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75" r:id="rId4"/>
    <p:sldId id="271" r:id="rId5"/>
    <p:sldId id="284" r:id="rId6"/>
    <p:sldId id="273" r:id="rId7"/>
    <p:sldId id="283" r:id="rId8"/>
    <p:sldId id="276" r:id="rId9"/>
    <p:sldId id="286" r:id="rId10"/>
    <p:sldId id="277" r:id="rId11"/>
    <p:sldId id="278" r:id="rId12"/>
    <p:sldId id="285" r:id="rId13"/>
    <p:sldId id="279" r:id="rId14"/>
    <p:sldId id="287" r:id="rId15"/>
    <p:sldId id="267" r:id="rId16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350" y="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15463" y="1628800"/>
            <a:ext cx="9945777" cy="5229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lvl="0" algn="ctr">
              <a:spcBef>
                <a:spcPts val="500"/>
              </a:spcBef>
            </a:pPr>
            <a:endParaRPr lang="en-US" altLang="ko-KR" sz="2400" spc="-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ctr">
              <a:spcBef>
                <a:spcPts val="500"/>
              </a:spcBef>
            </a:pPr>
            <a:endParaRPr lang="en-US" altLang="ko-KR" sz="24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ctr">
              <a:spcBef>
                <a:spcPts val="500"/>
              </a:spcBef>
            </a:pPr>
            <a:endParaRPr lang="en-US" altLang="ko-KR" sz="2400" spc="-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ctr">
              <a:spcBef>
                <a:spcPts val="500"/>
              </a:spcBef>
            </a:pPr>
            <a:endParaRPr lang="en-US" altLang="ko-KR" sz="24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ctr">
              <a:spcBef>
                <a:spcPts val="500"/>
              </a:spcBef>
            </a:pPr>
            <a:endParaRPr lang="en-US" altLang="ko-KR" sz="2400" spc="-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ctr">
              <a:spcBef>
                <a:spcPts val="500"/>
              </a:spcBef>
            </a:pPr>
            <a:endParaRPr lang="en-US" altLang="ko-KR" sz="24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r">
              <a:spcBef>
                <a:spcPts val="500"/>
              </a:spcBef>
            </a:pPr>
            <a:endParaRPr lang="en-US" altLang="ko-KR" sz="24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r">
              <a:spcBef>
                <a:spcPts val="500"/>
              </a:spcBef>
            </a:pPr>
            <a:endParaRPr lang="en-US" altLang="ko-KR" sz="2400" spc="-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r">
              <a:spcBef>
                <a:spcPts val="500"/>
              </a:spcBef>
            </a:pPr>
            <a:endParaRPr lang="en-US" altLang="ko-KR" sz="2400" spc="-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ctr">
              <a:spcBef>
                <a:spcPts val="500"/>
              </a:spcBef>
            </a:pPr>
            <a:r>
              <a:rPr lang="ko-KR" altLang="en-US" sz="20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박상우</a:t>
            </a:r>
            <a:endParaRPr lang="en-US" altLang="ko-KR" sz="20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385286" y="2530868"/>
            <a:ext cx="5135428" cy="682108"/>
            <a:chOff x="2385286" y="2204864"/>
            <a:chExt cx="5135428" cy="682108"/>
          </a:xfrm>
        </p:grpSpPr>
        <p:sp>
          <p:nvSpPr>
            <p:cNvPr id="7" name="직사각형 6"/>
            <p:cNvSpPr/>
            <p:nvPr/>
          </p:nvSpPr>
          <p:spPr>
            <a:xfrm>
              <a:off x="3509340" y="2260541"/>
              <a:ext cx="288732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ts val="500"/>
                </a:spcBef>
              </a:pPr>
              <a:r>
                <a:rPr lang="ko-KR" altLang="en-US" sz="3200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도서관리 시스템 </a:t>
              </a:r>
              <a:endParaRPr lang="en-US" altLang="ko-KR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385286" y="2204864"/>
              <a:ext cx="5135428" cy="682108"/>
              <a:chOff x="2360712" y="2204864"/>
              <a:chExt cx="5135428" cy="682108"/>
            </a:xfrm>
          </p:grpSpPr>
          <p:sp>
            <p:nvSpPr>
              <p:cNvPr id="4" name="왼쪽 중괄호 3"/>
              <p:cNvSpPr/>
              <p:nvPr/>
            </p:nvSpPr>
            <p:spPr>
              <a:xfrm>
                <a:off x="2360712" y="2204864"/>
                <a:ext cx="216024" cy="682108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왼쪽 중괄호 15"/>
              <p:cNvSpPr/>
              <p:nvPr/>
            </p:nvSpPr>
            <p:spPr>
              <a:xfrm rot="10800000">
                <a:off x="7280116" y="2204864"/>
                <a:ext cx="216024" cy="682108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173400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3.  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프로그램 코드설명</a:t>
            </a:r>
            <a:r>
              <a:rPr lang="en-US" altLang="ko-KR" sz="2000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-  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로그인</a:t>
            </a:r>
            <a:endParaRPr lang="en-US" altLang="ko-KR" sz="2000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 flipV="1">
            <a:off x="895807" y="5245132"/>
            <a:ext cx="8114385" cy="4571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568934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01843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02825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3566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21021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96492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12204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5" name="Rectangle 24"/>
          <p:cNvSpPr>
            <a:spLocks/>
          </p:cNvSpPr>
          <p:nvPr/>
        </p:nvSpPr>
        <p:spPr bwMode="auto">
          <a:xfrm>
            <a:off x="895807" y="1235304"/>
            <a:ext cx="8017633" cy="334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spcBef>
                <a:spcPts val="600"/>
              </a:spcBef>
            </a:pPr>
            <a:endParaRPr lang="en-US" sz="2000" dirty="0" smtClean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  <a:sym typeface="Lato Regular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548" y="1496626"/>
            <a:ext cx="3486150" cy="30003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609184" y="2729302"/>
            <a:ext cx="2675203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/>
              <a:t>입력받은</a:t>
            </a:r>
            <a:r>
              <a:rPr lang="ko-KR" altLang="en-US" sz="1050" dirty="0" smtClean="0"/>
              <a:t> 비밀번호가 </a:t>
            </a:r>
            <a:endParaRPr lang="en-US" altLang="ko-KR" sz="1050" dirty="0" smtClean="0"/>
          </a:p>
          <a:p>
            <a:pPr algn="ctr"/>
            <a:r>
              <a:rPr lang="ko-KR" altLang="en-US" sz="1050" dirty="0" err="1" smtClean="0"/>
              <a:t>데이터베이스등록된</a:t>
            </a:r>
            <a:r>
              <a:rPr lang="ko-KR" altLang="en-US" sz="1050" dirty="0" smtClean="0"/>
              <a:t> 비밀번호와 </a:t>
            </a:r>
            <a:r>
              <a:rPr lang="ko-KR" altLang="en-US" sz="1050" dirty="0" err="1" smtClean="0"/>
              <a:t>같을때</a:t>
            </a:r>
            <a:endParaRPr lang="ko-KR" altLang="en-US" sz="1050" dirty="0"/>
          </a:p>
        </p:txBody>
      </p:sp>
      <p:sp>
        <p:nvSpPr>
          <p:cNvPr id="17" name="직사각형 16"/>
          <p:cNvSpPr/>
          <p:nvPr/>
        </p:nvSpPr>
        <p:spPr>
          <a:xfrm>
            <a:off x="5982846" y="3891171"/>
            <a:ext cx="2675203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/>
              <a:t>입력받은</a:t>
            </a:r>
            <a:r>
              <a:rPr lang="ko-KR" altLang="en-US" sz="1050" dirty="0" smtClean="0"/>
              <a:t> 비밀번호가 </a:t>
            </a:r>
            <a:endParaRPr lang="en-US" altLang="ko-KR" sz="1050" dirty="0" smtClean="0"/>
          </a:p>
          <a:p>
            <a:pPr algn="ctr"/>
            <a:r>
              <a:rPr lang="ko-KR" altLang="en-US" sz="1050" dirty="0" err="1" smtClean="0"/>
              <a:t>데이터베이스등록된</a:t>
            </a:r>
            <a:r>
              <a:rPr lang="ko-KR" altLang="en-US" sz="1050" dirty="0" smtClean="0"/>
              <a:t> 비밀번호와 </a:t>
            </a:r>
            <a:r>
              <a:rPr lang="ko-KR" altLang="en-US" sz="1050" dirty="0" err="1" smtClean="0"/>
              <a:t>다를때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823465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173400"/>
            <a:ext cx="5232220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3.  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프로그램 코드설명</a:t>
            </a:r>
            <a:r>
              <a:rPr lang="en-US" altLang="ko-KR" sz="2000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-  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도서입력</a:t>
            </a: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(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책 번호 중복 불가</a:t>
            </a: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)</a:t>
            </a:r>
            <a:endParaRPr lang="en-US" altLang="ko-KR" sz="2000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 flipV="1">
            <a:off x="895807" y="5245132"/>
            <a:ext cx="8114385" cy="4571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568934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01843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02825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3566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21021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96492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12204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440" y="1244306"/>
            <a:ext cx="3943350" cy="34766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736975" y="1244306"/>
            <a:ext cx="2221341" cy="312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동일한</a:t>
            </a:r>
            <a:r>
              <a:rPr lang="en-US" altLang="ko-KR" sz="1050" dirty="0"/>
              <a:t> </a:t>
            </a:r>
            <a:r>
              <a:rPr lang="ko-KR" altLang="en-US" sz="1050" dirty="0" err="1" smtClean="0"/>
              <a:t>책번호를</a:t>
            </a:r>
            <a:r>
              <a:rPr lang="ko-KR" altLang="en-US" sz="1050" dirty="0" smtClean="0"/>
              <a:t> 가진 </a:t>
            </a:r>
            <a:r>
              <a:rPr lang="ko-KR" altLang="en-US" sz="1050" dirty="0" err="1" smtClean="0"/>
              <a:t>책이없으면</a:t>
            </a:r>
            <a:endParaRPr lang="ko-KR" altLang="en-US" sz="1050" dirty="0"/>
          </a:p>
        </p:txBody>
      </p:sp>
      <p:sp>
        <p:nvSpPr>
          <p:cNvPr id="19" name="직사각형 18"/>
          <p:cNvSpPr/>
          <p:nvPr/>
        </p:nvSpPr>
        <p:spPr>
          <a:xfrm>
            <a:off x="6105128" y="2687570"/>
            <a:ext cx="2448272" cy="312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추가된 레코드 개수가 </a:t>
            </a:r>
            <a:r>
              <a:rPr lang="en-US" altLang="ko-KR" sz="1050" dirty="0" smtClean="0"/>
              <a:t>0</a:t>
            </a:r>
            <a:r>
              <a:rPr lang="ko-KR" altLang="en-US" sz="1050" dirty="0" err="1" smtClean="0"/>
              <a:t>보다크면</a:t>
            </a:r>
            <a:r>
              <a:rPr lang="ko-KR" altLang="en-US" sz="1050" dirty="0" smtClean="0"/>
              <a:t> 성공</a:t>
            </a:r>
            <a:endParaRPr lang="ko-KR" altLang="en-US" sz="1050" dirty="0"/>
          </a:p>
        </p:txBody>
      </p:sp>
      <p:sp>
        <p:nvSpPr>
          <p:cNvPr id="20" name="직사각형 19"/>
          <p:cNvSpPr/>
          <p:nvPr/>
        </p:nvSpPr>
        <p:spPr>
          <a:xfrm>
            <a:off x="6485768" y="3993183"/>
            <a:ext cx="2448272" cy="312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아니면 등록실패</a:t>
            </a:r>
            <a:endParaRPr lang="ko-KR" altLang="en-US" sz="1050" dirty="0"/>
          </a:p>
        </p:txBody>
      </p:sp>
      <p:sp>
        <p:nvSpPr>
          <p:cNvPr id="21" name="직사각형 20"/>
          <p:cNvSpPr/>
          <p:nvPr/>
        </p:nvSpPr>
        <p:spPr>
          <a:xfrm>
            <a:off x="6951767" y="1828941"/>
            <a:ext cx="2221341" cy="312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등록하는 </a:t>
            </a:r>
            <a:r>
              <a:rPr lang="en-US" altLang="ko-KR" sz="1050" dirty="0" err="1" smtClean="0"/>
              <a:t>sql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문장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963202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66" y="1092842"/>
            <a:ext cx="8477250" cy="417195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173400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3.  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프로그램 코드설명</a:t>
            </a:r>
            <a:r>
              <a:rPr lang="en-US" altLang="ko-KR" sz="2000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-  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도서 검색</a:t>
            </a: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(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도서 번호</a:t>
            </a: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)</a:t>
            </a:r>
            <a:endParaRPr lang="en-US" altLang="ko-KR" sz="2000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 flipV="1">
            <a:off x="895807" y="5245132"/>
            <a:ext cx="8114385" cy="4571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568934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01843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02825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3566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21021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96492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12204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5" name="Rectangle 24"/>
          <p:cNvSpPr>
            <a:spLocks/>
          </p:cNvSpPr>
          <p:nvPr/>
        </p:nvSpPr>
        <p:spPr bwMode="auto">
          <a:xfrm>
            <a:off x="895807" y="1235304"/>
            <a:ext cx="8017633" cy="334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spcBef>
                <a:spcPts val="600"/>
              </a:spcBef>
            </a:pPr>
            <a:endParaRPr lang="en-US" sz="2000" dirty="0" smtClean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  <a:sym typeface="Lato Regular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98615" y="2722842"/>
            <a:ext cx="2221341" cy="312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동일한</a:t>
            </a:r>
            <a:r>
              <a:rPr lang="en-US" altLang="ko-KR" sz="1050" dirty="0"/>
              <a:t> </a:t>
            </a:r>
            <a:r>
              <a:rPr lang="ko-KR" altLang="en-US" sz="1050" dirty="0" err="1" smtClean="0"/>
              <a:t>책번호를</a:t>
            </a:r>
            <a:r>
              <a:rPr lang="ko-KR" altLang="en-US" sz="1050" dirty="0" smtClean="0"/>
              <a:t> 가진 </a:t>
            </a:r>
            <a:r>
              <a:rPr lang="ko-KR" altLang="en-US" sz="1050" dirty="0" err="1" smtClean="0"/>
              <a:t>책이없으면</a:t>
            </a:r>
            <a:endParaRPr lang="ko-KR" altLang="en-US" sz="1050" dirty="0"/>
          </a:p>
        </p:txBody>
      </p:sp>
      <p:sp>
        <p:nvSpPr>
          <p:cNvPr id="21" name="직사각형 20"/>
          <p:cNvSpPr/>
          <p:nvPr/>
        </p:nvSpPr>
        <p:spPr>
          <a:xfrm>
            <a:off x="4885391" y="3699332"/>
            <a:ext cx="2221341" cy="312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아니면 책 번호 상태 이름을 출력</a:t>
            </a:r>
            <a:endParaRPr lang="ko-KR" altLang="en-US" sz="1050" dirty="0"/>
          </a:p>
        </p:txBody>
      </p:sp>
      <p:sp>
        <p:nvSpPr>
          <p:cNvPr id="22" name="직사각형 21"/>
          <p:cNvSpPr/>
          <p:nvPr/>
        </p:nvSpPr>
        <p:spPr>
          <a:xfrm>
            <a:off x="2994207" y="1125105"/>
            <a:ext cx="2221341" cy="312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책 번호를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에서 </a:t>
            </a:r>
            <a:r>
              <a:rPr lang="ko-KR" altLang="en-US" sz="1050" dirty="0" err="1" smtClean="0"/>
              <a:t>입력받고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945360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78" y="1072016"/>
            <a:ext cx="8505825" cy="4143375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173400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3.  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프로그램 코드설명</a:t>
            </a:r>
            <a:r>
              <a:rPr lang="en-US" altLang="ko-KR" sz="2000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-  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도서 검색</a:t>
            </a: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(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도서 이름</a:t>
            </a: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)</a:t>
            </a:r>
            <a:endParaRPr lang="en-US" altLang="ko-KR" sz="2000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 flipV="1">
            <a:off x="895807" y="5245132"/>
            <a:ext cx="8114385" cy="4571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568934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01843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02825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3566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21021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96492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12204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5" name="Rectangle 24"/>
          <p:cNvSpPr>
            <a:spLocks/>
          </p:cNvSpPr>
          <p:nvPr/>
        </p:nvSpPr>
        <p:spPr bwMode="auto">
          <a:xfrm>
            <a:off x="895807" y="1235304"/>
            <a:ext cx="8017633" cy="334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spcBef>
                <a:spcPts val="600"/>
              </a:spcBef>
            </a:pPr>
            <a:endParaRPr lang="en-US" sz="2000" dirty="0" smtClean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  <a:sym typeface="Lato Regular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40832" y="2514662"/>
            <a:ext cx="2221341" cy="312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동일한</a:t>
            </a:r>
            <a:r>
              <a:rPr lang="en-US" altLang="ko-KR" sz="1050" dirty="0"/>
              <a:t> </a:t>
            </a:r>
            <a:r>
              <a:rPr lang="ko-KR" altLang="en-US" sz="1050" dirty="0" err="1" smtClean="0"/>
              <a:t>책이름를</a:t>
            </a:r>
            <a:r>
              <a:rPr lang="ko-KR" altLang="en-US" sz="1050" dirty="0" smtClean="0"/>
              <a:t> 가진 </a:t>
            </a:r>
            <a:r>
              <a:rPr lang="ko-KR" altLang="en-US" sz="1050" dirty="0" err="1" smtClean="0"/>
              <a:t>책이없으면</a:t>
            </a:r>
            <a:endParaRPr lang="ko-KR" altLang="en-US" sz="1050" dirty="0"/>
          </a:p>
        </p:txBody>
      </p:sp>
      <p:sp>
        <p:nvSpPr>
          <p:cNvPr id="28" name="직사각형 27"/>
          <p:cNvSpPr/>
          <p:nvPr/>
        </p:nvSpPr>
        <p:spPr>
          <a:xfrm>
            <a:off x="5000985" y="3697202"/>
            <a:ext cx="2221341" cy="312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아니면 책 번호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이름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상태 출력</a:t>
            </a:r>
            <a:endParaRPr lang="ko-KR" altLang="en-US" sz="1050" dirty="0"/>
          </a:p>
        </p:txBody>
      </p:sp>
      <p:sp>
        <p:nvSpPr>
          <p:cNvPr id="29" name="직사각형 28"/>
          <p:cNvSpPr/>
          <p:nvPr/>
        </p:nvSpPr>
        <p:spPr>
          <a:xfrm>
            <a:off x="3224808" y="1174651"/>
            <a:ext cx="2221341" cy="312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책 이름을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에서 </a:t>
            </a:r>
            <a:r>
              <a:rPr lang="ko-KR" altLang="en-US" sz="1050" dirty="0" err="1" smtClean="0"/>
              <a:t>입력받고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971027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173400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3.  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프로그램 코드설명</a:t>
            </a:r>
            <a:r>
              <a:rPr lang="en-US" altLang="ko-KR" sz="2000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– 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사용 데이터 베이스</a:t>
            </a: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endParaRPr lang="en-US" altLang="ko-KR" sz="2000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 flipV="1">
            <a:off x="895807" y="5245132"/>
            <a:ext cx="8114385" cy="4571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568934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01843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02825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3566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21021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96492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12204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5" name="Rectangle 24"/>
          <p:cNvSpPr>
            <a:spLocks/>
          </p:cNvSpPr>
          <p:nvPr/>
        </p:nvSpPr>
        <p:spPr bwMode="auto">
          <a:xfrm>
            <a:off x="895807" y="1235304"/>
            <a:ext cx="8017633" cy="334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spcBef>
                <a:spcPts val="600"/>
              </a:spcBef>
            </a:pPr>
            <a:endParaRPr lang="en-US" sz="2000" dirty="0" smtClean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  <a:sym typeface="Lato Regular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73" y="2451324"/>
            <a:ext cx="3095625" cy="21717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104" y="2451324"/>
            <a:ext cx="2876550" cy="108585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476656" y="1125369"/>
            <a:ext cx="2952685" cy="8263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bookdatabase</a:t>
            </a:r>
            <a:endParaRPr lang="ko-KR" altLang="en-US" sz="2400" dirty="0"/>
          </a:p>
        </p:txBody>
      </p:sp>
      <p:sp>
        <p:nvSpPr>
          <p:cNvPr id="26" name="직사각형 25"/>
          <p:cNvSpPr/>
          <p:nvPr/>
        </p:nvSpPr>
        <p:spPr>
          <a:xfrm>
            <a:off x="994073" y="2184193"/>
            <a:ext cx="3095625" cy="2835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idpw</a:t>
            </a:r>
            <a:endParaRPr lang="ko-KR" altLang="en-US" sz="2400" dirty="0"/>
          </a:p>
        </p:txBody>
      </p:sp>
      <p:sp>
        <p:nvSpPr>
          <p:cNvPr id="27" name="직사각형 26"/>
          <p:cNvSpPr/>
          <p:nvPr/>
        </p:nvSpPr>
        <p:spPr>
          <a:xfrm>
            <a:off x="5889105" y="2171926"/>
            <a:ext cx="2876550" cy="2835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books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65021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01457" y="2780928"/>
            <a:ext cx="19030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32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32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32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3810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8504" y="310925"/>
            <a:ext cx="1640944" cy="548647"/>
            <a:chOff x="388834" y="331340"/>
            <a:chExt cx="1640944" cy="548647"/>
          </a:xfrm>
        </p:grpSpPr>
        <p:sp>
          <p:nvSpPr>
            <p:cNvPr id="3" name="TextBox 2"/>
            <p:cNvSpPr txBox="1"/>
            <p:nvPr/>
          </p:nvSpPr>
          <p:spPr>
            <a:xfrm>
              <a:off x="388834" y="331340"/>
              <a:ext cx="1035774" cy="54864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ko-KR" altLang="en-US" sz="2400" b="1" spc="-200" dirty="0">
                  <a:gradFill>
                    <a:gsLst>
                      <a:gs pos="0">
                        <a:schemeClr val="accent3">
                          <a:lumMod val="75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6200000" scaled="1"/>
                  </a:gradFill>
                  <a:latin typeface="Noto Sans Korean Bold" pitchFamily="34" charset="-127"/>
                  <a:ea typeface="Noto Sans Korean Bold" pitchFamily="34" charset="-127"/>
                </a:rPr>
                <a:t>목차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1666" y="542818"/>
              <a:ext cx="1008112" cy="273764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defTabSz="914400">
                <a:lnSpc>
                  <a:spcPct val="130000"/>
                </a:lnSpc>
                <a:spcBef>
                  <a:spcPts val="500"/>
                </a:spcBef>
              </a:pPr>
              <a:r>
                <a:rPr lang="en-US" altLang="ko-KR" sz="9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Noto Sans Korean Regular" pitchFamily="34" charset="-127"/>
                  <a:ea typeface="Noto Sans Korean Regular" pitchFamily="34" charset="-127"/>
                </a:rPr>
                <a:t>CONTENTS</a:t>
              </a:r>
              <a:endParaRPr lang="ko-KR" altLang="en-US" sz="9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1124744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1</a:t>
            </a: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.  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프로그램  소개</a:t>
            </a:r>
            <a:endParaRPr lang="en-US" altLang="ko-KR" sz="2000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2868" y="2501891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2.   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프로그램  디자인</a:t>
            </a:r>
            <a:endParaRPr lang="ko-KR" altLang="en-US" sz="2000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2868" y="3864912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3. 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프로그램  코드 설명</a:t>
            </a:r>
            <a:endParaRPr lang="ko-KR" altLang="en-US" sz="2000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3512840" y="116632"/>
            <a:ext cx="6393160" cy="561662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8544" y="1848631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/>
              </a:rPr>
              <a:t>1-1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/>
              </a:rPr>
              <a:t>프로그램 이름</a:t>
            </a:r>
            <a:endParaRPr lang="en-US" altLang="ko-KR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나눔바른고딕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/>
              </a:rPr>
              <a:t>1-2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/>
              </a:rPr>
              <a:t>프로그램 기능</a:t>
            </a:r>
            <a:endParaRPr lang="en-US" altLang="ko-KR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나눔바른고딕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/>
              </a:rPr>
              <a:t>1-3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/>
              </a:rPr>
              <a:t>프로그램 개발 툴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25995870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173400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1</a:t>
            </a: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.  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프로그램의  이름</a:t>
            </a: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  </a:t>
            </a:r>
            <a:endParaRPr lang="en-US" altLang="ko-KR" sz="2000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 flipV="1">
            <a:off x="895807" y="5245132"/>
            <a:ext cx="8114385" cy="4571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568934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01843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02825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3566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21021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96492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12204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5" name="Rectangle 24"/>
          <p:cNvSpPr>
            <a:spLocks/>
          </p:cNvSpPr>
          <p:nvPr/>
        </p:nvSpPr>
        <p:spPr bwMode="auto">
          <a:xfrm>
            <a:off x="895807" y="1235304"/>
            <a:ext cx="8017633" cy="334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spcBef>
                <a:spcPts val="600"/>
              </a:spcBef>
            </a:pPr>
            <a:endParaRPr lang="en-US" sz="2000" dirty="0" smtClean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  <a:sym typeface="Lato Regular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93103" y="2105365"/>
            <a:ext cx="5184576" cy="108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도서관 관리 시스템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99763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173400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1</a:t>
            </a: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.  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프로그램의 기능</a:t>
            </a:r>
            <a:r>
              <a:rPr lang="en-US" altLang="ko-KR" sz="2000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endParaRPr lang="en-US" altLang="ko-KR" sz="2000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 flipV="1">
            <a:off x="895807" y="5245132"/>
            <a:ext cx="8114385" cy="4571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568934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01843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02825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3566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21021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96492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12204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5" name="Rectangle 24"/>
          <p:cNvSpPr>
            <a:spLocks/>
          </p:cNvSpPr>
          <p:nvPr/>
        </p:nvSpPr>
        <p:spPr bwMode="auto">
          <a:xfrm>
            <a:off x="895807" y="1235304"/>
            <a:ext cx="8017633" cy="334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spcBef>
                <a:spcPts val="600"/>
              </a:spcBef>
            </a:pPr>
            <a:endParaRPr lang="en-US" sz="2000" dirty="0" smtClean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  <a:sym typeface="Lato Regular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84315" y="1916832"/>
            <a:ext cx="7640616" cy="1656184"/>
            <a:chOff x="871535" y="1916832"/>
            <a:chExt cx="7640616" cy="1656184"/>
          </a:xfrm>
        </p:grpSpPr>
        <p:sp>
          <p:nvSpPr>
            <p:cNvPr id="3" name="타원 2"/>
            <p:cNvSpPr/>
            <p:nvPr/>
          </p:nvSpPr>
          <p:spPr>
            <a:xfrm>
              <a:off x="871535" y="1916832"/>
              <a:ext cx="2304256" cy="16561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로그인</a:t>
              </a:r>
              <a:endParaRPr lang="en-US" altLang="ko-KR" dirty="0"/>
            </a:p>
            <a:p>
              <a:pPr algn="ctr"/>
              <a:r>
                <a:rPr lang="ko-KR" altLang="en-US" dirty="0" smtClean="0"/>
                <a:t>회원가입</a:t>
              </a:r>
              <a:endParaRPr lang="ko-KR" altLang="en-US" dirty="0"/>
            </a:p>
          </p:txBody>
        </p:sp>
        <p:sp>
          <p:nvSpPr>
            <p:cNvPr id="68" name="타원 67"/>
            <p:cNvSpPr/>
            <p:nvPr/>
          </p:nvSpPr>
          <p:spPr>
            <a:xfrm>
              <a:off x="3502350" y="1916832"/>
              <a:ext cx="2304256" cy="16561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도서 등록</a:t>
              </a:r>
              <a:endParaRPr lang="ko-KR" altLang="en-US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6207895" y="1916832"/>
              <a:ext cx="2304256" cy="16561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도서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수정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삭제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77625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173400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1</a:t>
            </a: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.  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프로그램  </a:t>
            </a:r>
            <a:r>
              <a:rPr lang="ko-KR" altLang="en-US" sz="2000" spc="-200" dirty="0" err="1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개발툴</a:t>
            </a:r>
            <a:endParaRPr lang="ko-KR" altLang="en-US" sz="2000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14" name="AutoShape 2"/>
          <p:cNvSpPr>
            <a:spLocks/>
          </p:cNvSpPr>
          <p:nvPr/>
        </p:nvSpPr>
        <p:spPr bwMode="auto">
          <a:xfrm>
            <a:off x="3830894" y="2987383"/>
            <a:ext cx="317864" cy="26467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263" y="3223"/>
                </a:moveTo>
                <a:cubicBezTo>
                  <a:pt x="20633" y="3223"/>
                  <a:pt x="20946" y="3385"/>
                  <a:pt x="21208" y="3714"/>
                </a:cubicBezTo>
                <a:cubicBezTo>
                  <a:pt x="21470" y="4043"/>
                  <a:pt x="21600" y="4428"/>
                  <a:pt x="21600" y="4865"/>
                </a:cubicBezTo>
                <a:lnTo>
                  <a:pt x="21600" y="19984"/>
                </a:lnTo>
                <a:cubicBezTo>
                  <a:pt x="21600" y="20422"/>
                  <a:pt x="21470" y="20804"/>
                  <a:pt x="21208" y="21121"/>
                </a:cubicBezTo>
                <a:cubicBezTo>
                  <a:pt x="20946" y="21441"/>
                  <a:pt x="20633" y="21600"/>
                  <a:pt x="20263" y="21600"/>
                </a:cubicBezTo>
                <a:lnTo>
                  <a:pt x="1349" y="21600"/>
                </a:lnTo>
                <a:cubicBezTo>
                  <a:pt x="982" y="21600"/>
                  <a:pt x="663" y="21441"/>
                  <a:pt x="399" y="21121"/>
                </a:cubicBezTo>
                <a:cubicBezTo>
                  <a:pt x="135" y="20804"/>
                  <a:pt x="0" y="20422"/>
                  <a:pt x="0" y="19984"/>
                </a:cubicBezTo>
                <a:lnTo>
                  <a:pt x="0" y="4865"/>
                </a:lnTo>
                <a:cubicBezTo>
                  <a:pt x="0" y="4428"/>
                  <a:pt x="135" y="4043"/>
                  <a:pt x="399" y="3714"/>
                </a:cubicBezTo>
                <a:cubicBezTo>
                  <a:pt x="663" y="3385"/>
                  <a:pt x="982" y="3223"/>
                  <a:pt x="1349" y="3223"/>
                </a:cubicBezTo>
                <a:lnTo>
                  <a:pt x="5638" y="3223"/>
                </a:lnTo>
                <a:lnTo>
                  <a:pt x="6319" y="1460"/>
                </a:lnTo>
                <a:cubicBezTo>
                  <a:pt x="6458" y="1058"/>
                  <a:pt x="6718" y="714"/>
                  <a:pt x="7090" y="426"/>
                </a:cubicBezTo>
                <a:cubicBezTo>
                  <a:pt x="7467" y="144"/>
                  <a:pt x="7839" y="0"/>
                  <a:pt x="8204" y="0"/>
                </a:cubicBezTo>
                <a:lnTo>
                  <a:pt x="13396" y="0"/>
                </a:lnTo>
                <a:cubicBezTo>
                  <a:pt x="13763" y="0"/>
                  <a:pt x="14136" y="144"/>
                  <a:pt x="14510" y="426"/>
                </a:cubicBezTo>
                <a:cubicBezTo>
                  <a:pt x="14885" y="714"/>
                  <a:pt x="15147" y="1058"/>
                  <a:pt x="15294" y="1460"/>
                </a:cubicBezTo>
                <a:lnTo>
                  <a:pt x="15962" y="3223"/>
                </a:lnTo>
                <a:lnTo>
                  <a:pt x="20263" y="3223"/>
                </a:lnTo>
                <a:close/>
                <a:moveTo>
                  <a:pt x="10806" y="19185"/>
                </a:moveTo>
                <a:cubicBezTo>
                  <a:pt x="11572" y="19185"/>
                  <a:pt x="12299" y="19003"/>
                  <a:pt x="12987" y="18650"/>
                </a:cubicBezTo>
                <a:cubicBezTo>
                  <a:pt x="13673" y="18295"/>
                  <a:pt x="14270" y="17810"/>
                  <a:pt x="14775" y="17196"/>
                </a:cubicBezTo>
                <a:cubicBezTo>
                  <a:pt x="15279" y="16582"/>
                  <a:pt x="15678" y="15862"/>
                  <a:pt x="15974" y="15048"/>
                </a:cubicBezTo>
                <a:cubicBezTo>
                  <a:pt x="16270" y="14235"/>
                  <a:pt x="16420" y="13356"/>
                  <a:pt x="16420" y="12422"/>
                </a:cubicBezTo>
                <a:cubicBezTo>
                  <a:pt x="16420" y="11499"/>
                  <a:pt x="16270" y="10624"/>
                  <a:pt x="15974" y="9795"/>
                </a:cubicBezTo>
                <a:cubicBezTo>
                  <a:pt x="15678" y="8967"/>
                  <a:pt x="15279" y="8250"/>
                  <a:pt x="14775" y="7645"/>
                </a:cubicBezTo>
                <a:cubicBezTo>
                  <a:pt x="14270" y="7036"/>
                  <a:pt x="13673" y="6558"/>
                  <a:pt x="12987" y="6199"/>
                </a:cubicBezTo>
                <a:cubicBezTo>
                  <a:pt x="12299" y="5844"/>
                  <a:pt x="11572" y="5667"/>
                  <a:pt x="10806" y="5667"/>
                </a:cubicBezTo>
                <a:cubicBezTo>
                  <a:pt x="10040" y="5667"/>
                  <a:pt x="9313" y="5847"/>
                  <a:pt x="8620" y="6199"/>
                </a:cubicBezTo>
                <a:cubicBezTo>
                  <a:pt x="7930" y="6558"/>
                  <a:pt x="7332" y="7036"/>
                  <a:pt x="6828" y="7645"/>
                </a:cubicBezTo>
                <a:cubicBezTo>
                  <a:pt x="6324" y="8250"/>
                  <a:pt x="5922" y="8964"/>
                  <a:pt x="5626" y="9789"/>
                </a:cubicBezTo>
                <a:cubicBezTo>
                  <a:pt x="5330" y="10612"/>
                  <a:pt x="5180" y="11491"/>
                  <a:pt x="5180" y="12422"/>
                </a:cubicBezTo>
                <a:cubicBezTo>
                  <a:pt x="5180" y="13356"/>
                  <a:pt x="5330" y="14235"/>
                  <a:pt x="5626" y="15048"/>
                </a:cubicBezTo>
                <a:cubicBezTo>
                  <a:pt x="5922" y="15862"/>
                  <a:pt x="6324" y="16582"/>
                  <a:pt x="6828" y="17196"/>
                </a:cubicBezTo>
                <a:cubicBezTo>
                  <a:pt x="7332" y="17810"/>
                  <a:pt x="7930" y="18295"/>
                  <a:pt x="8620" y="18650"/>
                </a:cubicBezTo>
                <a:cubicBezTo>
                  <a:pt x="9313" y="19006"/>
                  <a:pt x="10040" y="19185"/>
                  <a:pt x="10806" y="19185"/>
                </a:cubicBezTo>
                <a:moveTo>
                  <a:pt x="10806" y="7833"/>
                </a:moveTo>
                <a:cubicBezTo>
                  <a:pt x="11337" y="7833"/>
                  <a:pt x="11834" y="7953"/>
                  <a:pt x="12295" y="8191"/>
                </a:cubicBezTo>
                <a:cubicBezTo>
                  <a:pt x="12755" y="8432"/>
                  <a:pt x="13159" y="8755"/>
                  <a:pt x="13502" y="9169"/>
                </a:cubicBezTo>
                <a:cubicBezTo>
                  <a:pt x="13847" y="9584"/>
                  <a:pt x="14118" y="10069"/>
                  <a:pt x="14317" y="10624"/>
                </a:cubicBezTo>
                <a:cubicBezTo>
                  <a:pt x="14515" y="11185"/>
                  <a:pt x="14615" y="11781"/>
                  <a:pt x="14615" y="12422"/>
                </a:cubicBezTo>
                <a:cubicBezTo>
                  <a:pt x="14615" y="13056"/>
                  <a:pt x="14515" y="13650"/>
                  <a:pt x="14317" y="14205"/>
                </a:cubicBezTo>
                <a:cubicBezTo>
                  <a:pt x="14118" y="14757"/>
                  <a:pt x="13847" y="15245"/>
                  <a:pt x="13502" y="15668"/>
                </a:cubicBezTo>
                <a:cubicBezTo>
                  <a:pt x="13159" y="16091"/>
                  <a:pt x="12752" y="16420"/>
                  <a:pt x="12290" y="16661"/>
                </a:cubicBezTo>
                <a:cubicBezTo>
                  <a:pt x="11825" y="16899"/>
                  <a:pt x="11330" y="17017"/>
                  <a:pt x="10806" y="17017"/>
                </a:cubicBezTo>
                <a:cubicBezTo>
                  <a:pt x="10275" y="17017"/>
                  <a:pt x="9778" y="16899"/>
                  <a:pt x="9313" y="16661"/>
                </a:cubicBezTo>
                <a:cubicBezTo>
                  <a:pt x="8848" y="16420"/>
                  <a:pt x="8444" y="16091"/>
                  <a:pt x="8101" y="15668"/>
                </a:cubicBezTo>
                <a:cubicBezTo>
                  <a:pt x="7756" y="15245"/>
                  <a:pt x="7484" y="14755"/>
                  <a:pt x="7286" y="14199"/>
                </a:cubicBezTo>
                <a:cubicBezTo>
                  <a:pt x="7085" y="13641"/>
                  <a:pt x="6985" y="13045"/>
                  <a:pt x="6985" y="12422"/>
                </a:cubicBezTo>
                <a:cubicBezTo>
                  <a:pt x="6985" y="11781"/>
                  <a:pt x="7085" y="11185"/>
                  <a:pt x="7286" y="10624"/>
                </a:cubicBezTo>
                <a:cubicBezTo>
                  <a:pt x="7484" y="10068"/>
                  <a:pt x="7756" y="9584"/>
                  <a:pt x="8101" y="9169"/>
                </a:cubicBezTo>
                <a:cubicBezTo>
                  <a:pt x="8444" y="8755"/>
                  <a:pt x="8848" y="8432"/>
                  <a:pt x="9313" y="8191"/>
                </a:cubicBezTo>
                <a:cubicBezTo>
                  <a:pt x="9778" y="7953"/>
                  <a:pt x="10275" y="7833"/>
                  <a:pt x="10806" y="7833"/>
                </a:cubicBezTo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 sz="1400"/>
          </a:p>
        </p:txBody>
      </p:sp>
      <p:sp>
        <p:nvSpPr>
          <p:cNvPr id="15" name="Rectangle 3"/>
          <p:cNvSpPr>
            <a:spLocks/>
          </p:cNvSpPr>
          <p:nvPr/>
        </p:nvSpPr>
        <p:spPr bwMode="auto">
          <a:xfrm>
            <a:off x="3001854" y="3361684"/>
            <a:ext cx="1935725" cy="15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ts val="1700"/>
              </a:spcBef>
            </a:pPr>
            <a:r>
              <a:rPr lang="en-US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  <a:cs typeface="+mj-cs"/>
                <a:sym typeface="Lato Bold" charset="0"/>
              </a:rPr>
              <a:t>Photography</a:t>
            </a:r>
          </a:p>
        </p:txBody>
      </p:sp>
      <p:sp>
        <p:nvSpPr>
          <p:cNvPr id="16" name="AutoShape 4"/>
          <p:cNvSpPr>
            <a:spLocks/>
          </p:cNvSpPr>
          <p:nvPr/>
        </p:nvSpPr>
        <p:spPr bwMode="auto">
          <a:xfrm>
            <a:off x="5849653" y="3050956"/>
            <a:ext cx="291916" cy="243263"/>
          </a:xfrm>
          <a:custGeom>
            <a:avLst/>
            <a:gdLst/>
            <a:ahLst/>
            <a:cxnLst/>
            <a:rect l="0" t="0" r="r" b="b"/>
            <a:pathLst>
              <a:path w="21600" h="21579">
                <a:moveTo>
                  <a:pt x="21600" y="9391"/>
                </a:moveTo>
                <a:cubicBezTo>
                  <a:pt x="21600" y="9887"/>
                  <a:pt x="21473" y="10321"/>
                  <a:pt x="21218" y="10697"/>
                </a:cubicBezTo>
                <a:cubicBezTo>
                  <a:pt x="20963" y="11073"/>
                  <a:pt x="20648" y="11313"/>
                  <a:pt x="20263" y="11428"/>
                </a:cubicBezTo>
                <a:lnTo>
                  <a:pt x="20263" y="16611"/>
                </a:lnTo>
                <a:cubicBezTo>
                  <a:pt x="20263" y="17201"/>
                  <a:pt x="20087" y="17708"/>
                  <a:pt x="19730" y="18128"/>
                </a:cubicBezTo>
                <a:cubicBezTo>
                  <a:pt x="19375" y="18551"/>
                  <a:pt x="18951" y="18759"/>
                  <a:pt x="18459" y="18759"/>
                </a:cubicBezTo>
                <a:cubicBezTo>
                  <a:pt x="17928" y="18122"/>
                  <a:pt x="17286" y="17506"/>
                  <a:pt x="16537" y="16904"/>
                </a:cubicBezTo>
                <a:cubicBezTo>
                  <a:pt x="15786" y="16306"/>
                  <a:pt x="14980" y="15757"/>
                  <a:pt x="14116" y="15255"/>
                </a:cubicBezTo>
                <a:cubicBezTo>
                  <a:pt x="13254" y="14756"/>
                  <a:pt x="12363" y="14325"/>
                  <a:pt x="11450" y="13969"/>
                </a:cubicBezTo>
                <a:cubicBezTo>
                  <a:pt x="10537" y="13614"/>
                  <a:pt x="9648" y="13380"/>
                  <a:pt x="8789" y="13268"/>
                </a:cubicBezTo>
                <a:cubicBezTo>
                  <a:pt x="8453" y="13379"/>
                  <a:pt x="8179" y="13564"/>
                  <a:pt x="7969" y="13829"/>
                </a:cubicBezTo>
                <a:cubicBezTo>
                  <a:pt x="7758" y="14093"/>
                  <a:pt x="7614" y="14386"/>
                  <a:pt x="7535" y="14706"/>
                </a:cubicBezTo>
                <a:cubicBezTo>
                  <a:pt x="7457" y="15029"/>
                  <a:pt x="7450" y="15361"/>
                  <a:pt x="7511" y="15698"/>
                </a:cubicBezTo>
                <a:cubicBezTo>
                  <a:pt x="7575" y="16036"/>
                  <a:pt x="7719" y="16341"/>
                  <a:pt x="7947" y="16611"/>
                </a:cubicBezTo>
                <a:cubicBezTo>
                  <a:pt x="7751" y="16992"/>
                  <a:pt x="7660" y="17347"/>
                  <a:pt x="7677" y="17673"/>
                </a:cubicBezTo>
                <a:cubicBezTo>
                  <a:pt x="7692" y="17993"/>
                  <a:pt x="7773" y="18307"/>
                  <a:pt x="7917" y="18606"/>
                </a:cubicBezTo>
                <a:cubicBezTo>
                  <a:pt x="8059" y="18909"/>
                  <a:pt x="8255" y="19193"/>
                  <a:pt x="8498" y="19469"/>
                </a:cubicBezTo>
                <a:cubicBezTo>
                  <a:pt x="8737" y="19745"/>
                  <a:pt x="8997" y="20021"/>
                  <a:pt x="9271" y="20291"/>
                </a:cubicBezTo>
                <a:cubicBezTo>
                  <a:pt x="9114" y="20696"/>
                  <a:pt x="8843" y="21001"/>
                  <a:pt x="8456" y="21213"/>
                </a:cubicBezTo>
                <a:cubicBezTo>
                  <a:pt x="8069" y="21424"/>
                  <a:pt x="7655" y="21541"/>
                  <a:pt x="7212" y="21571"/>
                </a:cubicBezTo>
                <a:cubicBezTo>
                  <a:pt x="6772" y="21600"/>
                  <a:pt x="6341" y="21550"/>
                  <a:pt x="5917" y="21424"/>
                </a:cubicBezTo>
                <a:cubicBezTo>
                  <a:pt x="5496" y="21295"/>
                  <a:pt x="5163" y="21092"/>
                  <a:pt x="4923" y="20811"/>
                </a:cubicBezTo>
                <a:cubicBezTo>
                  <a:pt x="4781" y="20241"/>
                  <a:pt x="4625" y="19657"/>
                  <a:pt x="4453" y="19056"/>
                </a:cubicBezTo>
                <a:cubicBezTo>
                  <a:pt x="4282" y="18454"/>
                  <a:pt x="4140" y="17843"/>
                  <a:pt x="4032" y="17224"/>
                </a:cubicBezTo>
                <a:cubicBezTo>
                  <a:pt x="3922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50" y="13154"/>
                </a:cubicBezTo>
                <a:lnTo>
                  <a:pt x="1804" y="13154"/>
                </a:lnTo>
                <a:cubicBezTo>
                  <a:pt x="1312" y="13154"/>
                  <a:pt x="889" y="12945"/>
                  <a:pt x="534" y="12523"/>
                </a:cubicBezTo>
                <a:cubicBezTo>
                  <a:pt x="176" y="12100"/>
                  <a:pt x="0" y="11592"/>
                  <a:pt x="0" y="10991"/>
                </a:cubicBezTo>
                <a:lnTo>
                  <a:pt x="0" y="7774"/>
                </a:lnTo>
                <a:cubicBezTo>
                  <a:pt x="0" y="7184"/>
                  <a:pt x="176" y="6677"/>
                  <a:pt x="526" y="6245"/>
                </a:cubicBezTo>
                <a:cubicBezTo>
                  <a:pt x="879" y="5820"/>
                  <a:pt x="1305" y="5605"/>
                  <a:pt x="1804" y="5605"/>
                </a:cubicBezTo>
                <a:lnTo>
                  <a:pt x="7653" y="5605"/>
                </a:lnTo>
                <a:cubicBezTo>
                  <a:pt x="8551" y="5605"/>
                  <a:pt x="9509" y="5450"/>
                  <a:pt x="10525" y="5136"/>
                </a:cubicBezTo>
                <a:cubicBezTo>
                  <a:pt x="11541" y="4822"/>
                  <a:pt x="12537" y="4399"/>
                  <a:pt x="13511" y="3874"/>
                </a:cubicBezTo>
                <a:cubicBezTo>
                  <a:pt x="14488" y="3343"/>
                  <a:pt x="15409" y="2744"/>
                  <a:pt x="16273" y="2072"/>
                </a:cubicBezTo>
                <a:cubicBezTo>
                  <a:pt x="17135" y="1406"/>
                  <a:pt x="17864" y="713"/>
                  <a:pt x="18459" y="0"/>
                </a:cubicBezTo>
                <a:cubicBezTo>
                  <a:pt x="18951" y="0"/>
                  <a:pt x="19375" y="214"/>
                  <a:pt x="19730" y="634"/>
                </a:cubicBezTo>
                <a:cubicBezTo>
                  <a:pt x="20087" y="1057"/>
                  <a:pt x="20263" y="1567"/>
                  <a:pt x="20263" y="2166"/>
                </a:cubicBezTo>
                <a:lnTo>
                  <a:pt x="20263" y="7334"/>
                </a:lnTo>
                <a:cubicBezTo>
                  <a:pt x="20648" y="7446"/>
                  <a:pt x="20963" y="7692"/>
                  <a:pt x="21218" y="8071"/>
                </a:cubicBezTo>
                <a:cubicBezTo>
                  <a:pt x="21473" y="8455"/>
                  <a:pt x="21600" y="8895"/>
                  <a:pt x="21600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3" y="4452"/>
                </a:cubicBezTo>
                <a:cubicBezTo>
                  <a:pt x="15810" y="4963"/>
                  <a:pt x="15066" y="5423"/>
                  <a:pt x="14280" y="5834"/>
                </a:cubicBezTo>
                <a:cubicBezTo>
                  <a:pt x="13494" y="6245"/>
                  <a:pt x="12694" y="6609"/>
                  <a:pt x="11878" y="6923"/>
                </a:cubicBezTo>
                <a:cubicBezTo>
                  <a:pt x="11061" y="7237"/>
                  <a:pt x="10255" y="7463"/>
                  <a:pt x="9457" y="7604"/>
                </a:cubicBezTo>
                <a:lnTo>
                  <a:pt x="9457" y="11173"/>
                </a:lnTo>
                <a:cubicBezTo>
                  <a:pt x="10255" y="11325"/>
                  <a:pt x="11061" y="11554"/>
                  <a:pt x="11878" y="11862"/>
                </a:cubicBezTo>
                <a:cubicBezTo>
                  <a:pt x="12694" y="12170"/>
                  <a:pt x="13494" y="12537"/>
                  <a:pt x="14280" y="12957"/>
                </a:cubicBezTo>
                <a:cubicBezTo>
                  <a:pt x="15066" y="13379"/>
                  <a:pt x="15813" y="13843"/>
                  <a:pt x="16525" y="14348"/>
                </a:cubicBezTo>
                <a:cubicBezTo>
                  <a:pt x="17235" y="14856"/>
                  <a:pt x="17881" y="15381"/>
                  <a:pt x="18459" y="15921"/>
                </a:cubicBezTo>
                <a:lnTo>
                  <a:pt x="18459" y="2855"/>
                </a:lnTo>
                <a:close/>
                <a:moveTo>
                  <a:pt x="18459" y="2855"/>
                </a:moveTo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 sz="1400"/>
          </a:p>
        </p:txBody>
      </p:sp>
      <p:sp>
        <p:nvSpPr>
          <p:cNvPr id="17" name="Rectangle 5"/>
          <p:cNvSpPr>
            <a:spLocks/>
          </p:cNvSpPr>
          <p:nvPr/>
        </p:nvSpPr>
        <p:spPr bwMode="auto">
          <a:xfrm>
            <a:off x="5015423" y="3377253"/>
            <a:ext cx="1935725" cy="15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ts val="1700"/>
              </a:spcBef>
            </a:pPr>
            <a:r>
              <a:rPr lang="en-US" sz="1400" dirty="0">
                <a:solidFill>
                  <a:srgbClr val="FFFFFF"/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Marketing</a:t>
            </a: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387884" y="3356494"/>
            <a:ext cx="1188421" cy="15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ts val="1700"/>
              </a:spcBef>
            </a:pPr>
            <a:r>
              <a:rPr lang="en-US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  <a:cs typeface="+mj-cs"/>
                <a:sym typeface="Lato Bold" charset="0"/>
              </a:rPr>
              <a:t>Research</a:t>
            </a:r>
          </a:p>
        </p:txBody>
      </p:sp>
      <p:sp>
        <p:nvSpPr>
          <p:cNvPr id="20" name="AutoShape 7"/>
          <p:cNvSpPr>
            <a:spLocks/>
          </p:cNvSpPr>
          <p:nvPr/>
        </p:nvSpPr>
        <p:spPr bwMode="auto">
          <a:xfrm>
            <a:off x="1822514" y="3001655"/>
            <a:ext cx="291916" cy="29191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357" y="18802"/>
                </a:moveTo>
                <a:cubicBezTo>
                  <a:pt x="21518" y="18965"/>
                  <a:pt x="21600" y="19177"/>
                  <a:pt x="21600" y="19437"/>
                </a:cubicBezTo>
                <a:cubicBezTo>
                  <a:pt x="21600" y="19581"/>
                  <a:pt x="21518" y="19776"/>
                  <a:pt x="21357" y="20019"/>
                </a:cubicBezTo>
                <a:cubicBezTo>
                  <a:pt x="21193" y="20261"/>
                  <a:pt x="20990" y="20504"/>
                  <a:pt x="20747" y="20741"/>
                </a:cubicBezTo>
                <a:cubicBezTo>
                  <a:pt x="20504" y="20979"/>
                  <a:pt x="20261" y="21185"/>
                  <a:pt x="20023" y="21349"/>
                </a:cubicBezTo>
                <a:cubicBezTo>
                  <a:pt x="19783" y="21518"/>
                  <a:pt x="19594" y="21600"/>
                  <a:pt x="19447" y="21600"/>
                </a:cubicBezTo>
                <a:cubicBezTo>
                  <a:pt x="19190" y="21600"/>
                  <a:pt x="18975" y="21515"/>
                  <a:pt x="18811" y="21343"/>
                </a:cubicBezTo>
                <a:lnTo>
                  <a:pt x="13957" y="16503"/>
                </a:lnTo>
                <a:cubicBezTo>
                  <a:pt x="13217" y="16980"/>
                  <a:pt x="12429" y="17350"/>
                  <a:pt x="11590" y="17604"/>
                </a:cubicBezTo>
                <a:cubicBezTo>
                  <a:pt x="10751" y="17864"/>
                  <a:pt x="9892" y="17991"/>
                  <a:pt x="9007" y="17991"/>
                </a:cubicBezTo>
                <a:cubicBezTo>
                  <a:pt x="7770" y="17991"/>
                  <a:pt x="6609" y="17760"/>
                  <a:pt x="5518" y="17291"/>
                </a:cubicBezTo>
                <a:cubicBezTo>
                  <a:pt x="4427" y="16822"/>
                  <a:pt x="3470" y="16175"/>
                  <a:pt x="2645" y="15354"/>
                </a:cubicBezTo>
                <a:cubicBezTo>
                  <a:pt x="1817" y="14535"/>
                  <a:pt x="1173" y="13580"/>
                  <a:pt x="701" y="12487"/>
                </a:cubicBezTo>
                <a:cubicBezTo>
                  <a:pt x="232" y="11400"/>
                  <a:pt x="0" y="10237"/>
                  <a:pt x="0" y="9000"/>
                </a:cubicBezTo>
                <a:cubicBezTo>
                  <a:pt x="0" y="7769"/>
                  <a:pt x="232" y="6602"/>
                  <a:pt x="701" y="5515"/>
                </a:cubicBezTo>
                <a:cubicBezTo>
                  <a:pt x="1170" y="4422"/>
                  <a:pt x="1817" y="3468"/>
                  <a:pt x="2645" y="2646"/>
                </a:cubicBezTo>
                <a:cubicBezTo>
                  <a:pt x="3470" y="1827"/>
                  <a:pt x="4425" y="1180"/>
                  <a:pt x="5512" y="709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5" y="0"/>
                  <a:pt x="11403" y="237"/>
                  <a:pt x="12488" y="709"/>
                </a:cubicBezTo>
                <a:cubicBezTo>
                  <a:pt x="13573" y="1180"/>
                  <a:pt x="14531" y="1827"/>
                  <a:pt x="15359" y="2646"/>
                </a:cubicBezTo>
                <a:cubicBezTo>
                  <a:pt x="16184" y="3468"/>
                  <a:pt x="16831" y="4422"/>
                  <a:pt x="17300" y="5515"/>
                </a:cubicBezTo>
                <a:cubicBezTo>
                  <a:pt x="17769" y="6602"/>
                  <a:pt x="18003" y="7769"/>
                  <a:pt x="18003" y="9000"/>
                </a:cubicBezTo>
                <a:cubicBezTo>
                  <a:pt x="18003" y="9887"/>
                  <a:pt x="17873" y="10748"/>
                  <a:pt x="17616" y="11589"/>
                </a:cubicBezTo>
                <a:cubicBezTo>
                  <a:pt x="17359" y="12434"/>
                  <a:pt x="16992" y="13219"/>
                  <a:pt x="16514" y="13947"/>
                </a:cubicBezTo>
                <a:lnTo>
                  <a:pt x="21357" y="18802"/>
                </a:lnTo>
                <a:close/>
                <a:moveTo>
                  <a:pt x="3597" y="9000"/>
                </a:moveTo>
                <a:cubicBezTo>
                  <a:pt x="3597" y="9759"/>
                  <a:pt x="3741" y="10465"/>
                  <a:pt x="4029" y="11118"/>
                </a:cubicBezTo>
                <a:cubicBezTo>
                  <a:pt x="4317" y="11770"/>
                  <a:pt x="4707" y="12338"/>
                  <a:pt x="5193" y="12821"/>
                </a:cubicBezTo>
                <a:cubicBezTo>
                  <a:pt x="5679" y="13301"/>
                  <a:pt x="6253" y="13685"/>
                  <a:pt x="6908" y="13970"/>
                </a:cubicBezTo>
                <a:cubicBezTo>
                  <a:pt x="7566" y="14252"/>
                  <a:pt x="8264" y="14394"/>
                  <a:pt x="9004" y="14394"/>
                </a:cubicBezTo>
                <a:cubicBezTo>
                  <a:pt x="9745" y="14394"/>
                  <a:pt x="10440" y="14252"/>
                  <a:pt x="11092" y="13970"/>
                </a:cubicBezTo>
                <a:cubicBezTo>
                  <a:pt x="11745" y="13685"/>
                  <a:pt x="12319" y="13301"/>
                  <a:pt x="12802" y="12821"/>
                </a:cubicBezTo>
                <a:cubicBezTo>
                  <a:pt x="13291" y="12338"/>
                  <a:pt x="13678" y="11770"/>
                  <a:pt x="13966" y="11118"/>
                </a:cubicBezTo>
                <a:cubicBezTo>
                  <a:pt x="14254" y="10465"/>
                  <a:pt x="14398" y="9759"/>
                  <a:pt x="14398" y="9000"/>
                </a:cubicBezTo>
                <a:cubicBezTo>
                  <a:pt x="14398" y="8260"/>
                  <a:pt x="14254" y="7565"/>
                  <a:pt x="13966" y="6913"/>
                </a:cubicBezTo>
                <a:cubicBezTo>
                  <a:pt x="13675" y="6258"/>
                  <a:pt x="13291" y="5684"/>
                  <a:pt x="12802" y="5193"/>
                </a:cubicBezTo>
                <a:cubicBezTo>
                  <a:pt x="12316" y="4704"/>
                  <a:pt x="11745" y="4317"/>
                  <a:pt x="11092" y="4032"/>
                </a:cubicBezTo>
                <a:cubicBezTo>
                  <a:pt x="10440" y="3750"/>
                  <a:pt x="9742" y="3606"/>
                  <a:pt x="9004" y="3606"/>
                </a:cubicBezTo>
                <a:cubicBezTo>
                  <a:pt x="8267" y="3606"/>
                  <a:pt x="7566" y="3750"/>
                  <a:pt x="6908" y="4032"/>
                </a:cubicBezTo>
                <a:cubicBezTo>
                  <a:pt x="6253" y="4317"/>
                  <a:pt x="5676" y="4704"/>
                  <a:pt x="5193" y="5193"/>
                </a:cubicBezTo>
                <a:cubicBezTo>
                  <a:pt x="4707" y="5684"/>
                  <a:pt x="4317" y="6258"/>
                  <a:pt x="4029" y="6913"/>
                </a:cubicBezTo>
                <a:cubicBezTo>
                  <a:pt x="3741" y="7565"/>
                  <a:pt x="3597" y="8257"/>
                  <a:pt x="3597" y="9000"/>
                </a:cubicBezTo>
                <a:moveTo>
                  <a:pt x="9007" y="5591"/>
                </a:moveTo>
                <a:cubicBezTo>
                  <a:pt x="9185" y="5591"/>
                  <a:pt x="9344" y="5656"/>
                  <a:pt x="9473" y="5786"/>
                </a:cubicBezTo>
                <a:cubicBezTo>
                  <a:pt x="9603" y="5919"/>
                  <a:pt x="9668" y="6082"/>
                  <a:pt x="9668" y="6280"/>
                </a:cubicBezTo>
                <a:cubicBezTo>
                  <a:pt x="9668" y="6461"/>
                  <a:pt x="9603" y="6616"/>
                  <a:pt x="9473" y="6746"/>
                </a:cubicBezTo>
                <a:cubicBezTo>
                  <a:pt x="9344" y="6879"/>
                  <a:pt x="9185" y="6944"/>
                  <a:pt x="9007" y="6944"/>
                </a:cubicBezTo>
                <a:cubicBezTo>
                  <a:pt x="8439" y="6944"/>
                  <a:pt x="7953" y="7144"/>
                  <a:pt x="7552" y="7537"/>
                </a:cubicBezTo>
                <a:cubicBezTo>
                  <a:pt x="7151" y="7935"/>
                  <a:pt x="6950" y="8423"/>
                  <a:pt x="6950" y="8997"/>
                </a:cubicBezTo>
                <a:cubicBezTo>
                  <a:pt x="6950" y="9180"/>
                  <a:pt x="6885" y="9333"/>
                  <a:pt x="6755" y="9466"/>
                </a:cubicBezTo>
                <a:cubicBezTo>
                  <a:pt x="6623" y="9596"/>
                  <a:pt x="6467" y="9658"/>
                  <a:pt x="6289" y="9658"/>
                </a:cubicBezTo>
                <a:cubicBezTo>
                  <a:pt x="6080" y="9658"/>
                  <a:pt x="5914" y="9596"/>
                  <a:pt x="5786" y="9466"/>
                </a:cubicBezTo>
                <a:cubicBezTo>
                  <a:pt x="5659" y="9333"/>
                  <a:pt x="5600" y="9180"/>
                  <a:pt x="5600" y="8997"/>
                </a:cubicBezTo>
                <a:cubicBezTo>
                  <a:pt x="5600" y="8539"/>
                  <a:pt x="5685" y="8104"/>
                  <a:pt x="5863" y="7686"/>
                </a:cubicBezTo>
                <a:cubicBezTo>
                  <a:pt x="6038" y="7271"/>
                  <a:pt x="6281" y="6907"/>
                  <a:pt x="6597" y="6591"/>
                </a:cubicBezTo>
                <a:cubicBezTo>
                  <a:pt x="6905" y="6277"/>
                  <a:pt x="7264" y="6029"/>
                  <a:pt x="7677" y="5857"/>
                </a:cubicBezTo>
                <a:cubicBezTo>
                  <a:pt x="8086" y="5681"/>
                  <a:pt x="8530" y="5591"/>
                  <a:pt x="9007" y="5591"/>
                </a:cubicBezTo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 sz="1400"/>
          </a:p>
        </p:txBody>
      </p:sp>
      <p:sp>
        <p:nvSpPr>
          <p:cNvPr id="21" name="Rectangle 8"/>
          <p:cNvSpPr>
            <a:spLocks/>
          </p:cNvSpPr>
          <p:nvPr/>
        </p:nvSpPr>
        <p:spPr bwMode="auto">
          <a:xfrm>
            <a:off x="1278903" y="3523859"/>
            <a:ext cx="1390816" cy="39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  <a:cs typeface="+mj-cs"/>
                <a:sym typeface="Lato Light" charset="0"/>
              </a:rPr>
              <a:t>456</a:t>
            </a:r>
          </a:p>
        </p:txBody>
      </p:sp>
      <p:sp>
        <p:nvSpPr>
          <p:cNvPr id="22" name="Rectangle 9"/>
          <p:cNvSpPr>
            <a:spLocks/>
          </p:cNvSpPr>
          <p:nvPr/>
        </p:nvSpPr>
        <p:spPr bwMode="auto">
          <a:xfrm>
            <a:off x="3276903" y="3523859"/>
            <a:ext cx="1390816" cy="39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  <a:cs typeface="+mj-cs"/>
                <a:sym typeface="Lato Light" charset="0"/>
              </a:rPr>
              <a:t>452</a:t>
            </a:r>
          </a:p>
        </p:txBody>
      </p:sp>
      <p:sp>
        <p:nvSpPr>
          <p:cNvPr id="26" name="Rectangle 10"/>
          <p:cNvSpPr>
            <a:spLocks/>
          </p:cNvSpPr>
          <p:nvPr/>
        </p:nvSpPr>
        <p:spPr bwMode="auto">
          <a:xfrm>
            <a:off x="5295662" y="3518670"/>
            <a:ext cx="1390816" cy="39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  <a:cs typeface="+mj-cs"/>
                <a:sym typeface="Lato Light" charset="0"/>
              </a:rPr>
              <a:t>67</a:t>
            </a:r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7096457" y="3418770"/>
            <a:ext cx="1935725" cy="15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ts val="1700"/>
              </a:spcBef>
            </a:pPr>
            <a:r>
              <a:rPr lang="en-US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  <a:cs typeface="+mj-cs"/>
                <a:sym typeface="Lato Bold" charset="0"/>
              </a:rPr>
              <a:t>Likes</a:t>
            </a:r>
          </a:p>
        </p:txBody>
      </p:sp>
      <p:sp>
        <p:nvSpPr>
          <p:cNvPr id="28" name="Rectangle 12"/>
          <p:cNvSpPr>
            <a:spLocks/>
          </p:cNvSpPr>
          <p:nvPr/>
        </p:nvSpPr>
        <p:spPr bwMode="auto">
          <a:xfrm>
            <a:off x="7381886" y="3518670"/>
            <a:ext cx="1390816" cy="39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  <a:cs typeface="+mj-cs"/>
                <a:sym typeface="Lato Light" charset="0"/>
              </a:rPr>
              <a:t>12k</a:t>
            </a:r>
          </a:p>
        </p:txBody>
      </p:sp>
      <p:sp>
        <p:nvSpPr>
          <p:cNvPr id="29" name="AutoShape 13"/>
          <p:cNvSpPr>
            <a:spLocks/>
          </p:cNvSpPr>
          <p:nvPr/>
        </p:nvSpPr>
        <p:spPr bwMode="auto">
          <a:xfrm>
            <a:off x="7914470" y="3028251"/>
            <a:ext cx="291916" cy="29191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329" y="11544"/>
                </a:moveTo>
                <a:cubicBezTo>
                  <a:pt x="21493" y="11931"/>
                  <a:pt x="21572" y="12338"/>
                  <a:pt x="21572" y="12758"/>
                </a:cubicBezTo>
                <a:cubicBezTo>
                  <a:pt x="21572" y="13464"/>
                  <a:pt x="21388" y="14105"/>
                  <a:pt x="21018" y="14679"/>
                </a:cubicBezTo>
                <a:cubicBezTo>
                  <a:pt x="21111" y="15215"/>
                  <a:pt x="21077" y="15746"/>
                  <a:pt x="20925" y="16285"/>
                </a:cubicBezTo>
                <a:cubicBezTo>
                  <a:pt x="20769" y="16819"/>
                  <a:pt x="20512" y="17288"/>
                  <a:pt x="20142" y="17697"/>
                </a:cubicBezTo>
                <a:cubicBezTo>
                  <a:pt x="20105" y="18451"/>
                  <a:pt x="19902" y="19081"/>
                  <a:pt x="19532" y="19581"/>
                </a:cubicBezTo>
                <a:cubicBezTo>
                  <a:pt x="19161" y="20081"/>
                  <a:pt x="18701" y="20482"/>
                  <a:pt x="18147" y="20784"/>
                </a:cubicBezTo>
                <a:cubicBezTo>
                  <a:pt x="17593" y="21089"/>
                  <a:pt x="16983" y="21298"/>
                  <a:pt x="16322" y="21419"/>
                </a:cubicBezTo>
                <a:cubicBezTo>
                  <a:pt x="15660" y="21541"/>
                  <a:pt x="15010" y="21600"/>
                  <a:pt x="14380" y="21600"/>
                </a:cubicBezTo>
                <a:cubicBezTo>
                  <a:pt x="13730" y="21600"/>
                  <a:pt x="13078" y="21555"/>
                  <a:pt x="12425" y="21462"/>
                </a:cubicBezTo>
                <a:cubicBezTo>
                  <a:pt x="11772" y="21363"/>
                  <a:pt x="11128" y="21236"/>
                  <a:pt x="10498" y="21075"/>
                </a:cubicBezTo>
                <a:cubicBezTo>
                  <a:pt x="9865" y="20894"/>
                  <a:pt x="9237" y="20702"/>
                  <a:pt x="8610" y="20493"/>
                </a:cubicBezTo>
                <a:cubicBezTo>
                  <a:pt x="7983" y="20287"/>
                  <a:pt x="7341" y="20182"/>
                  <a:pt x="6680" y="20182"/>
                </a:cubicBezTo>
                <a:lnTo>
                  <a:pt x="1608" y="20182"/>
                </a:lnTo>
                <a:cubicBezTo>
                  <a:pt x="1167" y="20182"/>
                  <a:pt x="786" y="20030"/>
                  <a:pt x="472" y="19714"/>
                </a:cubicBezTo>
                <a:cubicBezTo>
                  <a:pt x="158" y="19406"/>
                  <a:pt x="0" y="19025"/>
                  <a:pt x="0" y="18573"/>
                </a:cubicBezTo>
                <a:lnTo>
                  <a:pt x="0" y="9881"/>
                </a:lnTo>
                <a:cubicBezTo>
                  <a:pt x="0" y="9440"/>
                  <a:pt x="158" y="9065"/>
                  <a:pt x="472" y="8754"/>
                </a:cubicBezTo>
                <a:cubicBezTo>
                  <a:pt x="786" y="8441"/>
                  <a:pt x="1167" y="8285"/>
                  <a:pt x="1608" y="8285"/>
                </a:cubicBezTo>
                <a:lnTo>
                  <a:pt x="6316" y="8285"/>
                </a:lnTo>
                <a:cubicBezTo>
                  <a:pt x="6559" y="8161"/>
                  <a:pt x="6751" y="8023"/>
                  <a:pt x="6898" y="7873"/>
                </a:cubicBezTo>
                <a:cubicBezTo>
                  <a:pt x="7042" y="7723"/>
                  <a:pt x="7197" y="7548"/>
                  <a:pt x="7370" y="7342"/>
                </a:cubicBezTo>
                <a:cubicBezTo>
                  <a:pt x="7514" y="7161"/>
                  <a:pt x="7663" y="6986"/>
                  <a:pt x="7810" y="6820"/>
                </a:cubicBezTo>
                <a:cubicBezTo>
                  <a:pt x="7957" y="6653"/>
                  <a:pt x="8113" y="6484"/>
                  <a:pt x="8277" y="6311"/>
                </a:cubicBezTo>
                <a:cubicBezTo>
                  <a:pt x="8570" y="5998"/>
                  <a:pt x="8918" y="5690"/>
                  <a:pt x="9302" y="5385"/>
                </a:cubicBezTo>
                <a:cubicBezTo>
                  <a:pt x="9692" y="5086"/>
                  <a:pt x="9989" y="4750"/>
                  <a:pt x="10195" y="4380"/>
                </a:cubicBezTo>
                <a:cubicBezTo>
                  <a:pt x="10339" y="4117"/>
                  <a:pt x="10444" y="3826"/>
                  <a:pt x="10506" y="3507"/>
                </a:cubicBezTo>
                <a:cubicBezTo>
                  <a:pt x="10565" y="3188"/>
                  <a:pt x="10628" y="2866"/>
                  <a:pt x="10676" y="2539"/>
                </a:cubicBezTo>
                <a:cubicBezTo>
                  <a:pt x="10727" y="2217"/>
                  <a:pt x="10780" y="1900"/>
                  <a:pt x="10845" y="1593"/>
                </a:cubicBezTo>
                <a:cubicBezTo>
                  <a:pt x="10907" y="1288"/>
                  <a:pt x="11015" y="1017"/>
                  <a:pt x="11162" y="777"/>
                </a:cubicBezTo>
                <a:cubicBezTo>
                  <a:pt x="11311" y="537"/>
                  <a:pt x="11523" y="350"/>
                  <a:pt x="11800" y="209"/>
                </a:cubicBezTo>
                <a:cubicBezTo>
                  <a:pt x="12074" y="68"/>
                  <a:pt x="12442" y="0"/>
                  <a:pt x="12902" y="0"/>
                </a:cubicBezTo>
                <a:cubicBezTo>
                  <a:pt x="13451" y="0"/>
                  <a:pt x="13956" y="113"/>
                  <a:pt x="14411" y="345"/>
                </a:cubicBezTo>
                <a:cubicBezTo>
                  <a:pt x="14869" y="573"/>
                  <a:pt x="15251" y="881"/>
                  <a:pt x="15567" y="1271"/>
                </a:cubicBezTo>
                <a:cubicBezTo>
                  <a:pt x="15881" y="1658"/>
                  <a:pt x="16127" y="2101"/>
                  <a:pt x="16305" y="2601"/>
                </a:cubicBezTo>
                <a:cubicBezTo>
                  <a:pt x="16480" y="3104"/>
                  <a:pt x="16570" y="3609"/>
                  <a:pt x="16570" y="4123"/>
                </a:cubicBezTo>
                <a:cubicBezTo>
                  <a:pt x="16570" y="4654"/>
                  <a:pt x="16491" y="5162"/>
                  <a:pt x="16333" y="5645"/>
                </a:cubicBezTo>
                <a:cubicBezTo>
                  <a:pt x="16175" y="6125"/>
                  <a:pt x="15982" y="6611"/>
                  <a:pt x="15759" y="7097"/>
                </a:cubicBezTo>
                <a:cubicBezTo>
                  <a:pt x="16073" y="7080"/>
                  <a:pt x="16389" y="7057"/>
                  <a:pt x="16706" y="7035"/>
                </a:cubicBezTo>
                <a:cubicBezTo>
                  <a:pt x="17019" y="7012"/>
                  <a:pt x="17336" y="7001"/>
                  <a:pt x="17652" y="7001"/>
                </a:cubicBezTo>
                <a:cubicBezTo>
                  <a:pt x="18150" y="7001"/>
                  <a:pt x="18630" y="7049"/>
                  <a:pt x="19099" y="7145"/>
                </a:cubicBezTo>
                <a:cubicBezTo>
                  <a:pt x="19568" y="7238"/>
                  <a:pt x="19987" y="7396"/>
                  <a:pt x="20357" y="7616"/>
                </a:cubicBezTo>
                <a:cubicBezTo>
                  <a:pt x="20727" y="7839"/>
                  <a:pt x="21026" y="8144"/>
                  <a:pt x="21255" y="8528"/>
                </a:cubicBezTo>
                <a:cubicBezTo>
                  <a:pt x="21487" y="8918"/>
                  <a:pt x="21600" y="9409"/>
                  <a:pt x="21600" y="10002"/>
                </a:cubicBezTo>
                <a:cubicBezTo>
                  <a:pt x="21600" y="10265"/>
                  <a:pt x="21580" y="10519"/>
                  <a:pt x="21535" y="10773"/>
                </a:cubicBezTo>
                <a:cubicBezTo>
                  <a:pt x="21484" y="11030"/>
                  <a:pt x="21419" y="11284"/>
                  <a:pt x="21329" y="11544"/>
                </a:cubicBezTo>
                <a:moveTo>
                  <a:pt x="4258" y="18519"/>
                </a:moveTo>
                <a:cubicBezTo>
                  <a:pt x="4555" y="18519"/>
                  <a:pt x="4809" y="18417"/>
                  <a:pt x="5024" y="18214"/>
                </a:cubicBezTo>
                <a:cubicBezTo>
                  <a:pt x="5233" y="18014"/>
                  <a:pt x="5341" y="17759"/>
                  <a:pt x="5341" y="17454"/>
                </a:cubicBezTo>
                <a:cubicBezTo>
                  <a:pt x="5341" y="17155"/>
                  <a:pt x="5233" y="16901"/>
                  <a:pt x="5024" y="16686"/>
                </a:cubicBezTo>
                <a:cubicBezTo>
                  <a:pt x="4812" y="16477"/>
                  <a:pt x="4558" y="16373"/>
                  <a:pt x="4258" y="16373"/>
                </a:cubicBezTo>
                <a:cubicBezTo>
                  <a:pt x="3942" y="16373"/>
                  <a:pt x="3685" y="16477"/>
                  <a:pt x="3487" y="16686"/>
                </a:cubicBezTo>
                <a:cubicBezTo>
                  <a:pt x="3289" y="16901"/>
                  <a:pt x="3190" y="17155"/>
                  <a:pt x="3190" y="17454"/>
                </a:cubicBezTo>
                <a:cubicBezTo>
                  <a:pt x="3190" y="17768"/>
                  <a:pt x="3289" y="18025"/>
                  <a:pt x="3487" y="18223"/>
                </a:cubicBezTo>
                <a:cubicBezTo>
                  <a:pt x="3682" y="18420"/>
                  <a:pt x="3939" y="18519"/>
                  <a:pt x="4258" y="18519"/>
                </a:cubicBezTo>
                <a:moveTo>
                  <a:pt x="19164" y="14343"/>
                </a:moveTo>
                <a:cubicBezTo>
                  <a:pt x="19704" y="13902"/>
                  <a:pt x="19975" y="13346"/>
                  <a:pt x="19975" y="12679"/>
                </a:cubicBezTo>
                <a:cubicBezTo>
                  <a:pt x="19975" y="12473"/>
                  <a:pt x="19919" y="12281"/>
                  <a:pt x="19806" y="12098"/>
                </a:cubicBezTo>
                <a:cubicBezTo>
                  <a:pt x="19695" y="11920"/>
                  <a:pt x="19577" y="11762"/>
                  <a:pt x="19447" y="11623"/>
                </a:cubicBezTo>
                <a:cubicBezTo>
                  <a:pt x="19591" y="11363"/>
                  <a:pt x="19721" y="11106"/>
                  <a:pt x="19834" y="10849"/>
                </a:cubicBezTo>
                <a:cubicBezTo>
                  <a:pt x="19944" y="10592"/>
                  <a:pt x="20003" y="10313"/>
                  <a:pt x="20003" y="10002"/>
                </a:cubicBezTo>
                <a:cubicBezTo>
                  <a:pt x="20003" y="9689"/>
                  <a:pt x="19924" y="9440"/>
                  <a:pt x="19766" y="9251"/>
                </a:cubicBezTo>
                <a:cubicBezTo>
                  <a:pt x="19608" y="9070"/>
                  <a:pt x="19416" y="8929"/>
                  <a:pt x="19184" y="8833"/>
                </a:cubicBezTo>
                <a:cubicBezTo>
                  <a:pt x="18955" y="8740"/>
                  <a:pt x="18698" y="8683"/>
                  <a:pt x="18418" y="8664"/>
                </a:cubicBezTo>
                <a:cubicBezTo>
                  <a:pt x="18138" y="8644"/>
                  <a:pt x="17884" y="8635"/>
                  <a:pt x="17650" y="8635"/>
                </a:cubicBezTo>
                <a:cubicBezTo>
                  <a:pt x="17243" y="8635"/>
                  <a:pt x="16836" y="8650"/>
                  <a:pt x="16423" y="8678"/>
                </a:cubicBezTo>
                <a:cubicBezTo>
                  <a:pt x="16011" y="8706"/>
                  <a:pt x="15607" y="8720"/>
                  <a:pt x="15200" y="8720"/>
                </a:cubicBezTo>
                <a:cubicBezTo>
                  <a:pt x="14917" y="8720"/>
                  <a:pt x="14643" y="8706"/>
                  <a:pt x="14366" y="8678"/>
                </a:cubicBezTo>
                <a:cubicBezTo>
                  <a:pt x="14089" y="8650"/>
                  <a:pt x="13829" y="8585"/>
                  <a:pt x="13575" y="8475"/>
                </a:cubicBezTo>
                <a:cubicBezTo>
                  <a:pt x="13575" y="8105"/>
                  <a:pt x="13646" y="7754"/>
                  <a:pt x="13792" y="7421"/>
                </a:cubicBezTo>
                <a:cubicBezTo>
                  <a:pt x="13937" y="7088"/>
                  <a:pt x="14095" y="6752"/>
                  <a:pt x="14276" y="6413"/>
                </a:cubicBezTo>
                <a:cubicBezTo>
                  <a:pt x="14448" y="6074"/>
                  <a:pt x="14606" y="5721"/>
                  <a:pt x="14748" y="5351"/>
                </a:cubicBezTo>
                <a:cubicBezTo>
                  <a:pt x="14886" y="4984"/>
                  <a:pt x="14954" y="4575"/>
                  <a:pt x="14954" y="4123"/>
                </a:cubicBezTo>
                <a:cubicBezTo>
                  <a:pt x="14954" y="3824"/>
                  <a:pt x="14906" y="3530"/>
                  <a:pt x="14813" y="3236"/>
                </a:cubicBezTo>
                <a:cubicBezTo>
                  <a:pt x="14717" y="2945"/>
                  <a:pt x="14584" y="2677"/>
                  <a:pt x="14411" y="2440"/>
                </a:cubicBezTo>
                <a:cubicBezTo>
                  <a:pt x="14239" y="2200"/>
                  <a:pt x="14027" y="2002"/>
                  <a:pt x="13776" y="1844"/>
                </a:cubicBezTo>
                <a:cubicBezTo>
                  <a:pt x="13521" y="1689"/>
                  <a:pt x="13230" y="1607"/>
                  <a:pt x="12894" y="1607"/>
                </a:cubicBezTo>
                <a:lnTo>
                  <a:pt x="12744" y="1607"/>
                </a:lnTo>
                <a:cubicBezTo>
                  <a:pt x="12682" y="1607"/>
                  <a:pt x="12631" y="1618"/>
                  <a:pt x="12594" y="1635"/>
                </a:cubicBezTo>
                <a:cubicBezTo>
                  <a:pt x="12524" y="1672"/>
                  <a:pt x="12481" y="1706"/>
                  <a:pt x="12473" y="1742"/>
                </a:cubicBezTo>
                <a:cubicBezTo>
                  <a:pt x="12464" y="1779"/>
                  <a:pt x="12450" y="1838"/>
                  <a:pt x="12430" y="1920"/>
                </a:cubicBezTo>
                <a:cubicBezTo>
                  <a:pt x="12323" y="2451"/>
                  <a:pt x="12221" y="3007"/>
                  <a:pt x="12128" y="3586"/>
                </a:cubicBezTo>
                <a:cubicBezTo>
                  <a:pt x="12035" y="4168"/>
                  <a:pt x="11854" y="4699"/>
                  <a:pt x="11597" y="5176"/>
                </a:cubicBezTo>
                <a:cubicBezTo>
                  <a:pt x="11334" y="5636"/>
                  <a:pt x="11001" y="6035"/>
                  <a:pt x="10597" y="6368"/>
                </a:cubicBezTo>
                <a:cubicBezTo>
                  <a:pt x="10190" y="6701"/>
                  <a:pt x="9803" y="7051"/>
                  <a:pt x="9432" y="7421"/>
                </a:cubicBezTo>
                <a:cubicBezTo>
                  <a:pt x="9170" y="7701"/>
                  <a:pt x="8949" y="7955"/>
                  <a:pt x="8771" y="8183"/>
                </a:cubicBezTo>
                <a:cubicBezTo>
                  <a:pt x="8593" y="8412"/>
                  <a:pt x="8404" y="8632"/>
                  <a:pt x="8212" y="8833"/>
                </a:cubicBezTo>
                <a:cubicBezTo>
                  <a:pt x="8017" y="9036"/>
                  <a:pt x="7799" y="9223"/>
                  <a:pt x="7556" y="9401"/>
                </a:cubicBezTo>
                <a:cubicBezTo>
                  <a:pt x="7313" y="9576"/>
                  <a:pt x="7019" y="9737"/>
                  <a:pt x="6674" y="9881"/>
                </a:cubicBezTo>
                <a:lnTo>
                  <a:pt x="6646" y="9881"/>
                </a:lnTo>
                <a:lnTo>
                  <a:pt x="6646" y="18573"/>
                </a:lnTo>
                <a:cubicBezTo>
                  <a:pt x="7279" y="18573"/>
                  <a:pt x="7889" y="18649"/>
                  <a:pt x="8486" y="18796"/>
                </a:cubicBezTo>
                <a:cubicBezTo>
                  <a:pt x="9082" y="18946"/>
                  <a:pt x="9684" y="19104"/>
                  <a:pt x="10294" y="19270"/>
                </a:cubicBezTo>
                <a:cubicBezTo>
                  <a:pt x="10902" y="19440"/>
                  <a:pt x="11538" y="19592"/>
                  <a:pt x="12207" y="19742"/>
                </a:cubicBezTo>
                <a:cubicBezTo>
                  <a:pt x="12874" y="19892"/>
                  <a:pt x="13595" y="19965"/>
                  <a:pt x="14375" y="19965"/>
                </a:cubicBezTo>
                <a:cubicBezTo>
                  <a:pt x="14781" y="19965"/>
                  <a:pt x="15222" y="19940"/>
                  <a:pt x="15700" y="19886"/>
                </a:cubicBezTo>
                <a:cubicBezTo>
                  <a:pt x="16177" y="19830"/>
                  <a:pt x="16627" y="19711"/>
                  <a:pt x="17048" y="19527"/>
                </a:cubicBezTo>
                <a:cubicBezTo>
                  <a:pt x="17469" y="19344"/>
                  <a:pt x="17816" y="19087"/>
                  <a:pt x="18102" y="18762"/>
                </a:cubicBezTo>
                <a:cubicBezTo>
                  <a:pt x="18387" y="18440"/>
                  <a:pt x="18526" y="18011"/>
                  <a:pt x="18526" y="17477"/>
                </a:cubicBezTo>
                <a:cubicBezTo>
                  <a:pt x="18526" y="17387"/>
                  <a:pt x="18523" y="17305"/>
                  <a:pt x="18517" y="17226"/>
                </a:cubicBezTo>
                <a:cubicBezTo>
                  <a:pt x="18503" y="17152"/>
                  <a:pt x="18489" y="17071"/>
                  <a:pt x="18472" y="16980"/>
                </a:cubicBezTo>
                <a:cubicBezTo>
                  <a:pt x="18786" y="16836"/>
                  <a:pt x="19029" y="16596"/>
                  <a:pt x="19195" y="16263"/>
                </a:cubicBezTo>
                <a:cubicBezTo>
                  <a:pt x="19365" y="15930"/>
                  <a:pt x="19447" y="15594"/>
                  <a:pt x="19447" y="15263"/>
                </a:cubicBezTo>
                <a:cubicBezTo>
                  <a:pt x="19450" y="14913"/>
                  <a:pt x="19351" y="14605"/>
                  <a:pt x="19164" y="14343"/>
                </a:cubicBezTo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 sz="1400"/>
          </a:p>
        </p:txBody>
      </p:sp>
      <p:sp>
        <p:nvSpPr>
          <p:cNvPr id="30" name="AutoShape 14"/>
          <p:cNvSpPr>
            <a:spLocks/>
          </p:cNvSpPr>
          <p:nvPr/>
        </p:nvSpPr>
        <p:spPr bwMode="auto">
          <a:xfrm>
            <a:off x="1359342" y="2805098"/>
            <a:ext cx="1292213" cy="1292213"/>
          </a:xfrm>
          <a:custGeom>
            <a:avLst/>
            <a:gdLst/>
            <a:ahLst/>
            <a:cxnLst/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noFill/>
          <a:ln w="25400" cap="flat">
            <a:solidFill>
              <a:srgbClr val="FFFEFE"/>
            </a:solidFill>
            <a:prstDash val="solid"/>
            <a:beve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ES" sz="1400"/>
          </a:p>
        </p:txBody>
      </p:sp>
      <p:sp>
        <p:nvSpPr>
          <p:cNvPr id="31" name="AutoShape 15"/>
          <p:cNvSpPr>
            <a:spLocks/>
          </p:cNvSpPr>
          <p:nvPr/>
        </p:nvSpPr>
        <p:spPr bwMode="auto">
          <a:xfrm>
            <a:off x="3357342" y="2805098"/>
            <a:ext cx="1292213" cy="1292213"/>
          </a:xfrm>
          <a:custGeom>
            <a:avLst/>
            <a:gdLst/>
            <a:ahLst/>
            <a:cxnLst/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noFill/>
          <a:ln w="25400" cap="flat">
            <a:solidFill>
              <a:srgbClr val="FFFEFE"/>
            </a:solidFill>
            <a:prstDash val="solid"/>
            <a:beve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ES" sz="1400"/>
          </a:p>
        </p:txBody>
      </p:sp>
      <p:sp>
        <p:nvSpPr>
          <p:cNvPr id="32" name="AutoShape 16"/>
          <p:cNvSpPr>
            <a:spLocks/>
          </p:cNvSpPr>
          <p:nvPr/>
        </p:nvSpPr>
        <p:spPr bwMode="auto">
          <a:xfrm>
            <a:off x="5344963" y="2805098"/>
            <a:ext cx="1292213" cy="1292213"/>
          </a:xfrm>
          <a:custGeom>
            <a:avLst/>
            <a:gdLst/>
            <a:ahLst/>
            <a:cxnLst/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noFill/>
          <a:ln w="25400" cap="flat">
            <a:solidFill>
              <a:srgbClr val="FFFEFE"/>
            </a:solidFill>
            <a:prstDash val="solid"/>
            <a:beve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ES" sz="1400"/>
          </a:p>
        </p:txBody>
      </p:sp>
      <p:sp>
        <p:nvSpPr>
          <p:cNvPr id="36" name="AutoShape 17"/>
          <p:cNvSpPr>
            <a:spLocks/>
          </p:cNvSpPr>
          <p:nvPr/>
        </p:nvSpPr>
        <p:spPr bwMode="auto">
          <a:xfrm>
            <a:off x="7420808" y="2805098"/>
            <a:ext cx="1292213" cy="1292213"/>
          </a:xfrm>
          <a:custGeom>
            <a:avLst/>
            <a:gdLst/>
            <a:ahLst/>
            <a:cxnLst/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noFill/>
          <a:ln w="25400" cap="flat">
            <a:solidFill>
              <a:srgbClr val="FFFEFE"/>
            </a:solidFill>
            <a:prstDash val="solid"/>
            <a:beve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ES" sz="1400"/>
          </a:p>
        </p:txBody>
      </p:sp>
      <p:sp>
        <p:nvSpPr>
          <p:cNvPr id="52" name="Rectangle 30"/>
          <p:cNvSpPr>
            <a:spLocks/>
          </p:cNvSpPr>
          <p:nvPr/>
        </p:nvSpPr>
        <p:spPr bwMode="auto">
          <a:xfrm>
            <a:off x="1361936" y="1494375"/>
            <a:ext cx="7317352" cy="29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spcBef>
                <a:spcPts val="1700"/>
              </a:spcBef>
            </a:pPr>
            <a:endParaRPr lang="en-US" sz="20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  <a:sym typeface="Verdana" charset="0"/>
            </a:endParaRPr>
          </a:p>
        </p:txBody>
      </p:sp>
      <p:sp>
        <p:nvSpPr>
          <p:cNvPr id="54" name="Rectangle 32"/>
          <p:cNvSpPr>
            <a:spLocks/>
          </p:cNvSpPr>
          <p:nvPr/>
        </p:nvSpPr>
        <p:spPr bwMode="auto">
          <a:xfrm>
            <a:off x="1372316" y="1843723"/>
            <a:ext cx="7275836" cy="389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120000"/>
              </a:lnSpc>
              <a:spcBef>
                <a:spcPts val="1700"/>
              </a:spcBef>
            </a:pPr>
            <a:endParaRPr lang="en-US" sz="10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Noto Sans Korean Regular" pitchFamily="34" charset="-127"/>
              <a:ea typeface="Noto Sans Korean Regular" pitchFamily="34" charset="-127"/>
              <a:sym typeface="Lato Regular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84" y="2224849"/>
            <a:ext cx="3657600" cy="1895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998" y="2020949"/>
            <a:ext cx="24003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500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173400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2</a:t>
            </a: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.  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프로그램 디자인 </a:t>
            </a: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-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로그인 화면</a:t>
            </a:r>
            <a:endParaRPr lang="ko-KR" altLang="en-US" sz="2000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14" name="AutoShape 2"/>
          <p:cNvSpPr>
            <a:spLocks/>
          </p:cNvSpPr>
          <p:nvPr/>
        </p:nvSpPr>
        <p:spPr bwMode="auto">
          <a:xfrm>
            <a:off x="3830894" y="2987383"/>
            <a:ext cx="317864" cy="26467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263" y="3223"/>
                </a:moveTo>
                <a:cubicBezTo>
                  <a:pt x="20633" y="3223"/>
                  <a:pt x="20946" y="3385"/>
                  <a:pt x="21208" y="3714"/>
                </a:cubicBezTo>
                <a:cubicBezTo>
                  <a:pt x="21470" y="4043"/>
                  <a:pt x="21600" y="4428"/>
                  <a:pt x="21600" y="4865"/>
                </a:cubicBezTo>
                <a:lnTo>
                  <a:pt x="21600" y="19984"/>
                </a:lnTo>
                <a:cubicBezTo>
                  <a:pt x="21600" y="20422"/>
                  <a:pt x="21470" y="20804"/>
                  <a:pt x="21208" y="21121"/>
                </a:cubicBezTo>
                <a:cubicBezTo>
                  <a:pt x="20946" y="21441"/>
                  <a:pt x="20633" y="21600"/>
                  <a:pt x="20263" y="21600"/>
                </a:cubicBezTo>
                <a:lnTo>
                  <a:pt x="1349" y="21600"/>
                </a:lnTo>
                <a:cubicBezTo>
                  <a:pt x="982" y="21600"/>
                  <a:pt x="663" y="21441"/>
                  <a:pt x="399" y="21121"/>
                </a:cubicBezTo>
                <a:cubicBezTo>
                  <a:pt x="135" y="20804"/>
                  <a:pt x="0" y="20422"/>
                  <a:pt x="0" y="19984"/>
                </a:cubicBezTo>
                <a:lnTo>
                  <a:pt x="0" y="4865"/>
                </a:lnTo>
                <a:cubicBezTo>
                  <a:pt x="0" y="4428"/>
                  <a:pt x="135" y="4043"/>
                  <a:pt x="399" y="3714"/>
                </a:cubicBezTo>
                <a:cubicBezTo>
                  <a:pt x="663" y="3385"/>
                  <a:pt x="982" y="3223"/>
                  <a:pt x="1349" y="3223"/>
                </a:cubicBezTo>
                <a:lnTo>
                  <a:pt x="5638" y="3223"/>
                </a:lnTo>
                <a:lnTo>
                  <a:pt x="6319" y="1460"/>
                </a:lnTo>
                <a:cubicBezTo>
                  <a:pt x="6458" y="1058"/>
                  <a:pt x="6718" y="714"/>
                  <a:pt x="7090" y="426"/>
                </a:cubicBezTo>
                <a:cubicBezTo>
                  <a:pt x="7467" y="144"/>
                  <a:pt x="7839" y="0"/>
                  <a:pt x="8204" y="0"/>
                </a:cubicBezTo>
                <a:lnTo>
                  <a:pt x="13396" y="0"/>
                </a:lnTo>
                <a:cubicBezTo>
                  <a:pt x="13763" y="0"/>
                  <a:pt x="14136" y="144"/>
                  <a:pt x="14510" y="426"/>
                </a:cubicBezTo>
                <a:cubicBezTo>
                  <a:pt x="14885" y="714"/>
                  <a:pt x="15147" y="1058"/>
                  <a:pt x="15294" y="1460"/>
                </a:cubicBezTo>
                <a:lnTo>
                  <a:pt x="15962" y="3223"/>
                </a:lnTo>
                <a:lnTo>
                  <a:pt x="20263" y="3223"/>
                </a:lnTo>
                <a:close/>
                <a:moveTo>
                  <a:pt x="10806" y="19185"/>
                </a:moveTo>
                <a:cubicBezTo>
                  <a:pt x="11572" y="19185"/>
                  <a:pt x="12299" y="19003"/>
                  <a:pt x="12987" y="18650"/>
                </a:cubicBezTo>
                <a:cubicBezTo>
                  <a:pt x="13673" y="18295"/>
                  <a:pt x="14270" y="17810"/>
                  <a:pt x="14775" y="17196"/>
                </a:cubicBezTo>
                <a:cubicBezTo>
                  <a:pt x="15279" y="16582"/>
                  <a:pt x="15678" y="15862"/>
                  <a:pt x="15974" y="15048"/>
                </a:cubicBezTo>
                <a:cubicBezTo>
                  <a:pt x="16270" y="14235"/>
                  <a:pt x="16420" y="13356"/>
                  <a:pt x="16420" y="12422"/>
                </a:cubicBezTo>
                <a:cubicBezTo>
                  <a:pt x="16420" y="11499"/>
                  <a:pt x="16270" y="10624"/>
                  <a:pt x="15974" y="9795"/>
                </a:cubicBezTo>
                <a:cubicBezTo>
                  <a:pt x="15678" y="8967"/>
                  <a:pt x="15279" y="8250"/>
                  <a:pt x="14775" y="7645"/>
                </a:cubicBezTo>
                <a:cubicBezTo>
                  <a:pt x="14270" y="7036"/>
                  <a:pt x="13673" y="6558"/>
                  <a:pt x="12987" y="6199"/>
                </a:cubicBezTo>
                <a:cubicBezTo>
                  <a:pt x="12299" y="5844"/>
                  <a:pt x="11572" y="5667"/>
                  <a:pt x="10806" y="5667"/>
                </a:cubicBezTo>
                <a:cubicBezTo>
                  <a:pt x="10040" y="5667"/>
                  <a:pt x="9313" y="5847"/>
                  <a:pt x="8620" y="6199"/>
                </a:cubicBezTo>
                <a:cubicBezTo>
                  <a:pt x="7930" y="6558"/>
                  <a:pt x="7332" y="7036"/>
                  <a:pt x="6828" y="7645"/>
                </a:cubicBezTo>
                <a:cubicBezTo>
                  <a:pt x="6324" y="8250"/>
                  <a:pt x="5922" y="8964"/>
                  <a:pt x="5626" y="9789"/>
                </a:cubicBezTo>
                <a:cubicBezTo>
                  <a:pt x="5330" y="10612"/>
                  <a:pt x="5180" y="11491"/>
                  <a:pt x="5180" y="12422"/>
                </a:cubicBezTo>
                <a:cubicBezTo>
                  <a:pt x="5180" y="13356"/>
                  <a:pt x="5330" y="14235"/>
                  <a:pt x="5626" y="15048"/>
                </a:cubicBezTo>
                <a:cubicBezTo>
                  <a:pt x="5922" y="15862"/>
                  <a:pt x="6324" y="16582"/>
                  <a:pt x="6828" y="17196"/>
                </a:cubicBezTo>
                <a:cubicBezTo>
                  <a:pt x="7332" y="17810"/>
                  <a:pt x="7930" y="18295"/>
                  <a:pt x="8620" y="18650"/>
                </a:cubicBezTo>
                <a:cubicBezTo>
                  <a:pt x="9313" y="19006"/>
                  <a:pt x="10040" y="19185"/>
                  <a:pt x="10806" y="19185"/>
                </a:cubicBezTo>
                <a:moveTo>
                  <a:pt x="10806" y="7833"/>
                </a:moveTo>
                <a:cubicBezTo>
                  <a:pt x="11337" y="7833"/>
                  <a:pt x="11834" y="7953"/>
                  <a:pt x="12295" y="8191"/>
                </a:cubicBezTo>
                <a:cubicBezTo>
                  <a:pt x="12755" y="8432"/>
                  <a:pt x="13159" y="8755"/>
                  <a:pt x="13502" y="9169"/>
                </a:cubicBezTo>
                <a:cubicBezTo>
                  <a:pt x="13847" y="9584"/>
                  <a:pt x="14118" y="10069"/>
                  <a:pt x="14317" y="10624"/>
                </a:cubicBezTo>
                <a:cubicBezTo>
                  <a:pt x="14515" y="11185"/>
                  <a:pt x="14615" y="11781"/>
                  <a:pt x="14615" y="12422"/>
                </a:cubicBezTo>
                <a:cubicBezTo>
                  <a:pt x="14615" y="13056"/>
                  <a:pt x="14515" y="13650"/>
                  <a:pt x="14317" y="14205"/>
                </a:cubicBezTo>
                <a:cubicBezTo>
                  <a:pt x="14118" y="14757"/>
                  <a:pt x="13847" y="15245"/>
                  <a:pt x="13502" y="15668"/>
                </a:cubicBezTo>
                <a:cubicBezTo>
                  <a:pt x="13159" y="16091"/>
                  <a:pt x="12752" y="16420"/>
                  <a:pt x="12290" y="16661"/>
                </a:cubicBezTo>
                <a:cubicBezTo>
                  <a:pt x="11825" y="16899"/>
                  <a:pt x="11330" y="17017"/>
                  <a:pt x="10806" y="17017"/>
                </a:cubicBezTo>
                <a:cubicBezTo>
                  <a:pt x="10275" y="17017"/>
                  <a:pt x="9778" y="16899"/>
                  <a:pt x="9313" y="16661"/>
                </a:cubicBezTo>
                <a:cubicBezTo>
                  <a:pt x="8848" y="16420"/>
                  <a:pt x="8444" y="16091"/>
                  <a:pt x="8101" y="15668"/>
                </a:cubicBezTo>
                <a:cubicBezTo>
                  <a:pt x="7756" y="15245"/>
                  <a:pt x="7484" y="14755"/>
                  <a:pt x="7286" y="14199"/>
                </a:cubicBezTo>
                <a:cubicBezTo>
                  <a:pt x="7085" y="13641"/>
                  <a:pt x="6985" y="13045"/>
                  <a:pt x="6985" y="12422"/>
                </a:cubicBezTo>
                <a:cubicBezTo>
                  <a:pt x="6985" y="11781"/>
                  <a:pt x="7085" y="11185"/>
                  <a:pt x="7286" y="10624"/>
                </a:cubicBezTo>
                <a:cubicBezTo>
                  <a:pt x="7484" y="10068"/>
                  <a:pt x="7756" y="9584"/>
                  <a:pt x="8101" y="9169"/>
                </a:cubicBezTo>
                <a:cubicBezTo>
                  <a:pt x="8444" y="8755"/>
                  <a:pt x="8848" y="8432"/>
                  <a:pt x="9313" y="8191"/>
                </a:cubicBezTo>
                <a:cubicBezTo>
                  <a:pt x="9778" y="7953"/>
                  <a:pt x="10275" y="7833"/>
                  <a:pt x="10806" y="7833"/>
                </a:cubicBezTo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 sz="1400"/>
          </a:p>
        </p:txBody>
      </p:sp>
      <p:sp>
        <p:nvSpPr>
          <p:cNvPr id="15" name="Rectangle 3"/>
          <p:cNvSpPr>
            <a:spLocks/>
          </p:cNvSpPr>
          <p:nvPr/>
        </p:nvSpPr>
        <p:spPr bwMode="auto">
          <a:xfrm>
            <a:off x="3001854" y="3361684"/>
            <a:ext cx="1935725" cy="15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ts val="1700"/>
              </a:spcBef>
            </a:pPr>
            <a:r>
              <a:rPr lang="en-US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  <a:cs typeface="+mj-cs"/>
                <a:sym typeface="Lato Bold" charset="0"/>
              </a:rPr>
              <a:t>Photography</a:t>
            </a:r>
          </a:p>
        </p:txBody>
      </p:sp>
      <p:sp>
        <p:nvSpPr>
          <p:cNvPr id="16" name="AutoShape 4"/>
          <p:cNvSpPr>
            <a:spLocks/>
          </p:cNvSpPr>
          <p:nvPr/>
        </p:nvSpPr>
        <p:spPr bwMode="auto">
          <a:xfrm>
            <a:off x="5849653" y="3050956"/>
            <a:ext cx="291916" cy="243263"/>
          </a:xfrm>
          <a:custGeom>
            <a:avLst/>
            <a:gdLst/>
            <a:ahLst/>
            <a:cxnLst/>
            <a:rect l="0" t="0" r="r" b="b"/>
            <a:pathLst>
              <a:path w="21600" h="21579">
                <a:moveTo>
                  <a:pt x="21600" y="9391"/>
                </a:moveTo>
                <a:cubicBezTo>
                  <a:pt x="21600" y="9887"/>
                  <a:pt x="21473" y="10321"/>
                  <a:pt x="21218" y="10697"/>
                </a:cubicBezTo>
                <a:cubicBezTo>
                  <a:pt x="20963" y="11073"/>
                  <a:pt x="20648" y="11313"/>
                  <a:pt x="20263" y="11428"/>
                </a:cubicBezTo>
                <a:lnTo>
                  <a:pt x="20263" y="16611"/>
                </a:lnTo>
                <a:cubicBezTo>
                  <a:pt x="20263" y="17201"/>
                  <a:pt x="20087" y="17708"/>
                  <a:pt x="19730" y="18128"/>
                </a:cubicBezTo>
                <a:cubicBezTo>
                  <a:pt x="19375" y="18551"/>
                  <a:pt x="18951" y="18759"/>
                  <a:pt x="18459" y="18759"/>
                </a:cubicBezTo>
                <a:cubicBezTo>
                  <a:pt x="17928" y="18122"/>
                  <a:pt x="17286" y="17506"/>
                  <a:pt x="16537" y="16904"/>
                </a:cubicBezTo>
                <a:cubicBezTo>
                  <a:pt x="15786" y="16306"/>
                  <a:pt x="14980" y="15757"/>
                  <a:pt x="14116" y="15255"/>
                </a:cubicBezTo>
                <a:cubicBezTo>
                  <a:pt x="13254" y="14756"/>
                  <a:pt x="12363" y="14325"/>
                  <a:pt x="11450" y="13969"/>
                </a:cubicBezTo>
                <a:cubicBezTo>
                  <a:pt x="10537" y="13614"/>
                  <a:pt x="9648" y="13380"/>
                  <a:pt x="8789" y="13268"/>
                </a:cubicBezTo>
                <a:cubicBezTo>
                  <a:pt x="8453" y="13379"/>
                  <a:pt x="8179" y="13564"/>
                  <a:pt x="7969" y="13829"/>
                </a:cubicBezTo>
                <a:cubicBezTo>
                  <a:pt x="7758" y="14093"/>
                  <a:pt x="7614" y="14386"/>
                  <a:pt x="7535" y="14706"/>
                </a:cubicBezTo>
                <a:cubicBezTo>
                  <a:pt x="7457" y="15029"/>
                  <a:pt x="7450" y="15361"/>
                  <a:pt x="7511" y="15698"/>
                </a:cubicBezTo>
                <a:cubicBezTo>
                  <a:pt x="7575" y="16036"/>
                  <a:pt x="7719" y="16341"/>
                  <a:pt x="7947" y="16611"/>
                </a:cubicBezTo>
                <a:cubicBezTo>
                  <a:pt x="7751" y="16992"/>
                  <a:pt x="7660" y="17347"/>
                  <a:pt x="7677" y="17673"/>
                </a:cubicBezTo>
                <a:cubicBezTo>
                  <a:pt x="7692" y="17993"/>
                  <a:pt x="7773" y="18307"/>
                  <a:pt x="7917" y="18606"/>
                </a:cubicBezTo>
                <a:cubicBezTo>
                  <a:pt x="8059" y="18909"/>
                  <a:pt x="8255" y="19193"/>
                  <a:pt x="8498" y="19469"/>
                </a:cubicBezTo>
                <a:cubicBezTo>
                  <a:pt x="8737" y="19745"/>
                  <a:pt x="8997" y="20021"/>
                  <a:pt x="9271" y="20291"/>
                </a:cubicBezTo>
                <a:cubicBezTo>
                  <a:pt x="9114" y="20696"/>
                  <a:pt x="8843" y="21001"/>
                  <a:pt x="8456" y="21213"/>
                </a:cubicBezTo>
                <a:cubicBezTo>
                  <a:pt x="8069" y="21424"/>
                  <a:pt x="7655" y="21541"/>
                  <a:pt x="7212" y="21571"/>
                </a:cubicBezTo>
                <a:cubicBezTo>
                  <a:pt x="6772" y="21600"/>
                  <a:pt x="6341" y="21550"/>
                  <a:pt x="5917" y="21424"/>
                </a:cubicBezTo>
                <a:cubicBezTo>
                  <a:pt x="5496" y="21295"/>
                  <a:pt x="5163" y="21092"/>
                  <a:pt x="4923" y="20811"/>
                </a:cubicBezTo>
                <a:cubicBezTo>
                  <a:pt x="4781" y="20241"/>
                  <a:pt x="4625" y="19657"/>
                  <a:pt x="4453" y="19056"/>
                </a:cubicBezTo>
                <a:cubicBezTo>
                  <a:pt x="4282" y="18454"/>
                  <a:pt x="4140" y="17843"/>
                  <a:pt x="4032" y="17224"/>
                </a:cubicBezTo>
                <a:cubicBezTo>
                  <a:pt x="3922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50" y="13154"/>
                </a:cubicBezTo>
                <a:lnTo>
                  <a:pt x="1804" y="13154"/>
                </a:lnTo>
                <a:cubicBezTo>
                  <a:pt x="1312" y="13154"/>
                  <a:pt x="889" y="12945"/>
                  <a:pt x="534" y="12523"/>
                </a:cubicBezTo>
                <a:cubicBezTo>
                  <a:pt x="176" y="12100"/>
                  <a:pt x="0" y="11592"/>
                  <a:pt x="0" y="10991"/>
                </a:cubicBezTo>
                <a:lnTo>
                  <a:pt x="0" y="7774"/>
                </a:lnTo>
                <a:cubicBezTo>
                  <a:pt x="0" y="7184"/>
                  <a:pt x="176" y="6677"/>
                  <a:pt x="526" y="6245"/>
                </a:cubicBezTo>
                <a:cubicBezTo>
                  <a:pt x="879" y="5820"/>
                  <a:pt x="1305" y="5605"/>
                  <a:pt x="1804" y="5605"/>
                </a:cubicBezTo>
                <a:lnTo>
                  <a:pt x="7653" y="5605"/>
                </a:lnTo>
                <a:cubicBezTo>
                  <a:pt x="8551" y="5605"/>
                  <a:pt x="9509" y="5450"/>
                  <a:pt x="10525" y="5136"/>
                </a:cubicBezTo>
                <a:cubicBezTo>
                  <a:pt x="11541" y="4822"/>
                  <a:pt x="12537" y="4399"/>
                  <a:pt x="13511" y="3874"/>
                </a:cubicBezTo>
                <a:cubicBezTo>
                  <a:pt x="14488" y="3343"/>
                  <a:pt x="15409" y="2744"/>
                  <a:pt x="16273" y="2072"/>
                </a:cubicBezTo>
                <a:cubicBezTo>
                  <a:pt x="17135" y="1406"/>
                  <a:pt x="17864" y="713"/>
                  <a:pt x="18459" y="0"/>
                </a:cubicBezTo>
                <a:cubicBezTo>
                  <a:pt x="18951" y="0"/>
                  <a:pt x="19375" y="214"/>
                  <a:pt x="19730" y="634"/>
                </a:cubicBezTo>
                <a:cubicBezTo>
                  <a:pt x="20087" y="1057"/>
                  <a:pt x="20263" y="1567"/>
                  <a:pt x="20263" y="2166"/>
                </a:cubicBezTo>
                <a:lnTo>
                  <a:pt x="20263" y="7334"/>
                </a:lnTo>
                <a:cubicBezTo>
                  <a:pt x="20648" y="7446"/>
                  <a:pt x="20963" y="7692"/>
                  <a:pt x="21218" y="8071"/>
                </a:cubicBezTo>
                <a:cubicBezTo>
                  <a:pt x="21473" y="8455"/>
                  <a:pt x="21600" y="8895"/>
                  <a:pt x="21600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3" y="4452"/>
                </a:cubicBezTo>
                <a:cubicBezTo>
                  <a:pt x="15810" y="4963"/>
                  <a:pt x="15066" y="5423"/>
                  <a:pt x="14280" y="5834"/>
                </a:cubicBezTo>
                <a:cubicBezTo>
                  <a:pt x="13494" y="6245"/>
                  <a:pt x="12694" y="6609"/>
                  <a:pt x="11878" y="6923"/>
                </a:cubicBezTo>
                <a:cubicBezTo>
                  <a:pt x="11061" y="7237"/>
                  <a:pt x="10255" y="7463"/>
                  <a:pt x="9457" y="7604"/>
                </a:cubicBezTo>
                <a:lnTo>
                  <a:pt x="9457" y="11173"/>
                </a:lnTo>
                <a:cubicBezTo>
                  <a:pt x="10255" y="11325"/>
                  <a:pt x="11061" y="11554"/>
                  <a:pt x="11878" y="11862"/>
                </a:cubicBezTo>
                <a:cubicBezTo>
                  <a:pt x="12694" y="12170"/>
                  <a:pt x="13494" y="12537"/>
                  <a:pt x="14280" y="12957"/>
                </a:cubicBezTo>
                <a:cubicBezTo>
                  <a:pt x="15066" y="13379"/>
                  <a:pt x="15813" y="13843"/>
                  <a:pt x="16525" y="14348"/>
                </a:cubicBezTo>
                <a:cubicBezTo>
                  <a:pt x="17235" y="14856"/>
                  <a:pt x="17881" y="15381"/>
                  <a:pt x="18459" y="15921"/>
                </a:cubicBezTo>
                <a:lnTo>
                  <a:pt x="18459" y="2855"/>
                </a:lnTo>
                <a:close/>
                <a:moveTo>
                  <a:pt x="18459" y="2855"/>
                </a:moveTo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 sz="1400"/>
          </a:p>
        </p:txBody>
      </p:sp>
      <p:sp>
        <p:nvSpPr>
          <p:cNvPr id="17" name="Rectangle 5"/>
          <p:cNvSpPr>
            <a:spLocks/>
          </p:cNvSpPr>
          <p:nvPr/>
        </p:nvSpPr>
        <p:spPr bwMode="auto">
          <a:xfrm>
            <a:off x="5015423" y="3377253"/>
            <a:ext cx="1935725" cy="15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ts val="1700"/>
              </a:spcBef>
            </a:pPr>
            <a:r>
              <a:rPr lang="en-US" sz="1400" dirty="0">
                <a:solidFill>
                  <a:srgbClr val="FFFFFF"/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Marketing</a:t>
            </a: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387884" y="3356494"/>
            <a:ext cx="1188421" cy="15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ts val="1700"/>
              </a:spcBef>
            </a:pPr>
            <a:r>
              <a:rPr lang="en-US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  <a:cs typeface="+mj-cs"/>
                <a:sym typeface="Lato Bold" charset="0"/>
              </a:rPr>
              <a:t>Research</a:t>
            </a:r>
          </a:p>
        </p:txBody>
      </p:sp>
      <p:sp>
        <p:nvSpPr>
          <p:cNvPr id="20" name="AutoShape 7"/>
          <p:cNvSpPr>
            <a:spLocks/>
          </p:cNvSpPr>
          <p:nvPr/>
        </p:nvSpPr>
        <p:spPr bwMode="auto">
          <a:xfrm>
            <a:off x="1822514" y="3001655"/>
            <a:ext cx="291916" cy="29191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357" y="18802"/>
                </a:moveTo>
                <a:cubicBezTo>
                  <a:pt x="21518" y="18965"/>
                  <a:pt x="21600" y="19177"/>
                  <a:pt x="21600" y="19437"/>
                </a:cubicBezTo>
                <a:cubicBezTo>
                  <a:pt x="21600" y="19581"/>
                  <a:pt x="21518" y="19776"/>
                  <a:pt x="21357" y="20019"/>
                </a:cubicBezTo>
                <a:cubicBezTo>
                  <a:pt x="21193" y="20261"/>
                  <a:pt x="20990" y="20504"/>
                  <a:pt x="20747" y="20741"/>
                </a:cubicBezTo>
                <a:cubicBezTo>
                  <a:pt x="20504" y="20979"/>
                  <a:pt x="20261" y="21185"/>
                  <a:pt x="20023" y="21349"/>
                </a:cubicBezTo>
                <a:cubicBezTo>
                  <a:pt x="19783" y="21518"/>
                  <a:pt x="19594" y="21600"/>
                  <a:pt x="19447" y="21600"/>
                </a:cubicBezTo>
                <a:cubicBezTo>
                  <a:pt x="19190" y="21600"/>
                  <a:pt x="18975" y="21515"/>
                  <a:pt x="18811" y="21343"/>
                </a:cubicBezTo>
                <a:lnTo>
                  <a:pt x="13957" y="16503"/>
                </a:lnTo>
                <a:cubicBezTo>
                  <a:pt x="13217" y="16980"/>
                  <a:pt x="12429" y="17350"/>
                  <a:pt x="11590" y="17604"/>
                </a:cubicBezTo>
                <a:cubicBezTo>
                  <a:pt x="10751" y="17864"/>
                  <a:pt x="9892" y="17991"/>
                  <a:pt x="9007" y="17991"/>
                </a:cubicBezTo>
                <a:cubicBezTo>
                  <a:pt x="7770" y="17991"/>
                  <a:pt x="6609" y="17760"/>
                  <a:pt x="5518" y="17291"/>
                </a:cubicBezTo>
                <a:cubicBezTo>
                  <a:pt x="4427" y="16822"/>
                  <a:pt x="3470" y="16175"/>
                  <a:pt x="2645" y="15354"/>
                </a:cubicBezTo>
                <a:cubicBezTo>
                  <a:pt x="1817" y="14535"/>
                  <a:pt x="1173" y="13580"/>
                  <a:pt x="701" y="12487"/>
                </a:cubicBezTo>
                <a:cubicBezTo>
                  <a:pt x="232" y="11400"/>
                  <a:pt x="0" y="10237"/>
                  <a:pt x="0" y="9000"/>
                </a:cubicBezTo>
                <a:cubicBezTo>
                  <a:pt x="0" y="7769"/>
                  <a:pt x="232" y="6602"/>
                  <a:pt x="701" y="5515"/>
                </a:cubicBezTo>
                <a:cubicBezTo>
                  <a:pt x="1170" y="4422"/>
                  <a:pt x="1817" y="3468"/>
                  <a:pt x="2645" y="2646"/>
                </a:cubicBezTo>
                <a:cubicBezTo>
                  <a:pt x="3470" y="1827"/>
                  <a:pt x="4425" y="1180"/>
                  <a:pt x="5512" y="709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5" y="0"/>
                  <a:pt x="11403" y="237"/>
                  <a:pt x="12488" y="709"/>
                </a:cubicBezTo>
                <a:cubicBezTo>
                  <a:pt x="13573" y="1180"/>
                  <a:pt x="14531" y="1827"/>
                  <a:pt x="15359" y="2646"/>
                </a:cubicBezTo>
                <a:cubicBezTo>
                  <a:pt x="16184" y="3468"/>
                  <a:pt x="16831" y="4422"/>
                  <a:pt x="17300" y="5515"/>
                </a:cubicBezTo>
                <a:cubicBezTo>
                  <a:pt x="17769" y="6602"/>
                  <a:pt x="18003" y="7769"/>
                  <a:pt x="18003" y="9000"/>
                </a:cubicBezTo>
                <a:cubicBezTo>
                  <a:pt x="18003" y="9887"/>
                  <a:pt x="17873" y="10748"/>
                  <a:pt x="17616" y="11589"/>
                </a:cubicBezTo>
                <a:cubicBezTo>
                  <a:pt x="17359" y="12434"/>
                  <a:pt x="16992" y="13219"/>
                  <a:pt x="16514" y="13947"/>
                </a:cubicBezTo>
                <a:lnTo>
                  <a:pt x="21357" y="18802"/>
                </a:lnTo>
                <a:close/>
                <a:moveTo>
                  <a:pt x="3597" y="9000"/>
                </a:moveTo>
                <a:cubicBezTo>
                  <a:pt x="3597" y="9759"/>
                  <a:pt x="3741" y="10465"/>
                  <a:pt x="4029" y="11118"/>
                </a:cubicBezTo>
                <a:cubicBezTo>
                  <a:pt x="4317" y="11770"/>
                  <a:pt x="4707" y="12338"/>
                  <a:pt x="5193" y="12821"/>
                </a:cubicBezTo>
                <a:cubicBezTo>
                  <a:pt x="5679" y="13301"/>
                  <a:pt x="6253" y="13685"/>
                  <a:pt x="6908" y="13970"/>
                </a:cubicBezTo>
                <a:cubicBezTo>
                  <a:pt x="7566" y="14252"/>
                  <a:pt x="8264" y="14394"/>
                  <a:pt x="9004" y="14394"/>
                </a:cubicBezTo>
                <a:cubicBezTo>
                  <a:pt x="9745" y="14394"/>
                  <a:pt x="10440" y="14252"/>
                  <a:pt x="11092" y="13970"/>
                </a:cubicBezTo>
                <a:cubicBezTo>
                  <a:pt x="11745" y="13685"/>
                  <a:pt x="12319" y="13301"/>
                  <a:pt x="12802" y="12821"/>
                </a:cubicBezTo>
                <a:cubicBezTo>
                  <a:pt x="13291" y="12338"/>
                  <a:pt x="13678" y="11770"/>
                  <a:pt x="13966" y="11118"/>
                </a:cubicBezTo>
                <a:cubicBezTo>
                  <a:pt x="14254" y="10465"/>
                  <a:pt x="14398" y="9759"/>
                  <a:pt x="14398" y="9000"/>
                </a:cubicBezTo>
                <a:cubicBezTo>
                  <a:pt x="14398" y="8260"/>
                  <a:pt x="14254" y="7565"/>
                  <a:pt x="13966" y="6913"/>
                </a:cubicBezTo>
                <a:cubicBezTo>
                  <a:pt x="13675" y="6258"/>
                  <a:pt x="13291" y="5684"/>
                  <a:pt x="12802" y="5193"/>
                </a:cubicBezTo>
                <a:cubicBezTo>
                  <a:pt x="12316" y="4704"/>
                  <a:pt x="11745" y="4317"/>
                  <a:pt x="11092" y="4032"/>
                </a:cubicBezTo>
                <a:cubicBezTo>
                  <a:pt x="10440" y="3750"/>
                  <a:pt x="9742" y="3606"/>
                  <a:pt x="9004" y="3606"/>
                </a:cubicBezTo>
                <a:cubicBezTo>
                  <a:pt x="8267" y="3606"/>
                  <a:pt x="7566" y="3750"/>
                  <a:pt x="6908" y="4032"/>
                </a:cubicBezTo>
                <a:cubicBezTo>
                  <a:pt x="6253" y="4317"/>
                  <a:pt x="5676" y="4704"/>
                  <a:pt x="5193" y="5193"/>
                </a:cubicBezTo>
                <a:cubicBezTo>
                  <a:pt x="4707" y="5684"/>
                  <a:pt x="4317" y="6258"/>
                  <a:pt x="4029" y="6913"/>
                </a:cubicBezTo>
                <a:cubicBezTo>
                  <a:pt x="3741" y="7565"/>
                  <a:pt x="3597" y="8257"/>
                  <a:pt x="3597" y="9000"/>
                </a:cubicBezTo>
                <a:moveTo>
                  <a:pt x="9007" y="5591"/>
                </a:moveTo>
                <a:cubicBezTo>
                  <a:pt x="9185" y="5591"/>
                  <a:pt x="9344" y="5656"/>
                  <a:pt x="9473" y="5786"/>
                </a:cubicBezTo>
                <a:cubicBezTo>
                  <a:pt x="9603" y="5919"/>
                  <a:pt x="9668" y="6082"/>
                  <a:pt x="9668" y="6280"/>
                </a:cubicBezTo>
                <a:cubicBezTo>
                  <a:pt x="9668" y="6461"/>
                  <a:pt x="9603" y="6616"/>
                  <a:pt x="9473" y="6746"/>
                </a:cubicBezTo>
                <a:cubicBezTo>
                  <a:pt x="9344" y="6879"/>
                  <a:pt x="9185" y="6944"/>
                  <a:pt x="9007" y="6944"/>
                </a:cubicBezTo>
                <a:cubicBezTo>
                  <a:pt x="8439" y="6944"/>
                  <a:pt x="7953" y="7144"/>
                  <a:pt x="7552" y="7537"/>
                </a:cubicBezTo>
                <a:cubicBezTo>
                  <a:pt x="7151" y="7935"/>
                  <a:pt x="6950" y="8423"/>
                  <a:pt x="6950" y="8997"/>
                </a:cubicBezTo>
                <a:cubicBezTo>
                  <a:pt x="6950" y="9180"/>
                  <a:pt x="6885" y="9333"/>
                  <a:pt x="6755" y="9466"/>
                </a:cubicBezTo>
                <a:cubicBezTo>
                  <a:pt x="6623" y="9596"/>
                  <a:pt x="6467" y="9658"/>
                  <a:pt x="6289" y="9658"/>
                </a:cubicBezTo>
                <a:cubicBezTo>
                  <a:pt x="6080" y="9658"/>
                  <a:pt x="5914" y="9596"/>
                  <a:pt x="5786" y="9466"/>
                </a:cubicBezTo>
                <a:cubicBezTo>
                  <a:pt x="5659" y="9333"/>
                  <a:pt x="5600" y="9180"/>
                  <a:pt x="5600" y="8997"/>
                </a:cubicBezTo>
                <a:cubicBezTo>
                  <a:pt x="5600" y="8539"/>
                  <a:pt x="5685" y="8104"/>
                  <a:pt x="5863" y="7686"/>
                </a:cubicBezTo>
                <a:cubicBezTo>
                  <a:pt x="6038" y="7271"/>
                  <a:pt x="6281" y="6907"/>
                  <a:pt x="6597" y="6591"/>
                </a:cubicBezTo>
                <a:cubicBezTo>
                  <a:pt x="6905" y="6277"/>
                  <a:pt x="7264" y="6029"/>
                  <a:pt x="7677" y="5857"/>
                </a:cubicBezTo>
                <a:cubicBezTo>
                  <a:pt x="8086" y="5681"/>
                  <a:pt x="8530" y="5591"/>
                  <a:pt x="9007" y="5591"/>
                </a:cubicBezTo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 sz="1400"/>
          </a:p>
        </p:txBody>
      </p:sp>
      <p:sp>
        <p:nvSpPr>
          <p:cNvPr id="21" name="Rectangle 8"/>
          <p:cNvSpPr>
            <a:spLocks/>
          </p:cNvSpPr>
          <p:nvPr/>
        </p:nvSpPr>
        <p:spPr bwMode="auto">
          <a:xfrm>
            <a:off x="1278903" y="3523859"/>
            <a:ext cx="1390816" cy="39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  <a:cs typeface="+mj-cs"/>
                <a:sym typeface="Lato Light" charset="0"/>
              </a:rPr>
              <a:t>456</a:t>
            </a:r>
          </a:p>
        </p:txBody>
      </p:sp>
      <p:sp>
        <p:nvSpPr>
          <p:cNvPr id="22" name="Rectangle 9"/>
          <p:cNvSpPr>
            <a:spLocks/>
          </p:cNvSpPr>
          <p:nvPr/>
        </p:nvSpPr>
        <p:spPr bwMode="auto">
          <a:xfrm>
            <a:off x="3276903" y="3523859"/>
            <a:ext cx="1390816" cy="39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  <a:cs typeface="+mj-cs"/>
                <a:sym typeface="Lato Light" charset="0"/>
              </a:rPr>
              <a:t>452</a:t>
            </a:r>
          </a:p>
        </p:txBody>
      </p:sp>
      <p:sp>
        <p:nvSpPr>
          <p:cNvPr id="26" name="Rectangle 10"/>
          <p:cNvSpPr>
            <a:spLocks/>
          </p:cNvSpPr>
          <p:nvPr/>
        </p:nvSpPr>
        <p:spPr bwMode="auto">
          <a:xfrm>
            <a:off x="5295662" y="3518670"/>
            <a:ext cx="1390816" cy="39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  <a:cs typeface="+mj-cs"/>
                <a:sym typeface="Lato Light" charset="0"/>
              </a:rPr>
              <a:t>67</a:t>
            </a:r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7096457" y="3418770"/>
            <a:ext cx="1935725" cy="15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ts val="1700"/>
              </a:spcBef>
            </a:pPr>
            <a:r>
              <a:rPr lang="en-US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  <a:cs typeface="+mj-cs"/>
                <a:sym typeface="Lato Bold" charset="0"/>
              </a:rPr>
              <a:t>Likes</a:t>
            </a:r>
          </a:p>
        </p:txBody>
      </p:sp>
      <p:sp>
        <p:nvSpPr>
          <p:cNvPr id="28" name="Rectangle 12"/>
          <p:cNvSpPr>
            <a:spLocks/>
          </p:cNvSpPr>
          <p:nvPr/>
        </p:nvSpPr>
        <p:spPr bwMode="auto">
          <a:xfrm>
            <a:off x="7381886" y="3518670"/>
            <a:ext cx="1390816" cy="39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  <a:cs typeface="+mj-cs"/>
                <a:sym typeface="Lato Light" charset="0"/>
              </a:rPr>
              <a:t>12k</a:t>
            </a:r>
          </a:p>
        </p:txBody>
      </p:sp>
      <p:sp>
        <p:nvSpPr>
          <p:cNvPr id="29" name="AutoShape 13"/>
          <p:cNvSpPr>
            <a:spLocks/>
          </p:cNvSpPr>
          <p:nvPr/>
        </p:nvSpPr>
        <p:spPr bwMode="auto">
          <a:xfrm>
            <a:off x="7914470" y="3028251"/>
            <a:ext cx="291916" cy="29191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329" y="11544"/>
                </a:moveTo>
                <a:cubicBezTo>
                  <a:pt x="21493" y="11931"/>
                  <a:pt x="21572" y="12338"/>
                  <a:pt x="21572" y="12758"/>
                </a:cubicBezTo>
                <a:cubicBezTo>
                  <a:pt x="21572" y="13464"/>
                  <a:pt x="21388" y="14105"/>
                  <a:pt x="21018" y="14679"/>
                </a:cubicBezTo>
                <a:cubicBezTo>
                  <a:pt x="21111" y="15215"/>
                  <a:pt x="21077" y="15746"/>
                  <a:pt x="20925" y="16285"/>
                </a:cubicBezTo>
                <a:cubicBezTo>
                  <a:pt x="20769" y="16819"/>
                  <a:pt x="20512" y="17288"/>
                  <a:pt x="20142" y="17697"/>
                </a:cubicBezTo>
                <a:cubicBezTo>
                  <a:pt x="20105" y="18451"/>
                  <a:pt x="19902" y="19081"/>
                  <a:pt x="19532" y="19581"/>
                </a:cubicBezTo>
                <a:cubicBezTo>
                  <a:pt x="19161" y="20081"/>
                  <a:pt x="18701" y="20482"/>
                  <a:pt x="18147" y="20784"/>
                </a:cubicBezTo>
                <a:cubicBezTo>
                  <a:pt x="17593" y="21089"/>
                  <a:pt x="16983" y="21298"/>
                  <a:pt x="16322" y="21419"/>
                </a:cubicBezTo>
                <a:cubicBezTo>
                  <a:pt x="15660" y="21541"/>
                  <a:pt x="15010" y="21600"/>
                  <a:pt x="14380" y="21600"/>
                </a:cubicBezTo>
                <a:cubicBezTo>
                  <a:pt x="13730" y="21600"/>
                  <a:pt x="13078" y="21555"/>
                  <a:pt x="12425" y="21462"/>
                </a:cubicBezTo>
                <a:cubicBezTo>
                  <a:pt x="11772" y="21363"/>
                  <a:pt x="11128" y="21236"/>
                  <a:pt x="10498" y="21075"/>
                </a:cubicBezTo>
                <a:cubicBezTo>
                  <a:pt x="9865" y="20894"/>
                  <a:pt x="9237" y="20702"/>
                  <a:pt x="8610" y="20493"/>
                </a:cubicBezTo>
                <a:cubicBezTo>
                  <a:pt x="7983" y="20287"/>
                  <a:pt x="7341" y="20182"/>
                  <a:pt x="6680" y="20182"/>
                </a:cubicBezTo>
                <a:lnTo>
                  <a:pt x="1608" y="20182"/>
                </a:lnTo>
                <a:cubicBezTo>
                  <a:pt x="1167" y="20182"/>
                  <a:pt x="786" y="20030"/>
                  <a:pt x="472" y="19714"/>
                </a:cubicBezTo>
                <a:cubicBezTo>
                  <a:pt x="158" y="19406"/>
                  <a:pt x="0" y="19025"/>
                  <a:pt x="0" y="18573"/>
                </a:cubicBezTo>
                <a:lnTo>
                  <a:pt x="0" y="9881"/>
                </a:lnTo>
                <a:cubicBezTo>
                  <a:pt x="0" y="9440"/>
                  <a:pt x="158" y="9065"/>
                  <a:pt x="472" y="8754"/>
                </a:cubicBezTo>
                <a:cubicBezTo>
                  <a:pt x="786" y="8441"/>
                  <a:pt x="1167" y="8285"/>
                  <a:pt x="1608" y="8285"/>
                </a:cubicBezTo>
                <a:lnTo>
                  <a:pt x="6316" y="8285"/>
                </a:lnTo>
                <a:cubicBezTo>
                  <a:pt x="6559" y="8161"/>
                  <a:pt x="6751" y="8023"/>
                  <a:pt x="6898" y="7873"/>
                </a:cubicBezTo>
                <a:cubicBezTo>
                  <a:pt x="7042" y="7723"/>
                  <a:pt x="7197" y="7548"/>
                  <a:pt x="7370" y="7342"/>
                </a:cubicBezTo>
                <a:cubicBezTo>
                  <a:pt x="7514" y="7161"/>
                  <a:pt x="7663" y="6986"/>
                  <a:pt x="7810" y="6820"/>
                </a:cubicBezTo>
                <a:cubicBezTo>
                  <a:pt x="7957" y="6653"/>
                  <a:pt x="8113" y="6484"/>
                  <a:pt x="8277" y="6311"/>
                </a:cubicBezTo>
                <a:cubicBezTo>
                  <a:pt x="8570" y="5998"/>
                  <a:pt x="8918" y="5690"/>
                  <a:pt x="9302" y="5385"/>
                </a:cubicBezTo>
                <a:cubicBezTo>
                  <a:pt x="9692" y="5086"/>
                  <a:pt x="9989" y="4750"/>
                  <a:pt x="10195" y="4380"/>
                </a:cubicBezTo>
                <a:cubicBezTo>
                  <a:pt x="10339" y="4117"/>
                  <a:pt x="10444" y="3826"/>
                  <a:pt x="10506" y="3507"/>
                </a:cubicBezTo>
                <a:cubicBezTo>
                  <a:pt x="10565" y="3188"/>
                  <a:pt x="10628" y="2866"/>
                  <a:pt x="10676" y="2539"/>
                </a:cubicBezTo>
                <a:cubicBezTo>
                  <a:pt x="10727" y="2217"/>
                  <a:pt x="10780" y="1900"/>
                  <a:pt x="10845" y="1593"/>
                </a:cubicBezTo>
                <a:cubicBezTo>
                  <a:pt x="10907" y="1288"/>
                  <a:pt x="11015" y="1017"/>
                  <a:pt x="11162" y="777"/>
                </a:cubicBezTo>
                <a:cubicBezTo>
                  <a:pt x="11311" y="537"/>
                  <a:pt x="11523" y="350"/>
                  <a:pt x="11800" y="209"/>
                </a:cubicBezTo>
                <a:cubicBezTo>
                  <a:pt x="12074" y="68"/>
                  <a:pt x="12442" y="0"/>
                  <a:pt x="12902" y="0"/>
                </a:cubicBezTo>
                <a:cubicBezTo>
                  <a:pt x="13451" y="0"/>
                  <a:pt x="13956" y="113"/>
                  <a:pt x="14411" y="345"/>
                </a:cubicBezTo>
                <a:cubicBezTo>
                  <a:pt x="14869" y="573"/>
                  <a:pt x="15251" y="881"/>
                  <a:pt x="15567" y="1271"/>
                </a:cubicBezTo>
                <a:cubicBezTo>
                  <a:pt x="15881" y="1658"/>
                  <a:pt x="16127" y="2101"/>
                  <a:pt x="16305" y="2601"/>
                </a:cubicBezTo>
                <a:cubicBezTo>
                  <a:pt x="16480" y="3104"/>
                  <a:pt x="16570" y="3609"/>
                  <a:pt x="16570" y="4123"/>
                </a:cubicBezTo>
                <a:cubicBezTo>
                  <a:pt x="16570" y="4654"/>
                  <a:pt x="16491" y="5162"/>
                  <a:pt x="16333" y="5645"/>
                </a:cubicBezTo>
                <a:cubicBezTo>
                  <a:pt x="16175" y="6125"/>
                  <a:pt x="15982" y="6611"/>
                  <a:pt x="15759" y="7097"/>
                </a:cubicBezTo>
                <a:cubicBezTo>
                  <a:pt x="16073" y="7080"/>
                  <a:pt x="16389" y="7057"/>
                  <a:pt x="16706" y="7035"/>
                </a:cubicBezTo>
                <a:cubicBezTo>
                  <a:pt x="17019" y="7012"/>
                  <a:pt x="17336" y="7001"/>
                  <a:pt x="17652" y="7001"/>
                </a:cubicBezTo>
                <a:cubicBezTo>
                  <a:pt x="18150" y="7001"/>
                  <a:pt x="18630" y="7049"/>
                  <a:pt x="19099" y="7145"/>
                </a:cubicBezTo>
                <a:cubicBezTo>
                  <a:pt x="19568" y="7238"/>
                  <a:pt x="19987" y="7396"/>
                  <a:pt x="20357" y="7616"/>
                </a:cubicBezTo>
                <a:cubicBezTo>
                  <a:pt x="20727" y="7839"/>
                  <a:pt x="21026" y="8144"/>
                  <a:pt x="21255" y="8528"/>
                </a:cubicBezTo>
                <a:cubicBezTo>
                  <a:pt x="21487" y="8918"/>
                  <a:pt x="21600" y="9409"/>
                  <a:pt x="21600" y="10002"/>
                </a:cubicBezTo>
                <a:cubicBezTo>
                  <a:pt x="21600" y="10265"/>
                  <a:pt x="21580" y="10519"/>
                  <a:pt x="21535" y="10773"/>
                </a:cubicBezTo>
                <a:cubicBezTo>
                  <a:pt x="21484" y="11030"/>
                  <a:pt x="21419" y="11284"/>
                  <a:pt x="21329" y="11544"/>
                </a:cubicBezTo>
                <a:moveTo>
                  <a:pt x="4258" y="18519"/>
                </a:moveTo>
                <a:cubicBezTo>
                  <a:pt x="4555" y="18519"/>
                  <a:pt x="4809" y="18417"/>
                  <a:pt x="5024" y="18214"/>
                </a:cubicBezTo>
                <a:cubicBezTo>
                  <a:pt x="5233" y="18014"/>
                  <a:pt x="5341" y="17759"/>
                  <a:pt x="5341" y="17454"/>
                </a:cubicBezTo>
                <a:cubicBezTo>
                  <a:pt x="5341" y="17155"/>
                  <a:pt x="5233" y="16901"/>
                  <a:pt x="5024" y="16686"/>
                </a:cubicBezTo>
                <a:cubicBezTo>
                  <a:pt x="4812" y="16477"/>
                  <a:pt x="4558" y="16373"/>
                  <a:pt x="4258" y="16373"/>
                </a:cubicBezTo>
                <a:cubicBezTo>
                  <a:pt x="3942" y="16373"/>
                  <a:pt x="3685" y="16477"/>
                  <a:pt x="3487" y="16686"/>
                </a:cubicBezTo>
                <a:cubicBezTo>
                  <a:pt x="3289" y="16901"/>
                  <a:pt x="3190" y="17155"/>
                  <a:pt x="3190" y="17454"/>
                </a:cubicBezTo>
                <a:cubicBezTo>
                  <a:pt x="3190" y="17768"/>
                  <a:pt x="3289" y="18025"/>
                  <a:pt x="3487" y="18223"/>
                </a:cubicBezTo>
                <a:cubicBezTo>
                  <a:pt x="3682" y="18420"/>
                  <a:pt x="3939" y="18519"/>
                  <a:pt x="4258" y="18519"/>
                </a:cubicBezTo>
                <a:moveTo>
                  <a:pt x="19164" y="14343"/>
                </a:moveTo>
                <a:cubicBezTo>
                  <a:pt x="19704" y="13902"/>
                  <a:pt x="19975" y="13346"/>
                  <a:pt x="19975" y="12679"/>
                </a:cubicBezTo>
                <a:cubicBezTo>
                  <a:pt x="19975" y="12473"/>
                  <a:pt x="19919" y="12281"/>
                  <a:pt x="19806" y="12098"/>
                </a:cubicBezTo>
                <a:cubicBezTo>
                  <a:pt x="19695" y="11920"/>
                  <a:pt x="19577" y="11762"/>
                  <a:pt x="19447" y="11623"/>
                </a:cubicBezTo>
                <a:cubicBezTo>
                  <a:pt x="19591" y="11363"/>
                  <a:pt x="19721" y="11106"/>
                  <a:pt x="19834" y="10849"/>
                </a:cubicBezTo>
                <a:cubicBezTo>
                  <a:pt x="19944" y="10592"/>
                  <a:pt x="20003" y="10313"/>
                  <a:pt x="20003" y="10002"/>
                </a:cubicBezTo>
                <a:cubicBezTo>
                  <a:pt x="20003" y="9689"/>
                  <a:pt x="19924" y="9440"/>
                  <a:pt x="19766" y="9251"/>
                </a:cubicBezTo>
                <a:cubicBezTo>
                  <a:pt x="19608" y="9070"/>
                  <a:pt x="19416" y="8929"/>
                  <a:pt x="19184" y="8833"/>
                </a:cubicBezTo>
                <a:cubicBezTo>
                  <a:pt x="18955" y="8740"/>
                  <a:pt x="18698" y="8683"/>
                  <a:pt x="18418" y="8664"/>
                </a:cubicBezTo>
                <a:cubicBezTo>
                  <a:pt x="18138" y="8644"/>
                  <a:pt x="17884" y="8635"/>
                  <a:pt x="17650" y="8635"/>
                </a:cubicBezTo>
                <a:cubicBezTo>
                  <a:pt x="17243" y="8635"/>
                  <a:pt x="16836" y="8650"/>
                  <a:pt x="16423" y="8678"/>
                </a:cubicBezTo>
                <a:cubicBezTo>
                  <a:pt x="16011" y="8706"/>
                  <a:pt x="15607" y="8720"/>
                  <a:pt x="15200" y="8720"/>
                </a:cubicBezTo>
                <a:cubicBezTo>
                  <a:pt x="14917" y="8720"/>
                  <a:pt x="14643" y="8706"/>
                  <a:pt x="14366" y="8678"/>
                </a:cubicBezTo>
                <a:cubicBezTo>
                  <a:pt x="14089" y="8650"/>
                  <a:pt x="13829" y="8585"/>
                  <a:pt x="13575" y="8475"/>
                </a:cubicBezTo>
                <a:cubicBezTo>
                  <a:pt x="13575" y="8105"/>
                  <a:pt x="13646" y="7754"/>
                  <a:pt x="13792" y="7421"/>
                </a:cubicBezTo>
                <a:cubicBezTo>
                  <a:pt x="13937" y="7088"/>
                  <a:pt x="14095" y="6752"/>
                  <a:pt x="14276" y="6413"/>
                </a:cubicBezTo>
                <a:cubicBezTo>
                  <a:pt x="14448" y="6074"/>
                  <a:pt x="14606" y="5721"/>
                  <a:pt x="14748" y="5351"/>
                </a:cubicBezTo>
                <a:cubicBezTo>
                  <a:pt x="14886" y="4984"/>
                  <a:pt x="14954" y="4575"/>
                  <a:pt x="14954" y="4123"/>
                </a:cubicBezTo>
                <a:cubicBezTo>
                  <a:pt x="14954" y="3824"/>
                  <a:pt x="14906" y="3530"/>
                  <a:pt x="14813" y="3236"/>
                </a:cubicBezTo>
                <a:cubicBezTo>
                  <a:pt x="14717" y="2945"/>
                  <a:pt x="14584" y="2677"/>
                  <a:pt x="14411" y="2440"/>
                </a:cubicBezTo>
                <a:cubicBezTo>
                  <a:pt x="14239" y="2200"/>
                  <a:pt x="14027" y="2002"/>
                  <a:pt x="13776" y="1844"/>
                </a:cubicBezTo>
                <a:cubicBezTo>
                  <a:pt x="13521" y="1689"/>
                  <a:pt x="13230" y="1607"/>
                  <a:pt x="12894" y="1607"/>
                </a:cubicBezTo>
                <a:lnTo>
                  <a:pt x="12744" y="1607"/>
                </a:lnTo>
                <a:cubicBezTo>
                  <a:pt x="12682" y="1607"/>
                  <a:pt x="12631" y="1618"/>
                  <a:pt x="12594" y="1635"/>
                </a:cubicBezTo>
                <a:cubicBezTo>
                  <a:pt x="12524" y="1672"/>
                  <a:pt x="12481" y="1706"/>
                  <a:pt x="12473" y="1742"/>
                </a:cubicBezTo>
                <a:cubicBezTo>
                  <a:pt x="12464" y="1779"/>
                  <a:pt x="12450" y="1838"/>
                  <a:pt x="12430" y="1920"/>
                </a:cubicBezTo>
                <a:cubicBezTo>
                  <a:pt x="12323" y="2451"/>
                  <a:pt x="12221" y="3007"/>
                  <a:pt x="12128" y="3586"/>
                </a:cubicBezTo>
                <a:cubicBezTo>
                  <a:pt x="12035" y="4168"/>
                  <a:pt x="11854" y="4699"/>
                  <a:pt x="11597" y="5176"/>
                </a:cubicBezTo>
                <a:cubicBezTo>
                  <a:pt x="11334" y="5636"/>
                  <a:pt x="11001" y="6035"/>
                  <a:pt x="10597" y="6368"/>
                </a:cubicBezTo>
                <a:cubicBezTo>
                  <a:pt x="10190" y="6701"/>
                  <a:pt x="9803" y="7051"/>
                  <a:pt x="9432" y="7421"/>
                </a:cubicBezTo>
                <a:cubicBezTo>
                  <a:pt x="9170" y="7701"/>
                  <a:pt x="8949" y="7955"/>
                  <a:pt x="8771" y="8183"/>
                </a:cubicBezTo>
                <a:cubicBezTo>
                  <a:pt x="8593" y="8412"/>
                  <a:pt x="8404" y="8632"/>
                  <a:pt x="8212" y="8833"/>
                </a:cubicBezTo>
                <a:cubicBezTo>
                  <a:pt x="8017" y="9036"/>
                  <a:pt x="7799" y="9223"/>
                  <a:pt x="7556" y="9401"/>
                </a:cubicBezTo>
                <a:cubicBezTo>
                  <a:pt x="7313" y="9576"/>
                  <a:pt x="7019" y="9737"/>
                  <a:pt x="6674" y="9881"/>
                </a:cubicBezTo>
                <a:lnTo>
                  <a:pt x="6646" y="9881"/>
                </a:lnTo>
                <a:lnTo>
                  <a:pt x="6646" y="18573"/>
                </a:lnTo>
                <a:cubicBezTo>
                  <a:pt x="7279" y="18573"/>
                  <a:pt x="7889" y="18649"/>
                  <a:pt x="8486" y="18796"/>
                </a:cubicBezTo>
                <a:cubicBezTo>
                  <a:pt x="9082" y="18946"/>
                  <a:pt x="9684" y="19104"/>
                  <a:pt x="10294" y="19270"/>
                </a:cubicBezTo>
                <a:cubicBezTo>
                  <a:pt x="10902" y="19440"/>
                  <a:pt x="11538" y="19592"/>
                  <a:pt x="12207" y="19742"/>
                </a:cubicBezTo>
                <a:cubicBezTo>
                  <a:pt x="12874" y="19892"/>
                  <a:pt x="13595" y="19965"/>
                  <a:pt x="14375" y="19965"/>
                </a:cubicBezTo>
                <a:cubicBezTo>
                  <a:pt x="14781" y="19965"/>
                  <a:pt x="15222" y="19940"/>
                  <a:pt x="15700" y="19886"/>
                </a:cubicBezTo>
                <a:cubicBezTo>
                  <a:pt x="16177" y="19830"/>
                  <a:pt x="16627" y="19711"/>
                  <a:pt x="17048" y="19527"/>
                </a:cubicBezTo>
                <a:cubicBezTo>
                  <a:pt x="17469" y="19344"/>
                  <a:pt x="17816" y="19087"/>
                  <a:pt x="18102" y="18762"/>
                </a:cubicBezTo>
                <a:cubicBezTo>
                  <a:pt x="18387" y="18440"/>
                  <a:pt x="18526" y="18011"/>
                  <a:pt x="18526" y="17477"/>
                </a:cubicBezTo>
                <a:cubicBezTo>
                  <a:pt x="18526" y="17387"/>
                  <a:pt x="18523" y="17305"/>
                  <a:pt x="18517" y="17226"/>
                </a:cubicBezTo>
                <a:cubicBezTo>
                  <a:pt x="18503" y="17152"/>
                  <a:pt x="18489" y="17071"/>
                  <a:pt x="18472" y="16980"/>
                </a:cubicBezTo>
                <a:cubicBezTo>
                  <a:pt x="18786" y="16836"/>
                  <a:pt x="19029" y="16596"/>
                  <a:pt x="19195" y="16263"/>
                </a:cubicBezTo>
                <a:cubicBezTo>
                  <a:pt x="19365" y="15930"/>
                  <a:pt x="19447" y="15594"/>
                  <a:pt x="19447" y="15263"/>
                </a:cubicBezTo>
                <a:cubicBezTo>
                  <a:pt x="19450" y="14913"/>
                  <a:pt x="19351" y="14605"/>
                  <a:pt x="19164" y="14343"/>
                </a:cubicBezTo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 sz="1400"/>
          </a:p>
        </p:txBody>
      </p:sp>
      <p:sp>
        <p:nvSpPr>
          <p:cNvPr id="30" name="AutoShape 14"/>
          <p:cNvSpPr>
            <a:spLocks/>
          </p:cNvSpPr>
          <p:nvPr/>
        </p:nvSpPr>
        <p:spPr bwMode="auto">
          <a:xfrm>
            <a:off x="1359342" y="2805098"/>
            <a:ext cx="1292213" cy="1292213"/>
          </a:xfrm>
          <a:custGeom>
            <a:avLst/>
            <a:gdLst/>
            <a:ahLst/>
            <a:cxnLst/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noFill/>
          <a:ln w="25400" cap="flat">
            <a:solidFill>
              <a:srgbClr val="FFFEFE"/>
            </a:solidFill>
            <a:prstDash val="solid"/>
            <a:beve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ES" sz="1400"/>
          </a:p>
        </p:txBody>
      </p:sp>
      <p:sp>
        <p:nvSpPr>
          <p:cNvPr id="31" name="AutoShape 15"/>
          <p:cNvSpPr>
            <a:spLocks/>
          </p:cNvSpPr>
          <p:nvPr/>
        </p:nvSpPr>
        <p:spPr bwMode="auto">
          <a:xfrm>
            <a:off x="3357342" y="2805098"/>
            <a:ext cx="1292213" cy="1292213"/>
          </a:xfrm>
          <a:custGeom>
            <a:avLst/>
            <a:gdLst/>
            <a:ahLst/>
            <a:cxnLst/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noFill/>
          <a:ln w="25400" cap="flat">
            <a:solidFill>
              <a:srgbClr val="FFFEFE"/>
            </a:solidFill>
            <a:prstDash val="solid"/>
            <a:beve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ES" sz="1400"/>
          </a:p>
        </p:txBody>
      </p:sp>
      <p:sp>
        <p:nvSpPr>
          <p:cNvPr id="32" name="AutoShape 16"/>
          <p:cNvSpPr>
            <a:spLocks/>
          </p:cNvSpPr>
          <p:nvPr/>
        </p:nvSpPr>
        <p:spPr bwMode="auto">
          <a:xfrm>
            <a:off x="5344963" y="2805098"/>
            <a:ext cx="1292213" cy="1292213"/>
          </a:xfrm>
          <a:custGeom>
            <a:avLst/>
            <a:gdLst/>
            <a:ahLst/>
            <a:cxnLst/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noFill/>
          <a:ln w="25400" cap="flat">
            <a:solidFill>
              <a:srgbClr val="FFFEFE"/>
            </a:solidFill>
            <a:prstDash val="solid"/>
            <a:beve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ES" sz="1400"/>
          </a:p>
        </p:txBody>
      </p:sp>
      <p:sp>
        <p:nvSpPr>
          <p:cNvPr id="36" name="AutoShape 17"/>
          <p:cNvSpPr>
            <a:spLocks/>
          </p:cNvSpPr>
          <p:nvPr/>
        </p:nvSpPr>
        <p:spPr bwMode="auto">
          <a:xfrm>
            <a:off x="7420808" y="2805098"/>
            <a:ext cx="1292213" cy="1292213"/>
          </a:xfrm>
          <a:custGeom>
            <a:avLst/>
            <a:gdLst/>
            <a:ahLst/>
            <a:cxnLst/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noFill/>
          <a:ln w="25400" cap="flat">
            <a:solidFill>
              <a:srgbClr val="FFFEFE"/>
            </a:solidFill>
            <a:prstDash val="solid"/>
            <a:beve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ES" sz="1400"/>
          </a:p>
        </p:txBody>
      </p:sp>
      <p:sp>
        <p:nvSpPr>
          <p:cNvPr id="52" name="Rectangle 30"/>
          <p:cNvSpPr>
            <a:spLocks/>
          </p:cNvSpPr>
          <p:nvPr/>
        </p:nvSpPr>
        <p:spPr bwMode="auto">
          <a:xfrm>
            <a:off x="1361936" y="1494375"/>
            <a:ext cx="7317352" cy="29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spcBef>
                <a:spcPts val="1700"/>
              </a:spcBef>
            </a:pPr>
            <a:endParaRPr lang="en-US" sz="20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  <a:sym typeface="Verdana" charset="0"/>
            </a:endParaRPr>
          </a:p>
        </p:txBody>
      </p:sp>
      <p:sp>
        <p:nvSpPr>
          <p:cNvPr id="54" name="Rectangle 32"/>
          <p:cNvSpPr>
            <a:spLocks/>
          </p:cNvSpPr>
          <p:nvPr/>
        </p:nvSpPr>
        <p:spPr bwMode="auto">
          <a:xfrm>
            <a:off x="1372316" y="1843723"/>
            <a:ext cx="7275836" cy="389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120000"/>
              </a:lnSpc>
              <a:spcBef>
                <a:spcPts val="1700"/>
              </a:spcBef>
            </a:pPr>
            <a:endParaRPr lang="en-US" sz="10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Noto Sans Korean Regular" pitchFamily="34" charset="-127"/>
              <a:ea typeface="Noto Sans Korean Regular" pitchFamily="34" charset="-127"/>
              <a:sym typeface="Lato Regular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389" y="1203870"/>
            <a:ext cx="47720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561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173400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2</a:t>
            </a: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.  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프로그램 디자인 </a:t>
            </a: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-</a:t>
            </a:r>
            <a:r>
              <a:rPr lang="ko-KR" altLang="en-US" sz="2000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메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인 화면</a:t>
            </a:r>
            <a:endParaRPr lang="ko-KR" altLang="en-US" sz="2000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14" name="AutoShape 2"/>
          <p:cNvSpPr>
            <a:spLocks/>
          </p:cNvSpPr>
          <p:nvPr/>
        </p:nvSpPr>
        <p:spPr bwMode="auto">
          <a:xfrm>
            <a:off x="3830894" y="2987383"/>
            <a:ext cx="317864" cy="26467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263" y="3223"/>
                </a:moveTo>
                <a:cubicBezTo>
                  <a:pt x="20633" y="3223"/>
                  <a:pt x="20946" y="3385"/>
                  <a:pt x="21208" y="3714"/>
                </a:cubicBezTo>
                <a:cubicBezTo>
                  <a:pt x="21470" y="4043"/>
                  <a:pt x="21600" y="4428"/>
                  <a:pt x="21600" y="4865"/>
                </a:cubicBezTo>
                <a:lnTo>
                  <a:pt x="21600" y="19984"/>
                </a:lnTo>
                <a:cubicBezTo>
                  <a:pt x="21600" y="20422"/>
                  <a:pt x="21470" y="20804"/>
                  <a:pt x="21208" y="21121"/>
                </a:cubicBezTo>
                <a:cubicBezTo>
                  <a:pt x="20946" y="21441"/>
                  <a:pt x="20633" y="21600"/>
                  <a:pt x="20263" y="21600"/>
                </a:cubicBezTo>
                <a:lnTo>
                  <a:pt x="1349" y="21600"/>
                </a:lnTo>
                <a:cubicBezTo>
                  <a:pt x="982" y="21600"/>
                  <a:pt x="663" y="21441"/>
                  <a:pt x="399" y="21121"/>
                </a:cubicBezTo>
                <a:cubicBezTo>
                  <a:pt x="135" y="20804"/>
                  <a:pt x="0" y="20422"/>
                  <a:pt x="0" y="19984"/>
                </a:cubicBezTo>
                <a:lnTo>
                  <a:pt x="0" y="4865"/>
                </a:lnTo>
                <a:cubicBezTo>
                  <a:pt x="0" y="4428"/>
                  <a:pt x="135" y="4043"/>
                  <a:pt x="399" y="3714"/>
                </a:cubicBezTo>
                <a:cubicBezTo>
                  <a:pt x="663" y="3385"/>
                  <a:pt x="982" y="3223"/>
                  <a:pt x="1349" y="3223"/>
                </a:cubicBezTo>
                <a:lnTo>
                  <a:pt x="5638" y="3223"/>
                </a:lnTo>
                <a:lnTo>
                  <a:pt x="6319" y="1460"/>
                </a:lnTo>
                <a:cubicBezTo>
                  <a:pt x="6458" y="1058"/>
                  <a:pt x="6718" y="714"/>
                  <a:pt x="7090" y="426"/>
                </a:cubicBezTo>
                <a:cubicBezTo>
                  <a:pt x="7467" y="144"/>
                  <a:pt x="7839" y="0"/>
                  <a:pt x="8204" y="0"/>
                </a:cubicBezTo>
                <a:lnTo>
                  <a:pt x="13396" y="0"/>
                </a:lnTo>
                <a:cubicBezTo>
                  <a:pt x="13763" y="0"/>
                  <a:pt x="14136" y="144"/>
                  <a:pt x="14510" y="426"/>
                </a:cubicBezTo>
                <a:cubicBezTo>
                  <a:pt x="14885" y="714"/>
                  <a:pt x="15147" y="1058"/>
                  <a:pt x="15294" y="1460"/>
                </a:cubicBezTo>
                <a:lnTo>
                  <a:pt x="15962" y="3223"/>
                </a:lnTo>
                <a:lnTo>
                  <a:pt x="20263" y="3223"/>
                </a:lnTo>
                <a:close/>
                <a:moveTo>
                  <a:pt x="10806" y="19185"/>
                </a:moveTo>
                <a:cubicBezTo>
                  <a:pt x="11572" y="19185"/>
                  <a:pt x="12299" y="19003"/>
                  <a:pt x="12987" y="18650"/>
                </a:cubicBezTo>
                <a:cubicBezTo>
                  <a:pt x="13673" y="18295"/>
                  <a:pt x="14270" y="17810"/>
                  <a:pt x="14775" y="17196"/>
                </a:cubicBezTo>
                <a:cubicBezTo>
                  <a:pt x="15279" y="16582"/>
                  <a:pt x="15678" y="15862"/>
                  <a:pt x="15974" y="15048"/>
                </a:cubicBezTo>
                <a:cubicBezTo>
                  <a:pt x="16270" y="14235"/>
                  <a:pt x="16420" y="13356"/>
                  <a:pt x="16420" y="12422"/>
                </a:cubicBezTo>
                <a:cubicBezTo>
                  <a:pt x="16420" y="11499"/>
                  <a:pt x="16270" y="10624"/>
                  <a:pt x="15974" y="9795"/>
                </a:cubicBezTo>
                <a:cubicBezTo>
                  <a:pt x="15678" y="8967"/>
                  <a:pt x="15279" y="8250"/>
                  <a:pt x="14775" y="7645"/>
                </a:cubicBezTo>
                <a:cubicBezTo>
                  <a:pt x="14270" y="7036"/>
                  <a:pt x="13673" y="6558"/>
                  <a:pt x="12987" y="6199"/>
                </a:cubicBezTo>
                <a:cubicBezTo>
                  <a:pt x="12299" y="5844"/>
                  <a:pt x="11572" y="5667"/>
                  <a:pt x="10806" y="5667"/>
                </a:cubicBezTo>
                <a:cubicBezTo>
                  <a:pt x="10040" y="5667"/>
                  <a:pt x="9313" y="5847"/>
                  <a:pt x="8620" y="6199"/>
                </a:cubicBezTo>
                <a:cubicBezTo>
                  <a:pt x="7930" y="6558"/>
                  <a:pt x="7332" y="7036"/>
                  <a:pt x="6828" y="7645"/>
                </a:cubicBezTo>
                <a:cubicBezTo>
                  <a:pt x="6324" y="8250"/>
                  <a:pt x="5922" y="8964"/>
                  <a:pt x="5626" y="9789"/>
                </a:cubicBezTo>
                <a:cubicBezTo>
                  <a:pt x="5330" y="10612"/>
                  <a:pt x="5180" y="11491"/>
                  <a:pt x="5180" y="12422"/>
                </a:cubicBezTo>
                <a:cubicBezTo>
                  <a:pt x="5180" y="13356"/>
                  <a:pt x="5330" y="14235"/>
                  <a:pt x="5626" y="15048"/>
                </a:cubicBezTo>
                <a:cubicBezTo>
                  <a:pt x="5922" y="15862"/>
                  <a:pt x="6324" y="16582"/>
                  <a:pt x="6828" y="17196"/>
                </a:cubicBezTo>
                <a:cubicBezTo>
                  <a:pt x="7332" y="17810"/>
                  <a:pt x="7930" y="18295"/>
                  <a:pt x="8620" y="18650"/>
                </a:cubicBezTo>
                <a:cubicBezTo>
                  <a:pt x="9313" y="19006"/>
                  <a:pt x="10040" y="19185"/>
                  <a:pt x="10806" y="19185"/>
                </a:cubicBezTo>
                <a:moveTo>
                  <a:pt x="10806" y="7833"/>
                </a:moveTo>
                <a:cubicBezTo>
                  <a:pt x="11337" y="7833"/>
                  <a:pt x="11834" y="7953"/>
                  <a:pt x="12295" y="8191"/>
                </a:cubicBezTo>
                <a:cubicBezTo>
                  <a:pt x="12755" y="8432"/>
                  <a:pt x="13159" y="8755"/>
                  <a:pt x="13502" y="9169"/>
                </a:cubicBezTo>
                <a:cubicBezTo>
                  <a:pt x="13847" y="9584"/>
                  <a:pt x="14118" y="10069"/>
                  <a:pt x="14317" y="10624"/>
                </a:cubicBezTo>
                <a:cubicBezTo>
                  <a:pt x="14515" y="11185"/>
                  <a:pt x="14615" y="11781"/>
                  <a:pt x="14615" y="12422"/>
                </a:cubicBezTo>
                <a:cubicBezTo>
                  <a:pt x="14615" y="13056"/>
                  <a:pt x="14515" y="13650"/>
                  <a:pt x="14317" y="14205"/>
                </a:cubicBezTo>
                <a:cubicBezTo>
                  <a:pt x="14118" y="14757"/>
                  <a:pt x="13847" y="15245"/>
                  <a:pt x="13502" y="15668"/>
                </a:cubicBezTo>
                <a:cubicBezTo>
                  <a:pt x="13159" y="16091"/>
                  <a:pt x="12752" y="16420"/>
                  <a:pt x="12290" y="16661"/>
                </a:cubicBezTo>
                <a:cubicBezTo>
                  <a:pt x="11825" y="16899"/>
                  <a:pt x="11330" y="17017"/>
                  <a:pt x="10806" y="17017"/>
                </a:cubicBezTo>
                <a:cubicBezTo>
                  <a:pt x="10275" y="17017"/>
                  <a:pt x="9778" y="16899"/>
                  <a:pt x="9313" y="16661"/>
                </a:cubicBezTo>
                <a:cubicBezTo>
                  <a:pt x="8848" y="16420"/>
                  <a:pt x="8444" y="16091"/>
                  <a:pt x="8101" y="15668"/>
                </a:cubicBezTo>
                <a:cubicBezTo>
                  <a:pt x="7756" y="15245"/>
                  <a:pt x="7484" y="14755"/>
                  <a:pt x="7286" y="14199"/>
                </a:cubicBezTo>
                <a:cubicBezTo>
                  <a:pt x="7085" y="13641"/>
                  <a:pt x="6985" y="13045"/>
                  <a:pt x="6985" y="12422"/>
                </a:cubicBezTo>
                <a:cubicBezTo>
                  <a:pt x="6985" y="11781"/>
                  <a:pt x="7085" y="11185"/>
                  <a:pt x="7286" y="10624"/>
                </a:cubicBezTo>
                <a:cubicBezTo>
                  <a:pt x="7484" y="10068"/>
                  <a:pt x="7756" y="9584"/>
                  <a:pt x="8101" y="9169"/>
                </a:cubicBezTo>
                <a:cubicBezTo>
                  <a:pt x="8444" y="8755"/>
                  <a:pt x="8848" y="8432"/>
                  <a:pt x="9313" y="8191"/>
                </a:cubicBezTo>
                <a:cubicBezTo>
                  <a:pt x="9778" y="7953"/>
                  <a:pt x="10275" y="7833"/>
                  <a:pt x="10806" y="7833"/>
                </a:cubicBezTo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 sz="1400"/>
          </a:p>
        </p:txBody>
      </p:sp>
      <p:sp>
        <p:nvSpPr>
          <p:cNvPr id="15" name="Rectangle 3"/>
          <p:cNvSpPr>
            <a:spLocks/>
          </p:cNvSpPr>
          <p:nvPr/>
        </p:nvSpPr>
        <p:spPr bwMode="auto">
          <a:xfrm>
            <a:off x="3001854" y="3361684"/>
            <a:ext cx="1935725" cy="15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ts val="1700"/>
              </a:spcBef>
            </a:pPr>
            <a:r>
              <a:rPr lang="en-US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  <a:cs typeface="+mj-cs"/>
                <a:sym typeface="Lato Bold" charset="0"/>
              </a:rPr>
              <a:t>Photography</a:t>
            </a:r>
          </a:p>
        </p:txBody>
      </p:sp>
      <p:sp>
        <p:nvSpPr>
          <p:cNvPr id="16" name="AutoShape 4"/>
          <p:cNvSpPr>
            <a:spLocks/>
          </p:cNvSpPr>
          <p:nvPr/>
        </p:nvSpPr>
        <p:spPr bwMode="auto">
          <a:xfrm>
            <a:off x="5849653" y="3050956"/>
            <a:ext cx="291916" cy="243263"/>
          </a:xfrm>
          <a:custGeom>
            <a:avLst/>
            <a:gdLst/>
            <a:ahLst/>
            <a:cxnLst/>
            <a:rect l="0" t="0" r="r" b="b"/>
            <a:pathLst>
              <a:path w="21600" h="21579">
                <a:moveTo>
                  <a:pt x="21600" y="9391"/>
                </a:moveTo>
                <a:cubicBezTo>
                  <a:pt x="21600" y="9887"/>
                  <a:pt x="21473" y="10321"/>
                  <a:pt x="21218" y="10697"/>
                </a:cubicBezTo>
                <a:cubicBezTo>
                  <a:pt x="20963" y="11073"/>
                  <a:pt x="20648" y="11313"/>
                  <a:pt x="20263" y="11428"/>
                </a:cubicBezTo>
                <a:lnTo>
                  <a:pt x="20263" y="16611"/>
                </a:lnTo>
                <a:cubicBezTo>
                  <a:pt x="20263" y="17201"/>
                  <a:pt x="20087" y="17708"/>
                  <a:pt x="19730" y="18128"/>
                </a:cubicBezTo>
                <a:cubicBezTo>
                  <a:pt x="19375" y="18551"/>
                  <a:pt x="18951" y="18759"/>
                  <a:pt x="18459" y="18759"/>
                </a:cubicBezTo>
                <a:cubicBezTo>
                  <a:pt x="17928" y="18122"/>
                  <a:pt x="17286" y="17506"/>
                  <a:pt x="16537" y="16904"/>
                </a:cubicBezTo>
                <a:cubicBezTo>
                  <a:pt x="15786" y="16306"/>
                  <a:pt x="14980" y="15757"/>
                  <a:pt x="14116" y="15255"/>
                </a:cubicBezTo>
                <a:cubicBezTo>
                  <a:pt x="13254" y="14756"/>
                  <a:pt x="12363" y="14325"/>
                  <a:pt x="11450" y="13969"/>
                </a:cubicBezTo>
                <a:cubicBezTo>
                  <a:pt x="10537" y="13614"/>
                  <a:pt x="9648" y="13380"/>
                  <a:pt x="8789" y="13268"/>
                </a:cubicBezTo>
                <a:cubicBezTo>
                  <a:pt x="8453" y="13379"/>
                  <a:pt x="8179" y="13564"/>
                  <a:pt x="7969" y="13829"/>
                </a:cubicBezTo>
                <a:cubicBezTo>
                  <a:pt x="7758" y="14093"/>
                  <a:pt x="7614" y="14386"/>
                  <a:pt x="7535" y="14706"/>
                </a:cubicBezTo>
                <a:cubicBezTo>
                  <a:pt x="7457" y="15029"/>
                  <a:pt x="7450" y="15361"/>
                  <a:pt x="7511" y="15698"/>
                </a:cubicBezTo>
                <a:cubicBezTo>
                  <a:pt x="7575" y="16036"/>
                  <a:pt x="7719" y="16341"/>
                  <a:pt x="7947" y="16611"/>
                </a:cubicBezTo>
                <a:cubicBezTo>
                  <a:pt x="7751" y="16992"/>
                  <a:pt x="7660" y="17347"/>
                  <a:pt x="7677" y="17673"/>
                </a:cubicBezTo>
                <a:cubicBezTo>
                  <a:pt x="7692" y="17993"/>
                  <a:pt x="7773" y="18307"/>
                  <a:pt x="7917" y="18606"/>
                </a:cubicBezTo>
                <a:cubicBezTo>
                  <a:pt x="8059" y="18909"/>
                  <a:pt x="8255" y="19193"/>
                  <a:pt x="8498" y="19469"/>
                </a:cubicBezTo>
                <a:cubicBezTo>
                  <a:pt x="8737" y="19745"/>
                  <a:pt x="8997" y="20021"/>
                  <a:pt x="9271" y="20291"/>
                </a:cubicBezTo>
                <a:cubicBezTo>
                  <a:pt x="9114" y="20696"/>
                  <a:pt x="8843" y="21001"/>
                  <a:pt x="8456" y="21213"/>
                </a:cubicBezTo>
                <a:cubicBezTo>
                  <a:pt x="8069" y="21424"/>
                  <a:pt x="7655" y="21541"/>
                  <a:pt x="7212" y="21571"/>
                </a:cubicBezTo>
                <a:cubicBezTo>
                  <a:pt x="6772" y="21600"/>
                  <a:pt x="6341" y="21550"/>
                  <a:pt x="5917" y="21424"/>
                </a:cubicBezTo>
                <a:cubicBezTo>
                  <a:pt x="5496" y="21295"/>
                  <a:pt x="5163" y="21092"/>
                  <a:pt x="4923" y="20811"/>
                </a:cubicBezTo>
                <a:cubicBezTo>
                  <a:pt x="4781" y="20241"/>
                  <a:pt x="4625" y="19657"/>
                  <a:pt x="4453" y="19056"/>
                </a:cubicBezTo>
                <a:cubicBezTo>
                  <a:pt x="4282" y="18454"/>
                  <a:pt x="4140" y="17843"/>
                  <a:pt x="4032" y="17224"/>
                </a:cubicBezTo>
                <a:cubicBezTo>
                  <a:pt x="3922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50" y="13154"/>
                </a:cubicBezTo>
                <a:lnTo>
                  <a:pt x="1804" y="13154"/>
                </a:lnTo>
                <a:cubicBezTo>
                  <a:pt x="1312" y="13154"/>
                  <a:pt x="889" y="12945"/>
                  <a:pt x="534" y="12523"/>
                </a:cubicBezTo>
                <a:cubicBezTo>
                  <a:pt x="176" y="12100"/>
                  <a:pt x="0" y="11592"/>
                  <a:pt x="0" y="10991"/>
                </a:cubicBezTo>
                <a:lnTo>
                  <a:pt x="0" y="7774"/>
                </a:lnTo>
                <a:cubicBezTo>
                  <a:pt x="0" y="7184"/>
                  <a:pt x="176" y="6677"/>
                  <a:pt x="526" y="6245"/>
                </a:cubicBezTo>
                <a:cubicBezTo>
                  <a:pt x="879" y="5820"/>
                  <a:pt x="1305" y="5605"/>
                  <a:pt x="1804" y="5605"/>
                </a:cubicBezTo>
                <a:lnTo>
                  <a:pt x="7653" y="5605"/>
                </a:lnTo>
                <a:cubicBezTo>
                  <a:pt x="8551" y="5605"/>
                  <a:pt x="9509" y="5450"/>
                  <a:pt x="10525" y="5136"/>
                </a:cubicBezTo>
                <a:cubicBezTo>
                  <a:pt x="11541" y="4822"/>
                  <a:pt x="12537" y="4399"/>
                  <a:pt x="13511" y="3874"/>
                </a:cubicBezTo>
                <a:cubicBezTo>
                  <a:pt x="14488" y="3343"/>
                  <a:pt x="15409" y="2744"/>
                  <a:pt x="16273" y="2072"/>
                </a:cubicBezTo>
                <a:cubicBezTo>
                  <a:pt x="17135" y="1406"/>
                  <a:pt x="17864" y="713"/>
                  <a:pt x="18459" y="0"/>
                </a:cubicBezTo>
                <a:cubicBezTo>
                  <a:pt x="18951" y="0"/>
                  <a:pt x="19375" y="214"/>
                  <a:pt x="19730" y="634"/>
                </a:cubicBezTo>
                <a:cubicBezTo>
                  <a:pt x="20087" y="1057"/>
                  <a:pt x="20263" y="1567"/>
                  <a:pt x="20263" y="2166"/>
                </a:cubicBezTo>
                <a:lnTo>
                  <a:pt x="20263" y="7334"/>
                </a:lnTo>
                <a:cubicBezTo>
                  <a:pt x="20648" y="7446"/>
                  <a:pt x="20963" y="7692"/>
                  <a:pt x="21218" y="8071"/>
                </a:cubicBezTo>
                <a:cubicBezTo>
                  <a:pt x="21473" y="8455"/>
                  <a:pt x="21600" y="8895"/>
                  <a:pt x="21600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3" y="4452"/>
                </a:cubicBezTo>
                <a:cubicBezTo>
                  <a:pt x="15810" y="4963"/>
                  <a:pt x="15066" y="5423"/>
                  <a:pt x="14280" y="5834"/>
                </a:cubicBezTo>
                <a:cubicBezTo>
                  <a:pt x="13494" y="6245"/>
                  <a:pt x="12694" y="6609"/>
                  <a:pt x="11878" y="6923"/>
                </a:cubicBezTo>
                <a:cubicBezTo>
                  <a:pt x="11061" y="7237"/>
                  <a:pt x="10255" y="7463"/>
                  <a:pt x="9457" y="7604"/>
                </a:cubicBezTo>
                <a:lnTo>
                  <a:pt x="9457" y="11173"/>
                </a:lnTo>
                <a:cubicBezTo>
                  <a:pt x="10255" y="11325"/>
                  <a:pt x="11061" y="11554"/>
                  <a:pt x="11878" y="11862"/>
                </a:cubicBezTo>
                <a:cubicBezTo>
                  <a:pt x="12694" y="12170"/>
                  <a:pt x="13494" y="12537"/>
                  <a:pt x="14280" y="12957"/>
                </a:cubicBezTo>
                <a:cubicBezTo>
                  <a:pt x="15066" y="13379"/>
                  <a:pt x="15813" y="13843"/>
                  <a:pt x="16525" y="14348"/>
                </a:cubicBezTo>
                <a:cubicBezTo>
                  <a:pt x="17235" y="14856"/>
                  <a:pt x="17881" y="15381"/>
                  <a:pt x="18459" y="15921"/>
                </a:cubicBezTo>
                <a:lnTo>
                  <a:pt x="18459" y="2855"/>
                </a:lnTo>
                <a:close/>
                <a:moveTo>
                  <a:pt x="18459" y="2855"/>
                </a:moveTo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 sz="1400"/>
          </a:p>
        </p:txBody>
      </p:sp>
      <p:sp>
        <p:nvSpPr>
          <p:cNvPr id="17" name="Rectangle 5"/>
          <p:cNvSpPr>
            <a:spLocks/>
          </p:cNvSpPr>
          <p:nvPr/>
        </p:nvSpPr>
        <p:spPr bwMode="auto">
          <a:xfrm>
            <a:off x="5015423" y="3377253"/>
            <a:ext cx="1935725" cy="15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ts val="1700"/>
              </a:spcBef>
            </a:pPr>
            <a:r>
              <a:rPr lang="en-US" sz="1400" dirty="0">
                <a:solidFill>
                  <a:srgbClr val="FFFFFF"/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Marketing</a:t>
            </a: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387884" y="3356494"/>
            <a:ext cx="1188421" cy="15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ts val="1700"/>
              </a:spcBef>
            </a:pPr>
            <a:r>
              <a:rPr lang="en-US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  <a:cs typeface="+mj-cs"/>
                <a:sym typeface="Lato Bold" charset="0"/>
              </a:rPr>
              <a:t>Research</a:t>
            </a:r>
          </a:p>
        </p:txBody>
      </p:sp>
      <p:sp>
        <p:nvSpPr>
          <p:cNvPr id="20" name="AutoShape 7"/>
          <p:cNvSpPr>
            <a:spLocks/>
          </p:cNvSpPr>
          <p:nvPr/>
        </p:nvSpPr>
        <p:spPr bwMode="auto">
          <a:xfrm>
            <a:off x="1822514" y="3001655"/>
            <a:ext cx="291916" cy="29191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357" y="18802"/>
                </a:moveTo>
                <a:cubicBezTo>
                  <a:pt x="21518" y="18965"/>
                  <a:pt x="21600" y="19177"/>
                  <a:pt x="21600" y="19437"/>
                </a:cubicBezTo>
                <a:cubicBezTo>
                  <a:pt x="21600" y="19581"/>
                  <a:pt x="21518" y="19776"/>
                  <a:pt x="21357" y="20019"/>
                </a:cubicBezTo>
                <a:cubicBezTo>
                  <a:pt x="21193" y="20261"/>
                  <a:pt x="20990" y="20504"/>
                  <a:pt x="20747" y="20741"/>
                </a:cubicBezTo>
                <a:cubicBezTo>
                  <a:pt x="20504" y="20979"/>
                  <a:pt x="20261" y="21185"/>
                  <a:pt x="20023" y="21349"/>
                </a:cubicBezTo>
                <a:cubicBezTo>
                  <a:pt x="19783" y="21518"/>
                  <a:pt x="19594" y="21600"/>
                  <a:pt x="19447" y="21600"/>
                </a:cubicBezTo>
                <a:cubicBezTo>
                  <a:pt x="19190" y="21600"/>
                  <a:pt x="18975" y="21515"/>
                  <a:pt x="18811" y="21343"/>
                </a:cubicBezTo>
                <a:lnTo>
                  <a:pt x="13957" y="16503"/>
                </a:lnTo>
                <a:cubicBezTo>
                  <a:pt x="13217" y="16980"/>
                  <a:pt x="12429" y="17350"/>
                  <a:pt x="11590" y="17604"/>
                </a:cubicBezTo>
                <a:cubicBezTo>
                  <a:pt x="10751" y="17864"/>
                  <a:pt x="9892" y="17991"/>
                  <a:pt x="9007" y="17991"/>
                </a:cubicBezTo>
                <a:cubicBezTo>
                  <a:pt x="7770" y="17991"/>
                  <a:pt x="6609" y="17760"/>
                  <a:pt x="5518" y="17291"/>
                </a:cubicBezTo>
                <a:cubicBezTo>
                  <a:pt x="4427" y="16822"/>
                  <a:pt x="3470" y="16175"/>
                  <a:pt x="2645" y="15354"/>
                </a:cubicBezTo>
                <a:cubicBezTo>
                  <a:pt x="1817" y="14535"/>
                  <a:pt x="1173" y="13580"/>
                  <a:pt x="701" y="12487"/>
                </a:cubicBezTo>
                <a:cubicBezTo>
                  <a:pt x="232" y="11400"/>
                  <a:pt x="0" y="10237"/>
                  <a:pt x="0" y="9000"/>
                </a:cubicBezTo>
                <a:cubicBezTo>
                  <a:pt x="0" y="7769"/>
                  <a:pt x="232" y="6602"/>
                  <a:pt x="701" y="5515"/>
                </a:cubicBezTo>
                <a:cubicBezTo>
                  <a:pt x="1170" y="4422"/>
                  <a:pt x="1817" y="3468"/>
                  <a:pt x="2645" y="2646"/>
                </a:cubicBezTo>
                <a:cubicBezTo>
                  <a:pt x="3470" y="1827"/>
                  <a:pt x="4425" y="1180"/>
                  <a:pt x="5512" y="709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5" y="0"/>
                  <a:pt x="11403" y="237"/>
                  <a:pt x="12488" y="709"/>
                </a:cubicBezTo>
                <a:cubicBezTo>
                  <a:pt x="13573" y="1180"/>
                  <a:pt x="14531" y="1827"/>
                  <a:pt x="15359" y="2646"/>
                </a:cubicBezTo>
                <a:cubicBezTo>
                  <a:pt x="16184" y="3468"/>
                  <a:pt x="16831" y="4422"/>
                  <a:pt x="17300" y="5515"/>
                </a:cubicBezTo>
                <a:cubicBezTo>
                  <a:pt x="17769" y="6602"/>
                  <a:pt x="18003" y="7769"/>
                  <a:pt x="18003" y="9000"/>
                </a:cubicBezTo>
                <a:cubicBezTo>
                  <a:pt x="18003" y="9887"/>
                  <a:pt x="17873" y="10748"/>
                  <a:pt x="17616" y="11589"/>
                </a:cubicBezTo>
                <a:cubicBezTo>
                  <a:pt x="17359" y="12434"/>
                  <a:pt x="16992" y="13219"/>
                  <a:pt x="16514" y="13947"/>
                </a:cubicBezTo>
                <a:lnTo>
                  <a:pt x="21357" y="18802"/>
                </a:lnTo>
                <a:close/>
                <a:moveTo>
                  <a:pt x="3597" y="9000"/>
                </a:moveTo>
                <a:cubicBezTo>
                  <a:pt x="3597" y="9759"/>
                  <a:pt x="3741" y="10465"/>
                  <a:pt x="4029" y="11118"/>
                </a:cubicBezTo>
                <a:cubicBezTo>
                  <a:pt x="4317" y="11770"/>
                  <a:pt x="4707" y="12338"/>
                  <a:pt x="5193" y="12821"/>
                </a:cubicBezTo>
                <a:cubicBezTo>
                  <a:pt x="5679" y="13301"/>
                  <a:pt x="6253" y="13685"/>
                  <a:pt x="6908" y="13970"/>
                </a:cubicBezTo>
                <a:cubicBezTo>
                  <a:pt x="7566" y="14252"/>
                  <a:pt x="8264" y="14394"/>
                  <a:pt x="9004" y="14394"/>
                </a:cubicBezTo>
                <a:cubicBezTo>
                  <a:pt x="9745" y="14394"/>
                  <a:pt x="10440" y="14252"/>
                  <a:pt x="11092" y="13970"/>
                </a:cubicBezTo>
                <a:cubicBezTo>
                  <a:pt x="11745" y="13685"/>
                  <a:pt x="12319" y="13301"/>
                  <a:pt x="12802" y="12821"/>
                </a:cubicBezTo>
                <a:cubicBezTo>
                  <a:pt x="13291" y="12338"/>
                  <a:pt x="13678" y="11770"/>
                  <a:pt x="13966" y="11118"/>
                </a:cubicBezTo>
                <a:cubicBezTo>
                  <a:pt x="14254" y="10465"/>
                  <a:pt x="14398" y="9759"/>
                  <a:pt x="14398" y="9000"/>
                </a:cubicBezTo>
                <a:cubicBezTo>
                  <a:pt x="14398" y="8260"/>
                  <a:pt x="14254" y="7565"/>
                  <a:pt x="13966" y="6913"/>
                </a:cubicBezTo>
                <a:cubicBezTo>
                  <a:pt x="13675" y="6258"/>
                  <a:pt x="13291" y="5684"/>
                  <a:pt x="12802" y="5193"/>
                </a:cubicBezTo>
                <a:cubicBezTo>
                  <a:pt x="12316" y="4704"/>
                  <a:pt x="11745" y="4317"/>
                  <a:pt x="11092" y="4032"/>
                </a:cubicBezTo>
                <a:cubicBezTo>
                  <a:pt x="10440" y="3750"/>
                  <a:pt x="9742" y="3606"/>
                  <a:pt x="9004" y="3606"/>
                </a:cubicBezTo>
                <a:cubicBezTo>
                  <a:pt x="8267" y="3606"/>
                  <a:pt x="7566" y="3750"/>
                  <a:pt x="6908" y="4032"/>
                </a:cubicBezTo>
                <a:cubicBezTo>
                  <a:pt x="6253" y="4317"/>
                  <a:pt x="5676" y="4704"/>
                  <a:pt x="5193" y="5193"/>
                </a:cubicBezTo>
                <a:cubicBezTo>
                  <a:pt x="4707" y="5684"/>
                  <a:pt x="4317" y="6258"/>
                  <a:pt x="4029" y="6913"/>
                </a:cubicBezTo>
                <a:cubicBezTo>
                  <a:pt x="3741" y="7565"/>
                  <a:pt x="3597" y="8257"/>
                  <a:pt x="3597" y="9000"/>
                </a:cubicBezTo>
                <a:moveTo>
                  <a:pt x="9007" y="5591"/>
                </a:moveTo>
                <a:cubicBezTo>
                  <a:pt x="9185" y="5591"/>
                  <a:pt x="9344" y="5656"/>
                  <a:pt x="9473" y="5786"/>
                </a:cubicBezTo>
                <a:cubicBezTo>
                  <a:pt x="9603" y="5919"/>
                  <a:pt x="9668" y="6082"/>
                  <a:pt x="9668" y="6280"/>
                </a:cubicBezTo>
                <a:cubicBezTo>
                  <a:pt x="9668" y="6461"/>
                  <a:pt x="9603" y="6616"/>
                  <a:pt x="9473" y="6746"/>
                </a:cubicBezTo>
                <a:cubicBezTo>
                  <a:pt x="9344" y="6879"/>
                  <a:pt x="9185" y="6944"/>
                  <a:pt x="9007" y="6944"/>
                </a:cubicBezTo>
                <a:cubicBezTo>
                  <a:pt x="8439" y="6944"/>
                  <a:pt x="7953" y="7144"/>
                  <a:pt x="7552" y="7537"/>
                </a:cubicBezTo>
                <a:cubicBezTo>
                  <a:pt x="7151" y="7935"/>
                  <a:pt x="6950" y="8423"/>
                  <a:pt x="6950" y="8997"/>
                </a:cubicBezTo>
                <a:cubicBezTo>
                  <a:pt x="6950" y="9180"/>
                  <a:pt x="6885" y="9333"/>
                  <a:pt x="6755" y="9466"/>
                </a:cubicBezTo>
                <a:cubicBezTo>
                  <a:pt x="6623" y="9596"/>
                  <a:pt x="6467" y="9658"/>
                  <a:pt x="6289" y="9658"/>
                </a:cubicBezTo>
                <a:cubicBezTo>
                  <a:pt x="6080" y="9658"/>
                  <a:pt x="5914" y="9596"/>
                  <a:pt x="5786" y="9466"/>
                </a:cubicBezTo>
                <a:cubicBezTo>
                  <a:pt x="5659" y="9333"/>
                  <a:pt x="5600" y="9180"/>
                  <a:pt x="5600" y="8997"/>
                </a:cubicBezTo>
                <a:cubicBezTo>
                  <a:pt x="5600" y="8539"/>
                  <a:pt x="5685" y="8104"/>
                  <a:pt x="5863" y="7686"/>
                </a:cubicBezTo>
                <a:cubicBezTo>
                  <a:pt x="6038" y="7271"/>
                  <a:pt x="6281" y="6907"/>
                  <a:pt x="6597" y="6591"/>
                </a:cubicBezTo>
                <a:cubicBezTo>
                  <a:pt x="6905" y="6277"/>
                  <a:pt x="7264" y="6029"/>
                  <a:pt x="7677" y="5857"/>
                </a:cubicBezTo>
                <a:cubicBezTo>
                  <a:pt x="8086" y="5681"/>
                  <a:pt x="8530" y="5591"/>
                  <a:pt x="9007" y="5591"/>
                </a:cubicBezTo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 sz="1400"/>
          </a:p>
        </p:txBody>
      </p:sp>
      <p:sp>
        <p:nvSpPr>
          <p:cNvPr id="21" name="Rectangle 8"/>
          <p:cNvSpPr>
            <a:spLocks/>
          </p:cNvSpPr>
          <p:nvPr/>
        </p:nvSpPr>
        <p:spPr bwMode="auto">
          <a:xfrm>
            <a:off x="1278903" y="3523859"/>
            <a:ext cx="1390816" cy="39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  <a:cs typeface="+mj-cs"/>
                <a:sym typeface="Lato Light" charset="0"/>
              </a:rPr>
              <a:t>456</a:t>
            </a:r>
          </a:p>
        </p:txBody>
      </p:sp>
      <p:sp>
        <p:nvSpPr>
          <p:cNvPr id="22" name="Rectangle 9"/>
          <p:cNvSpPr>
            <a:spLocks/>
          </p:cNvSpPr>
          <p:nvPr/>
        </p:nvSpPr>
        <p:spPr bwMode="auto">
          <a:xfrm>
            <a:off x="3276903" y="3523859"/>
            <a:ext cx="1390816" cy="39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  <a:cs typeface="+mj-cs"/>
                <a:sym typeface="Lato Light" charset="0"/>
              </a:rPr>
              <a:t>452</a:t>
            </a:r>
          </a:p>
        </p:txBody>
      </p:sp>
      <p:sp>
        <p:nvSpPr>
          <p:cNvPr id="26" name="Rectangle 10"/>
          <p:cNvSpPr>
            <a:spLocks/>
          </p:cNvSpPr>
          <p:nvPr/>
        </p:nvSpPr>
        <p:spPr bwMode="auto">
          <a:xfrm>
            <a:off x="5295662" y="3518670"/>
            <a:ext cx="1390816" cy="39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  <a:cs typeface="+mj-cs"/>
                <a:sym typeface="Lato Light" charset="0"/>
              </a:rPr>
              <a:t>67</a:t>
            </a:r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7096457" y="3418770"/>
            <a:ext cx="1935725" cy="15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ts val="1700"/>
              </a:spcBef>
            </a:pPr>
            <a:r>
              <a:rPr lang="en-US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  <a:cs typeface="+mj-cs"/>
                <a:sym typeface="Lato Bold" charset="0"/>
              </a:rPr>
              <a:t>Likes</a:t>
            </a:r>
          </a:p>
        </p:txBody>
      </p:sp>
      <p:sp>
        <p:nvSpPr>
          <p:cNvPr id="28" name="Rectangle 12"/>
          <p:cNvSpPr>
            <a:spLocks/>
          </p:cNvSpPr>
          <p:nvPr/>
        </p:nvSpPr>
        <p:spPr bwMode="auto">
          <a:xfrm>
            <a:off x="7381886" y="3518670"/>
            <a:ext cx="1390816" cy="39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  <a:cs typeface="+mj-cs"/>
                <a:sym typeface="Lato Light" charset="0"/>
              </a:rPr>
              <a:t>12k</a:t>
            </a:r>
          </a:p>
        </p:txBody>
      </p:sp>
      <p:sp>
        <p:nvSpPr>
          <p:cNvPr id="29" name="AutoShape 13"/>
          <p:cNvSpPr>
            <a:spLocks/>
          </p:cNvSpPr>
          <p:nvPr/>
        </p:nvSpPr>
        <p:spPr bwMode="auto">
          <a:xfrm>
            <a:off x="7914470" y="3028251"/>
            <a:ext cx="291916" cy="29191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329" y="11544"/>
                </a:moveTo>
                <a:cubicBezTo>
                  <a:pt x="21493" y="11931"/>
                  <a:pt x="21572" y="12338"/>
                  <a:pt x="21572" y="12758"/>
                </a:cubicBezTo>
                <a:cubicBezTo>
                  <a:pt x="21572" y="13464"/>
                  <a:pt x="21388" y="14105"/>
                  <a:pt x="21018" y="14679"/>
                </a:cubicBezTo>
                <a:cubicBezTo>
                  <a:pt x="21111" y="15215"/>
                  <a:pt x="21077" y="15746"/>
                  <a:pt x="20925" y="16285"/>
                </a:cubicBezTo>
                <a:cubicBezTo>
                  <a:pt x="20769" y="16819"/>
                  <a:pt x="20512" y="17288"/>
                  <a:pt x="20142" y="17697"/>
                </a:cubicBezTo>
                <a:cubicBezTo>
                  <a:pt x="20105" y="18451"/>
                  <a:pt x="19902" y="19081"/>
                  <a:pt x="19532" y="19581"/>
                </a:cubicBezTo>
                <a:cubicBezTo>
                  <a:pt x="19161" y="20081"/>
                  <a:pt x="18701" y="20482"/>
                  <a:pt x="18147" y="20784"/>
                </a:cubicBezTo>
                <a:cubicBezTo>
                  <a:pt x="17593" y="21089"/>
                  <a:pt x="16983" y="21298"/>
                  <a:pt x="16322" y="21419"/>
                </a:cubicBezTo>
                <a:cubicBezTo>
                  <a:pt x="15660" y="21541"/>
                  <a:pt x="15010" y="21600"/>
                  <a:pt x="14380" y="21600"/>
                </a:cubicBezTo>
                <a:cubicBezTo>
                  <a:pt x="13730" y="21600"/>
                  <a:pt x="13078" y="21555"/>
                  <a:pt x="12425" y="21462"/>
                </a:cubicBezTo>
                <a:cubicBezTo>
                  <a:pt x="11772" y="21363"/>
                  <a:pt x="11128" y="21236"/>
                  <a:pt x="10498" y="21075"/>
                </a:cubicBezTo>
                <a:cubicBezTo>
                  <a:pt x="9865" y="20894"/>
                  <a:pt x="9237" y="20702"/>
                  <a:pt x="8610" y="20493"/>
                </a:cubicBezTo>
                <a:cubicBezTo>
                  <a:pt x="7983" y="20287"/>
                  <a:pt x="7341" y="20182"/>
                  <a:pt x="6680" y="20182"/>
                </a:cubicBezTo>
                <a:lnTo>
                  <a:pt x="1608" y="20182"/>
                </a:lnTo>
                <a:cubicBezTo>
                  <a:pt x="1167" y="20182"/>
                  <a:pt x="786" y="20030"/>
                  <a:pt x="472" y="19714"/>
                </a:cubicBezTo>
                <a:cubicBezTo>
                  <a:pt x="158" y="19406"/>
                  <a:pt x="0" y="19025"/>
                  <a:pt x="0" y="18573"/>
                </a:cubicBezTo>
                <a:lnTo>
                  <a:pt x="0" y="9881"/>
                </a:lnTo>
                <a:cubicBezTo>
                  <a:pt x="0" y="9440"/>
                  <a:pt x="158" y="9065"/>
                  <a:pt x="472" y="8754"/>
                </a:cubicBezTo>
                <a:cubicBezTo>
                  <a:pt x="786" y="8441"/>
                  <a:pt x="1167" y="8285"/>
                  <a:pt x="1608" y="8285"/>
                </a:cubicBezTo>
                <a:lnTo>
                  <a:pt x="6316" y="8285"/>
                </a:lnTo>
                <a:cubicBezTo>
                  <a:pt x="6559" y="8161"/>
                  <a:pt x="6751" y="8023"/>
                  <a:pt x="6898" y="7873"/>
                </a:cubicBezTo>
                <a:cubicBezTo>
                  <a:pt x="7042" y="7723"/>
                  <a:pt x="7197" y="7548"/>
                  <a:pt x="7370" y="7342"/>
                </a:cubicBezTo>
                <a:cubicBezTo>
                  <a:pt x="7514" y="7161"/>
                  <a:pt x="7663" y="6986"/>
                  <a:pt x="7810" y="6820"/>
                </a:cubicBezTo>
                <a:cubicBezTo>
                  <a:pt x="7957" y="6653"/>
                  <a:pt x="8113" y="6484"/>
                  <a:pt x="8277" y="6311"/>
                </a:cubicBezTo>
                <a:cubicBezTo>
                  <a:pt x="8570" y="5998"/>
                  <a:pt x="8918" y="5690"/>
                  <a:pt x="9302" y="5385"/>
                </a:cubicBezTo>
                <a:cubicBezTo>
                  <a:pt x="9692" y="5086"/>
                  <a:pt x="9989" y="4750"/>
                  <a:pt x="10195" y="4380"/>
                </a:cubicBezTo>
                <a:cubicBezTo>
                  <a:pt x="10339" y="4117"/>
                  <a:pt x="10444" y="3826"/>
                  <a:pt x="10506" y="3507"/>
                </a:cubicBezTo>
                <a:cubicBezTo>
                  <a:pt x="10565" y="3188"/>
                  <a:pt x="10628" y="2866"/>
                  <a:pt x="10676" y="2539"/>
                </a:cubicBezTo>
                <a:cubicBezTo>
                  <a:pt x="10727" y="2217"/>
                  <a:pt x="10780" y="1900"/>
                  <a:pt x="10845" y="1593"/>
                </a:cubicBezTo>
                <a:cubicBezTo>
                  <a:pt x="10907" y="1288"/>
                  <a:pt x="11015" y="1017"/>
                  <a:pt x="11162" y="777"/>
                </a:cubicBezTo>
                <a:cubicBezTo>
                  <a:pt x="11311" y="537"/>
                  <a:pt x="11523" y="350"/>
                  <a:pt x="11800" y="209"/>
                </a:cubicBezTo>
                <a:cubicBezTo>
                  <a:pt x="12074" y="68"/>
                  <a:pt x="12442" y="0"/>
                  <a:pt x="12902" y="0"/>
                </a:cubicBezTo>
                <a:cubicBezTo>
                  <a:pt x="13451" y="0"/>
                  <a:pt x="13956" y="113"/>
                  <a:pt x="14411" y="345"/>
                </a:cubicBezTo>
                <a:cubicBezTo>
                  <a:pt x="14869" y="573"/>
                  <a:pt x="15251" y="881"/>
                  <a:pt x="15567" y="1271"/>
                </a:cubicBezTo>
                <a:cubicBezTo>
                  <a:pt x="15881" y="1658"/>
                  <a:pt x="16127" y="2101"/>
                  <a:pt x="16305" y="2601"/>
                </a:cubicBezTo>
                <a:cubicBezTo>
                  <a:pt x="16480" y="3104"/>
                  <a:pt x="16570" y="3609"/>
                  <a:pt x="16570" y="4123"/>
                </a:cubicBezTo>
                <a:cubicBezTo>
                  <a:pt x="16570" y="4654"/>
                  <a:pt x="16491" y="5162"/>
                  <a:pt x="16333" y="5645"/>
                </a:cubicBezTo>
                <a:cubicBezTo>
                  <a:pt x="16175" y="6125"/>
                  <a:pt x="15982" y="6611"/>
                  <a:pt x="15759" y="7097"/>
                </a:cubicBezTo>
                <a:cubicBezTo>
                  <a:pt x="16073" y="7080"/>
                  <a:pt x="16389" y="7057"/>
                  <a:pt x="16706" y="7035"/>
                </a:cubicBezTo>
                <a:cubicBezTo>
                  <a:pt x="17019" y="7012"/>
                  <a:pt x="17336" y="7001"/>
                  <a:pt x="17652" y="7001"/>
                </a:cubicBezTo>
                <a:cubicBezTo>
                  <a:pt x="18150" y="7001"/>
                  <a:pt x="18630" y="7049"/>
                  <a:pt x="19099" y="7145"/>
                </a:cubicBezTo>
                <a:cubicBezTo>
                  <a:pt x="19568" y="7238"/>
                  <a:pt x="19987" y="7396"/>
                  <a:pt x="20357" y="7616"/>
                </a:cubicBezTo>
                <a:cubicBezTo>
                  <a:pt x="20727" y="7839"/>
                  <a:pt x="21026" y="8144"/>
                  <a:pt x="21255" y="8528"/>
                </a:cubicBezTo>
                <a:cubicBezTo>
                  <a:pt x="21487" y="8918"/>
                  <a:pt x="21600" y="9409"/>
                  <a:pt x="21600" y="10002"/>
                </a:cubicBezTo>
                <a:cubicBezTo>
                  <a:pt x="21600" y="10265"/>
                  <a:pt x="21580" y="10519"/>
                  <a:pt x="21535" y="10773"/>
                </a:cubicBezTo>
                <a:cubicBezTo>
                  <a:pt x="21484" y="11030"/>
                  <a:pt x="21419" y="11284"/>
                  <a:pt x="21329" y="11544"/>
                </a:cubicBezTo>
                <a:moveTo>
                  <a:pt x="4258" y="18519"/>
                </a:moveTo>
                <a:cubicBezTo>
                  <a:pt x="4555" y="18519"/>
                  <a:pt x="4809" y="18417"/>
                  <a:pt x="5024" y="18214"/>
                </a:cubicBezTo>
                <a:cubicBezTo>
                  <a:pt x="5233" y="18014"/>
                  <a:pt x="5341" y="17759"/>
                  <a:pt x="5341" y="17454"/>
                </a:cubicBezTo>
                <a:cubicBezTo>
                  <a:pt x="5341" y="17155"/>
                  <a:pt x="5233" y="16901"/>
                  <a:pt x="5024" y="16686"/>
                </a:cubicBezTo>
                <a:cubicBezTo>
                  <a:pt x="4812" y="16477"/>
                  <a:pt x="4558" y="16373"/>
                  <a:pt x="4258" y="16373"/>
                </a:cubicBezTo>
                <a:cubicBezTo>
                  <a:pt x="3942" y="16373"/>
                  <a:pt x="3685" y="16477"/>
                  <a:pt x="3487" y="16686"/>
                </a:cubicBezTo>
                <a:cubicBezTo>
                  <a:pt x="3289" y="16901"/>
                  <a:pt x="3190" y="17155"/>
                  <a:pt x="3190" y="17454"/>
                </a:cubicBezTo>
                <a:cubicBezTo>
                  <a:pt x="3190" y="17768"/>
                  <a:pt x="3289" y="18025"/>
                  <a:pt x="3487" y="18223"/>
                </a:cubicBezTo>
                <a:cubicBezTo>
                  <a:pt x="3682" y="18420"/>
                  <a:pt x="3939" y="18519"/>
                  <a:pt x="4258" y="18519"/>
                </a:cubicBezTo>
                <a:moveTo>
                  <a:pt x="19164" y="14343"/>
                </a:moveTo>
                <a:cubicBezTo>
                  <a:pt x="19704" y="13902"/>
                  <a:pt x="19975" y="13346"/>
                  <a:pt x="19975" y="12679"/>
                </a:cubicBezTo>
                <a:cubicBezTo>
                  <a:pt x="19975" y="12473"/>
                  <a:pt x="19919" y="12281"/>
                  <a:pt x="19806" y="12098"/>
                </a:cubicBezTo>
                <a:cubicBezTo>
                  <a:pt x="19695" y="11920"/>
                  <a:pt x="19577" y="11762"/>
                  <a:pt x="19447" y="11623"/>
                </a:cubicBezTo>
                <a:cubicBezTo>
                  <a:pt x="19591" y="11363"/>
                  <a:pt x="19721" y="11106"/>
                  <a:pt x="19834" y="10849"/>
                </a:cubicBezTo>
                <a:cubicBezTo>
                  <a:pt x="19944" y="10592"/>
                  <a:pt x="20003" y="10313"/>
                  <a:pt x="20003" y="10002"/>
                </a:cubicBezTo>
                <a:cubicBezTo>
                  <a:pt x="20003" y="9689"/>
                  <a:pt x="19924" y="9440"/>
                  <a:pt x="19766" y="9251"/>
                </a:cubicBezTo>
                <a:cubicBezTo>
                  <a:pt x="19608" y="9070"/>
                  <a:pt x="19416" y="8929"/>
                  <a:pt x="19184" y="8833"/>
                </a:cubicBezTo>
                <a:cubicBezTo>
                  <a:pt x="18955" y="8740"/>
                  <a:pt x="18698" y="8683"/>
                  <a:pt x="18418" y="8664"/>
                </a:cubicBezTo>
                <a:cubicBezTo>
                  <a:pt x="18138" y="8644"/>
                  <a:pt x="17884" y="8635"/>
                  <a:pt x="17650" y="8635"/>
                </a:cubicBezTo>
                <a:cubicBezTo>
                  <a:pt x="17243" y="8635"/>
                  <a:pt x="16836" y="8650"/>
                  <a:pt x="16423" y="8678"/>
                </a:cubicBezTo>
                <a:cubicBezTo>
                  <a:pt x="16011" y="8706"/>
                  <a:pt x="15607" y="8720"/>
                  <a:pt x="15200" y="8720"/>
                </a:cubicBezTo>
                <a:cubicBezTo>
                  <a:pt x="14917" y="8720"/>
                  <a:pt x="14643" y="8706"/>
                  <a:pt x="14366" y="8678"/>
                </a:cubicBezTo>
                <a:cubicBezTo>
                  <a:pt x="14089" y="8650"/>
                  <a:pt x="13829" y="8585"/>
                  <a:pt x="13575" y="8475"/>
                </a:cubicBezTo>
                <a:cubicBezTo>
                  <a:pt x="13575" y="8105"/>
                  <a:pt x="13646" y="7754"/>
                  <a:pt x="13792" y="7421"/>
                </a:cubicBezTo>
                <a:cubicBezTo>
                  <a:pt x="13937" y="7088"/>
                  <a:pt x="14095" y="6752"/>
                  <a:pt x="14276" y="6413"/>
                </a:cubicBezTo>
                <a:cubicBezTo>
                  <a:pt x="14448" y="6074"/>
                  <a:pt x="14606" y="5721"/>
                  <a:pt x="14748" y="5351"/>
                </a:cubicBezTo>
                <a:cubicBezTo>
                  <a:pt x="14886" y="4984"/>
                  <a:pt x="14954" y="4575"/>
                  <a:pt x="14954" y="4123"/>
                </a:cubicBezTo>
                <a:cubicBezTo>
                  <a:pt x="14954" y="3824"/>
                  <a:pt x="14906" y="3530"/>
                  <a:pt x="14813" y="3236"/>
                </a:cubicBezTo>
                <a:cubicBezTo>
                  <a:pt x="14717" y="2945"/>
                  <a:pt x="14584" y="2677"/>
                  <a:pt x="14411" y="2440"/>
                </a:cubicBezTo>
                <a:cubicBezTo>
                  <a:pt x="14239" y="2200"/>
                  <a:pt x="14027" y="2002"/>
                  <a:pt x="13776" y="1844"/>
                </a:cubicBezTo>
                <a:cubicBezTo>
                  <a:pt x="13521" y="1689"/>
                  <a:pt x="13230" y="1607"/>
                  <a:pt x="12894" y="1607"/>
                </a:cubicBezTo>
                <a:lnTo>
                  <a:pt x="12744" y="1607"/>
                </a:lnTo>
                <a:cubicBezTo>
                  <a:pt x="12682" y="1607"/>
                  <a:pt x="12631" y="1618"/>
                  <a:pt x="12594" y="1635"/>
                </a:cubicBezTo>
                <a:cubicBezTo>
                  <a:pt x="12524" y="1672"/>
                  <a:pt x="12481" y="1706"/>
                  <a:pt x="12473" y="1742"/>
                </a:cubicBezTo>
                <a:cubicBezTo>
                  <a:pt x="12464" y="1779"/>
                  <a:pt x="12450" y="1838"/>
                  <a:pt x="12430" y="1920"/>
                </a:cubicBezTo>
                <a:cubicBezTo>
                  <a:pt x="12323" y="2451"/>
                  <a:pt x="12221" y="3007"/>
                  <a:pt x="12128" y="3586"/>
                </a:cubicBezTo>
                <a:cubicBezTo>
                  <a:pt x="12035" y="4168"/>
                  <a:pt x="11854" y="4699"/>
                  <a:pt x="11597" y="5176"/>
                </a:cubicBezTo>
                <a:cubicBezTo>
                  <a:pt x="11334" y="5636"/>
                  <a:pt x="11001" y="6035"/>
                  <a:pt x="10597" y="6368"/>
                </a:cubicBezTo>
                <a:cubicBezTo>
                  <a:pt x="10190" y="6701"/>
                  <a:pt x="9803" y="7051"/>
                  <a:pt x="9432" y="7421"/>
                </a:cubicBezTo>
                <a:cubicBezTo>
                  <a:pt x="9170" y="7701"/>
                  <a:pt x="8949" y="7955"/>
                  <a:pt x="8771" y="8183"/>
                </a:cubicBezTo>
                <a:cubicBezTo>
                  <a:pt x="8593" y="8412"/>
                  <a:pt x="8404" y="8632"/>
                  <a:pt x="8212" y="8833"/>
                </a:cubicBezTo>
                <a:cubicBezTo>
                  <a:pt x="8017" y="9036"/>
                  <a:pt x="7799" y="9223"/>
                  <a:pt x="7556" y="9401"/>
                </a:cubicBezTo>
                <a:cubicBezTo>
                  <a:pt x="7313" y="9576"/>
                  <a:pt x="7019" y="9737"/>
                  <a:pt x="6674" y="9881"/>
                </a:cubicBezTo>
                <a:lnTo>
                  <a:pt x="6646" y="9881"/>
                </a:lnTo>
                <a:lnTo>
                  <a:pt x="6646" y="18573"/>
                </a:lnTo>
                <a:cubicBezTo>
                  <a:pt x="7279" y="18573"/>
                  <a:pt x="7889" y="18649"/>
                  <a:pt x="8486" y="18796"/>
                </a:cubicBezTo>
                <a:cubicBezTo>
                  <a:pt x="9082" y="18946"/>
                  <a:pt x="9684" y="19104"/>
                  <a:pt x="10294" y="19270"/>
                </a:cubicBezTo>
                <a:cubicBezTo>
                  <a:pt x="10902" y="19440"/>
                  <a:pt x="11538" y="19592"/>
                  <a:pt x="12207" y="19742"/>
                </a:cubicBezTo>
                <a:cubicBezTo>
                  <a:pt x="12874" y="19892"/>
                  <a:pt x="13595" y="19965"/>
                  <a:pt x="14375" y="19965"/>
                </a:cubicBezTo>
                <a:cubicBezTo>
                  <a:pt x="14781" y="19965"/>
                  <a:pt x="15222" y="19940"/>
                  <a:pt x="15700" y="19886"/>
                </a:cubicBezTo>
                <a:cubicBezTo>
                  <a:pt x="16177" y="19830"/>
                  <a:pt x="16627" y="19711"/>
                  <a:pt x="17048" y="19527"/>
                </a:cubicBezTo>
                <a:cubicBezTo>
                  <a:pt x="17469" y="19344"/>
                  <a:pt x="17816" y="19087"/>
                  <a:pt x="18102" y="18762"/>
                </a:cubicBezTo>
                <a:cubicBezTo>
                  <a:pt x="18387" y="18440"/>
                  <a:pt x="18526" y="18011"/>
                  <a:pt x="18526" y="17477"/>
                </a:cubicBezTo>
                <a:cubicBezTo>
                  <a:pt x="18526" y="17387"/>
                  <a:pt x="18523" y="17305"/>
                  <a:pt x="18517" y="17226"/>
                </a:cubicBezTo>
                <a:cubicBezTo>
                  <a:pt x="18503" y="17152"/>
                  <a:pt x="18489" y="17071"/>
                  <a:pt x="18472" y="16980"/>
                </a:cubicBezTo>
                <a:cubicBezTo>
                  <a:pt x="18786" y="16836"/>
                  <a:pt x="19029" y="16596"/>
                  <a:pt x="19195" y="16263"/>
                </a:cubicBezTo>
                <a:cubicBezTo>
                  <a:pt x="19365" y="15930"/>
                  <a:pt x="19447" y="15594"/>
                  <a:pt x="19447" y="15263"/>
                </a:cubicBezTo>
                <a:cubicBezTo>
                  <a:pt x="19450" y="14913"/>
                  <a:pt x="19351" y="14605"/>
                  <a:pt x="19164" y="14343"/>
                </a:cubicBezTo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 sz="1400"/>
          </a:p>
        </p:txBody>
      </p:sp>
      <p:sp>
        <p:nvSpPr>
          <p:cNvPr id="30" name="AutoShape 14"/>
          <p:cNvSpPr>
            <a:spLocks/>
          </p:cNvSpPr>
          <p:nvPr/>
        </p:nvSpPr>
        <p:spPr bwMode="auto">
          <a:xfrm>
            <a:off x="1359342" y="2805098"/>
            <a:ext cx="1292213" cy="1292213"/>
          </a:xfrm>
          <a:custGeom>
            <a:avLst/>
            <a:gdLst/>
            <a:ahLst/>
            <a:cxnLst/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noFill/>
          <a:ln w="25400" cap="flat">
            <a:solidFill>
              <a:srgbClr val="FFFEFE"/>
            </a:solidFill>
            <a:prstDash val="solid"/>
            <a:beve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ES" sz="1400"/>
          </a:p>
        </p:txBody>
      </p:sp>
      <p:sp>
        <p:nvSpPr>
          <p:cNvPr id="31" name="AutoShape 15"/>
          <p:cNvSpPr>
            <a:spLocks/>
          </p:cNvSpPr>
          <p:nvPr/>
        </p:nvSpPr>
        <p:spPr bwMode="auto">
          <a:xfrm>
            <a:off x="3357342" y="2805098"/>
            <a:ext cx="1292213" cy="1292213"/>
          </a:xfrm>
          <a:custGeom>
            <a:avLst/>
            <a:gdLst/>
            <a:ahLst/>
            <a:cxnLst/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noFill/>
          <a:ln w="25400" cap="flat">
            <a:solidFill>
              <a:srgbClr val="FFFEFE"/>
            </a:solidFill>
            <a:prstDash val="solid"/>
            <a:beve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ES" sz="1400"/>
          </a:p>
        </p:txBody>
      </p:sp>
      <p:sp>
        <p:nvSpPr>
          <p:cNvPr id="32" name="AutoShape 16"/>
          <p:cNvSpPr>
            <a:spLocks/>
          </p:cNvSpPr>
          <p:nvPr/>
        </p:nvSpPr>
        <p:spPr bwMode="auto">
          <a:xfrm>
            <a:off x="5344963" y="2805098"/>
            <a:ext cx="1292213" cy="1292213"/>
          </a:xfrm>
          <a:custGeom>
            <a:avLst/>
            <a:gdLst/>
            <a:ahLst/>
            <a:cxnLst/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noFill/>
          <a:ln w="25400" cap="flat">
            <a:solidFill>
              <a:srgbClr val="FFFEFE"/>
            </a:solidFill>
            <a:prstDash val="solid"/>
            <a:beve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ES" sz="1400"/>
          </a:p>
        </p:txBody>
      </p:sp>
      <p:sp>
        <p:nvSpPr>
          <p:cNvPr id="36" name="AutoShape 17"/>
          <p:cNvSpPr>
            <a:spLocks/>
          </p:cNvSpPr>
          <p:nvPr/>
        </p:nvSpPr>
        <p:spPr bwMode="auto">
          <a:xfrm>
            <a:off x="7420808" y="2805098"/>
            <a:ext cx="1292213" cy="1292213"/>
          </a:xfrm>
          <a:custGeom>
            <a:avLst/>
            <a:gdLst/>
            <a:ahLst/>
            <a:cxnLst/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noFill/>
          <a:ln w="25400" cap="flat">
            <a:solidFill>
              <a:srgbClr val="FFFEFE"/>
            </a:solidFill>
            <a:prstDash val="solid"/>
            <a:beve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ES" sz="1400"/>
          </a:p>
        </p:txBody>
      </p:sp>
      <p:sp>
        <p:nvSpPr>
          <p:cNvPr id="52" name="Rectangle 30"/>
          <p:cNvSpPr>
            <a:spLocks/>
          </p:cNvSpPr>
          <p:nvPr/>
        </p:nvSpPr>
        <p:spPr bwMode="auto">
          <a:xfrm>
            <a:off x="1361936" y="1494375"/>
            <a:ext cx="7317352" cy="29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spcBef>
                <a:spcPts val="1700"/>
              </a:spcBef>
            </a:pPr>
            <a:endParaRPr lang="en-US" sz="20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  <a:sym typeface="Verdana" charset="0"/>
            </a:endParaRPr>
          </a:p>
        </p:txBody>
      </p:sp>
      <p:sp>
        <p:nvSpPr>
          <p:cNvPr id="54" name="Rectangle 32"/>
          <p:cNvSpPr>
            <a:spLocks/>
          </p:cNvSpPr>
          <p:nvPr/>
        </p:nvSpPr>
        <p:spPr bwMode="auto">
          <a:xfrm>
            <a:off x="1372316" y="1843723"/>
            <a:ext cx="7275836" cy="389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120000"/>
              </a:lnSpc>
              <a:spcBef>
                <a:spcPts val="1700"/>
              </a:spcBef>
            </a:pPr>
            <a:endParaRPr lang="en-US" sz="10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Noto Sans Korean Regular" pitchFamily="34" charset="-127"/>
              <a:ea typeface="Noto Sans Korean Regular" pitchFamily="34" charset="-127"/>
              <a:sym typeface="Lato Regular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004" y="1060618"/>
            <a:ext cx="4759216" cy="531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990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173400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3.  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프로그램   설명  </a:t>
            </a: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  </a:t>
            </a:r>
            <a:endParaRPr lang="en-US" altLang="ko-KR" sz="2000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 flipV="1">
            <a:off x="895807" y="5245132"/>
            <a:ext cx="8114385" cy="4571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568934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01843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02825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3566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21021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96492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12204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5" name="Rectangle 24"/>
          <p:cNvSpPr>
            <a:spLocks/>
          </p:cNvSpPr>
          <p:nvPr/>
        </p:nvSpPr>
        <p:spPr bwMode="auto">
          <a:xfrm>
            <a:off x="895807" y="1235304"/>
            <a:ext cx="8017633" cy="334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spcBef>
                <a:spcPts val="600"/>
              </a:spcBef>
            </a:pPr>
            <a:endParaRPr lang="en-US" sz="2000" dirty="0" smtClean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  <a:sym typeface="Lato Regular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5807" y="2230515"/>
            <a:ext cx="2376264" cy="2352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Database</a:t>
            </a:r>
            <a:r>
              <a:rPr lang="ko-KR" altLang="en-US" sz="2800" dirty="0" smtClean="0"/>
              <a:t>에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사용자 정보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비교하여 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승인</a:t>
            </a:r>
            <a:endParaRPr lang="ko-KR" altLang="en-US" sz="2800" dirty="0"/>
          </a:p>
        </p:txBody>
      </p:sp>
      <p:sp>
        <p:nvSpPr>
          <p:cNvPr id="17" name="직사각형 16"/>
          <p:cNvSpPr/>
          <p:nvPr/>
        </p:nvSpPr>
        <p:spPr>
          <a:xfrm>
            <a:off x="895807" y="1555620"/>
            <a:ext cx="2381371" cy="661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로그인</a:t>
            </a:r>
            <a:endParaRPr lang="ko-KR" altLang="en-US" sz="2800" dirty="0"/>
          </a:p>
        </p:txBody>
      </p:sp>
      <p:sp>
        <p:nvSpPr>
          <p:cNvPr id="19" name="직사각형 18"/>
          <p:cNvSpPr/>
          <p:nvPr/>
        </p:nvSpPr>
        <p:spPr>
          <a:xfrm>
            <a:off x="6537176" y="2215300"/>
            <a:ext cx="2376264" cy="2352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Database</a:t>
            </a:r>
            <a:r>
              <a:rPr lang="ko-KR" altLang="en-US" sz="2800" dirty="0"/>
              <a:t>에</a:t>
            </a:r>
            <a:endParaRPr lang="en-US" altLang="ko-KR" sz="2800" dirty="0"/>
          </a:p>
          <a:p>
            <a:pPr algn="ctr"/>
            <a:r>
              <a:rPr lang="ko-KR" altLang="en-US" sz="2800" dirty="0" smtClean="0"/>
              <a:t>도서 정보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수정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삭제</a:t>
            </a:r>
            <a:endParaRPr lang="en-US" altLang="ko-KR" sz="2800" dirty="0"/>
          </a:p>
        </p:txBody>
      </p:sp>
      <p:sp>
        <p:nvSpPr>
          <p:cNvPr id="20" name="직사각형 19"/>
          <p:cNvSpPr/>
          <p:nvPr/>
        </p:nvSpPr>
        <p:spPr>
          <a:xfrm>
            <a:off x="6537176" y="1540405"/>
            <a:ext cx="2381371" cy="661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도서관리</a:t>
            </a:r>
            <a:endParaRPr lang="ko-KR" altLang="en-US" sz="2800" dirty="0"/>
          </a:p>
        </p:txBody>
      </p:sp>
      <p:sp>
        <p:nvSpPr>
          <p:cNvPr id="21" name="직사각형 20"/>
          <p:cNvSpPr/>
          <p:nvPr/>
        </p:nvSpPr>
        <p:spPr>
          <a:xfrm>
            <a:off x="4302158" y="3136869"/>
            <a:ext cx="1214512" cy="17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2" name="직사각형 21"/>
          <p:cNvSpPr/>
          <p:nvPr/>
        </p:nvSpPr>
        <p:spPr>
          <a:xfrm rot="5400000">
            <a:off x="4297367" y="3136869"/>
            <a:ext cx="1214512" cy="17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60983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/>
          <p:cNvCxnSpPr>
            <a:endCxn id="32" idx="0"/>
          </p:cNvCxnSpPr>
          <p:nvPr/>
        </p:nvCxnSpPr>
        <p:spPr>
          <a:xfrm>
            <a:off x="6105128" y="2915790"/>
            <a:ext cx="346936" cy="2665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173400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3.  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프로그램   구조  </a:t>
            </a: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  </a:t>
            </a:r>
            <a:endParaRPr lang="en-US" altLang="ko-KR" sz="2000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 flipV="1">
            <a:off x="895807" y="5245132"/>
            <a:ext cx="8114385" cy="4571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568934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01843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02825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3566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21021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96492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12204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5" name="Rectangle 24"/>
          <p:cNvSpPr>
            <a:spLocks/>
          </p:cNvSpPr>
          <p:nvPr/>
        </p:nvSpPr>
        <p:spPr bwMode="auto">
          <a:xfrm>
            <a:off x="895807" y="1640740"/>
            <a:ext cx="8017633" cy="334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spcBef>
                <a:spcPts val="600"/>
              </a:spcBef>
            </a:pPr>
            <a:endParaRPr lang="en-US" sz="2000" dirty="0" smtClean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  <a:sym typeface="Lato Regular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06023" y="1426018"/>
            <a:ext cx="2381371" cy="661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/>
              <a:t>loginhtml</a:t>
            </a:r>
            <a:endParaRPr lang="ko-KR" altLang="en-US" sz="2800" dirty="0"/>
          </a:p>
        </p:txBody>
      </p:sp>
      <p:sp>
        <p:nvSpPr>
          <p:cNvPr id="20" name="직사각형 19"/>
          <p:cNvSpPr/>
          <p:nvPr/>
        </p:nvSpPr>
        <p:spPr>
          <a:xfrm>
            <a:off x="6497008" y="1426018"/>
            <a:ext cx="2381371" cy="661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/>
              <a:t>Loglog.jsp</a:t>
            </a:r>
            <a:endParaRPr lang="ko-KR" altLang="en-US" sz="2800" dirty="0"/>
          </a:p>
        </p:txBody>
      </p:sp>
      <p:sp>
        <p:nvSpPr>
          <p:cNvPr id="26" name="직사각형 25"/>
          <p:cNvSpPr/>
          <p:nvPr/>
        </p:nvSpPr>
        <p:spPr>
          <a:xfrm>
            <a:off x="512868" y="1426018"/>
            <a:ext cx="2984057" cy="661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/>
              <a:t>Newuser.jsp</a:t>
            </a:r>
            <a:r>
              <a:rPr lang="en-US" altLang="ko-KR" sz="2800" dirty="0" smtClean="0"/>
              <a:t>/html</a:t>
            </a:r>
            <a:endParaRPr lang="ko-KR" altLang="en-US" sz="2800" dirty="0"/>
          </a:p>
        </p:txBody>
      </p:sp>
      <p:sp>
        <p:nvSpPr>
          <p:cNvPr id="27" name="직사각형 26"/>
          <p:cNvSpPr/>
          <p:nvPr/>
        </p:nvSpPr>
        <p:spPr>
          <a:xfrm>
            <a:off x="3806022" y="2319107"/>
            <a:ext cx="2381371" cy="661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Book.html</a:t>
            </a:r>
            <a:endParaRPr lang="ko-KR" altLang="en-US" sz="2800" dirty="0"/>
          </a:p>
        </p:txBody>
      </p:sp>
      <p:sp>
        <p:nvSpPr>
          <p:cNvPr id="28" name="직사각형 27"/>
          <p:cNvSpPr/>
          <p:nvPr/>
        </p:nvSpPr>
        <p:spPr>
          <a:xfrm>
            <a:off x="246711" y="3182368"/>
            <a:ext cx="1969986" cy="661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insert.html</a:t>
            </a:r>
            <a:endParaRPr lang="ko-KR" altLang="en-US" sz="2800" dirty="0"/>
          </a:p>
        </p:txBody>
      </p:sp>
      <p:sp>
        <p:nvSpPr>
          <p:cNvPr id="29" name="직사각형 28"/>
          <p:cNvSpPr/>
          <p:nvPr/>
        </p:nvSpPr>
        <p:spPr>
          <a:xfrm>
            <a:off x="246711" y="4030563"/>
            <a:ext cx="1969986" cy="661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/>
              <a:t>insert.jsp</a:t>
            </a:r>
            <a:endParaRPr lang="ko-KR" altLang="en-US" sz="2800" dirty="0"/>
          </a:p>
        </p:txBody>
      </p:sp>
      <p:sp>
        <p:nvSpPr>
          <p:cNvPr id="30" name="직사각형 29"/>
          <p:cNvSpPr/>
          <p:nvPr/>
        </p:nvSpPr>
        <p:spPr>
          <a:xfrm>
            <a:off x="2599636" y="3182368"/>
            <a:ext cx="2592289" cy="661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name/select.html</a:t>
            </a:r>
            <a:endParaRPr lang="ko-KR" altLang="en-US" sz="2400" dirty="0"/>
          </a:p>
        </p:txBody>
      </p:sp>
      <p:sp>
        <p:nvSpPr>
          <p:cNvPr id="31" name="직사각형 30"/>
          <p:cNvSpPr/>
          <p:nvPr/>
        </p:nvSpPr>
        <p:spPr>
          <a:xfrm>
            <a:off x="2599636" y="4030563"/>
            <a:ext cx="2602631" cy="661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name/</a:t>
            </a:r>
            <a:r>
              <a:rPr lang="en-US" altLang="ko-KR" sz="2400" dirty="0" err="1" smtClean="0"/>
              <a:t>select.jsp</a:t>
            </a:r>
            <a:endParaRPr lang="ko-KR" altLang="en-US" sz="2400" dirty="0"/>
          </a:p>
        </p:txBody>
      </p:sp>
      <p:sp>
        <p:nvSpPr>
          <p:cNvPr id="32" name="직사각형 31"/>
          <p:cNvSpPr/>
          <p:nvPr/>
        </p:nvSpPr>
        <p:spPr>
          <a:xfrm>
            <a:off x="5574864" y="3182368"/>
            <a:ext cx="1754400" cy="661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selectall.jsp</a:t>
            </a:r>
            <a:endParaRPr lang="ko-KR" altLang="en-US" sz="2400" dirty="0"/>
          </a:p>
        </p:txBody>
      </p:sp>
      <p:sp>
        <p:nvSpPr>
          <p:cNvPr id="33" name="직사각형 32"/>
          <p:cNvSpPr/>
          <p:nvPr/>
        </p:nvSpPr>
        <p:spPr>
          <a:xfrm>
            <a:off x="7712203" y="3173742"/>
            <a:ext cx="1754400" cy="661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delete.jsp</a:t>
            </a:r>
            <a:endParaRPr lang="ko-KR" altLang="en-US" sz="2400" dirty="0"/>
          </a:p>
        </p:txBody>
      </p:sp>
      <p:sp>
        <p:nvSpPr>
          <p:cNvPr id="34" name="직사각형 33"/>
          <p:cNvSpPr/>
          <p:nvPr/>
        </p:nvSpPr>
        <p:spPr>
          <a:xfrm>
            <a:off x="7712203" y="4021937"/>
            <a:ext cx="1754400" cy="661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update.jsp</a:t>
            </a:r>
            <a:endParaRPr lang="ko-KR" altLang="en-US" sz="2400" dirty="0"/>
          </a:p>
        </p:txBody>
      </p:sp>
      <p:cxnSp>
        <p:nvCxnSpPr>
          <p:cNvPr id="3" name="직선 연결선 2"/>
          <p:cNvCxnSpPr>
            <a:stCxn id="26" idx="3"/>
            <a:endCxn id="17" idx="1"/>
          </p:cNvCxnSpPr>
          <p:nvPr/>
        </p:nvCxnSpPr>
        <p:spPr>
          <a:xfrm>
            <a:off x="3496925" y="1756867"/>
            <a:ext cx="30909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187394" y="1772891"/>
            <a:ext cx="30909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27" idx="0"/>
          </p:cNvCxnSpPr>
          <p:nvPr/>
        </p:nvCxnSpPr>
        <p:spPr>
          <a:xfrm>
            <a:off x="4996707" y="2087716"/>
            <a:ext cx="1" cy="2313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1231704" y="2635532"/>
            <a:ext cx="2574319" cy="144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28" idx="0"/>
          </p:cNvCxnSpPr>
          <p:nvPr/>
        </p:nvCxnSpPr>
        <p:spPr>
          <a:xfrm>
            <a:off x="1231704" y="2649213"/>
            <a:ext cx="0" cy="5331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3820260" y="2984978"/>
            <a:ext cx="26208" cy="2264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6183572" y="2634455"/>
            <a:ext cx="2603856" cy="114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8757891" y="2649213"/>
            <a:ext cx="0" cy="5331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3245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utoUpdateAnimBg="0"/>
    </p:bldLst>
  </p:timing>
</p:sld>
</file>

<file path=ppt/theme/theme1.xml><?xml version="1.0" encoding="utf-8"?>
<a:theme xmlns:a="http://schemas.openxmlformats.org/drawingml/2006/main" name="Office 테마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296</Words>
  <Application>Microsoft Office PowerPoint</Application>
  <PresentationFormat>A4 용지(210x297mm)</PresentationFormat>
  <Paragraphs>162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Lato Bold</vt:lpstr>
      <vt:lpstr>Lato Light</vt:lpstr>
      <vt:lpstr>Lato Regular</vt:lpstr>
      <vt:lpstr>ＭＳ Ｐゴシック</vt:lpstr>
      <vt:lpstr>Noto Sans Korean Bold</vt:lpstr>
      <vt:lpstr>Noto Sans Korean Medium</vt:lpstr>
      <vt:lpstr>Noto Sans Korean Regular</vt:lpstr>
      <vt:lpstr>나눔바른고딕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u</cp:lastModifiedBy>
  <cp:revision>64</cp:revision>
  <dcterms:created xsi:type="dcterms:W3CDTF">2014-08-30T22:01:36Z</dcterms:created>
  <dcterms:modified xsi:type="dcterms:W3CDTF">2021-01-06T06:25:30Z</dcterms:modified>
</cp:coreProperties>
</file>