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8" autoAdjust="0"/>
    <p:restoredTop sz="94660"/>
  </p:normalViewPr>
  <p:slideViewPr>
    <p:cSldViewPr>
      <p:cViewPr varScale="1">
        <p:scale>
          <a:sx n="132" d="100"/>
          <a:sy n="132" d="100"/>
        </p:scale>
        <p:origin x="-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 smtClean="0"/>
              <a:t>회원가입</a:t>
            </a:r>
            <a:r>
              <a:rPr lang="en-US" altLang="ko-KR" sz="1200" i="1" dirty="0" smtClean="0"/>
              <a:t>.</a:t>
            </a:r>
            <a:r>
              <a:rPr lang="en-US" altLang="ko-KR" sz="1200" i="1" dirty="0" err="1" smtClean="0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vol.php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봉사자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err="1" smtClean="0"/>
              <a:t>봉사받는자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봉사자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</a:t>
            </a: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전화번호</a:t>
            </a:r>
            <a:endParaRPr lang="en-US" altLang="ko-KR" sz="1200" dirty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주민등록번호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5.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6.</a:t>
            </a:r>
            <a:r>
              <a:rPr lang="ko-KR" altLang="en-US" sz="1200" dirty="0" smtClean="0"/>
              <a:t>기록조회</a:t>
            </a:r>
            <a:endParaRPr lang="ko-KR" altLang="en-US" sz="1200" dirty="0"/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guide.php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사이트소개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구인구직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봉사정보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86116" y="2071678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4810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이용현황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3429000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회원정보 수정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00958" y="400050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봉사 활동 조회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구인구직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봉사 받는 위치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시간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봉사 내용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로그아웃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봉사자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구인구직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대화창</a:t>
            </a:r>
            <a:r>
              <a:rPr lang="en-US" altLang="ko-KR" dirty="0" smtClean="0"/>
              <a:t>{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}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Umat.php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봉사시작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봉사완료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봉사시작후</a:t>
            </a:r>
            <a:r>
              <a:rPr lang="ko-KR" altLang="en-US" dirty="0" smtClean="0"/>
              <a:t> 종료버튼 </a:t>
            </a:r>
            <a:r>
              <a:rPr lang="ko-KR" altLang="en-US" dirty="0" err="1" smtClean="0"/>
              <a:t>입력없을시</a:t>
            </a:r>
            <a:r>
              <a:rPr lang="ko-KR" altLang="en-US" dirty="0" smtClean="0"/>
              <a:t> 관리자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에게 연락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구직자 가 사용자에 대한 정보에 대한 작성한 </a:t>
            </a:r>
            <a:r>
              <a:rPr lang="ko-KR" altLang="en-US" dirty="0" err="1" smtClean="0"/>
              <a:t>리뷰볼를</a:t>
            </a:r>
            <a:r>
              <a:rPr lang="ko-KR" altLang="en-US" dirty="0" smtClean="0"/>
              <a:t>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</a:t>
            </a:r>
            <a:r>
              <a:rPr lang="ko-KR" altLang="en-US" dirty="0" err="1"/>
              <a:t>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구인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구</a:t>
            </a:r>
            <a:r>
              <a:rPr lang="ko-KR" altLang="en-US" sz="1400">
                <a:solidFill>
                  <a:schemeClr val="bg1"/>
                </a:solidFill>
              </a:rPr>
              <a:t>직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 smtClean="0">
                <a:solidFill>
                  <a:schemeClr val="bg1"/>
                </a:solidFill>
              </a:rPr>
              <a:t>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Vmat.php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매</a:t>
            </a:r>
            <a:r>
              <a:rPr lang="ko-KR" altLang="en-US" dirty="0" err="1"/>
              <a:t>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봉사 받는 위치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시간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봉사 내용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구인자 정보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구직자 정보</a:t>
            </a:r>
            <a:endParaRPr lang="en-US" altLang="ko-KR" sz="1200" dirty="0" smtClean="0"/>
          </a:p>
          <a:p>
            <a:r>
              <a:rPr lang="en-US" altLang="ko-KR" sz="1200" dirty="0"/>
              <a:t>1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평점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평가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</TotalTime>
  <Words>150</Words>
  <Application>Microsoft Office PowerPoint</Application>
  <PresentationFormat>화면 슬라이드 쇼(4:3)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열정</vt:lpstr>
      <vt:lpstr>프로그램 구조</vt:lpstr>
      <vt:lpstr>Main.php (기본화면)</vt:lpstr>
      <vt:lpstr>슬라이드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Microsoft</cp:lastModifiedBy>
  <cp:revision>7</cp:revision>
  <dcterms:created xsi:type="dcterms:W3CDTF">2021-04-05T06:35:19Z</dcterms:created>
  <dcterms:modified xsi:type="dcterms:W3CDTF">2021-04-05T07:32:40Z</dcterms:modified>
</cp:coreProperties>
</file>