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66" r:id="rId2"/>
    <p:sldId id="269" r:id="rId3"/>
    <p:sldId id="270" r:id="rId4"/>
    <p:sldId id="271" r:id="rId5"/>
    <p:sldId id="267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08" autoAdjust="0"/>
    <p:restoredTop sz="94660"/>
  </p:normalViewPr>
  <p:slideViewPr>
    <p:cSldViewPr>
      <p:cViewPr varScale="1">
        <p:scale>
          <a:sx n="110" d="100"/>
          <a:sy n="110" d="100"/>
        </p:scale>
        <p:origin x="1620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80827-631F-407F-8BE5-8CFC10F3550E}" type="datetimeFigureOut">
              <a:rPr lang="ko-KR" altLang="en-US" smtClean="0"/>
              <a:pPr/>
              <a:t>2021-06-12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AF4C5-1F00-46C2-B7EA-1A0F4EE097E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80827-631F-407F-8BE5-8CFC10F3550E}" type="datetimeFigureOut">
              <a:rPr lang="ko-KR" altLang="en-US" smtClean="0"/>
              <a:pPr/>
              <a:t>2021-06-12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AF4C5-1F00-46C2-B7EA-1A0F4EE097E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80827-631F-407F-8BE5-8CFC10F3550E}" type="datetimeFigureOut">
              <a:rPr lang="ko-KR" altLang="en-US" smtClean="0"/>
              <a:pPr/>
              <a:t>2021-06-12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AF4C5-1F00-46C2-B7EA-1A0F4EE097E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80827-631F-407F-8BE5-8CFC10F3550E}" type="datetimeFigureOut">
              <a:rPr lang="ko-KR" altLang="en-US" smtClean="0"/>
              <a:pPr/>
              <a:t>2021-06-12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AF4C5-1F00-46C2-B7EA-1A0F4EE097E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80827-631F-407F-8BE5-8CFC10F3550E}" type="datetimeFigureOut">
              <a:rPr lang="ko-KR" altLang="en-US" smtClean="0"/>
              <a:pPr/>
              <a:t>2021-06-12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AF4C5-1F00-46C2-B7EA-1A0F4EE097E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80827-631F-407F-8BE5-8CFC10F3550E}" type="datetimeFigureOut">
              <a:rPr lang="ko-KR" altLang="en-US" smtClean="0"/>
              <a:pPr/>
              <a:t>2021-06-12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AF4C5-1F00-46C2-B7EA-1A0F4EE097E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80827-631F-407F-8BE5-8CFC10F3550E}" type="datetimeFigureOut">
              <a:rPr lang="ko-KR" altLang="en-US" smtClean="0"/>
              <a:pPr/>
              <a:t>2021-06-12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AF4C5-1F00-46C2-B7EA-1A0F4EE097E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80827-631F-407F-8BE5-8CFC10F3550E}" type="datetimeFigureOut">
              <a:rPr lang="ko-KR" altLang="en-US" smtClean="0"/>
              <a:pPr/>
              <a:t>2021-06-12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AF4C5-1F00-46C2-B7EA-1A0F4EE097E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80827-631F-407F-8BE5-8CFC10F3550E}" type="datetimeFigureOut">
              <a:rPr lang="ko-KR" altLang="en-US" smtClean="0"/>
              <a:pPr/>
              <a:t>2021-06-12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AF4C5-1F00-46C2-B7EA-1A0F4EE097E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80827-631F-407F-8BE5-8CFC10F3550E}" type="datetimeFigureOut">
              <a:rPr lang="ko-KR" altLang="en-US" smtClean="0"/>
              <a:pPr/>
              <a:t>2021-06-12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AF4C5-1F00-46C2-B7EA-1A0F4EE097E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80827-631F-407F-8BE5-8CFC10F3550E}" type="datetimeFigureOut">
              <a:rPr lang="ko-KR" altLang="en-US" smtClean="0"/>
              <a:pPr/>
              <a:t>2021-06-12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AF4C5-1F00-46C2-B7EA-1A0F4EE097E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680827-631F-407F-8BE5-8CFC10F3550E}" type="datetimeFigureOut">
              <a:rPr lang="ko-KR" altLang="en-US" smtClean="0"/>
              <a:pPr/>
              <a:t>2021-06-12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3AF4C5-1F00-46C2-B7EA-1A0F4EE097E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9180717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lvl="0" algn="ctr">
              <a:spcBef>
                <a:spcPts val="500"/>
              </a:spcBef>
            </a:pPr>
            <a:endParaRPr lang="en-US" altLang="ko-KR" sz="2400" spc="-300" dirty="0" smtClean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  <a:latin typeface="Noto Sans Korean Regular" pitchFamily="34" charset="-127"/>
              <a:ea typeface="Noto Sans Korean Regular" pitchFamily="34" charset="-127"/>
            </a:endParaRPr>
          </a:p>
          <a:p>
            <a:pPr lvl="0" algn="ctr">
              <a:spcBef>
                <a:spcPts val="500"/>
              </a:spcBef>
            </a:pPr>
            <a:endParaRPr lang="en-US" altLang="ko-KR" sz="2400" spc="-3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  <a:latin typeface="Noto Sans Korean Regular" pitchFamily="34" charset="-127"/>
              <a:ea typeface="Noto Sans Korean Regular" pitchFamily="34" charset="-127"/>
            </a:endParaRPr>
          </a:p>
          <a:p>
            <a:pPr lvl="0" algn="ctr">
              <a:spcBef>
                <a:spcPts val="500"/>
              </a:spcBef>
            </a:pPr>
            <a:endParaRPr lang="en-US" altLang="ko-KR" sz="2400" spc="-300" dirty="0" smtClean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  <a:latin typeface="Noto Sans Korean Regular" pitchFamily="34" charset="-127"/>
              <a:ea typeface="Noto Sans Korean Regular" pitchFamily="34" charset="-127"/>
            </a:endParaRPr>
          </a:p>
          <a:p>
            <a:pPr lvl="0" algn="ctr">
              <a:spcBef>
                <a:spcPts val="500"/>
              </a:spcBef>
            </a:pPr>
            <a:endParaRPr lang="en-US" altLang="ko-KR" sz="2400" spc="-3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  <a:latin typeface="Noto Sans Korean Regular" pitchFamily="34" charset="-127"/>
              <a:ea typeface="Noto Sans Korean Regular" pitchFamily="34" charset="-127"/>
            </a:endParaRPr>
          </a:p>
          <a:p>
            <a:pPr lvl="0" algn="ctr">
              <a:spcBef>
                <a:spcPts val="500"/>
              </a:spcBef>
            </a:pPr>
            <a:endParaRPr lang="en-US" altLang="ko-KR" sz="2400" spc="-300" dirty="0" smtClean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  <a:latin typeface="Noto Sans Korean Regular" pitchFamily="34" charset="-127"/>
              <a:ea typeface="Noto Sans Korean Regular" pitchFamily="34" charset="-127"/>
            </a:endParaRPr>
          </a:p>
          <a:p>
            <a:pPr lvl="0" algn="ctr">
              <a:spcBef>
                <a:spcPts val="500"/>
              </a:spcBef>
            </a:pPr>
            <a:endParaRPr lang="en-US" altLang="ko-KR" sz="2400" spc="-3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  <a:latin typeface="Noto Sans Korean Regular" pitchFamily="34" charset="-127"/>
              <a:ea typeface="Noto Sans Korean Regular" pitchFamily="34" charset="-127"/>
            </a:endParaRPr>
          </a:p>
          <a:p>
            <a:pPr lvl="0" algn="r">
              <a:spcBef>
                <a:spcPts val="500"/>
              </a:spcBef>
            </a:pPr>
            <a:endParaRPr lang="en-US" altLang="ko-KR" sz="2400" spc="-3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  <a:latin typeface="Noto Sans Korean Regular" pitchFamily="34" charset="-127"/>
              <a:ea typeface="Noto Sans Korean Regular" pitchFamily="34" charset="-127"/>
            </a:endParaRPr>
          </a:p>
          <a:p>
            <a:pPr lvl="0" algn="r">
              <a:spcBef>
                <a:spcPts val="500"/>
              </a:spcBef>
            </a:pPr>
            <a:endParaRPr lang="en-US" altLang="ko-KR" sz="2400" spc="-300" dirty="0" smtClean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  <a:latin typeface="Noto Sans Korean Regular" pitchFamily="34" charset="-127"/>
              <a:ea typeface="Noto Sans Korean Regular" pitchFamily="34" charset="-127"/>
            </a:endParaRPr>
          </a:p>
          <a:p>
            <a:pPr lvl="0" algn="r">
              <a:spcBef>
                <a:spcPts val="500"/>
              </a:spcBef>
            </a:pPr>
            <a:endParaRPr lang="en-US" altLang="ko-KR" sz="2400" spc="-300" dirty="0" smtClean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  <a:latin typeface="Noto Sans Korean Regular" pitchFamily="34" charset="-127"/>
              <a:ea typeface="Noto Sans Korean Regular" pitchFamily="34" charset="-127"/>
            </a:endParaRPr>
          </a:p>
          <a:p>
            <a:pPr lvl="0" algn="ctr">
              <a:spcBef>
                <a:spcPts val="500"/>
              </a:spcBef>
            </a:pPr>
            <a:r>
              <a:rPr lang="en-US" altLang="ko-KR" sz="2000" spc="-300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Noto Sans Korean Regular" pitchFamily="34" charset="-127"/>
                <a:ea typeface="Noto Sans Korean Regular" pitchFamily="34" charset="-127"/>
              </a:rPr>
              <a:t>8</a:t>
            </a:r>
            <a:r>
              <a:rPr lang="ko-KR" altLang="en-US" sz="2000" spc="-300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Noto Sans Korean Regular" pitchFamily="34" charset="-127"/>
                <a:ea typeface="Noto Sans Korean Regular" pitchFamily="34" charset="-127"/>
              </a:rPr>
              <a:t>팀     강재은     김찬영     박상우</a:t>
            </a:r>
            <a:endParaRPr lang="en-US" altLang="ko-KR" sz="2000" spc="-3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  <a:latin typeface="Noto Sans Korean Regular" pitchFamily="34" charset="-127"/>
              <a:ea typeface="Noto Sans Korean Regular" pitchFamily="34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-205" y="1"/>
            <a:ext cx="9180717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>
              <a:latin typeface="Noto Sans Korean Regular" pitchFamily="34" charset="-127"/>
              <a:ea typeface="Noto Sans Korean Regular" pitchFamily="34" charset="-127"/>
            </a:endParaRPr>
          </a:p>
        </p:txBody>
      </p:sp>
      <p:grpSp>
        <p:nvGrpSpPr>
          <p:cNvPr id="2" name="그룹 9"/>
          <p:cNvGrpSpPr/>
          <p:nvPr/>
        </p:nvGrpSpPr>
        <p:grpSpPr>
          <a:xfrm>
            <a:off x="2214546" y="1643050"/>
            <a:ext cx="4740395" cy="2092132"/>
            <a:chOff x="2385286" y="2204864"/>
            <a:chExt cx="5135428" cy="2092132"/>
          </a:xfrm>
        </p:grpSpPr>
        <p:sp>
          <p:nvSpPr>
            <p:cNvPr id="7" name="직사각형 6"/>
            <p:cNvSpPr/>
            <p:nvPr/>
          </p:nvSpPr>
          <p:spPr>
            <a:xfrm>
              <a:off x="3411558" y="2260541"/>
              <a:ext cx="3466574" cy="20364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>
                <a:spcBef>
                  <a:spcPts val="500"/>
                </a:spcBef>
              </a:pPr>
              <a:r>
                <a:rPr lang="ko-KR" altLang="en-US" sz="3200" spc="-300" dirty="0" err="1" smtClean="0">
                  <a:gradFill>
                    <a:gsLst>
                      <a:gs pos="0">
                        <a:prstClr val="white"/>
                      </a:gs>
                      <a:gs pos="100000">
                        <a:prstClr val="white"/>
                      </a:gs>
                    </a:gsLst>
                    <a:lin ang="5400000" scaled="0"/>
                  </a:gradFill>
                  <a:latin typeface="Noto Sans Korean Regular" pitchFamily="34" charset="-127"/>
                  <a:ea typeface="Noto Sans Korean Regular" pitchFamily="34" charset="-127"/>
                </a:rPr>
                <a:t>캡스톤</a:t>
              </a:r>
              <a:r>
                <a:rPr lang="ko-KR" altLang="en-US" sz="3200" spc="-300" dirty="0" smtClean="0">
                  <a:gradFill>
                    <a:gsLst>
                      <a:gs pos="0">
                        <a:prstClr val="white"/>
                      </a:gs>
                      <a:gs pos="100000">
                        <a:prstClr val="white"/>
                      </a:gs>
                    </a:gsLst>
                    <a:lin ang="5400000" scaled="0"/>
                  </a:gradFill>
                  <a:latin typeface="Noto Sans Korean Regular" pitchFamily="34" charset="-127"/>
                  <a:ea typeface="Noto Sans Korean Regular" pitchFamily="34" charset="-127"/>
                </a:rPr>
                <a:t> 디자인 </a:t>
              </a:r>
              <a:r>
                <a:rPr lang="en-US" altLang="ko-KR" sz="3200" spc="-300" dirty="0" smtClean="0">
                  <a:gradFill>
                    <a:gsLst>
                      <a:gs pos="0">
                        <a:prstClr val="white"/>
                      </a:gs>
                      <a:gs pos="100000">
                        <a:prstClr val="white"/>
                      </a:gs>
                    </a:gsLst>
                    <a:lin ang="5400000" scaled="0"/>
                  </a:gradFill>
                  <a:latin typeface="Noto Sans Korean Regular" pitchFamily="34" charset="-127"/>
                  <a:ea typeface="Noto Sans Korean Regular" pitchFamily="34" charset="-127"/>
                </a:rPr>
                <a:t>8</a:t>
              </a:r>
              <a:r>
                <a:rPr lang="ko-KR" altLang="en-US" sz="3200" spc="-300" dirty="0" smtClean="0">
                  <a:gradFill>
                    <a:gsLst>
                      <a:gs pos="0">
                        <a:prstClr val="white"/>
                      </a:gs>
                      <a:gs pos="100000">
                        <a:prstClr val="white"/>
                      </a:gs>
                    </a:gsLst>
                    <a:lin ang="5400000" scaled="0"/>
                  </a:gradFill>
                  <a:latin typeface="Noto Sans Korean Regular" pitchFamily="34" charset="-127"/>
                  <a:ea typeface="Noto Sans Korean Regular" pitchFamily="34" charset="-127"/>
                </a:rPr>
                <a:t>팀</a:t>
              </a:r>
              <a:endParaRPr lang="en-US" altLang="ko-KR" sz="3200" spc="-300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Noto Sans Korean Regular" pitchFamily="34" charset="-127"/>
                <a:ea typeface="Noto Sans Korean Regular" pitchFamily="34" charset="-127"/>
              </a:endParaRPr>
            </a:p>
            <a:p>
              <a:pPr lvl="0" algn="ctr">
                <a:spcBef>
                  <a:spcPts val="500"/>
                </a:spcBef>
              </a:pPr>
              <a:endParaRPr lang="en-US" altLang="ko-KR" sz="3200" spc="-300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Noto Sans Korean Regular" pitchFamily="34" charset="-127"/>
                <a:ea typeface="Noto Sans Korean Regular" pitchFamily="34" charset="-127"/>
              </a:endParaRPr>
            </a:p>
            <a:p>
              <a:pPr lvl="0" algn="ctr">
                <a:spcBef>
                  <a:spcPts val="500"/>
                </a:spcBef>
              </a:pPr>
              <a:r>
                <a:rPr lang="ko-KR" altLang="en-US" sz="3000" b="1" spc="-300" dirty="0" err="1" smtClean="0">
                  <a:gradFill>
                    <a:gsLst>
                      <a:gs pos="0">
                        <a:prstClr val="white"/>
                      </a:gs>
                      <a:gs pos="100000">
                        <a:prstClr val="white"/>
                      </a:gs>
                    </a:gsLst>
                    <a:lin ang="5400000" scaled="0"/>
                  </a:gradFill>
                  <a:latin typeface="Noto Sans Korean Regular" pitchFamily="34" charset="-127"/>
                  <a:ea typeface="Noto Sans Korean Regular" pitchFamily="34" charset="-127"/>
                </a:rPr>
                <a:t>헬핑</a:t>
              </a:r>
              <a:r>
                <a:rPr lang="en-US" altLang="ko-KR" sz="2400" b="1" spc="-300" dirty="0" smtClean="0">
                  <a:gradFill>
                    <a:gsLst>
                      <a:gs pos="0">
                        <a:prstClr val="white"/>
                      </a:gs>
                      <a:gs pos="100000">
                        <a:prstClr val="white"/>
                      </a:gs>
                    </a:gsLst>
                    <a:lin ang="5400000" scaled="0"/>
                  </a:gradFill>
                  <a:latin typeface="Noto Sans Korean Regular" pitchFamily="34" charset="-127"/>
                  <a:ea typeface="Noto Sans Korean Regular" pitchFamily="34" charset="-127"/>
                </a:rPr>
                <a:t/>
              </a:r>
              <a:br>
                <a:rPr lang="en-US" altLang="ko-KR" sz="2400" b="1" spc="-300" dirty="0" smtClean="0">
                  <a:gradFill>
                    <a:gsLst>
                      <a:gs pos="0">
                        <a:prstClr val="white"/>
                      </a:gs>
                      <a:gs pos="100000">
                        <a:prstClr val="white"/>
                      </a:gs>
                    </a:gsLst>
                    <a:lin ang="5400000" scaled="0"/>
                  </a:gradFill>
                  <a:latin typeface="Noto Sans Korean Regular" pitchFamily="34" charset="-127"/>
                  <a:ea typeface="Noto Sans Korean Regular" pitchFamily="34" charset="-127"/>
                </a:rPr>
              </a:br>
              <a:r>
                <a:rPr lang="en-US" altLang="ko-KR" sz="2400" b="1" spc="-300" dirty="0" smtClean="0">
                  <a:gradFill>
                    <a:gsLst>
                      <a:gs pos="0">
                        <a:prstClr val="white"/>
                      </a:gs>
                      <a:gs pos="100000">
                        <a:prstClr val="white"/>
                      </a:gs>
                    </a:gsLst>
                    <a:lin ang="5400000" scaled="0"/>
                  </a:gradFill>
                  <a:latin typeface="Noto Sans Korean Regular" pitchFamily="34" charset="-127"/>
                  <a:ea typeface="Noto Sans Korean Regular" pitchFamily="34" charset="-127"/>
                </a:rPr>
                <a:t>-</a:t>
              </a:r>
              <a:r>
                <a:rPr lang="ko-KR" altLang="en-US" sz="2400" spc="-300" dirty="0" smtClean="0">
                  <a:gradFill>
                    <a:gsLst>
                      <a:gs pos="0">
                        <a:prstClr val="white"/>
                      </a:gs>
                      <a:gs pos="100000">
                        <a:prstClr val="white"/>
                      </a:gs>
                    </a:gsLst>
                    <a:lin ang="5400000" scaled="0"/>
                  </a:gradFill>
                  <a:latin typeface="Noto Sans Korean Regular" pitchFamily="34" charset="-127"/>
                  <a:ea typeface="Noto Sans Korean Regular" pitchFamily="34" charset="-127"/>
                </a:rPr>
                <a:t>자원봉사 </a:t>
              </a:r>
              <a:r>
                <a:rPr lang="en-US" altLang="ko-KR" sz="2400" spc="-300" dirty="0" smtClean="0">
                  <a:gradFill>
                    <a:gsLst>
                      <a:gs pos="0">
                        <a:prstClr val="white"/>
                      </a:gs>
                      <a:gs pos="100000">
                        <a:prstClr val="white"/>
                      </a:gs>
                    </a:gsLst>
                    <a:lin ang="5400000" scaled="0"/>
                  </a:gradFill>
                  <a:latin typeface="Noto Sans Korean Regular" pitchFamily="34" charset="-127"/>
                  <a:ea typeface="Noto Sans Korean Regular" pitchFamily="34" charset="-127"/>
                </a:rPr>
                <a:t>1:1 </a:t>
              </a:r>
              <a:r>
                <a:rPr lang="ko-KR" altLang="en-US" sz="2400" spc="-300" dirty="0" err="1" smtClean="0">
                  <a:gradFill>
                    <a:gsLst>
                      <a:gs pos="0">
                        <a:prstClr val="white"/>
                      </a:gs>
                      <a:gs pos="100000">
                        <a:prstClr val="white"/>
                      </a:gs>
                    </a:gsLst>
                    <a:lin ang="5400000" scaled="0"/>
                  </a:gradFill>
                  <a:latin typeface="Noto Sans Korean Regular" pitchFamily="34" charset="-127"/>
                  <a:ea typeface="Noto Sans Korean Regular" pitchFamily="34" charset="-127"/>
                </a:rPr>
                <a:t>매칭</a:t>
              </a:r>
              <a:r>
                <a:rPr lang="ko-KR" altLang="en-US" sz="2400" spc="-300" dirty="0" smtClean="0">
                  <a:gradFill>
                    <a:gsLst>
                      <a:gs pos="0">
                        <a:prstClr val="white"/>
                      </a:gs>
                      <a:gs pos="100000">
                        <a:prstClr val="white"/>
                      </a:gs>
                    </a:gsLst>
                    <a:lin ang="5400000" scaled="0"/>
                  </a:gradFill>
                  <a:latin typeface="Noto Sans Korean Regular" pitchFamily="34" charset="-127"/>
                  <a:ea typeface="Noto Sans Korean Regular" pitchFamily="34" charset="-127"/>
                </a:rPr>
                <a:t> 시스템</a:t>
              </a:r>
              <a:endParaRPr lang="en-US" altLang="ko-KR" sz="2400" spc="-300" dirty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Noto Sans Korean Regular" pitchFamily="34" charset="-127"/>
                <a:ea typeface="Noto Sans Korean Regular" pitchFamily="34" charset="-127"/>
              </a:endParaRPr>
            </a:p>
          </p:txBody>
        </p:sp>
        <p:grpSp>
          <p:nvGrpSpPr>
            <p:cNvPr id="3" name="그룹 5"/>
            <p:cNvGrpSpPr/>
            <p:nvPr/>
          </p:nvGrpSpPr>
          <p:grpSpPr>
            <a:xfrm>
              <a:off x="2385286" y="2204864"/>
              <a:ext cx="5135428" cy="682108"/>
              <a:chOff x="2360712" y="2204864"/>
              <a:chExt cx="5135428" cy="682108"/>
            </a:xfrm>
          </p:grpSpPr>
          <p:sp>
            <p:nvSpPr>
              <p:cNvPr id="4" name="왼쪽 중괄호 3"/>
              <p:cNvSpPr/>
              <p:nvPr/>
            </p:nvSpPr>
            <p:spPr>
              <a:xfrm>
                <a:off x="2360712" y="2204864"/>
                <a:ext cx="216024" cy="682108"/>
              </a:xfrm>
              <a:prstGeom prst="leftBrac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왼쪽 중괄호 15"/>
              <p:cNvSpPr/>
              <p:nvPr/>
            </p:nvSpPr>
            <p:spPr>
              <a:xfrm rot="10800000">
                <a:off x="7280116" y="2204864"/>
                <a:ext cx="216024" cy="682108"/>
              </a:xfrm>
              <a:prstGeom prst="leftBrac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-205" y="1"/>
            <a:ext cx="9180717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 spc="-150">
              <a:latin typeface="Noto Sans Korean Regular" pitchFamily="34" charset="-127"/>
              <a:ea typeface="Noto Sans Korean Regular" pitchFamily="34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448247" y="4844227"/>
            <a:ext cx="426300" cy="446888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spcBef>
                <a:spcPts val="400"/>
              </a:spcBef>
            </a:pPr>
            <a:r>
              <a:rPr lang="ko-KR" altLang="en-US" sz="1100" b="1" spc="-1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</a:gradFill>
                <a:latin typeface="Noto Sans Korean Medium" pitchFamily="34" charset="-127"/>
                <a:ea typeface="Noto Sans Korean Medium" pitchFamily="34" charset="-127"/>
              </a:rPr>
              <a:t>설명</a:t>
            </a:r>
            <a:endParaRPr lang="ko-KR" altLang="en-US" sz="1100" b="1" spc="-1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16200000" scaled="1"/>
              </a:gradFill>
              <a:latin typeface="Noto Sans Korean Medium" pitchFamily="34" charset="-127"/>
              <a:ea typeface="Noto Sans Korean Medium" pitchFamily="34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325685" y="4844227"/>
            <a:ext cx="426300" cy="446888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spcBef>
                <a:spcPts val="400"/>
              </a:spcBef>
            </a:pPr>
            <a:r>
              <a:rPr lang="ko-KR" altLang="en-US" sz="1100" b="1" spc="-10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</a:gradFill>
                <a:latin typeface="Noto Sans Korean Medium" pitchFamily="34" charset="-127"/>
                <a:ea typeface="Noto Sans Korean Medium" pitchFamily="34" charset="-127"/>
              </a:rPr>
              <a:t>설명</a:t>
            </a:r>
            <a:endParaRPr lang="ko-KR" altLang="en-US" sz="1100" b="1" spc="-1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16200000" scaled="1"/>
              </a:gradFill>
              <a:latin typeface="Noto Sans Korean Medium" pitchFamily="34" charset="-127"/>
              <a:ea typeface="Noto Sans Korean Medium" pitchFamily="34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083292" y="4844227"/>
            <a:ext cx="426300" cy="446888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spcBef>
                <a:spcPts val="400"/>
              </a:spcBef>
            </a:pPr>
            <a:r>
              <a:rPr lang="ko-KR" altLang="en-US" sz="1100" b="1" spc="-1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</a:gradFill>
                <a:latin typeface="Noto Sans Korean Medium" pitchFamily="34" charset="-127"/>
                <a:ea typeface="Noto Sans Korean Medium" pitchFamily="34" charset="-127"/>
              </a:rPr>
              <a:t>설명</a:t>
            </a:r>
            <a:endParaRPr lang="ko-KR" altLang="en-US" sz="1100" b="1" spc="-1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16200000" scaled="1"/>
              </a:gradFill>
              <a:latin typeface="Noto Sans Korean Medium" pitchFamily="34" charset="-127"/>
              <a:ea typeface="Noto Sans Korean Medium" pitchFamily="34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096328" y="4844227"/>
            <a:ext cx="426300" cy="446888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spcBef>
                <a:spcPts val="400"/>
              </a:spcBef>
            </a:pPr>
            <a:r>
              <a:rPr lang="ko-KR" altLang="en-US" sz="1100" b="1" spc="-1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</a:gradFill>
                <a:latin typeface="Noto Sans Korean Medium" pitchFamily="34" charset="-127"/>
                <a:ea typeface="Noto Sans Korean Medium" pitchFamily="34" charset="-127"/>
              </a:rPr>
              <a:t>설명</a:t>
            </a:r>
            <a:endParaRPr lang="ko-KR" altLang="en-US" sz="1100" b="1" spc="-1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16200000" scaled="1"/>
              </a:gradFill>
              <a:latin typeface="Noto Sans Korean Medium" pitchFamily="34" charset="-127"/>
              <a:ea typeface="Noto Sans Korean Medium" pitchFamily="34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996762" y="4844227"/>
            <a:ext cx="426300" cy="446888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spcBef>
                <a:spcPts val="400"/>
              </a:spcBef>
            </a:pPr>
            <a:r>
              <a:rPr lang="ko-KR" altLang="en-US" sz="1100" b="1" spc="-1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</a:gradFill>
                <a:latin typeface="Noto Sans Korean Medium" pitchFamily="34" charset="-127"/>
                <a:ea typeface="Noto Sans Korean Medium" pitchFamily="34" charset="-127"/>
              </a:rPr>
              <a:t>설명</a:t>
            </a:r>
            <a:endParaRPr lang="ko-KR" altLang="en-US" sz="1100" b="1" spc="-1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16200000" scaled="1"/>
              </a:gradFill>
              <a:latin typeface="Noto Sans Korean Medium" pitchFamily="34" charset="-127"/>
              <a:ea typeface="Noto Sans Korean Medium" pitchFamily="34" charset="-127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026650" y="4844227"/>
            <a:ext cx="426300" cy="446888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spcBef>
                <a:spcPts val="400"/>
              </a:spcBef>
            </a:pPr>
            <a:r>
              <a:rPr lang="ko-KR" altLang="en-US" sz="1100" b="1" spc="-1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</a:gradFill>
                <a:latin typeface="Noto Sans Korean Medium" pitchFamily="34" charset="-127"/>
                <a:ea typeface="Noto Sans Korean Medium" pitchFamily="34" charset="-127"/>
              </a:rPr>
              <a:t>설명</a:t>
            </a:r>
            <a:endParaRPr lang="ko-KR" altLang="en-US" sz="1100" b="1" spc="-1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16200000" scaled="1"/>
              </a:gradFill>
              <a:latin typeface="Noto Sans Korean Medium" pitchFamily="34" charset="-127"/>
              <a:ea typeface="Noto Sans Korean Medium" pitchFamily="34" charset="-127"/>
            </a:endParaRPr>
          </a:p>
        </p:txBody>
      </p:sp>
      <p:sp>
        <p:nvSpPr>
          <p:cNvPr id="65" name="Rectangle 24"/>
          <p:cNvSpPr>
            <a:spLocks/>
          </p:cNvSpPr>
          <p:nvPr/>
        </p:nvSpPr>
        <p:spPr bwMode="auto">
          <a:xfrm>
            <a:off x="826899" y="1235304"/>
            <a:ext cx="7400892" cy="3345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pPr algn="just">
              <a:spcBef>
                <a:spcPts val="600"/>
              </a:spcBef>
            </a:pPr>
            <a:endParaRPr lang="en-US" sz="2000" dirty="0" smtClean="0">
              <a:gradFill>
                <a:gsLst>
                  <a:gs pos="0">
                    <a:schemeClr val="accent4"/>
                  </a:gs>
                  <a:gs pos="100000">
                    <a:schemeClr val="accent4"/>
                  </a:gs>
                </a:gsLst>
                <a:lin ang="16200000" scaled="1"/>
              </a:gradFill>
              <a:latin typeface="Noto Sans Korean Bold" pitchFamily="34" charset="-127"/>
              <a:ea typeface="Noto Sans Korean Bold" pitchFamily="34" charset="-127"/>
              <a:sym typeface="Lato Regular" charset="0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911096" y="2060848"/>
            <a:ext cx="7358114" cy="20014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200" b="1" dirty="0" smtClean="0"/>
              <a:t>사용자</a:t>
            </a:r>
            <a:r>
              <a:rPr lang="en-US" altLang="ko-KR" sz="2200" b="1" dirty="0" smtClean="0"/>
              <a:t>(</a:t>
            </a:r>
            <a:r>
              <a:rPr lang="ko-KR" altLang="en-US" sz="2200" b="1" dirty="0" smtClean="0"/>
              <a:t>장애인</a:t>
            </a:r>
            <a:r>
              <a:rPr lang="en-US" altLang="ko-KR" sz="2200" b="1" dirty="0" smtClean="0"/>
              <a:t>,</a:t>
            </a:r>
            <a:r>
              <a:rPr lang="ko-KR" altLang="en-US" sz="2200" b="1" dirty="0" smtClean="0"/>
              <a:t>노약자 등</a:t>
            </a:r>
            <a:r>
              <a:rPr lang="en-US" altLang="ko-KR" sz="2200" b="1" dirty="0" smtClean="0"/>
              <a:t>)</a:t>
            </a:r>
            <a:r>
              <a:rPr lang="ko-KR" altLang="en-US" sz="2200" b="1" dirty="0" smtClean="0"/>
              <a:t>가 </a:t>
            </a:r>
            <a:endParaRPr lang="en-US" altLang="ko-KR" sz="2200" b="1" dirty="0" smtClean="0"/>
          </a:p>
          <a:p>
            <a:pPr algn="ctr"/>
            <a:r>
              <a:rPr lang="ko-KR" altLang="en-US" sz="2200" b="1" dirty="0" smtClean="0"/>
              <a:t>도움이 </a:t>
            </a:r>
            <a:r>
              <a:rPr lang="ko-KR" altLang="en-US" sz="2200" b="1" dirty="0" smtClean="0"/>
              <a:t>필요할 때 헬핑 프로그램을 이용하여 직접 자원봉사자를 선택하여 봉사를 받을 수 있는 환경을 만들어 봉사를 받을 수 있도록 한다</a:t>
            </a:r>
            <a:r>
              <a:rPr lang="en-US" altLang="ko-KR" sz="2200" b="1" dirty="0" smtClean="0"/>
              <a:t>.</a:t>
            </a:r>
            <a:endParaRPr lang="ko-KR" altLang="en-US" sz="22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0" y="-214338"/>
            <a:ext cx="4328676" cy="755306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ko-KR" altLang="en-US" sz="2500" b="1" spc="-200" dirty="0" smtClean="0">
                <a:gradFill>
                  <a:gsLst>
                    <a:gs pos="0">
                      <a:schemeClr val="accent4"/>
                    </a:gs>
                    <a:gs pos="100000">
                      <a:schemeClr val="accent4"/>
                    </a:gs>
                  </a:gsLst>
                  <a:lin ang="16200000" scaled="1"/>
                </a:gradFill>
                <a:latin typeface="Noto Sans Korean Bold" pitchFamily="34" charset="-127"/>
                <a:ea typeface="Noto Sans Korean Bold" pitchFamily="34" charset="-127"/>
              </a:rPr>
              <a:t>개발목표 </a:t>
            </a:r>
            <a:endParaRPr lang="en-US" altLang="ko-KR" sz="2500" b="1" spc="-200" dirty="0">
              <a:gradFill>
                <a:gsLst>
                  <a:gs pos="0">
                    <a:schemeClr val="accent4"/>
                  </a:gs>
                  <a:gs pos="100000">
                    <a:schemeClr val="accent4"/>
                  </a:gs>
                </a:gsLst>
                <a:lin ang="16200000" scaled="1"/>
              </a:gradFill>
              <a:latin typeface="Noto Sans Korean Bold" pitchFamily="34" charset="-127"/>
              <a:ea typeface="Noto Sans Korean Bold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9997636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0" y="-214338"/>
            <a:ext cx="4328676" cy="755306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ko-KR" altLang="en-US" sz="2500" b="1" spc="-200" dirty="0" smtClean="0">
                <a:gradFill>
                  <a:gsLst>
                    <a:gs pos="0">
                      <a:schemeClr val="accent4"/>
                    </a:gs>
                    <a:gs pos="100000">
                      <a:schemeClr val="accent4"/>
                    </a:gs>
                  </a:gsLst>
                  <a:lin ang="16200000" scaled="1"/>
                </a:gradFill>
                <a:latin typeface="Noto Sans Korean Bold" pitchFamily="34" charset="-127"/>
                <a:ea typeface="Noto Sans Korean Bold" pitchFamily="34" charset="-127"/>
              </a:rPr>
              <a:t>참고사이트</a:t>
            </a:r>
            <a:endParaRPr lang="en-US" altLang="ko-KR" sz="2500" b="1" spc="-200" dirty="0">
              <a:gradFill>
                <a:gsLst>
                  <a:gs pos="0">
                    <a:schemeClr val="accent4"/>
                  </a:gs>
                  <a:gs pos="100000">
                    <a:schemeClr val="accent4"/>
                  </a:gs>
                </a:gsLst>
                <a:lin ang="16200000" scaled="1"/>
              </a:gradFill>
              <a:latin typeface="Noto Sans Korean Bold" pitchFamily="34" charset="-127"/>
              <a:ea typeface="Noto Sans Korean Bold" pitchFamily="34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-205" y="1"/>
            <a:ext cx="9180717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 spc="-150">
              <a:latin typeface="Noto Sans Korean Regular" pitchFamily="34" charset="-127"/>
              <a:ea typeface="Noto Sans Korean Regular" pitchFamily="34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-14067" y="5733256"/>
            <a:ext cx="9180717" cy="112474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>
              <a:latin typeface="Noto Sans Korean Regular" pitchFamily="34" charset="-127"/>
              <a:ea typeface="Noto Sans Korean Regular" pitchFamily="34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448247" y="4844227"/>
            <a:ext cx="426300" cy="446888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spcBef>
                <a:spcPts val="400"/>
              </a:spcBef>
            </a:pPr>
            <a:r>
              <a:rPr lang="ko-KR" altLang="en-US" sz="1100" b="1" spc="-1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</a:gradFill>
                <a:latin typeface="Noto Sans Korean Medium" pitchFamily="34" charset="-127"/>
                <a:ea typeface="Noto Sans Korean Medium" pitchFamily="34" charset="-127"/>
              </a:rPr>
              <a:t>설명</a:t>
            </a:r>
            <a:endParaRPr lang="ko-KR" altLang="en-US" sz="1100" b="1" spc="-1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16200000" scaled="1"/>
              </a:gradFill>
              <a:latin typeface="Noto Sans Korean Medium" pitchFamily="34" charset="-127"/>
              <a:ea typeface="Noto Sans Korean Medium" pitchFamily="34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325685" y="4844227"/>
            <a:ext cx="426300" cy="446888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spcBef>
                <a:spcPts val="400"/>
              </a:spcBef>
            </a:pPr>
            <a:r>
              <a:rPr lang="ko-KR" altLang="en-US" sz="1100" b="1" spc="-10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</a:gradFill>
                <a:latin typeface="Noto Sans Korean Medium" pitchFamily="34" charset="-127"/>
                <a:ea typeface="Noto Sans Korean Medium" pitchFamily="34" charset="-127"/>
              </a:rPr>
              <a:t>설명</a:t>
            </a:r>
            <a:endParaRPr lang="ko-KR" altLang="en-US" sz="1100" b="1" spc="-1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16200000" scaled="1"/>
              </a:gradFill>
              <a:latin typeface="Noto Sans Korean Medium" pitchFamily="34" charset="-127"/>
              <a:ea typeface="Noto Sans Korean Medium" pitchFamily="34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083292" y="4844227"/>
            <a:ext cx="426300" cy="446888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spcBef>
                <a:spcPts val="400"/>
              </a:spcBef>
            </a:pPr>
            <a:r>
              <a:rPr lang="ko-KR" altLang="en-US" sz="1100" b="1" spc="-1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</a:gradFill>
                <a:latin typeface="Noto Sans Korean Medium" pitchFamily="34" charset="-127"/>
                <a:ea typeface="Noto Sans Korean Medium" pitchFamily="34" charset="-127"/>
              </a:rPr>
              <a:t>설명</a:t>
            </a:r>
            <a:endParaRPr lang="ko-KR" altLang="en-US" sz="1100" b="1" spc="-1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16200000" scaled="1"/>
              </a:gradFill>
              <a:latin typeface="Noto Sans Korean Medium" pitchFamily="34" charset="-127"/>
              <a:ea typeface="Noto Sans Korean Medium" pitchFamily="34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096328" y="4844227"/>
            <a:ext cx="426300" cy="446888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spcBef>
                <a:spcPts val="400"/>
              </a:spcBef>
            </a:pPr>
            <a:r>
              <a:rPr lang="ko-KR" altLang="en-US" sz="1100" b="1" spc="-1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</a:gradFill>
                <a:latin typeface="Noto Sans Korean Medium" pitchFamily="34" charset="-127"/>
                <a:ea typeface="Noto Sans Korean Medium" pitchFamily="34" charset="-127"/>
              </a:rPr>
              <a:t>설명</a:t>
            </a:r>
            <a:endParaRPr lang="ko-KR" altLang="en-US" sz="1100" b="1" spc="-1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16200000" scaled="1"/>
              </a:gradFill>
              <a:latin typeface="Noto Sans Korean Medium" pitchFamily="34" charset="-127"/>
              <a:ea typeface="Noto Sans Korean Medium" pitchFamily="34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996762" y="4844227"/>
            <a:ext cx="426300" cy="446888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spcBef>
                <a:spcPts val="400"/>
              </a:spcBef>
            </a:pPr>
            <a:r>
              <a:rPr lang="ko-KR" altLang="en-US" sz="1100" b="1" spc="-1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</a:gradFill>
                <a:latin typeface="Noto Sans Korean Medium" pitchFamily="34" charset="-127"/>
                <a:ea typeface="Noto Sans Korean Medium" pitchFamily="34" charset="-127"/>
              </a:rPr>
              <a:t>설명</a:t>
            </a:r>
            <a:endParaRPr lang="ko-KR" altLang="en-US" sz="1100" b="1" spc="-1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16200000" scaled="1"/>
              </a:gradFill>
              <a:latin typeface="Noto Sans Korean Medium" pitchFamily="34" charset="-127"/>
              <a:ea typeface="Noto Sans Korean Medium" pitchFamily="34" charset="-127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026650" y="4844227"/>
            <a:ext cx="426300" cy="446888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spcBef>
                <a:spcPts val="400"/>
              </a:spcBef>
            </a:pPr>
            <a:r>
              <a:rPr lang="ko-KR" altLang="en-US" sz="1100" b="1" spc="-1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</a:gradFill>
                <a:latin typeface="Noto Sans Korean Medium" pitchFamily="34" charset="-127"/>
                <a:ea typeface="Noto Sans Korean Medium" pitchFamily="34" charset="-127"/>
              </a:rPr>
              <a:t>설명</a:t>
            </a:r>
            <a:endParaRPr lang="ko-KR" altLang="en-US" sz="1100" b="1" spc="-1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16200000" scaled="1"/>
              </a:gradFill>
              <a:latin typeface="Noto Sans Korean Medium" pitchFamily="34" charset="-127"/>
              <a:ea typeface="Noto Sans Korean Medium" pitchFamily="34" charset="-127"/>
            </a:endParaRPr>
          </a:p>
        </p:txBody>
      </p:sp>
      <p:sp>
        <p:nvSpPr>
          <p:cNvPr id="65" name="Rectangle 24"/>
          <p:cNvSpPr>
            <a:spLocks/>
          </p:cNvSpPr>
          <p:nvPr/>
        </p:nvSpPr>
        <p:spPr bwMode="auto">
          <a:xfrm>
            <a:off x="826899" y="1235304"/>
            <a:ext cx="7400892" cy="3345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pPr algn="just">
              <a:spcBef>
                <a:spcPts val="600"/>
              </a:spcBef>
            </a:pPr>
            <a:endParaRPr lang="en-US" sz="2000" dirty="0" smtClean="0">
              <a:gradFill>
                <a:gsLst>
                  <a:gs pos="0">
                    <a:schemeClr val="accent4"/>
                  </a:gs>
                  <a:gs pos="100000">
                    <a:schemeClr val="accent4"/>
                  </a:gs>
                </a:gsLst>
                <a:lin ang="16200000" scaled="1"/>
              </a:gradFill>
              <a:latin typeface="Noto Sans Korean Bold" pitchFamily="34" charset="-127"/>
              <a:ea typeface="Noto Sans Korean Bold" pitchFamily="34" charset="-127"/>
              <a:sym typeface="Lato Regular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00042"/>
            <a:ext cx="9144000" cy="590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79997636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214338"/>
            <a:ext cx="4328676" cy="755306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ko-KR" altLang="en-US" sz="2500" b="1" spc="-200" dirty="0" smtClean="0">
                <a:gradFill>
                  <a:gsLst>
                    <a:gs pos="0">
                      <a:schemeClr val="accent4"/>
                    </a:gs>
                    <a:gs pos="100000">
                      <a:schemeClr val="accent4"/>
                    </a:gs>
                  </a:gsLst>
                  <a:lin ang="16200000" scaled="1"/>
                </a:gradFill>
                <a:latin typeface="Noto Sans Korean Bold" pitchFamily="34" charset="-127"/>
                <a:ea typeface="Noto Sans Korean Bold" pitchFamily="34" charset="-127"/>
              </a:rPr>
              <a:t>차별화 </a:t>
            </a:r>
            <a:endParaRPr lang="en-US" altLang="ko-KR" sz="2500" b="1" spc="-200" dirty="0">
              <a:gradFill>
                <a:gsLst>
                  <a:gs pos="0">
                    <a:schemeClr val="accent4"/>
                  </a:gs>
                  <a:gs pos="100000">
                    <a:schemeClr val="accent4"/>
                  </a:gs>
                </a:gsLst>
                <a:lin ang="16200000" scaled="1"/>
              </a:gradFill>
              <a:latin typeface="Noto Sans Korean Bold" pitchFamily="34" charset="-127"/>
              <a:ea typeface="Noto Sans Korean Bold" pitchFamily="34" charset="-127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785786" y="1428736"/>
            <a:ext cx="7358114" cy="19288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200" b="1" dirty="0" smtClean="0"/>
              <a:t>제 </a:t>
            </a:r>
            <a:r>
              <a:rPr lang="en-US" altLang="ko-KR" sz="2200" b="1" dirty="0" smtClean="0"/>
              <a:t>3</a:t>
            </a:r>
            <a:r>
              <a:rPr lang="ko-KR" altLang="en-US" sz="2200" b="1" dirty="0" smtClean="0"/>
              <a:t>자가 중개하는 기존 봉사 사이트와 달리</a:t>
            </a:r>
            <a:endParaRPr lang="en-US" altLang="ko-KR" sz="2200" b="1" dirty="0" smtClean="0"/>
          </a:p>
          <a:p>
            <a:pPr algn="ctr"/>
            <a:r>
              <a:rPr lang="ko-KR" altLang="en-US" sz="2200" b="1" dirty="0" smtClean="0"/>
              <a:t>자원봉사자 와 사회적 약자를 </a:t>
            </a:r>
            <a:r>
              <a:rPr lang="en-US" altLang="ko-KR" sz="2200" b="1" dirty="0" smtClean="0"/>
              <a:t>1:1</a:t>
            </a:r>
            <a:r>
              <a:rPr lang="ko-KR" altLang="en-US" sz="2200" b="1" dirty="0" smtClean="0"/>
              <a:t>로 직접 연결해주어 자신이 주체가 되어 직접 봉사내용 과 봉사자를 선택하고 봉사가 이루어 질 수 있다</a:t>
            </a:r>
            <a:r>
              <a:rPr lang="en-US" altLang="ko-KR" sz="2200" b="1" dirty="0" smtClean="0"/>
              <a:t>.</a:t>
            </a:r>
            <a:endParaRPr lang="ko-KR" altLang="en-US" sz="2200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3413" y="109538"/>
            <a:ext cx="7877175" cy="663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모서리가 둥근 직사각형 4"/>
          <p:cNvSpPr/>
          <p:nvPr/>
        </p:nvSpPr>
        <p:spPr>
          <a:xfrm>
            <a:off x="2928926" y="0"/>
            <a:ext cx="2857520" cy="64294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rgbClr val="002060"/>
                </a:solidFill>
              </a:rPr>
              <a:t>데이터 베이스</a:t>
            </a:r>
            <a:r>
              <a:rPr lang="ko-KR" altLang="en-US" dirty="0" smtClean="0">
                <a:solidFill>
                  <a:srgbClr val="002060"/>
                </a:solidFill>
              </a:rPr>
              <a:t> </a:t>
            </a:r>
            <a:r>
              <a:rPr lang="ko-KR" altLang="en-US" b="1" dirty="0" smtClean="0">
                <a:solidFill>
                  <a:srgbClr val="002060"/>
                </a:solidFill>
              </a:rPr>
              <a:t>설계도</a:t>
            </a:r>
            <a:endParaRPr lang="ko-KR" altLang="en-US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831</TotalTime>
  <Words>87</Words>
  <Application>Microsoft Office PowerPoint</Application>
  <PresentationFormat>화면 슬라이드 쇼(4:3)</PresentationFormat>
  <Paragraphs>33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2" baseType="lpstr">
      <vt:lpstr>Lato Regular</vt:lpstr>
      <vt:lpstr>Noto Sans Korean Bold</vt:lpstr>
      <vt:lpstr>Noto Sans Korean Medium</vt:lpstr>
      <vt:lpstr>Noto Sans Korean Regular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프로그램 구조</dc:title>
  <dc:creator>Microsoft</dc:creator>
  <cp:lastModifiedBy>u</cp:lastModifiedBy>
  <cp:revision>62</cp:revision>
  <dcterms:created xsi:type="dcterms:W3CDTF">2021-04-05T06:35:19Z</dcterms:created>
  <dcterms:modified xsi:type="dcterms:W3CDTF">2021-06-12T11:23:03Z</dcterms:modified>
</cp:coreProperties>
</file>