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>
            <a:off x="2104115" y="2051768"/>
            <a:ext cx="341491" cy="37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/>
              <a:t>회원가입</a:t>
            </a:r>
            <a:r>
              <a:rPr lang="en-US" altLang="ko-KR" sz="1200" i="1" dirty="0"/>
              <a:t>.</a:t>
            </a:r>
            <a:r>
              <a:rPr lang="en-US" altLang="ko-KR" sz="1200" i="1" dirty="0" err="1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43608" y="1500174"/>
            <a:ext cx="2121013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Blogmain.html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로그인전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00034" y="3500438"/>
            <a:ext cx="2664587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Alogmain.html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로그인 후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flipH="1">
            <a:off x="1832328" y="2928934"/>
            <a:ext cx="613278" cy="5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541</TotalTime>
  <Words>182</Words>
  <Application>Microsoft Office PowerPoint</Application>
  <PresentationFormat>화면 슬라이드 쇼(4:3)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21</cp:revision>
  <dcterms:created xsi:type="dcterms:W3CDTF">2021-04-05T06:35:19Z</dcterms:created>
  <dcterms:modified xsi:type="dcterms:W3CDTF">2021-05-03T06:27:45Z</dcterms:modified>
</cp:coreProperties>
</file>