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85" d="100"/>
          <a:sy n="85" d="100"/>
        </p:scale>
        <p:origin x="112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>
            <a:off x="2104115" y="2051768"/>
            <a:ext cx="341491" cy="37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 err="1"/>
              <a:t>S</a:t>
            </a:r>
            <a:r>
              <a:rPr lang="en-US" altLang="ko-KR" sz="1200" i="1" dirty="0" err="1" smtClean="0"/>
              <a:t>ignup</a:t>
            </a:r>
            <a:r>
              <a:rPr lang="en-US" altLang="ko-KR" sz="1200" i="1" dirty="0" err="1" smtClean="0"/>
              <a:t>.php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vol.php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봉사자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43608" y="1500174"/>
            <a:ext cx="2121013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Blogmain.html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로그인전</a:t>
            </a:r>
            <a:r>
              <a:rPr lang="ko-KR" altLang="en-US" dirty="0" smtClean="0"/>
              <a:t> 메인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00034" y="3500438"/>
            <a:ext cx="2664587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Alogmain.html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로그인 후 메인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flipH="1">
            <a:off x="1832328" y="2928934"/>
            <a:ext cx="613278" cy="5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 err="1"/>
              <a:t>봉사받는자</a:t>
            </a:r>
            <a:r>
              <a:rPr lang="en-US" altLang="ko-KR" sz="1200" dirty="0"/>
              <a:t>/</a:t>
            </a:r>
            <a:r>
              <a:rPr lang="ko-KR" altLang="en-US" sz="1200" dirty="0"/>
              <a:t>봉사자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이름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2.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주민등록번호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5.</a:t>
            </a:r>
            <a:r>
              <a:rPr lang="ko-KR" altLang="en-US" sz="1200" dirty="0"/>
              <a:t>인증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6.</a:t>
            </a:r>
            <a:r>
              <a:rPr lang="ko-KR" altLang="en-US" sz="1200" dirty="0"/>
              <a:t>기록조회</a:t>
            </a:r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98292" y="3117484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User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Guide.html(</a:t>
            </a:r>
            <a:r>
              <a:rPr lang="ko-KR" altLang="en-US" dirty="0"/>
              <a:t>사이트소개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47875" y="1877617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사이트 이용현황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7138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Service.html</a:t>
            </a:r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59917" y="3510191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/>
              <a:t>회원정보 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359917" y="522920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로그아웃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59917" y="4037917"/>
            <a:ext cx="1676579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내정보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2947858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선택창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5403" y="3816763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4437112"/>
            <a:ext cx="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1681" y="4622720"/>
            <a:ext cx="648072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99792" y="4006067"/>
            <a:ext cx="755299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370" y="5249450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Informch.html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정보변경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9" idx="0"/>
            <a:endCxn id="5" idx="2"/>
          </p:cNvCxnSpPr>
          <p:nvPr/>
        </p:nvCxnSpPr>
        <p:spPr>
          <a:xfrm flipV="1">
            <a:off x="3077442" y="3412636"/>
            <a:ext cx="197350" cy="59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1"/>
            <a:endCxn id="6" idx="0"/>
          </p:cNvCxnSpPr>
          <p:nvPr/>
        </p:nvCxnSpPr>
        <p:spPr>
          <a:xfrm flipH="1">
            <a:off x="1620590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993807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96817" y="384539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</p:spTree>
    <p:extLst>
      <p:ext uri="{BB962C8B-B14F-4D97-AF65-F5344CB8AC3E}">
        <p14:creationId xmlns:p14="http://schemas.microsoft.com/office/powerpoint/2010/main" val="25824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{</a:t>
            </a:r>
            <a:r>
              <a:rPr lang="ko-KR" altLang="en-US" dirty="0"/>
              <a:t>보류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봉사시작후</a:t>
            </a:r>
            <a:r>
              <a:rPr lang="ko-KR" altLang="en-US" dirty="0"/>
              <a:t> 종료버튼 </a:t>
            </a:r>
            <a:r>
              <a:rPr lang="ko-KR" altLang="en-US" dirty="0" err="1"/>
              <a:t>입력없을시</a:t>
            </a:r>
            <a:r>
              <a:rPr lang="ko-KR" altLang="en-US" dirty="0"/>
              <a:t> 관리자</a:t>
            </a:r>
            <a:r>
              <a:rPr lang="en-US" altLang="ko-KR" dirty="0"/>
              <a:t> </a:t>
            </a:r>
            <a:r>
              <a:rPr lang="ko-KR" altLang="en-US" dirty="0"/>
              <a:t>에게 연락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 가 사용자에 대한 정보에 대한 작성한 </a:t>
            </a:r>
            <a:r>
              <a:rPr lang="ko-KR" altLang="en-US" dirty="0" err="1"/>
              <a:t>리뷰볼를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50459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구인자 정보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구직자 정보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평점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662</TotalTime>
  <Words>181</Words>
  <Application>Microsoft Office PowerPoint</Application>
  <PresentationFormat>화면 슬라이드 쇼(4:3)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Century Gothic</vt:lpstr>
      <vt:lpstr>Verdana</vt:lpstr>
      <vt:lpstr>Wingdings 2</vt:lpstr>
      <vt:lpstr>열정</vt:lpstr>
      <vt:lpstr>프로그램 구조</vt:lpstr>
      <vt:lpstr>Main.php (기본화면)</vt:lpstr>
      <vt:lpstr>내정보 정리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u</cp:lastModifiedBy>
  <cp:revision>23</cp:revision>
  <dcterms:created xsi:type="dcterms:W3CDTF">2021-04-05T06:35:19Z</dcterms:created>
  <dcterms:modified xsi:type="dcterms:W3CDTF">2021-05-11T08:14:08Z</dcterms:modified>
</cp:coreProperties>
</file>