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63" d="100"/>
          <a:sy n="63" d="100"/>
        </p:scale>
        <p:origin x="82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5400000">
            <a:off x="2257056" y="2240318"/>
            <a:ext cx="3771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/>
              <a:t>회원가입</a:t>
            </a:r>
            <a:r>
              <a:rPr lang="en-US" altLang="ko-KR" sz="1200" i="1" dirty="0"/>
              <a:t>.</a:t>
            </a:r>
            <a:r>
              <a:rPr lang="en-US" altLang="ko-KR" sz="1200" i="1" dirty="0" err="1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159854" y="3214686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86116" y="2071678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884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77373" y="3249974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Informod.html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248769" y="3859155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0298" y="335756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377</TotalTime>
  <Words>214</Words>
  <Application>Microsoft Office PowerPoint</Application>
  <PresentationFormat>화면 슬라이드 쇼(4:3)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열정</vt:lpstr>
      <vt:lpstr>프로그램 구조</vt:lpstr>
      <vt:lpstr>Main.php (기본화면)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강 재은</cp:lastModifiedBy>
  <cp:revision>12</cp:revision>
  <dcterms:created xsi:type="dcterms:W3CDTF">2021-04-05T06:35:19Z</dcterms:created>
  <dcterms:modified xsi:type="dcterms:W3CDTF">2021-04-12T11:20:20Z</dcterms:modified>
</cp:coreProperties>
</file>