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6" r:id="rId2"/>
    <p:sldId id="261" r:id="rId3"/>
    <p:sldId id="264" r:id="rId4"/>
    <p:sldId id="258" r:id="rId5"/>
    <p:sldId id="263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08" autoAdjust="0"/>
    <p:restoredTop sz="94660"/>
  </p:normalViewPr>
  <p:slideViewPr>
    <p:cSldViewPr>
      <p:cViewPr varScale="1">
        <p:scale>
          <a:sx n="109" d="100"/>
          <a:sy n="109" d="100"/>
        </p:scale>
        <p:origin x="-5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D680827-631F-407F-8BE5-8CFC10F3550E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D680827-631F-407F-8BE5-8CFC10F3550E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8071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lvl="0" algn="ct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r">
              <a:spcBef>
                <a:spcPts val="500"/>
              </a:spcBef>
            </a:pPr>
            <a:endParaRPr lang="en-US" altLang="ko-KR" sz="24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r">
              <a:spcBef>
                <a:spcPts val="500"/>
              </a:spcBef>
            </a:pPr>
            <a:endParaRPr lang="en-US" altLang="ko-KR" sz="2400" spc="-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  <a:p>
            <a:pPr lvl="0" algn="ctr">
              <a:spcBef>
                <a:spcPts val="500"/>
              </a:spcBef>
            </a:pPr>
            <a:r>
              <a:rPr lang="en-US" altLang="ko-KR" sz="20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8</a:t>
            </a:r>
            <a:r>
              <a:rPr lang="ko-KR" altLang="en-US" sz="20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rPr>
              <a:t>팀     강재은     김찬영     박상우</a:t>
            </a:r>
            <a:endParaRPr lang="en-US" altLang="ko-KR" sz="20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05" y="1"/>
            <a:ext cx="918071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>
              <a:latin typeface="Noto Sans Korean Regular" pitchFamily="34" charset="-127"/>
              <a:ea typeface="Noto Sans Korean Regular" pitchFamily="34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2214546" y="1643050"/>
            <a:ext cx="4740395" cy="2092132"/>
            <a:chOff x="2385286" y="2204864"/>
            <a:chExt cx="5135428" cy="2092132"/>
          </a:xfrm>
        </p:grpSpPr>
        <p:sp>
          <p:nvSpPr>
            <p:cNvPr id="7" name="직사각형 6"/>
            <p:cNvSpPr/>
            <p:nvPr/>
          </p:nvSpPr>
          <p:spPr>
            <a:xfrm>
              <a:off x="3411558" y="2260541"/>
              <a:ext cx="3466574" cy="20364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ko-KR" altLang="en-US" sz="3200" spc="-300" dirty="0" err="1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캡스톤</a:t>
              </a:r>
              <a:r>
                <a:rPr lang="ko-KR" altLang="en-US" sz="32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 디자인 </a:t>
              </a:r>
              <a:r>
                <a:rPr lang="en-US" altLang="ko-KR" sz="32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8</a:t>
              </a:r>
              <a:r>
                <a:rPr lang="ko-KR" altLang="en-US" sz="32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팀</a:t>
              </a:r>
              <a:endParaRPr lang="en-US" altLang="ko-KR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  <a:p>
              <a:pPr lvl="0" algn="ctr">
                <a:spcBef>
                  <a:spcPts val="500"/>
                </a:spcBef>
              </a:pPr>
              <a:endParaRPr lang="en-US" altLang="ko-KR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  <a:p>
              <a:pPr lvl="0" algn="ctr">
                <a:spcBef>
                  <a:spcPts val="500"/>
                </a:spcBef>
              </a:pPr>
              <a:r>
                <a:rPr lang="ko-KR" altLang="en-US" sz="3000" b="1" spc="-300" dirty="0" err="1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헬핑</a:t>
              </a:r>
              <a:r>
                <a:rPr lang="en-US" altLang="ko-KR" sz="2400" b="1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/>
              </a:r>
              <a:br>
                <a:rPr lang="en-US" altLang="ko-KR" sz="2400" b="1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</a:br>
              <a:r>
                <a:rPr lang="en-US" altLang="ko-KR" sz="2400" b="1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-</a:t>
              </a:r>
              <a:r>
                <a:rPr lang="ko-KR" altLang="en-US" sz="24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자원봉사 </a:t>
              </a:r>
              <a:r>
                <a:rPr lang="en-US" altLang="ko-KR" sz="24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1:1 </a:t>
              </a:r>
              <a:r>
                <a:rPr lang="ko-KR" altLang="en-US" sz="2400" spc="-300" dirty="0" err="1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매칭</a:t>
              </a:r>
              <a:r>
                <a:rPr lang="ko-KR" altLang="en-US" sz="2400" spc="-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Noto Sans Korean Regular" pitchFamily="34" charset="-127"/>
                  <a:ea typeface="Noto Sans Korean Regular" pitchFamily="34" charset="-127"/>
                </a:rPr>
                <a:t> 시스템</a:t>
              </a:r>
              <a:endParaRPr lang="en-US" altLang="ko-KR" sz="24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Noto Sans Korean Regular" pitchFamily="34" charset="-127"/>
                <a:ea typeface="Noto Sans Korean Regular" pitchFamily="34" charset="-127"/>
              </a:endParaRPr>
            </a:p>
          </p:txBody>
        </p:sp>
        <p:grpSp>
          <p:nvGrpSpPr>
            <p:cNvPr id="3" name="그룹 5"/>
            <p:cNvGrpSpPr/>
            <p:nvPr/>
          </p:nvGrpSpPr>
          <p:grpSpPr>
            <a:xfrm>
              <a:off x="2385286" y="2204864"/>
              <a:ext cx="5135428" cy="682108"/>
              <a:chOff x="2360712" y="2204864"/>
              <a:chExt cx="5135428" cy="682108"/>
            </a:xfrm>
          </p:grpSpPr>
          <p:sp>
            <p:nvSpPr>
              <p:cNvPr id="4" name="왼쪽 중괄호 3"/>
              <p:cNvSpPr/>
              <p:nvPr/>
            </p:nvSpPr>
            <p:spPr>
              <a:xfrm>
                <a:off x="2360712" y="2204864"/>
                <a:ext cx="216024" cy="682108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왼쪽 중괄호 15"/>
              <p:cNvSpPr/>
              <p:nvPr/>
            </p:nvSpPr>
            <p:spPr>
              <a:xfrm rot="10800000">
                <a:off x="7280116" y="2204864"/>
                <a:ext cx="216024" cy="682108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alogmain.php</a:t>
            </a:r>
            <a:endParaRPr lang="en-US" altLang="ko-KR" dirty="0"/>
          </a:p>
          <a:p>
            <a:pPr algn="ctr"/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2910" y="3286124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Guide.html</a:t>
            </a:r>
            <a:r>
              <a:rPr lang="ko-KR" altLang="en-US" b="1" dirty="0" smtClean="0"/>
              <a:t>사이트소개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2428860" y="2786058"/>
            <a:ext cx="1438031" cy="3829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구인구직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2786058"/>
            <a:ext cx="1438031" cy="3829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소개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71934" y="2786058"/>
            <a:ext cx="1571636" cy="3829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봉사정보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57884" y="2786058"/>
            <a:ext cx="1295155" cy="3829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고객센터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58082" y="2786058"/>
            <a:ext cx="1438031" cy="3829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내 정보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43240" y="1857364"/>
            <a:ext cx="2857520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2060"/>
                </a:solidFill>
              </a:rPr>
              <a:t>메인페이지</a:t>
            </a:r>
            <a:r>
              <a:rPr lang="ko-KR" altLang="en-US" dirty="0" smtClean="0">
                <a:solidFill>
                  <a:srgbClr val="002060"/>
                </a:solidFill>
              </a:rPr>
              <a:t> 구성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67266" y="3357562"/>
            <a:ext cx="157630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Vinfor.html</a:t>
            </a:r>
          </a:p>
          <a:p>
            <a:pPr algn="ctr"/>
            <a:r>
              <a:rPr lang="ko-KR" altLang="en-US" sz="1400" b="1" dirty="0" smtClean="0"/>
              <a:t>사이트 이용현황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[ </a:t>
            </a:r>
            <a:r>
              <a:rPr lang="ko-KR" altLang="en-US" sz="1400" b="1" dirty="0" smtClean="0"/>
              <a:t>총회원</a:t>
            </a:r>
            <a:r>
              <a:rPr lang="ko-KR" altLang="en-US" sz="1400" b="1" dirty="0" smtClean="0"/>
              <a:t>수</a:t>
            </a:r>
            <a:r>
              <a:rPr lang="en-US" altLang="ko-KR" sz="1400" b="1" dirty="0" smtClean="0"/>
              <a:t>,</a:t>
            </a:r>
          </a:p>
          <a:p>
            <a:pPr algn="ctr"/>
            <a:r>
              <a:rPr lang="ko-KR" altLang="en-US" sz="1400" b="1" dirty="0" smtClean="0"/>
              <a:t>사용자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봉사자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봉사활동 내용 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 </a:t>
            </a:r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5786446" y="3357562"/>
            <a:ext cx="142876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Service.html</a:t>
            </a:r>
          </a:p>
          <a:p>
            <a:pPr algn="ctr"/>
            <a:r>
              <a:rPr lang="ko-KR" altLang="en-US" sz="1400" b="1" dirty="0" smtClean="0"/>
              <a:t>고객센터페이지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7358082" y="3357562"/>
            <a:ext cx="1438031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Informod.html</a:t>
            </a:r>
          </a:p>
          <a:p>
            <a:pPr algn="ctr"/>
            <a:r>
              <a:rPr lang="ko-KR" altLang="en-US" sz="1200" dirty="0" smtClean="0"/>
              <a:t>회원정보 수정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봉사 내역조회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봉사 진행현황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7643834" y="2500306"/>
            <a:ext cx="847732" cy="2047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로그아웃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428860" y="4000504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Newvol.php</a:t>
            </a:r>
          </a:p>
          <a:p>
            <a:pPr algn="ctr"/>
            <a:r>
              <a:rPr lang="ko-KR" altLang="en-US" sz="1500" b="1" dirty="0" smtClean="0"/>
              <a:t>봉사구인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 작성 페이지</a:t>
            </a:r>
            <a:endParaRPr lang="ko-KR" altLang="en-US" sz="1500" b="1" dirty="0"/>
          </a:p>
        </p:txBody>
      </p:sp>
      <p:sp>
        <p:nvSpPr>
          <p:cNvPr id="22" name="직사각형 21"/>
          <p:cNvSpPr/>
          <p:nvPr/>
        </p:nvSpPr>
        <p:spPr>
          <a:xfrm>
            <a:off x="2428861" y="5357826"/>
            <a:ext cx="142876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Allvol.php</a:t>
            </a:r>
          </a:p>
          <a:p>
            <a:pPr algn="ctr"/>
            <a:r>
              <a:rPr lang="ko-KR" altLang="en-US" b="1" dirty="0" smtClean="0"/>
              <a:t>봉사구직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신청 페이지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2428860" y="3357562"/>
            <a:ext cx="1438031" cy="3829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u="sng" dirty="0" smtClean="0">
                <a:solidFill>
                  <a:srgbClr val="002060"/>
                </a:solidFill>
              </a:rPr>
              <a:t>사용자</a:t>
            </a:r>
            <a:r>
              <a:rPr lang="ko-KR" altLang="en-US" sz="1500" dirty="0" smtClean="0"/>
              <a:t> </a:t>
            </a:r>
            <a:r>
              <a:rPr lang="ko-KR" altLang="en-US" sz="1500" dirty="0" smtClean="0">
                <a:solidFill>
                  <a:srgbClr val="002060"/>
                </a:solidFill>
              </a:rPr>
              <a:t>접속</a:t>
            </a:r>
            <a:endParaRPr lang="ko-KR" altLang="en-US" sz="15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28860" y="4857760"/>
            <a:ext cx="1438031" cy="3829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u="sng" dirty="0" smtClean="0">
                <a:solidFill>
                  <a:srgbClr val="002060"/>
                </a:solidFill>
              </a:rPr>
              <a:t>봉사</a:t>
            </a:r>
            <a:r>
              <a:rPr lang="ko-KR" altLang="en-US" sz="1500" u="sng" dirty="0" smtClean="0">
                <a:solidFill>
                  <a:srgbClr val="002060"/>
                </a:solidFill>
              </a:rPr>
              <a:t>자</a:t>
            </a:r>
            <a:r>
              <a:rPr lang="ko-KR" altLang="en-US" sz="1500" dirty="0" smtClean="0"/>
              <a:t> </a:t>
            </a:r>
            <a:r>
              <a:rPr lang="ko-KR" altLang="en-US" sz="1500" dirty="0" smtClean="0">
                <a:solidFill>
                  <a:srgbClr val="002060"/>
                </a:solidFill>
              </a:rPr>
              <a:t>접속</a:t>
            </a:r>
            <a:endParaRPr lang="ko-KR" altLang="en-US" sz="15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00364" y="357166"/>
            <a:ext cx="2857520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</a:rPr>
              <a:t>데이터 베이스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정보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5984" y="1714488"/>
            <a:ext cx="1948309" cy="1214446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u="sng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u="sng" dirty="0" smtClean="0">
                <a:solidFill>
                  <a:schemeClr val="accent1"/>
                </a:solidFill>
              </a:rPr>
              <a:t>User</a:t>
            </a:r>
            <a:r>
              <a:rPr lang="en-US" altLang="ko-KR" b="1" dirty="0" smtClean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회원정보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6314" y="1714488"/>
            <a:ext cx="2143140" cy="1214446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u="sng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u="sng" dirty="0" err="1" smtClean="0">
                <a:solidFill>
                  <a:schemeClr val="accent1"/>
                </a:solidFill>
              </a:rPr>
              <a:t>Volcontent</a:t>
            </a:r>
            <a:endParaRPr lang="en-US" altLang="ko-KR" b="1" u="sng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봉사구인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 정보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43306" y="4429132"/>
            <a:ext cx="2143140" cy="928694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u="sng" dirty="0" smtClean="0">
              <a:solidFill>
                <a:schemeClr val="bg1"/>
              </a:solidFill>
            </a:endParaRPr>
          </a:p>
          <a:p>
            <a:pPr algn="ctr"/>
            <a:endParaRPr lang="en-US" altLang="ko-KR" u="sng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u="sng" dirty="0" err="1" smtClean="0">
                <a:solidFill>
                  <a:schemeClr val="accent1"/>
                </a:solidFill>
              </a:rPr>
              <a:t>Volapp</a:t>
            </a:r>
            <a:endParaRPr lang="en-US" altLang="ko-KR" b="1" u="sng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봉사선택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u="sng" dirty="0" smtClean="0">
                <a:solidFill>
                  <a:schemeClr val="accent1"/>
                </a:solidFill>
              </a:rPr>
              <a:t/>
            </a:r>
            <a:br>
              <a:rPr lang="en-US" altLang="ko-KR" b="1" u="sng" dirty="0" smtClean="0">
                <a:solidFill>
                  <a:schemeClr val="accent1"/>
                </a:solidFill>
              </a:rPr>
            </a:br>
            <a:endParaRPr lang="en-US" altLang="ko-KR" b="1" u="sng" dirty="0" smtClean="0">
              <a:solidFill>
                <a:schemeClr val="accent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71802" y="3286124"/>
            <a:ext cx="883735" cy="460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ID(FK)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00628" y="3286124"/>
            <a:ext cx="1558647" cy="460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Volnum</a:t>
            </a:r>
            <a:r>
              <a:rPr lang="en-US" altLang="ko-KR" dirty="0" smtClean="0">
                <a:solidFill>
                  <a:schemeClr val="bg1"/>
                </a:solidFill>
              </a:rPr>
              <a:t>(FK)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직각 삼각형 42"/>
          <p:cNvSpPr/>
          <p:nvPr/>
        </p:nvSpPr>
        <p:spPr>
          <a:xfrm>
            <a:off x="5357818" y="3857628"/>
            <a:ext cx="357190" cy="35719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각 삼각형 43"/>
          <p:cNvSpPr/>
          <p:nvPr/>
        </p:nvSpPr>
        <p:spPr>
          <a:xfrm rot="16200000">
            <a:off x="3714744" y="3857628"/>
            <a:ext cx="357190" cy="35719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8243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프로그램 구조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428728" y="3071810"/>
            <a:ext cx="164307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Login.php</a:t>
            </a:r>
          </a:p>
          <a:p>
            <a:pPr algn="ctr"/>
            <a:r>
              <a:rPr lang="ko-KR" altLang="en-US" b="1" dirty="0" err="1" smtClean="0"/>
              <a:t>로그인페이지</a:t>
            </a:r>
            <a:endParaRPr lang="ko-KR" altLang="en-US" b="1" dirty="0"/>
          </a:p>
        </p:txBody>
      </p:sp>
      <p:cxnSp>
        <p:nvCxnSpPr>
          <p:cNvPr id="102" name="직선 화살표 연결선 101"/>
          <p:cNvCxnSpPr>
            <a:stCxn id="111" idx="2"/>
            <a:endCxn id="101" idx="0"/>
          </p:cNvCxnSpPr>
          <p:nvPr/>
        </p:nvCxnSpPr>
        <p:spPr>
          <a:xfrm rot="16200000" flipH="1">
            <a:off x="2018091" y="2839636"/>
            <a:ext cx="428628" cy="3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4071934" y="3071810"/>
            <a:ext cx="1438030" cy="5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smtClean="0"/>
              <a:t>Signup.php</a:t>
            </a:r>
          </a:p>
          <a:p>
            <a:pPr algn="ctr"/>
            <a:r>
              <a:rPr lang="ko-KR" altLang="en-US" sz="1600" b="1" i="1" dirty="0" smtClean="0"/>
              <a:t>회원가입</a:t>
            </a:r>
            <a:endParaRPr lang="ko-KR" altLang="en-US" sz="1600" b="1" i="1" dirty="0"/>
          </a:p>
        </p:txBody>
      </p:sp>
      <p:sp>
        <p:nvSpPr>
          <p:cNvPr id="106" name="직사각형 105"/>
          <p:cNvSpPr/>
          <p:nvPr/>
        </p:nvSpPr>
        <p:spPr>
          <a:xfrm>
            <a:off x="4286248" y="2143116"/>
            <a:ext cx="1148858" cy="382954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User 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14348" y="1785926"/>
            <a:ext cx="300039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Blogmain.html</a:t>
            </a:r>
          </a:p>
          <a:p>
            <a:pPr algn="ctr"/>
            <a:r>
              <a:rPr lang="ko-KR" altLang="en-US" b="1" dirty="0" smtClean="0"/>
              <a:t>기본 </a:t>
            </a:r>
            <a:r>
              <a:rPr lang="ko-KR" altLang="en-US" b="1" dirty="0" err="1" smtClean="0"/>
              <a:t>메인페이지</a:t>
            </a:r>
            <a:endParaRPr lang="ko-KR" altLang="en-US" b="1" dirty="0"/>
          </a:p>
        </p:txBody>
      </p:sp>
      <p:sp>
        <p:nvSpPr>
          <p:cNvPr id="115" name="직사각형 114"/>
          <p:cNvSpPr/>
          <p:nvPr/>
        </p:nvSpPr>
        <p:spPr>
          <a:xfrm>
            <a:off x="714348" y="4071942"/>
            <a:ext cx="300039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Alogmain.html</a:t>
            </a:r>
          </a:p>
          <a:p>
            <a:pPr algn="ctr"/>
            <a:r>
              <a:rPr lang="ko-KR" altLang="en-US" b="1" dirty="0" err="1" smtClean="0"/>
              <a:t>로그인된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메인페이지</a:t>
            </a:r>
            <a:endParaRPr lang="ko-KR" altLang="en-US" b="1" dirty="0"/>
          </a:p>
        </p:txBody>
      </p:sp>
      <p:cxnSp>
        <p:nvCxnSpPr>
          <p:cNvPr id="119" name="직선 화살표 연결선 118"/>
          <p:cNvCxnSpPr>
            <a:stCxn id="101" idx="2"/>
            <a:endCxn id="115" idx="0"/>
          </p:cNvCxnSpPr>
          <p:nvPr/>
        </p:nvCxnSpPr>
        <p:spPr>
          <a:xfrm rot="5400000">
            <a:off x="2018092" y="3839769"/>
            <a:ext cx="428628" cy="3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643570" y="1000108"/>
            <a:ext cx="22860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User DB</a:t>
            </a:r>
            <a:r>
              <a:rPr lang="ko-KR" altLang="en-US" sz="1500" b="1" dirty="0" smtClean="0"/>
              <a:t> </a:t>
            </a:r>
            <a:r>
              <a:rPr lang="ko-KR" altLang="en-US" sz="1500" b="1" dirty="0" smtClean="0"/>
              <a:t>에 들어갈 내용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1.</a:t>
            </a:r>
            <a:r>
              <a:rPr lang="ko-KR" altLang="en-US" sz="1500" b="1" dirty="0" smtClean="0"/>
              <a:t>사용자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봉사자 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2. ID(</a:t>
            </a:r>
            <a:r>
              <a:rPr lang="ko-KR" altLang="en-US" sz="1500" b="1" dirty="0" smtClean="0"/>
              <a:t>아이디</a:t>
            </a:r>
            <a:r>
              <a:rPr lang="en-US" altLang="ko-KR" sz="1500" b="1" dirty="0" smtClean="0"/>
              <a:t>)</a:t>
            </a:r>
          </a:p>
          <a:p>
            <a:r>
              <a:rPr lang="en-US" altLang="ko-KR" sz="1500" b="1" dirty="0" smtClean="0"/>
              <a:t>3. PW(</a:t>
            </a:r>
            <a:r>
              <a:rPr lang="ko-KR" altLang="en-US" sz="1500" b="1" dirty="0" smtClean="0"/>
              <a:t>패스워드</a:t>
            </a:r>
            <a:r>
              <a:rPr lang="en-US" altLang="ko-KR" sz="1500" b="1" dirty="0" smtClean="0"/>
              <a:t>)</a:t>
            </a:r>
          </a:p>
          <a:p>
            <a:r>
              <a:rPr lang="en-US" altLang="ko-KR" sz="1500" b="1" dirty="0" smtClean="0"/>
              <a:t>4. Name(</a:t>
            </a:r>
            <a:r>
              <a:rPr lang="ko-KR" altLang="en-US" sz="1500" b="1" dirty="0" smtClean="0"/>
              <a:t>이름</a:t>
            </a:r>
            <a:r>
              <a:rPr lang="en-US" altLang="ko-KR" sz="1500" b="1" dirty="0" smtClean="0"/>
              <a:t>)</a:t>
            </a:r>
          </a:p>
          <a:p>
            <a:r>
              <a:rPr lang="en-US" altLang="ko-KR" sz="1500" b="1" dirty="0" smtClean="0"/>
              <a:t>5. </a:t>
            </a:r>
            <a:r>
              <a:rPr lang="en-US" altLang="ko-KR" sz="1500" b="1" dirty="0" err="1" smtClean="0"/>
              <a:t>Adr</a:t>
            </a:r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주소</a:t>
            </a:r>
            <a:r>
              <a:rPr lang="en-US" altLang="ko-KR" sz="1500" b="1" dirty="0" smtClean="0"/>
              <a:t>)</a:t>
            </a:r>
          </a:p>
          <a:p>
            <a:r>
              <a:rPr lang="en-US" altLang="ko-KR" sz="1500" b="1" dirty="0" smtClean="0"/>
              <a:t>6. </a:t>
            </a:r>
            <a:r>
              <a:rPr lang="en-US" altLang="ko-KR" sz="1500" b="1" dirty="0" err="1" smtClean="0"/>
              <a:t>sid</a:t>
            </a:r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주민번호</a:t>
            </a:r>
            <a:r>
              <a:rPr lang="en-US" altLang="ko-KR" sz="1500" b="1" dirty="0" smtClean="0"/>
              <a:t>)</a:t>
            </a:r>
          </a:p>
          <a:p>
            <a:r>
              <a:rPr lang="en-US" altLang="ko-KR" sz="1500" b="1" dirty="0" smtClean="0"/>
              <a:t>7. Phone(</a:t>
            </a:r>
            <a:r>
              <a:rPr lang="ko-KR" altLang="en-US" sz="1500" b="1" dirty="0" smtClean="0"/>
              <a:t>전화번호</a:t>
            </a:r>
            <a:r>
              <a:rPr lang="en-US" altLang="ko-KR" sz="1500" b="1" dirty="0" smtClean="0"/>
              <a:t>)</a:t>
            </a:r>
            <a:br>
              <a:rPr lang="en-US" altLang="ko-KR" sz="1500" b="1" dirty="0" smtClean="0"/>
            </a:br>
            <a:r>
              <a:rPr lang="en-US" altLang="ko-KR" sz="1500" b="1" dirty="0" smtClean="0"/>
              <a:t>8.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Age(</a:t>
            </a:r>
            <a:r>
              <a:rPr lang="ko-KR" altLang="en-US" sz="1500" b="1" dirty="0" smtClean="0"/>
              <a:t>나이</a:t>
            </a:r>
            <a:r>
              <a:rPr lang="en-US" altLang="ko-KR" sz="1500" b="1" dirty="0" smtClean="0"/>
              <a:t>)</a:t>
            </a:r>
          </a:p>
          <a:p>
            <a:r>
              <a:rPr lang="en-US" altLang="ko-KR" sz="1500" b="1" dirty="0" smtClean="0"/>
              <a:t>9. </a:t>
            </a:r>
            <a:r>
              <a:rPr lang="en-US" altLang="ko-KR" sz="1500" b="1" dirty="0" smtClean="0"/>
              <a:t>S</a:t>
            </a:r>
            <a:r>
              <a:rPr lang="en-US" altLang="ko-KR" sz="1500" b="1" dirty="0" smtClean="0"/>
              <a:t>ex(</a:t>
            </a:r>
            <a:r>
              <a:rPr lang="ko-KR" altLang="en-US" sz="1500" b="1" dirty="0" smtClean="0"/>
              <a:t>성별</a:t>
            </a:r>
            <a:r>
              <a:rPr lang="en-US" altLang="ko-KR" sz="1500" b="1" dirty="0" smtClean="0"/>
              <a:t>)</a:t>
            </a:r>
            <a:endParaRPr lang="ko-KR" altLang="en-US" sz="1500" b="1" dirty="0"/>
          </a:p>
        </p:txBody>
      </p:sp>
      <p:cxnSp>
        <p:nvCxnSpPr>
          <p:cNvPr id="233" name="직선 화살표 연결선 232"/>
          <p:cNvCxnSpPr>
            <a:stCxn id="101" idx="3"/>
            <a:endCxn id="104" idx="1"/>
          </p:cNvCxnSpPr>
          <p:nvPr/>
        </p:nvCxnSpPr>
        <p:spPr>
          <a:xfrm flipV="1">
            <a:off x="3071802" y="3330126"/>
            <a:ext cx="1000132" cy="274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57224" y="5464460"/>
            <a:ext cx="2627182" cy="643987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★</a:t>
            </a:r>
            <a:r>
              <a:rPr lang="en-US" altLang="ko-KR" dirty="0" err="1">
                <a:solidFill>
                  <a:schemeClr val="bg1"/>
                </a:solidFill>
              </a:rPr>
              <a:t>connect_db.php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데이터 베이스 연결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786050" y="357166"/>
            <a:ext cx="2857520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2060"/>
                </a:solidFill>
              </a:rPr>
              <a:t>구인구직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사용자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)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71538" y="17859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Newvol.php</a:t>
            </a:r>
          </a:p>
          <a:p>
            <a:pPr algn="ctr"/>
            <a:r>
              <a:rPr lang="ko-KR" altLang="en-US" sz="1500" b="1" dirty="0" smtClean="0"/>
              <a:t>봉사구인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 작성 페이지</a:t>
            </a:r>
            <a:endParaRPr lang="ko-KR" altLang="en-US" sz="1500" b="1" dirty="0"/>
          </a:p>
        </p:txBody>
      </p:sp>
      <p:sp>
        <p:nvSpPr>
          <p:cNvPr id="24" name="직사각형 23"/>
          <p:cNvSpPr/>
          <p:nvPr/>
        </p:nvSpPr>
        <p:spPr>
          <a:xfrm>
            <a:off x="1071538" y="1285860"/>
            <a:ext cx="1438031" cy="3829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u="sng" dirty="0" smtClean="0">
                <a:solidFill>
                  <a:srgbClr val="002060"/>
                </a:solidFill>
              </a:rPr>
              <a:t>사용자</a:t>
            </a:r>
            <a:r>
              <a:rPr lang="ko-KR" altLang="en-US" sz="1500" dirty="0" smtClean="0"/>
              <a:t> </a:t>
            </a:r>
            <a:r>
              <a:rPr lang="ko-KR" altLang="en-US" sz="1500" dirty="0" smtClean="0">
                <a:solidFill>
                  <a:srgbClr val="002060"/>
                </a:solidFill>
              </a:rPr>
              <a:t>접속</a:t>
            </a:r>
            <a:endParaRPr lang="ko-KR" altLang="en-US" sz="1500" dirty="0">
              <a:solidFill>
                <a:srgbClr val="00206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214422"/>
            <a:ext cx="423862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/>
          <p:cNvSpPr/>
          <p:nvPr/>
        </p:nvSpPr>
        <p:spPr>
          <a:xfrm>
            <a:off x="928662" y="4000504"/>
            <a:ext cx="1714512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Newvol_db.php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285852" y="2928934"/>
            <a:ext cx="928694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올리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  <p:sp>
        <p:nvSpPr>
          <p:cNvPr id="31" name="L 도형 30"/>
          <p:cNvSpPr/>
          <p:nvPr/>
        </p:nvSpPr>
        <p:spPr>
          <a:xfrm rot="18951904">
            <a:off x="1572126" y="3358082"/>
            <a:ext cx="357190" cy="35719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57224" y="4857760"/>
            <a:ext cx="1928826" cy="785818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u="sng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u="sng" dirty="0" err="1" smtClean="0">
                <a:solidFill>
                  <a:schemeClr val="accent1"/>
                </a:solidFill>
              </a:rPr>
              <a:t>Volcontent</a:t>
            </a:r>
            <a:endParaRPr lang="en-US" altLang="ko-KR" b="1" u="sng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봉사구인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 정보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786050" y="357166"/>
            <a:ext cx="2857520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2060"/>
                </a:solidFill>
              </a:rPr>
              <a:t>구인구직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봉사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자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)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8596" y="1785926"/>
            <a:ext cx="1500198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Appvol.php</a:t>
            </a:r>
          </a:p>
          <a:p>
            <a:pPr algn="ctr"/>
            <a:r>
              <a:rPr lang="ko-KR" altLang="en-US" sz="1500" b="1" dirty="0" smtClean="0"/>
              <a:t>봉사구인게시판</a:t>
            </a:r>
            <a:endParaRPr lang="ko-KR" altLang="en-US" sz="1500" b="1" dirty="0"/>
          </a:p>
        </p:txBody>
      </p:sp>
      <p:sp>
        <p:nvSpPr>
          <p:cNvPr id="24" name="직사각형 23"/>
          <p:cNvSpPr/>
          <p:nvPr/>
        </p:nvSpPr>
        <p:spPr>
          <a:xfrm>
            <a:off x="500034" y="1285860"/>
            <a:ext cx="1438031" cy="3829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u="sng" dirty="0" smtClean="0">
                <a:solidFill>
                  <a:srgbClr val="002060"/>
                </a:solidFill>
              </a:rPr>
              <a:t>봉사자</a:t>
            </a:r>
            <a:r>
              <a:rPr lang="ko-KR" altLang="en-US" sz="1500" dirty="0" smtClean="0"/>
              <a:t> </a:t>
            </a:r>
            <a:r>
              <a:rPr lang="ko-KR" altLang="en-US" sz="1500" dirty="0" smtClean="0">
                <a:solidFill>
                  <a:srgbClr val="002060"/>
                </a:solidFill>
              </a:rPr>
              <a:t>접속</a:t>
            </a:r>
            <a:endParaRPr lang="ko-KR" altLang="en-US" sz="15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7158" y="4000504"/>
            <a:ext cx="1714512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appvol.php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42910" y="2928934"/>
            <a:ext cx="1143008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지원하기</a:t>
            </a:r>
            <a:endParaRPr lang="ko-KR" altLang="en-US" dirty="0"/>
          </a:p>
        </p:txBody>
      </p:sp>
      <p:sp>
        <p:nvSpPr>
          <p:cNvPr id="31" name="L 도형 30"/>
          <p:cNvSpPr/>
          <p:nvPr/>
        </p:nvSpPr>
        <p:spPr>
          <a:xfrm rot="18951904">
            <a:off x="1000622" y="3358082"/>
            <a:ext cx="357190" cy="35719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5720" y="4857760"/>
            <a:ext cx="1928826" cy="785818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u="sng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u="sng" dirty="0" err="1" smtClean="0">
                <a:solidFill>
                  <a:schemeClr val="accent1"/>
                </a:solidFill>
              </a:rPr>
              <a:t>Volapp.db</a:t>
            </a:r>
            <a:endParaRPr lang="en-US" altLang="ko-KR" b="1" u="sng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봉사구인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 정보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1285860"/>
            <a:ext cx="649607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3429000"/>
            <a:ext cx="4643470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794</TotalTime>
  <Words>168</Words>
  <Application>Microsoft Office PowerPoint</Application>
  <PresentationFormat>화면 슬라이드 쇼(4:3)</PresentationFormat>
  <Paragraphs>98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열정</vt:lpstr>
      <vt:lpstr>슬라이드 1</vt:lpstr>
      <vt:lpstr>alogmain.php 메인 페이지</vt:lpstr>
      <vt:lpstr>슬라이드 3</vt:lpstr>
      <vt:lpstr>프로그램 구조</vt:lpstr>
      <vt:lpstr>슬라이드 5</vt:lpstr>
      <vt:lpstr>슬라이드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구조</dc:title>
  <dc:creator>Microsoft</dc:creator>
  <cp:lastModifiedBy>Windows 사용자</cp:lastModifiedBy>
  <cp:revision>52</cp:revision>
  <dcterms:created xsi:type="dcterms:W3CDTF">2021-04-05T06:35:19Z</dcterms:created>
  <dcterms:modified xsi:type="dcterms:W3CDTF">2021-06-11T14:21:24Z</dcterms:modified>
</cp:coreProperties>
</file>