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6" r:id="rId2"/>
    <p:sldId id="269" r:id="rId3"/>
    <p:sldId id="270" r:id="rId4"/>
    <p:sldId id="271" r:id="rId5"/>
    <p:sldId id="267" r:id="rId6"/>
    <p:sldId id="27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8" autoAdjust="0"/>
    <p:restoredTop sz="94660"/>
  </p:normalViewPr>
  <p:slideViewPr>
    <p:cSldViewPr>
      <p:cViewPr>
        <p:scale>
          <a:sx n="75" d="100"/>
          <a:sy n="75" d="100"/>
        </p:scale>
        <p:origin x="-152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8071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r>
              <a:rPr lang="en-US" altLang="ko-KR" sz="20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8</a:t>
            </a:r>
            <a:r>
              <a:rPr lang="ko-KR" altLang="en-US" sz="20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팀     강재은     김찬영     박상우</a:t>
            </a:r>
            <a:endParaRPr lang="en-US" altLang="ko-KR" sz="20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05" y="1"/>
            <a:ext cx="918071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2214546" y="1643050"/>
            <a:ext cx="4740395" cy="2092132"/>
            <a:chOff x="2385286" y="2204864"/>
            <a:chExt cx="5135428" cy="2092132"/>
          </a:xfrm>
        </p:grpSpPr>
        <p:sp>
          <p:nvSpPr>
            <p:cNvPr id="7" name="직사각형 6"/>
            <p:cNvSpPr/>
            <p:nvPr/>
          </p:nvSpPr>
          <p:spPr>
            <a:xfrm>
              <a:off x="3411558" y="2260541"/>
              <a:ext cx="3466574" cy="2036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ko-KR" altLang="en-US" sz="3200" spc="-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캡스톤</a:t>
              </a:r>
              <a:r>
                <a:rPr lang="ko-KR" altLang="en-US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 디자인 </a:t>
              </a:r>
              <a:r>
                <a:rPr lang="en-US" altLang="ko-KR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8</a:t>
              </a:r>
              <a:r>
                <a:rPr lang="ko-KR" altLang="en-US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팀</a:t>
              </a:r>
              <a:endPara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  <a:p>
              <a:pPr lvl="0" algn="ctr">
                <a:spcBef>
                  <a:spcPts val="500"/>
                </a:spcBef>
              </a:pPr>
              <a:endPara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  <a:p>
              <a:pPr lvl="0" algn="ctr">
                <a:spcBef>
                  <a:spcPts val="500"/>
                </a:spcBef>
              </a:pPr>
              <a:r>
                <a:rPr lang="ko-KR" altLang="en-US" sz="3000" b="1" spc="-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헬핑</a:t>
              </a:r>
              <a:r>
                <a:rPr lang="en-US" altLang="ko-KR" sz="2400" b="1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/>
              </a:r>
              <a:br>
                <a:rPr lang="en-US" altLang="ko-KR" sz="2400" b="1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</a:br>
              <a:r>
                <a:rPr lang="en-US" altLang="ko-KR" sz="2400" b="1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-</a:t>
              </a:r>
              <a:r>
                <a:rPr lang="ko-KR" altLang="en-US" sz="24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자원봉사 </a:t>
              </a:r>
              <a:r>
                <a:rPr lang="en-US" altLang="ko-KR" sz="24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1:1 </a:t>
              </a:r>
              <a:r>
                <a:rPr lang="ko-KR" altLang="en-US" sz="2400" spc="-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매칭</a:t>
              </a:r>
              <a:r>
                <a:rPr lang="ko-KR" altLang="en-US" sz="24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 시스템</a:t>
              </a:r>
              <a:endParaRPr lang="en-US" altLang="ko-KR" sz="24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grpSp>
          <p:nvGrpSpPr>
            <p:cNvPr id="3" name="그룹 5"/>
            <p:cNvGrpSpPr/>
            <p:nvPr/>
          </p:nvGrpSpPr>
          <p:grpSpPr>
            <a:xfrm>
              <a:off x="2385286" y="2204864"/>
              <a:ext cx="5135428" cy="682108"/>
              <a:chOff x="2360712" y="2204864"/>
              <a:chExt cx="5135428" cy="682108"/>
            </a:xfrm>
          </p:grpSpPr>
          <p:sp>
            <p:nvSpPr>
              <p:cNvPr id="4" name="왼쪽 중괄호 3"/>
              <p:cNvSpPr/>
              <p:nvPr/>
            </p:nvSpPr>
            <p:spPr>
              <a:xfrm>
                <a:off x="2360712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왼쪽 중괄호 15"/>
              <p:cNvSpPr/>
              <p:nvPr/>
            </p:nvSpPr>
            <p:spPr>
              <a:xfrm rot="10800000">
                <a:off x="7280116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05" y="1"/>
            <a:ext cx="918071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48247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25685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83292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96328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96762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26650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26899" y="1235304"/>
            <a:ext cx="7400892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5786" y="1571612"/>
            <a:ext cx="7358114" cy="3214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사회적 약자</a:t>
            </a:r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장애인</a:t>
            </a:r>
            <a:r>
              <a:rPr lang="en-US" altLang="ko-KR" sz="2200" b="1" dirty="0" smtClean="0"/>
              <a:t>,</a:t>
            </a:r>
            <a:r>
              <a:rPr lang="ko-KR" altLang="en-US" sz="2200" b="1" dirty="0" smtClean="0"/>
              <a:t>노약자 등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가 도움이 필요할 때 헬핑 프로그램을 이용하여 직접 자원봉사자를 선택하여 봉사를 받을 수 있는 환경을 만들어 봉사를 받을 수 있도록 한다</a:t>
            </a:r>
            <a:r>
              <a:rPr lang="en-US" altLang="ko-KR" sz="2200" b="1" dirty="0" smtClean="0"/>
              <a:t>.</a:t>
            </a:r>
            <a:endParaRPr lang="ko-KR" alt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-214338"/>
            <a:ext cx="4328676" cy="75530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개발목표 </a:t>
            </a:r>
            <a:endParaRPr lang="en-US" altLang="ko-KR" sz="25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9976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-214338"/>
            <a:ext cx="4328676" cy="75530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참고사이트</a:t>
            </a:r>
            <a:endParaRPr lang="en-US" altLang="ko-KR" sz="25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05" y="1"/>
            <a:ext cx="918071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4067" y="5733256"/>
            <a:ext cx="9180717" cy="11247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48247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25685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83292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96328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96762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26650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26899" y="1235304"/>
            <a:ext cx="7400892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44000" cy="5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99976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4338"/>
            <a:ext cx="4328676" cy="75530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차별화 </a:t>
            </a:r>
            <a:endParaRPr lang="en-US" altLang="ko-KR" sz="25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85786" y="1428736"/>
            <a:ext cx="7358114" cy="192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제 </a:t>
            </a:r>
            <a:r>
              <a:rPr lang="en-US" altLang="ko-KR" sz="2200" b="1" dirty="0" smtClean="0"/>
              <a:t>3</a:t>
            </a:r>
            <a:r>
              <a:rPr lang="ko-KR" altLang="en-US" sz="2200" b="1" smtClean="0"/>
              <a:t>자가 중개하는 기존 </a:t>
            </a:r>
            <a:r>
              <a:rPr lang="ko-KR" altLang="en-US" sz="2200" b="1" dirty="0" smtClean="0"/>
              <a:t>봉사 사이트와 달리</a:t>
            </a:r>
            <a:endParaRPr lang="en-US" altLang="ko-KR" sz="2200" b="1" dirty="0" smtClean="0"/>
          </a:p>
          <a:p>
            <a:pPr algn="ctr"/>
            <a:r>
              <a:rPr lang="ko-KR" altLang="en-US" sz="2200" b="1" dirty="0" smtClean="0"/>
              <a:t>자원봉사자 와 사회적 약자를 </a:t>
            </a:r>
            <a:r>
              <a:rPr lang="en-US" altLang="ko-KR" sz="2200" b="1" dirty="0" smtClean="0"/>
              <a:t>1:1</a:t>
            </a:r>
            <a:r>
              <a:rPr lang="ko-KR" altLang="en-US" sz="2200" b="1" dirty="0" smtClean="0"/>
              <a:t>로 직접 연결해주어 자신이 주체가 되어 직접 봉사내용 과 봉사자를 선택하고 봉사가 이루어 질 수 있다</a:t>
            </a:r>
            <a:r>
              <a:rPr lang="en-US" altLang="ko-KR" sz="2200" b="1" dirty="0" smtClean="0"/>
              <a:t>.</a:t>
            </a:r>
            <a:endParaRPr lang="ko-KR" altLang="en-US" sz="2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09538"/>
            <a:ext cx="7877175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2928926" y="0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데이터 베이스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설계도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4572000" y="500042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Login.php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로그인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72000" y="1285860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Signup.php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회원가입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500826" y="1000108"/>
            <a:ext cx="1285884" cy="38295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: 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28662" y="785794"/>
            <a:ext cx="300039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Alogmain.html</a:t>
            </a: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메인페이지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-142900"/>
            <a:ext cx="4328676" cy="75530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프로그램 구조도</a:t>
            </a:r>
            <a:endParaRPr lang="en-US" altLang="ko-KR" sz="25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000496" y="857232"/>
            <a:ext cx="500066" cy="2143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000496" y="1357298"/>
            <a:ext cx="500066" cy="2143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500166" y="2285992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Newvol.php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/>
            </a:r>
            <a:br>
              <a:rPr lang="en-US" altLang="ko-KR" sz="1600" b="1" dirty="0" smtClean="0">
                <a:solidFill>
                  <a:schemeClr val="tx1"/>
                </a:solidFill>
              </a:rPr>
            </a:br>
            <a:r>
              <a:rPr lang="ko-KR" altLang="en-US" sz="1600" b="1" dirty="0" err="1" smtClean="0">
                <a:solidFill>
                  <a:schemeClr val="tx1"/>
                </a:solidFill>
              </a:rPr>
              <a:t>구인글작성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71934" y="2786058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allvol.php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/>
            </a:r>
            <a:br>
              <a:rPr lang="en-US" altLang="ko-KR" sz="1600" b="1" dirty="0" smtClean="0">
                <a:solidFill>
                  <a:schemeClr val="tx1"/>
                </a:solidFill>
              </a:rPr>
            </a:br>
            <a:r>
              <a:rPr lang="ko-KR" altLang="en-US" sz="1600" b="1" dirty="0" smtClean="0">
                <a:solidFill>
                  <a:schemeClr val="tx1"/>
                </a:solidFill>
              </a:rPr>
              <a:t>봉사신청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6" idx="3"/>
            <a:endCxn id="27" idx="1"/>
          </p:cNvCxnSpPr>
          <p:nvPr/>
        </p:nvCxnSpPr>
        <p:spPr>
          <a:xfrm>
            <a:off x="3286116" y="2571744"/>
            <a:ext cx="785818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7" idx="2"/>
            <a:endCxn id="33" idx="3"/>
          </p:cNvCxnSpPr>
          <p:nvPr/>
        </p:nvCxnSpPr>
        <p:spPr>
          <a:xfrm rot="5400000">
            <a:off x="3875480" y="2768199"/>
            <a:ext cx="500066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00166" y="3571876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volunteers.php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/>
            </a:r>
            <a:br>
              <a:rPr lang="en-US" altLang="ko-KR" sz="1600" b="1" dirty="0" smtClean="0">
                <a:solidFill>
                  <a:schemeClr val="tx1"/>
                </a:solidFill>
              </a:rPr>
            </a:br>
            <a:r>
              <a:rPr lang="ko-KR" altLang="en-US" sz="1600" b="1" dirty="0" smtClean="0">
                <a:solidFill>
                  <a:schemeClr val="tx1"/>
                </a:solidFill>
              </a:rPr>
              <a:t>봉사 수락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8" name="Shape 37"/>
          <p:cNvCxnSpPr>
            <a:stCxn id="33" idx="2"/>
            <a:endCxn id="39" idx="1"/>
          </p:cNvCxnSpPr>
          <p:nvPr/>
        </p:nvCxnSpPr>
        <p:spPr>
          <a:xfrm rot="16200000" flipH="1">
            <a:off x="3053942" y="3482578"/>
            <a:ext cx="357190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71934" y="4214818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myappvol.php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/>
            </a:r>
            <a:br>
              <a:rPr lang="en-US" altLang="ko-KR" sz="1600" b="1" dirty="0" smtClean="0">
                <a:solidFill>
                  <a:schemeClr val="tx1"/>
                </a:solidFill>
              </a:rPr>
            </a:br>
            <a:r>
              <a:rPr lang="ko-KR" altLang="en-US" sz="1600" b="1" dirty="0" err="1" smtClean="0">
                <a:solidFill>
                  <a:schemeClr val="tx1"/>
                </a:solidFill>
              </a:rPr>
              <a:t>매칭완료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7" name="Shape 16"/>
          <p:cNvCxnSpPr>
            <a:stCxn id="39" idx="2"/>
            <a:endCxn id="18" idx="0"/>
          </p:cNvCxnSpPr>
          <p:nvPr/>
        </p:nvCxnSpPr>
        <p:spPr>
          <a:xfrm rot="5400000">
            <a:off x="4071934" y="4536289"/>
            <a:ext cx="642942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714612" y="5429264"/>
            <a:ext cx="22145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Matchingend_vol.php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/>
            </a:r>
            <a:br>
              <a:rPr lang="en-US" altLang="ko-KR" sz="1600" b="1" dirty="0" smtClean="0">
                <a:solidFill>
                  <a:schemeClr val="tx1"/>
                </a:solidFill>
              </a:rPr>
            </a:br>
            <a:r>
              <a:rPr lang="ko-KR" altLang="en-US" sz="1600" b="1" dirty="0" smtClean="0">
                <a:solidFill>
                  <a:schemeClr val="tx1"/>
                </a:solidFill>
              </a:rPr>
              <a:t>봉사완료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104</Words>
  <Application>Microsoft Office PowerPoint</Application>
  <PresentationFormat>화면 슬라이드 쇼(4:3)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Windows 사용자</cp:lastModifiedBy>
  <cp:revision>66</cp:revision>
  <dcterms:created xsi:type="dcterms:W3CDTF">2021-04-05T06:35:19Z</dcterms:created>
  <dcterms:modified xsi:type="dcterms:W3CDTF">2021-06-12T12:37:01Z</dcterms:modified>
</cp:coreProperties>
</file>