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61" r:id="rId3"/>
    <p:sldId id="262" r:id="rId4"/>
    <p:sldId id="263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08" autoAdjust="0"/>
    <p:restoredTop sz="94660"/>
  </p:normalViewPr>
  <p:slideViewPr>
    <p:cSldViewPr>
      <p:cViewPr varScale="1">
        <p:scale>
          <a:sx n="63" d="100"/>
          <a:sy n="63" d="100"/>
        </p:scale>
        <p:origin x="-58" y="-38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D680827-631F-407F-8BE5-8CFC10F3550E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D680827-631F-407F-8BE5-8CFC10F3550E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D680827-631F-407F-8BE5-8CFC10F3550E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D680827-631F-407F-8BE5-8CFC10F3550E}" type="datetimeFigureOut">
              <a:rPr lang="ko-KR" altLang="en-US" smtClean="0"/>
              <a:pPr/>
              <a:t>2021-04-26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프로그램 구조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726590" y="2428868"/>
            <a:ext cx="1438031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Login.php</a:t>
            </a:r>
            <a:endParaRPr lang="ko-KR" altLang="en-US" dirty="0"/>
          </a:p>
        </p:txBody>
      </p:sp>
      <p:cxnSp>
        <p:nvCxnSpPr>
          <p:cNvPr id="102" name="직선 화살표 연결선 101"/>
          <p:cNvCxnSpPr>
            <a:stCxn id="111" idx="2"/>
            <a:endCxn id="101" idx="0"/>
          </p:cNvCxnSpPr>
          <p:nvPr/>
        </p:nvCxnSpPr>
        <p:spPr>
          <a:xfrm rot="5400000">
            <a:off x="2257056" y="2240318"/>
            <a:ext cx="3771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5715008" y="1857364"/>
            <a:ext cx="1512276" cy="623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3655416" y="2428868"/>
            <a:ext cx="1438030" cy="5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/>
              <a:t>회원가입</a:t>
            </a:r>
            <a:r>
              <a:rPr lang="en-US" altLang="ko-KR" sz="1200" i="1" dirty="0"/>
              <a:t>.</a:t>
            </a:r>
            <a:r>
              <a:rPr lang="en-US" altLang="ko-KR" sz="1200" i="1" dirty="0" err="1"/>
              <a:t>php</a:t>
            </a:r>
            <a:endParaRPr lang="ko-KR" altLang="en-US" sz="1200" i="1" dirty="0"/>
          </a:p>
        </p:txBody>
      </p:sp>
      <p:sp>
        <p:nvSpPr>
          <p:cNvPr id="105" name="직사각형 104"/>
          <p:cNvSpPr/>
          <p:nvPr/>
        </p:nvSpPr>
        <p:spPr>
          <a:xfrm>
            <a:off x="5715008" y="2857496"/>
            <a:ext cx="151227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vol.php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봉사자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3798292" y="1928802"/>
            <a:ext cx="1148858" cy="382954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Login.DB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726590" y="1500174"/>
            <a:ext cx="1438031" cy="551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기본화면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1726590" y="350043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기본화면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19" name="직선 화살표 연결선 118"/>
          <p:cNvCxnSpPr>
            <a:stCxn id="101" idx="2"/>
            <a:endCxn id="115" idx="0"/>
          </p:cNvCxnSpPr>
          <p:nvPr/>
        </p:nvCxnSpPr>
        <p:spPr>
          <a:xfrm rot="5400000">
            <a:off x="2159854" y="3214686"/>
            <a:ext cx="57150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stCxn id="104" idx="3"/>
            <a:endCxn id="103" idx="1"/>
          </p:cNvCxnSpPr>
          <p:nvPr/>
        </p:nvCxnSpPr>
        <p:spPr>
          <a:xfrm flipV="1">
            <a:off x="5093446" y="2168880"/>
            <a:ext cx="621562" cy="5183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 229"/>
          <p:cNvCxnSpPr>
            <a:stCxn id="104" idx="3"/>
            <a:endCxn id="105" idx="1"/>
          </p:cNvCxnSpPr>
          <p:nvPr/>
        </p:nvCxnSpPr>
        <p:spPr>
          <a:xfrm>
            <a:off x="5093446" y="2687184"/>
            <a:ext cx="621562" cy="4917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3786182" y="571480"/>
            <a:ext cx="1857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 err="1"/>
              <a:t>봉사받는자</a:t>
            </a:r>
            <a:r>
              <a:rPr lang="en-US" altLang="ko-KR" sz="1200" dirty="0"/>
              <a:t>/</a:t>
            </a:r>
            <a:r>
              <a:rPr lang="ko-KR" altLang="en-US" sz="1200" dirty="0"/>
              <a:t>봉사자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이름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2.</a:t>
            </a:r>
            <a:r>
              <a:rPr lang="ko-KR" altLang="en-US" sz="1200" dirty="0"/>
              <a:t>주소</a:t>
            </a:r>
            <a:endParaRPr lang="en-US" altLang="ko-KR" sz="1200" dirty="0"/>
          </a:p>
          <a:p>
            <a:r>
              <a:rPr lang="en-US" altLang="ko-KR" sz="1200" dirty="0"/>
              <a:t>3.</a:t>
            </a:r>
            <a:r>
              <a:rPr lang="ko-KR" altLang="en-US" sz="1200" dirty="0"/>
              <a:t>전화번호</a:t>
            </a:r>
            <a:endParaRPr lang="en-US" altLang="ko-KR" sz="1200" dirty="0"/>
          </a:p>
          <a:p>
            <a:r>
              <a:rPr lang="en-US" altLang="ko-KR" sz="1200" dirty="0"/>
              <a:t>4.</a:t>
            </a:r>
            <a:r>
              <a:rPr lang="ko-KR" altLang="en-US" sz="1200" dirty="0"/>
              <a:t>주민등록번호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5.</a:t>
            </a:r>
            <a:r>
              <a:rPr lang="ko-KR" altLang="en-US" sz="1200" dirty="0"/>
              <a:t>인증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6.</a:t>
            </a:r>
            <a:r>
              <a:rPr lang="ko-KR" altLang="en-US" sz="1200" dirty="0"/>
              <a:t>기록조회</a:t>
            </a:r>
          </a:p>
        </p:txBody>
      </p:sp>
      <p:cxnSp>
        <p:nvCxnSpPr>
          <p:cNvPr id="233" name="직선 화살표 연결선 232"/>
          <p:cNvCxnSpPr>
            <a:stCxn id="101" idx="3"/>
            <a:endCxn id="104" idx="1"/>
          </p:cNvCxnSpPr>
          <p:nvPr/>
        </p:nvCxnSpPr>
        <p:spPr>
          <a:xfrm>
            <a:off x="3164621" y="2678901"/>
            <a:ext cx="490795" cy="82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기본화면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2910" y="3286124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Guide.html(</a:t>
            </a:r>
            <a:r>
              <a:rPr lang="ko-KR" altLang="en-US" dirty="0"/>
              <a:t>사이트소개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28860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구인구직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2910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71934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봉사정보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15008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58082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86116" y="2071678"/>
            <a:ext cx="2857520" cy="6429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r>
              <a:rPr lang="ko-KR" altLang="en-US" dirty="0"/>
              <a:t> 구성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67266" y="3357562"/>
            <a:ext cx="1438031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Vinfor.html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사이트 이용현황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857884" y="3357562"/>
            <a:ext cx="114300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Service.html</a:t>
            </a:r>
          </a:p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359917" y="3510191"/>
            <a:ext cx="1438031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/>
              <a:t>회원정보 수정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359917" y="5229200"/>
            <a:ext cx="1438031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Vollookup.html</a:t>
            </a:r>
          </a:p>
          <a:p>
            <a:pPr algn="ctr"/>
            <a:r>
              <a:rPr lang="ko-KR" altLang="en-US" sz="1200" dirty="0"/>
              <a:t>봉사 활동 조회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500298" y="335756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구인구직</a:t>
            </a:r>
            <a:r>
              <a:rPr lang="en-US" altLang="ko-KR" sz="1400" dirty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8860" y="3714752"/>
            <a:ext cx="185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봉사 받는 위치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시간</a:t>
            </a:r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/>
              <a:t>봉사 내용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643834" y="2500306"/>
            <a:ext cx="847732" cy="204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로그아웃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7359917" y="4037917"/>
            <a:ext cx="1676579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Informodlogin.html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접근하기위해</a:t>
            </a:r>
            <a:r>
              <a:rPr lang="ko-KR" altLang="en-US" sz="1200" dirty="0" smtClean="0"/>
              <a:t> 비밀번호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내정보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564904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55776" y="2947858"/>
            <a:ext cx="1438031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선택창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85403" y="3816763"/>
            <a:ext cx="1870373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Informodlogin.html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접근하기위해</a:t>
            </a:r>
            <a:r>
              <a:rPr lang="ko-KR" altLang="en-US" sz="1200" dirty="0" smtClean="0"/>
              <a:t> 비밀번호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547664" y="4437112"/>
            <a:ext cx="0" cy="72008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91681" y="4622720"/>
            <a:ext cx="648072" cy="324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699792" y="4006067"/>
            <a:ext cx="755299" cy="324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02370" y="5249450"/>
            <a:ext cx="1870373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Informch.html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정보변경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29" idx="0"/>
            <a:endCxn id="5" idx="2"/>
          </p:cNvCxnSpPr>
          <p:nvPr/>
        </p:nvCxnSpPr>
        <p:spPr>
          <a:xfrm flipV="1">
            <a:off x="3077442" y="3412636"/>
            <a:ext cx="197350" cy="593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5" idx="1"/>
            <a:endCxn id="6" idx="0"/>
          </p:cNvCxnSpPr>
          <p:nvPr/>
        </p:nvCxnSpPr>
        <p:spPr>
          <a:xfrm flipH="1">
            <a:off x="1620590" y="3180247"/>
            <a:ext cx="935186" cy="63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3"/>
          </p:cNvCxnSpPr>
          <p:nvPr/>
        </p:nvCxnSpPr>
        <p:spPr>
          <a:xfrm>
            <a:off x="3993807" y="3180247"/>
            <a:ext cx="935186" cy="63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96817" y="3845390"/>
            <a:ext cx="1438031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Vollookup.html</a:t>
            </a:r>
          </a:p>
          <a:p>
            <a:pPr algn="ctr"/>
            <a:r>
              <a:rPr lang="ko-KR" altLang="en-US" sz="1200" dirty="0"/>
              <a:t>봉사 활동 조회</a:t>
            </a:r>
          </a:p>
        </p:txBody>
      </p:sp>
    </p:spTree>
    <p:extLst>
      <p:ext uri="{BB962C8B-B14F-4D97-AF65-F5344CB8AC3E}">
        <p14:creationId xmlns:p14="http://schemas.microsoft.com/office/powerpoint/2010/main" xmlns="" val="258243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내정보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564904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55776" y="2947858"/>
            <a:ext cx="1438031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선택창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85403" y="3816763"/>
            <a:ext cx="1870373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Informodlogin.html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접근하기위해</a:t>
            </a:r>
            <a:r>
              <a:rPr lang="ko-KR" altLang="en-US" sz="1200" dirty="0" smtClean="0"/>
              <a:t> 비밀번호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547664" y="4437112"/>
            <a:ext cx="0" cy="72008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91681" y="4622720"/>
            <a:ext cx="648072" cy="324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699792" y="4006067"/>
            <a:ext cx="755299" cy="324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02370" y="5249450"/>
            <a:ext cx="1870373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Informch.html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정보변경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29" idx="0"/>
            <a:endCxn id="5" idx="2"/>
          </p:cNvCxnSpPr>
          <p:nvPr/>
        </p:nvCxnSpPr>
        <p:spPr>
          <a:xfrm flipV="1">
            <a:off x="3077442" y="3412636"/>
            <a:ext cx="197350" cy="593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5" idx="1"/>
            <a:endCxn id="6" idx="0"/>
          </p:cNvCxnSpPr>
          <p:nvPr/>
        </p:nvCxnSpPr>
        <p:spPr>
          <a:xfrm flipH="1">
            <a:off x="1620590" y="3180247"/>
            <a:ext cx="935186" cy="63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3"/>
          </p:cNvCxnSpPr>
          <p:nvPr/>
        </p:nvCxnSpPr>
        <p:spPr>
          <a:xfrm>
            <a:off x="3993807" y="3180247"/>
            <a:ext cx="935186" cy="63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96817" y="3845390"/>
            <a:ext cx="1438031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Vollookup.html</a:t>
            </a:r>
          </a:p>
          <a:p>
            <a:pPr algn="ctr"/>
            <a:r>
              <a:rPr lang="ko-KR" altLang="en-US" sz="1200" dirty="0"/>
              <a:t>봉사 활동 조회</a:t>
            </a:r>
          </a:p>
        </p:txBody>
      </p:sp>
    </p:spTree>
    <p:extLst>
      <p:ext uri="{BB962C8B-B14F-4D97-AF65-F5344CB8AC3E}">
        <p14:creationId xmlns:p14="http://schemas.microsoft.com/office/powerpoint/2010/main" xmlns="" val="258243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6050" y="64291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cxnSp>
        <p:nvCxnSpPr>
          <p:cNvPr id="5" name="직선 화살표 연결선 4"/>
          <p:cNvCxnSpPr>
            <a:stCxn id="4" idx="2"/>
            <a:endCxn id="6" idx="0"/>
          </p:cNvCxnSpPr>
          <p:nvPr/>
        </p:nvCxnSpPr>
        <p:spPr>
          <a:xfrm rot="5400000">
            <a:off x="3199416" y="1714476"/>
            <a:ext cx="6113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86050" y="2020126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구인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29124" y="64291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29124" y="2020126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Vol.html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구직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2"/>
            <a:endCxn id="8" idx="0"/>
          </p:cNvCxnSpPr>
          <p:nvPr/>
        </p:nvCxnSpPr>
        <p:spPr>
          <a:xfrm rot="5400000">
            <a:off x="4842490" y="1714476"/>
            <a:ext cx="6113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571868" y="142852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구인구직</a:t>
            </a:r>
          </a:p>
        </p:txBody>
      </p:sp>
      <p:cxnSp>
        <p:nvCxnSpPr>
          <p:cNvPr id="11" name="직선 화살표 연결선 10"/>
          <p:cNvCxnSpPr>
            <a:stCxn id="10" idx="2"/>
            <a:endCxn id="4" idx="0"/>
          </p:cNvCxnSpPr>
          <p:nvPr/>
        </p:nvCxnSpPr>
        <p:spPr>
          <a:xfrm rot="5400000">
            <a:off x="3839419" y="191453"/>
            <a:ext cx="117112" cy="78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2"/>
            <a:endCxn id="7" idx="0"/>
          </p:cNvCxnSpPr>
          <p:nvPr/>
        </p:nvCxnSpPr>
        <p:spPr>
          <a:xfrm rot="16200000" flipH="1">
            <a:off x="4660956" y="155734"/>
            <a:ext cx="117112" cy="85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571868" y="4429132"/>
            <a:ext cx="171451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Cm.Php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대화창</a:t>
            </a:r>
            <a:r>
              <a:rPr lang="en-US" altLang="ko-KR" dirty="0"/>
              <a:t>{</a:t>
            </a:r>
            <a:r>
              <a:rPr lang="ko-KR" altLang="en-US" dirty="0"/>
              <a:t>보류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86050" y="3643314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Umat.php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매칭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714744" y="5357826"/>
            <a:ext cx="1285884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봉사시작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714744" y="6143644"/>
            <a:ext cx="1285884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봉사완료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49" idx="2"/>
            <a:endCxn id="50" idx="0"/>
          </p:cNvCxnSpPr>
          <p:nvPr/>
        </p:nvCxnSpPr>
        <p:spPr>
          <a:xfrm rot="5400000">
            <a:off x="4250529" y="6036487"/>
            <a:ext cx="21431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오른쪽 화살표 53"/>
          <p:cNvSpPr/>
          <p:nvPr/>
        </p:nvSpPr>
        <p:spPr>
          <a:xfrm>
            <a:off x="5072066" y="5786454"/>
            <a:ext cx="1428760" cy="4286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00826" y="5572140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봉사시작후</a:t>
            </a:r>
            <a:r>
              <a:rPr lang="ko-KR" altLang="en-US" dirty="0"/>
              <a:t> 종료버튼 </a:t>
            </a:r>
            <a:r>
              <a:rPr lang="ko-KR" altLang="en-US" dirty="0" err="1"/>
              <a:t>입력없을시</a:t>
            </a:r>
            <a:r>
              <a:rPr lang="ko-KR" altLang="en-US" dirty="0"/>
              <a:t> 관리자</a:t>
            </a:r>
            <a:r>
              <a:rPr lang="en-US" altLang="ko-KR" dirty="0"/>
              <a:t> </a:t>
            </a:r>
            <a:r>
              <a:rPr lang="ko-KR" altLang="en-US" dirty="0"/>
              <a:t>에게 연락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15140" y="1785926"/>
            <a:ext cx="192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구직자 가 사용자에 대한 정보에 대한 작성한 </a:t>
            </a:r>
            <a:r>
              <a:rPr lang="ko-KR" altLang="en-US" dirty="0" err="1"/>
              <a:t>리뷰볼를</a:t>
            </a:r>
            <a:r>
              <a:rPr lang="ko-KR" altLang="en-US" dirty="0"/>
              <a:t>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786182" y="3143248"/>
            <a:ext cx="1143008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매칭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857224" y="371475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구인</a:t>
            </a:r>
            <a:r>
              <a:rPr lang="en-US" altLang="ko-KR" sz="1400" dirty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15074" y="371475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구직</a:t>
            </a:r>
            <a:r>
              <a:rPr lang="en-US" altLang="ko-KR" sz="1400" dirty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500562" y="3643314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Vmat.php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매칭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1" name="직선 화살표 연결선 80"/>
          <p:cNvCxnSpPr>
            <a:stCxn id="6" idx="2"/>
            <a:endCxn id="19" idx="0"/>
          </p:cNvCxnSpPr>
          <p:nvPr/>
        </p:nvCxnSpPr>
        <p:spPr>
          <a:xfrm rot="5400000">
            <a:off x="3074108" y="3212356"/>
            <a:ext cx="857280" cy="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" idx="2"/>
            <a:endCxn id="76" idx="0"/>
          </p:cNvCxnSpPr>
          <p:nvPr/>
        </p:nvCxnSpPr>
        <p:spPr>
          <a:xfrm rot="16200000" flipH="1">
            <a:off x="4735041" y="3199132"/>
            <a:ext cx="857280" cy="3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57224" y="4143380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봉사 받는 위치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시간</a:t>
            </a:r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/>
              <a:t>봉사 내용</a:t>
            </a:r>
            <a:endParaRPr lang="en-US" altLang="ko-KR" sz="1200" dirty="0"/>
          </a:p>
          <a:p>
            <a:r>
              <a:rPr lang="en-US" altLang="ko-KR" sz="1200" dirty="0"/>
              <a:t>3.</a:t>
            </a:r>
            <a:r>
              <a:rPr lang="ko-KR" altLang="en-US" sz="1200" dirty="0"/>
              <a:t>구인자 정보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215074" y="4214818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구직자 정보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평점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5072066" y="6286520"/>
            <a:ext cx="847732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평가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468</TotalTime>
  <Words>205</Words>
  <Application>Microsoft Office PowerPoint</Application>
  <PresentationFormat>화면 슬라이드 쇼(4:3)</PresentationFormat>
  <Paragraphs>91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열정</vt:lpstr>
      <vt:lpstr>프로그램 구조</vt:lpstr>
      <vt:lpstr>Main.php (기본화면)</vt:lpstr>
      <vt:lpstr>내정보 정리</vt:lpstr>
      <vt:lpstr>내정보 정리</vt:lpstr>
      <vt:lpstr>슬라이드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구조</dc:title>
  <dc:creator>Microsoft</dc:creator>
  <cp:lastModifiedBy>Windows 사용자</cp:lastModifiedBy>
  <cp:revision>18</cp:revision>
  <dcterms:created xsi:type="dcterms:W3CDTF">2021-04-05T06:35:19Z</dcterms:created>
  <dcterms:modified xsi:type="dcterms:W3CDTF">2021-04-26T07:58:25Z</dcterms:modified>
</cp:coreProperties>
</file>