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85" d="100"/>
          <a:sy n="85" d="100"/>
        </p:scale>
        <p:origin x="112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>
            <a:off x="2104115" y="2051768"/>
            <a:ext cx="341491" cy="37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 err="1"/>
              <a:t>S</a:t>
            </a:r>
            <a:r>
              <a:rPr lang="en-US" altLang="ko-KR" sz="1200" i="1" dirty="0" err="1" smtClean="0"/>
              <a:t>ignup</a:t>
            </a:r>
            <a:r>
              <a:rPr lang="en-US" altLang="ko-KR" sz="1200" i="1" dirty="0" err="1" smtClean="0"/>
              <a:t>.php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43608" y="1500174"/>
            <a:ext cx="2121013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Blogmain.html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로그인전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00034" y="3500438"/>
            <a:ext cx="2664587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Alogmain.html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로그인 후 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flipH="1">
            <a:off x="1832328" y="2928934"/>
            <a:ext cx="613278" cy="5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98292" y="3117484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User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546</TotalTime>
  <Words>181</Words>
  <Application>Microsoft Office PowerPoint</Application>
  <PresentationFormat>화면 슬라이드 쇼(4:3)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22</cp:revision>
  <dcterms:created xsi:type="dcterms:W3CDTF">2021-04-05T06:35:19Z</dcterms:created>
  <dcterms:modified xsi:type="dcterms:W3CDTF">2021-05-11T06:18:15Z</dcterms:modified>
</cp:coreProperties>
</file>