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85" d="100"/>
          <a:sy n="85" d="100"/>
        </p:scale>
        <p:origin x="11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>
            <a:off x="2104115" y="2051768"/>
            <a:ext cx="341491" cy="37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err="1"/>
              <a:t>Signup.php</a:t>
            </a:r>
            <a:endParaRPr lang="ko-KR" altLang="en-US" sz="1200" i="1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43608" y="1500174"/>
            <a:ext cx="2121013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Blogmain.html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로그인전</a:t>
            </a:r>
            <a:r>
              <a:rPr lang="ko-KR" altLang="en-US" dirty="0"/>
              <a:t>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00034" y="3500438"/>
            <a:ext cx="2664587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Alogmain.html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로그인 후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flipH="1">
            <a:off x="1832328" y="2928934"/>
            <a:ext cx="613278" cy="5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98292" y="3117484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034" y="4964394"/>
            <a:ext cx="2627182" cy="643987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r>
              <a:rPr lang="en-US" altLang="ko-KR" dirty="0" err="1" smtClean="0">
                <a:solidFill>
                  <a:schemeClr val="bg1"/>
                </a:solidFill>
              </a:rPr>
              <a:t>connect_db.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데이터 베이스 연결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86999" y="4231383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Id_chk.php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80877" y="2951180"/>
            <a:ext cx="225138" cy="12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7875" y="1877617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7138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Informodlogin.html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접근하기위해</a:t>
            </a:r>
            <a:r>
              <a:rPr lang="ko-KR" altLang="en-US" sz="1200" dirty="0"/>
              <a:t> 비밀번호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정리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선택창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Informodlogin.html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접근하기위해</a:t>
            </a:r>
            <a:r>
              <a:rPr lang="ko-KR" altLang="en-US" sz="1200" dirty="0"/>
              <a:t> 비밀번호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Informch.html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정보변경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외래키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외래키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원하는 봉사 시간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/>
              <a:t>원하는 봉사 시간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717</TotalTime>
  <Words>188</Words>
  <Application>Microsoft Office PowerPoint</Application>
  <PresentationFormat>화면 슬라이드 쇼(4:3)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26</cp:revision>
  <dcterms:created xsi:type="dcterms:W3CDTF">2021-04-05T06:35:19Z</dcterms:created>
  <dcterms:modified xsi:type="dcterms:W3CDTF">2021-05-17T05:25:45Z</dcterms:modified>
</cp:coreProperties>
</file>