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109728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SIMUTT Gnanesh /HIGHBAR/H.O." initials="KG/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CC0099"/>
    <a:srgbClr val="791D7E"/>
    <a:srgbClr val="FFFF99"/>
    <a:srgbClr val="006600"/>
    <a:srgbClr val="0033CC"/>
    <a:srgbClr val="FF0066"/>
    <a:srgbClr val="CC0066"/>
    <a:srgbClr val="FF99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3" autoAdjust="0"/>
    <p:restoredTop sz="92393" autoAdjust="0"/>
  </p:normalViewPr>
  <p:slideViewPr>
    <p:cSldViewPr>
      <p:cViewPr>
        <p:scale>
          <a:sx n="75" d="100"/>
          <a:sy n="75" d="100"/>
        </p:scale>
        <p:origin x="-228" y="-96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B084A5-30E2-4EA3-823F-95C3886D672B}" type="datetimeFigureOut">
              <a:rPr lang="en-US"/>
              <a:pPr>
                <a:defRPr/>
              </a:pPr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06D9E4-5537-4F0E-A192-A2DD399C5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CD8B75-1F5F-448C-986F-1DC9D257FAF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0972800" cy="6858000"/>
          </a:xfrm>
          <a:prstGeom prst="rect">
            <a:avLst/>
          </a:prstGeom>
          <a:solidFill>
            <a:srgbClr val="301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619980" y="477322"/>
            <a:ext cx="2352821" cy="369332"/>
          </a:xfrm>
          <a:prstGeom prst="rect">
            <a:avLst/>
          </a:prstGeom>
          <a:solidFill>
            <a:srgbClr val="A7A9AC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latin typeface="+mn-lt"/>
              <a:cs typeface="ＭＳ Ｐゴシック" pitchFamily="-10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28"/>
            <a:ext cx="932688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6554" y="6400801"/>
            <a:ext cx="256032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74F4D356-7740-41E9-9744-AE2C2EDB3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3D1956"/>
              </a:clrFrom>
              <a:clrTo>
                <a:srgbClr val="3D195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404" y="6207126"/>
            <a:ext cx="212422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3" y="228600"/>
            <a:ext cx="9875520" cy="548640"/>
          </a:xfrm>
        </p:spPr>
        <p:txBody>
          <a:bodyPr>
            <a:normAutofit/>
          </a:bodyPr>
          <a:lstStyle>
            <a:lvl1pPr algn="l">
              <a:defRPr sz="28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4" y="1036638"/>
            <a:ext cx="10297550" cy="5135563"/>
          </a:xfrm>
        </p:spPr>
        <p:txBody>
          <a:bodyPr>
            <a:normAutofit/>
          </a:bodyPr>
          <a:lstStyle>
            <a:lvl1pPr>
              <a:defRPr sz="2000">
                <a:latin typeface="Trebuchet MS" pitchFamily="34" charset="0"/>
              </a:defRPr>
            </a:lvl1pPr>
            <a:lvl2pPr>
              <a:defRPr sz="1800">
                <a:latin typeface="Trebuchet MS" pitchFamily="34" charset="0"/>
              </a:defRPr>
            </a:lvl2pPr>
            <a:lvl3pPr>
              <a:defRPr sz="1600">
                <a:latin typeface="Trebuchet MS" pitchFamily="34" charset="0"/>
              </a:defRPr>
            </a:lvl3pPr>
            <a:lvl4pPr>
              <a:defRPr sz="1400">
                <a:latin typeface="Trebuchet MS" pitchFamily="34" charset="0"/>
              </a:defRPr>
            </a:lvl4pPr>
            <a:lvl5pPr>
              <a:defRPr sz="1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3" y="228600"/>
            <a:ext cx="9875520" cy="548640"/>
          </a:xfrm>
        </p:spPr>
        <p:txBody>
          <a:bodyPr>
            <a:normAutofit/>
          </a:bodyPr>
          <a:lstStyle>
            <a:lvl1pPr algn="l">
              <a:defRPr sz="2800">
                <a:latin typeface="Trebuchet MS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3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4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814" y="1066802"/>
            <a:ext cx="5257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9494" y="1066802"/>
            <a:ext cx="5257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2" y="273053"/>
            <a:ext cx="61341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1" y="1435103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168813" y="228601"/>
            <a:ext cx="9875520" cy="61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881" y="1036636"/>
            <a:ext cx="10325066" cy="51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8619979" y="477321"/>
            <a:ext cx="2352822" cy="369332"/>
          </a:xfrm>
          <a:prstGeom prst="rect">
            <a:avLst/>
          </a:prstGeom>
          <a:solidFill>
            <a:srgbClr val="301047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>
              <a:latin typeface="Trebuchet MS" panose="020B0603020202020204" pitchFamily="34" charset="0"/>
              <a:cs typeface="ＭＳ Ｐゴシック" pitchFamily="-106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75" r:id="rId3"/>
    <p:sldLayoutId id="2147484165" r:id="rId4"/>
    <p:sldLayoutId id="2147484166" r:id="rId5"/>
    <p:sldLayoutId id="2147484169" r:id="rId6"/>
    <p:sldLayoutId id="2147484170" r:id="rId7"/>
    <p:sldLayoutId id="2147484171" r:id="rId8"/>
    <p:sldLayoutId id="214748417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800" kern="1200" dirty="0" smtClean="0">
          <a:solidFill>
            <a:srgbClr val="301047"/>
          </a:solidFill>
          <a:latin typeface="Trebuchet MS" panose="020B0603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rgbClr val="301047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3">
            <a:extLst>
              <a:ext uri="{FF2B5EF4-FFF2-40B4-BE49-F238E27FC236}">
                <a16:creationId xmlns:a16="http://schemas.microsoft.com/office/drawing/2014/main" xmlns="" id="{F00CA63A-D7FC-438D-BBE2-ABBA8444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" y="17200"/>
            <a:ext cx="1080034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7263" eaLnBrk="0" hangingPunct="0"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955675" algn="l"/>
                <a:tab pos="8558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666666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Service request workflow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xmlns="" id="{35400007-0D15-483C-94E0-904AE3D65E0F}"/>
              </a:ext>
            </a:extLst>
          </p:cNvPr>
          <p:cNvGrpSpPr/>
          <p:nvPr/>
        </p:nvGrpSpPr>
        <p:grpSpPr>
          <a:xfrm>
            <a:off x="3225048" y="2292374"/>
            <a:ext cx="1172251" cy="839579"/>
            <a:chOff x="3225048" y="2063774"/>
            <a:chExt cx="1172251" cy="839579"/>
          </a:xfrm>
        </p:grpSpPr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xmlns="" id="{4AA8D06C-4C4E-4794-8846-57E3D953E62D}"/>
                </a:ext>
              </a:extLst>
            </p:cNvPr>
            <p:cNvSpPr/>
            <p:nvPr/>
          </p:nvSpPr>
          <p:spPr>
            <a:xfrm>
              <a:off x="3225048" y="2063774"/>
              <a:ext cx="1172251" cy="839579"/>
            </a:xfrm>
            <a:prstGeom prst="roundRect">
              <a:avLst>
                <a:gd name="adj" fmla="val 6729"/>
              </a:avLst>
            </a:prstGeom>
            <a:solidFill>
              <a:schemeClr val="bg2">
                <a:lumMod val="90000"/>
              </a:schemeClr>
            </a:solidFill>
            <a:ln>
              <a:noFill/>
              <a:prstDash val="sysDash"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13A03F1F-2FAB-47BD-AB7A-FDA4A3B84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87"/>
            <a:stretch/>
          </p:blipFill>
          <p:spPr>
            <a:xfrm>
              <a:off x="3310175" y="2166654"/>
              <a:ext cx="1024737" cy="65852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42" name="AutoShape 4" descr="Email Icons - Free Download, PNG and SVG">
            <a:extLst>
              <a:ext uri="{FF2B5EF4-FFF2-40B4-BE49-F238E27FC236}">
                <a16:creationId xmlns:a16="http://schemas.microsoft.com/office/drawing/2014/main" xmlns="" id="{FC2BCECF-B02A-4643-A7B2-34A8FBD41C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765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23346325-D952-436B-BA02-DBB74017B37E}"/>
              </a:ext>
            </a:extLst>
          </p:cNvPr>
          <p:cNvGrpSpPr/>
          <p:nvPr/>
        </p:nvGrpSpPr>
        <p:grpSpPr>
          <a:xfrm>
            <a:off x="6812262" y="2108743"/>
            <a:ext cx="962529" cy="1244057"/>
            <a:chOff x="6812262" y="1803938"/>
            <a:chExt cx="962529" cy="124405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88040B2E-C914-42FB-9AE7-3AF27862FCE5}"/>
                </a:ext>
              </a:extLst>
            </p:cNvPr>
            <p:cNvGrpSpPr/>
            <p:nvPr/>
          </p:nvGrpSpPr>
          <p:grpSpPr>
            <a:xfrm>
              <a:off x="7333403" y="1803938"/>
              <a:ext cx="441388" cy="1244057"/>
              <a:chOff x="7848600" y="914400"/>
              <a:chExt cx="420913" cy="53465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55971EFA-F487-4302-B1CA-065042E54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600" y="9144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xmlns="" id="{6DE84AFB-BDE5-43F0-9C92-065453692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600" y="914492"/>
                <a:ext cx="4209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xmlns="" id="{DF97EEA0-EDDA-4FCF-9D69-9A851503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600" y="1449052"/>
                <a:ext cx="4209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33CAF8DA-E91F-4833-97E7-FA8F5A86C7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78962" y="21717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74C046FB-A3E3-44F2-A8C2-FAC44DF568B3}"/>
              </a:ext>
            </a:extLst>
          </p:cNvPr>
          <p:cNvGrpSpPr/>
          <p:nvPr/>
        </p:nvGrpSpPr>
        <p:grpSpPr>
          <a:xfrm>
            <a:off x="4397299" y="2543628"/>
            <a:ext cx="1293696" cy="462243"/>
            <a:chOff x="4397299" y="2257921"/>
            <a:chExt cx="1293696" cy="462243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xmlns="" id="{AA399056-8C01-40B9-857B-4D51E2F31E1C}"/>
                </a:ext>
              </a:extLst>
            </p:cNvPr>
            <p:cNvCxnSpPr>
              <a:cxnSpLocks/>
            </p:cNvCxnSpPr>
            <p:nvPr/>
          </p:nvCxnSpPr>
          <p:spPr>
            <a:xfrm>
              <a:off x="4397299" y="2507092"/>
              <a:ext cx="12936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Email Hosting – User Add-On | Web &amp; Moore, Inc">
              <a:extLst>
                <a:ext uri="{FF2B5EF4-FFF2-40B4-BE49-F238E27FC236}">
                  <a16:creationId xmlns:a16="http://schemas.microsoft.com/office/drawing/2014/main" xmlns="" id="{70961341-F796-4C14-ADD6-8C6DB59BB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539" y="2257921"/>
              <a:ext cx="476250" cy="46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F40B285-56C2-46F3-8913-1442CE9390AB}"/>
              </a:ext>
            </a:extLst>
          </p:cNvPr>
          <p:cNvGrpSpPr/>
          <p:nvPr/>
        </p:nvGrpSpPr>
        <p:grpSpPr>
          <a:xfrm>
            <a:off x="5722644" y="1964417"/>
            <a:ext cx="1089618" cy="1312183"/>
            <a:chOff x="5722644" y="1964417"/>
            <a:chExt cx="1089618" cy="1312183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xmlns="" id="{6FA64EC9-71A3-43DA-8AD6-8EA98CE428AE}"/>
                </a:ext>
              </a:extLst>
            </p:cNvPr>
            <p:cNvGrpSpPr/>
            <p:nvPr/>
          </p:nvGrpSpPr>
          <p:grpSpPr>
            <a:xfrm>
              <a:off x="5722644" y="1964417"/>
              <a:ext cx="1089618" cy="1312183"/>
              <a:chOff x="5722644" y="1735817"/>
              <a:chExt cx="1089618" cy="131218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xmlns="" id="{E175831E-BB4F-4778-9AFB-9F1E87C5BFF1}"/>
                  </a:ext>
                </a:extLst>
              </p:cNvPr>
              <p:cNvSpPr/>
              <p:nvPr/>
            </p:nvSpPr>
            <p:spPr>
              <a:xfrm>
                <a:off x="5722644" y="1901245"/>
                <a:ext cx="1089618" cy="1146755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xmlns="" id="{EC58CE04-6E69-4EF9-BCF4-35215DA8D4A3}"/>
                  </a:ext>
                </a:extLst>
              </p:cNvPr>
              <p:cNvSpPr/>
              <p:nvPr/>
            </p:nvSpPr>
            <p:spPr>
              <a:xfrm>
                <a:off x="5931193" y="1735817"/>
                <a:ext cx="701866" cy="3048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Trebuchet MS" panose="020B0603020202020204" pitchFamily="34" charset="0"/>
                  </a:rPr>
                  <a:t>SPOC</a:t>
                </a:r>
              </a:p>
            </p:txBody>
          </p:sp>
        </p:grpSp>
        <p:pic>
          <p:nvPicPr>
            <p:cNvPr id="1040" name="Picture 16" descr="19 Call Center And Computer Icon Images - Customer Service Representative  Icon, Call Center Clip Art and 3D Call Centre Person Clip Art /  Newdesignfile.com">
              <a:extLst>
                <a:ext uri="{FF2B5EF4-FFF2-40B4-BE49-F238E27FC236}">
                  <a16:creationId xmlns:a16="http://schemas.microsoft.com/office/drawing/2014/main" xmlns="" id="{B482652D-B903-469E-BD9F-36D336EDB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26" y="2395254"/>
              <a:ext cx="600638" cy="600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69F300B-14C0-4C48-B54A-0641BEA45410}"/>
              </a:ext>
            </a:extLst>
          </p:cNvPr>
          <p:cNvGrpSpPr/>
          <p:nvPr/>
        </p:nvGrpSpPr>
        <p:grpSpPr>
          <a:xfrm>
            <a:off x="7811250" y="2668734"/>
            <a:ext cx="908894" cy="836466"/>
            <a:chOff x="7811250" y="2668734"/>
            <a:chExt cx="908894" cy="836466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xmlns="" id="{646CF795-3431-46A6-8859-8C5E0247B16C}"/>
                </a:ext>
              </a:extLst>
            </p:cNvPr>
            <p:cNvGrpSpPr/>
            <p:nvPr/>
          </p:nvGrpSpPr>
          <p:grpSpPr>
            <a:xfrm>
              <a:off x="7811250" y="2668734"/>
              <a:ext cx="908894" cy="836466"/>
              <a:chOff x="7811250" y="2440134"/>
              <a:chExt cx="908894" cy="836466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xmlns="" id="{DAEBA4F2-A66B-4E12-B2E8-725856E06A6A}"/>
                  </a:ext>
                </a:extLst>
              </p:cNvPr>
              <p:cNvSpPr/>
              <p:nvPr/>
            </p:nvSpPr>
            <p:spPr>
              <a:xfrm>
                <a:off x="7811250" y="2621589"/>
                <a:ext cx="908894" cy="655011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xmlns="" id="{B569B648-CDB5-4446-91EA-B985EDCD7294}"/>
                  </a:ext>
                </a:extLst>
              </p:cNvPr>
              <p:cNvSpPr/>
              <p:nvPr/>
            </p:nvSpPr>
            <p:spPr>
              <a:xfrm>
                <a:off x="7888706" y="2440134"/>
                <a:ext cx="753981" cy="30480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Trebuchet MS" panose="020B0603020202020204" pitchFamily="34" charset="0"/>
                  </a:rPr>
                  <a:t>Admin</a:t>
                </a:r>
              </a:p>
            </p:txBody>
          </p:sp>
        </p:grpSp>
        <p:pic>
          <p:nvPicPr>
            <p:cNvPr id="139" name="Picture 138" descr="A picture containing light&#10;&#10;Description automatically generated">
              <a:extLst>
                <a:ext uri="{FF2B5EF4-FFF2-40B4-BE49-F238E27FC236}">
                  <a16:creationId xmlns:a16="http://schemas.microsoft.com/office/drawing/2014/main" xmlns="" id="{D8ABE53C-5094-4B11-A033-96D03D2D0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5824" y="3011469"/>
              <a:ext cx="439743" cy="439743"/>
            </a:xfrm>
            <a:prstGeom prst="rect">
              <a:avLst/>
            </a:prstGeom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xmlns="" id="{030AD3FE-AB0F-4FE0-9092-F4E8E8F8E34C}"/>
              </a:ext>
            </a:extLst>
          </p:cNvPr>
          <p:cNvGrpSpPr/>
          <p:nvPr/>
        </p:nvGrpSpPr>
        <p:grpSpPr>
          <a:xfrm>
            <a:off x="8720143" y="2169452"/>
            <a:ext cx="1947857" cy="926125"/>
            <a:chOff x="8720143" y="1940852"/>
            <a:chExt cx="1947857" cy="926125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xmlns="" id="{FC32CD29-7AF9-48E3-BF66-F4220E61810C}"/>
                </a:ext>
              </a:extLst>
            </p:cNvPr>
            <p:cNvSpPr/>
            <p:nvPr/>
          </p:nvSpPr>
          <p:spPr>
            <a:xfrm>
              <a:off x="9463378" y="2070877"/>
              <a:ext cx="1204622" cy="64928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Action within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 5 days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xmlns="" id="{3F1580DD-38A0-4449-98FA-390BA3465459}"/>
                </a:ext>
              </a:extLst>
            </p:cNvPr>
            <p:cNvGrpSpPr/>
            <p:nvPr/>
          </p:nvGrpSpPr>
          <p:grpSpPr>
            <a:xfrm flipH="1">
              <a:off x="8720143" y="1940852"/>
              <a:ext cx="253525" cy="926125"/>
              <a:chOff x="7848600" y="914400"/>
              <a:chExt cx="420913" cy="534652"/>
            </a:xfrm>
          </p:grpSpPr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xmlns="" id="{9BB4616F-7518-4962-99D2-FE1A9AB70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600" y="914400"/>
                <a:ext cx="0" cy="533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xmlns="" id="{4A3A2A00-4F85-41FC-88F1-AF16039E0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600" y="914492"/>
                <a:ext cx="4209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xmlns="" id="{6906D3E3-7243-40F0-9F9A-6B4F0916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600" y="1449052"/>
                <a:ext cx="4209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xmlns="" id="{5C01832C-0C0A-4F17-AC7E-176CB5D68BF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668" y="2438399"/>
              <a:ext cx="4897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A060F94-D5DE-4CCD-B6DB-6990E071979B}"/>
              </a:ext>
            </a:extLst>
          </p:cNvPr>
          <p:cNvGrpSpPr/>
          <p:nvPr/>
        </p:nvGrpSpPr>
        <p:grpSpPr>
          <a:xfrm>
            <a:off x="7814669" y="1719790"/>
            <a:ext cx="908894" cy="836466"/>
            <a:chOff x="7814669" y="1719790"/>
            <a:chExt cx="908894" cy="836466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xmlns="" id="{CF10F256-299F-4490-94C8-25005284780B}"/>
                </a:ext>
              </a:extLst>
            </p:cNvPr>
            <p:cNvGrpSpPr/>
            <p:nvPr/>
          </p:nvGrpSpPr>
          <p:grpSpPr>
            <a:xfrm>
              <a:off x="7814669" y="1719790"/>
              <a:ext cx="908894" cy="836466"/>
              <a:chOff x="7471019" y="1491190"/>
              <a:chExt cx="908894" cy="836466"/>
            </a:xfrm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xmlns="" id="{5256C334-3506-4444-BC91-2C06E6244856}"/>
                  </a:ext>
                </a:extLst>
              </p:cNvPr>
              <p:cNvSpPr/>
              <p:nvPr/>
            </p:nvSpPr>
            <p:spPr>
              <a:xfrm>
                <a:off x="7471019" y="1672645"/>
                <a:ext cx="908894" cy="655011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xmlns="" id="{D0C8B607-0582-4819-B915-0BD638644121}"/>
                  </a:ext>
                </a:extLst>
              </p:cNvPr>
              <p:cNvSpPr/>
              <p:nvPr/>
            </p:nvSpPr>
            <p:spPr>
              <a:xfrm>
                <a:off x="7548475" y="1491190"/>
                <a:ext cx="753981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Trebuchet MS" panose="020B0603020202020204" pitchFamily="34" charset="0"/>
                  </a:rPr>
                  <a:t>HR</a:t>
                </a:r>
              </a:p>
            </p:txBody>
          </p:sp>
        </p:grpSp>
        <p:pic>
          <p:nvPicPr>
            <p:cNvPr id="1048" name="Picture 24" descr="Female Employee Icon #54311 - Free Icons Library">
              <a:extLst>
                <a:ext uri="{FF2B5EF4-FFF2-40B4-BE49-F238E27FC236}">
                  <a16:creationId xmlns:a16="http://schemas.microsoft.com/office/drawing/2014/main" xmlns="" id="{4D86BD7C-A8D2-4852-B744-F8C209A26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538" y="2057698"/>
              <a:ext cx="436476" cy="436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0311A949-AF74-416A-8EB6-FE55DFD79822}"/>
              </a:ext>
            </a:extLst>
          </p:cNvPr>
          <p:cNvGrpSpPr/>
          <p:nvPr/>
        </p:nvGrpSpPr>
        <p:grpSpPr>
          <a:xfrm>
            <a:off x="268737" y="2138789"/>
            <a:ext cx="1230448" cy="1044271"/>
            <a:chOff x="268737" y="1910189"/>
            <a:chExt cx="1230448" cy="1044271"/>
          </a:xfrm>
        </p:grpSpPr>
        <p:pic>
          <p:nvPicPr>
            <p:cNvPr id="1026" name="Picture 2" descr="Download Free png Free Vector Customers #35912 - Free Icons and PNG  Backgrounds - DLPNG.com">
              <a:extLst>
                <a:ext uri="{FF2B5EF4-FFF2-40B4-BE49-F238E27FC236}">
                  <a16:creationId xmlns:a16="http://schemas.microsoft.com/office/drawing/2014/main" xmlns="" id="{FDAA055B-130E-4CB7-B277-4E11F7CA2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0566" y="2289031"/>
              <a:ext cx="546117" cy="546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xmlns="" id="{8F72F0A7-C488-42DC-9F22-330DE1412D22}"/>
                </a:ext>
              </a:extLst>
            </p:cNvPr>
            <p:cNvGrpSpPr/>
            <p:nvPr/>
          </p:nvGrpSpPr>
          <p:grpSpPr>
            <a:xfrm>
              <a:off x="268737" y="1910189"/>
              <a:ext cx="1230448" cy="1044271"/>
              <a:chOff x="7471019" y="1491190"/>
              <a:chExt cx="908894" cy="92571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xmlns="" id="{59AF7DE0-4B72-477A-8C0D-9BF1CA322658}"/>
                  </a:ext>
                </a:extLst>
              </p:cNvPr>
              <p:cNvSpPr/>
              <p:nvPr/>
            </p:nvSpPr>
            <p:spPr>
              <a:xfrm>
                <a:off x="7471019" y="1672644"/>
                <a:ext cx="908894" cy="744264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xmlns="" id="{14819BD6-BCA7-4A19-A723-D9F907658E35}"/>
                  </a:ext>
                </a:extLst>
              </p:cNvPr>
              <p:cNvSpPr/>
              <p:nvPr/>
            </p:nvSpPr>
            <p:spPr>
              <a:xfrm>
                <a:off x="7548475" y="1491190"/>
                <a:ext cx="753981" cy="304800"/>
              </a:xfrm>
              <a:prstGeom prst="roundRect">
                <a:avLst/>
              </a:prstGeom>
              <a:solidFill>
                <a:srgbClr val="CC00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Trebuchet MS" panose="020B0603020202020204" pitchFamily="34" charset="0"/>
                  </a:rPr>
                  <a:t>Employee</a:t>
                </a: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646606" y="1069943"/>
            <a:ext cx="9717221" cy="1252740"/>
            <a:chOff x="646606" y="1069943"/>
            <a:chExt cx="9717221" cy="1252740"/>
          </a:xfrm>
        </p:grpSpPr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xmlns="" id="{E0EE7ABB-18FA-4607-8D16-28D63FFBDF0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913118" y="-829888"/>
              <a:ext cx="61997" cy="6243145"/>
            </a:xfrm>
            <a:prstGeom prst="bentConnector3">
              <a:avLst>
                <a:gd name="adj1" fmla="val -1571942"/>
              </a:avLst>
            </a:prstGeom>
            <a:ln w="15875">
              <a:solidFill>
                <a:srgbClr val="0033CC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479A9E54-A91B-4C48-9756-317D611DB63C}"/>
                </a:ext>
              </a:extLst>
            </p:cNvPr>
            <p:cNvSpPr/>
            <p:nvPr/>
          </p:nvSpPr>
          <p:spPr>
            <a:xfrm>
              <a:off x="9754227" y="1456419"/>
              <a:ext cx="609600" cy="609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Yes</a:t>
              </a: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xmlns="" id="{9952BC30-0593-43BD-9EA2-8F3C324AA9A5}"/>
                </a:ext>
              </a:extLst>
            </p:cNvPr>
            <p:cNvSpPr/>
            <p:nvPr/>
          </p:nvSpPr>
          <p:spPr>
            <a:xfrm>
              <a:off x="6446571" y="1069943"/>
              <a:ext cx="840650" cy="439444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Close Request</a:t>
              </a:r>
            </a:p>
          </p:txBody>
        </p:sp>
        <p:pic>
          <p:nvPicPr>
            <p:cNvPr id="187" name="Picture 8" descr="Email Hosting – User Add-On | Web &amp; Moore, Inc">
              <a:extLst>
                <a:ext uri="{FF2B5EF4-FFF2-40B4-BE49-F238E27FC236}">
                  <a16:creationId xmlns:a16="http://schemas.microsoft.com/office/drawing/2014/main" xmlns="" id="{FE6868BA-67E0-48E2-8256-28CE43233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606" y="1719790"/>
              <a:ext cx="314036" cy="304800"/>
            </a:xfrm>
            <a:prstGeom prst="rect">
              <a:avLst/>
            </a:prstGeom>
            <a:ln w="15875">
              <a:noFill/>
              <a:prstDash val="sysDash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3D81D25-2ACB-4DCF-BA16-42333777DBC9}"/>
              </a:ext>
            </a:extLst>
          </p:cNvPr>
          <p:cNvGrpSpPr/>
          <p:nvPr/>
        </p:nvGrpSpPr>
        <p:grpSpPr>
          <a:xfrm>
            <a:off x="6803239" y="2948764"/>
            <a:ext cx="3559961" cy="1704154"/>
            <a:chOff x="6803239" y="2948764"/>
            <a:chExt cx="3559961" cy="170415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xmlns="" id="{1E230B38-C1FE-4F69-B063-40194775BE0B}"/>
                </a:ext>
              </a:extLst>
            </p:cNvPr>
            <p:cNvSpPr txBox="1"/>
            <p:nvPr/>
          </p:nvSpPr>
          <p:spPr>
            <a:xfrm>
              <a:off x="8902617" y="4216174"/>
              <a:ext cx="1104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>
                  <a:latin typeface="Trebuchet MS" panose="020B0603020202020204" pitchFamily="34" charset="0"/>
                </a:rPr>
                <a:t>Auto Escalation </a:t>
              </a:r>
              <a:endParaRPr lang="en-US" sz="900" dirty="0">
                <a:latin typeface="Trebuchet MS" panose="020B0603020202020204" pitchFamily="34" charset="0"/>
              </a:endParaRPr>
            </a:p>
          </p:txBody>
        </p:sp>
        <p:cxnSp>
          <p:nvCxnSpPr>
            <p:cNvPr id="222" name="Connector: Elbow 221">
              <a:extLst>
                <a:ext uri="{FF2B5EF4-FFF2-40B4-BE49-F238E27FC236}">
                  <a16:creationId xmlns:a16="http://schemas.microsoft.com/office/drawing/2014/main" xmlns="" id="{EFF65B13-0F81-4A68-82FE-C6BE4245F6AF}"/>
                </a:ext>
              </a:extLst>
            </p:cNvPr>
            <p:cNvCxnSpPr>
              <a:cxnSpLocks/>
              <a:stCxn id="140" idx="2"/>
              <a:endCxn id="181" idx="3"/>
            </p:cNvCxnSpPr>
            <p:nvPr/>
          </p:nvCxnSpPr>
          <p:spPr>
            <a:xfrm rot="5400000">
              <a:off x="7672883" y="2079120"/>
              <a:ext cx="1523162" cy="3262450"/>
            </a:xfrm>
            <a:prstGeom prst="bentConnector2">
              <a:avLst/>
            </a:prstGeom>
            <a:ln w="158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xmlns="" id="{5AB610EC-BF8E-40BF-A338-79FCCEBAA89C}"/>
                </a:ext>
              </a:extLst>
            </p:cNvPr>
            <p:cNvSpPr/>
            <p:nvPr/>
          </p:nvSpPr>
          <p:spPr>
            <a:xfrm>
              <a:off x="9753600" y="3200400"/>
              <a:ext cx="609600" cy="6096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</a:t>
              </a:r>
            </a:p>
          </p:txBody>
        </p:sp>
        <p:pic>
          <p:nvPicPr>
            <p:cNvPr id="1050" name="Picture 26" descr="Svg - Escalation Management Icon, HD Png Download - kindpng">
              <a:extLst>
                <a:ext uri="{FF2B5EF4-FFF2-40B4-BE49-F238E27FC236}">
                  <a16:creationId xmlns:a16="http://schemas.microsoft.com/office/drawing/2014/main" xmlns="" id="{6D14CD86-D855-4691-B2CC-CA7F0AD22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49620" y="4191000"/>
              <a:ext cx="441388" cy="46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6163563" y="2729316"/>
            <a:ext cx="879930" cy="1168102"/>
            <a:chOff x="6163563" y="2729316"/>
            <a:chExt cx="879930" cy="1168102"/>
          </a:xfrm>
        </p:grpSpPr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xmlns="" id="{04423CA3-B4BE-4DA0-BD3F-5B9910BD6CD3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 rot="5400000" flipH="1" flipV="1">
              <a:off x="6019477" y="2972779"/>
              <a:ext cx="1168102" cy="681175"/>
            </a:xfrm>
            <a:prstGeom prst="bentConnector3">
              <a:avLst>
                <a:gd name="adj1" fmla="val 31517"/>
              </a:avLst>
            </a:prstGeom>
            <a:ln w="15875">
              <a:solidFill>
                <a:srgbClr val="0066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xmlns="" id="{DCCC2444-3880-4DA7-A6F8-F132E3340DCC}"/>
                </a:ext>
              </a:extLst>
            </p:cNvPr>
            <p:cNvSpPr/>
            <p:nvPr/>
          </p:nvSpPr>
          <p:spPr>
            <a:xfrm>
              <a:off x="6163563" y="3359750"/>
              <a:ext cx="879930" cy="2998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rebuchet MS" panose="020B0603020202020204" pitchFamily="34" charset="0"/>
                </a:rPr>
                <a:t>Response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072C884-3B5F-41C0-AFBE-DEADDCB67F4F}"/>
              </a:ext>
            </a:extLst>
          </p:cNvPr>
          <p:cNvGrpSpPr/>
          <p:nvPr/>
        </p:nvGrpSpPr>
        <p:grpSpPr>
          <a:xfrm>
            <a:off x="5722644" y="3897417"/>
            <a:ext cx="1080595" cy="967563"/>
            <a:chOff x="5722644" y="3897417"/>
            <a:chExt cx="1080595" cy="96756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xmlns="" id="{2FD7F9CB-D828-435E-9909-1AC56943FA40}"/>
                </a:ext>
              </a:extLst>
            </p:cNvPr>
            <p:cNvGrpSpPr/>
            <p:nvPr/>
          </p:nvGrpSpPr>
          <p:grpSpPr>
            <a:xfrm>
              <a:off x="5722644" y="3897417"/>
              <a:ext cx="1080595" cy="967563"/>
              <a:chOff x="7471019" y="1491190"/>
              <a:chExt cx="908894" cy="967563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xmlns="" id="{C4382454-7567-41BB-BCDB-3C541CBE78B5}"/>
                  </a:ext>
                </a:extLst>
              </p:cNvPr>
              <p:cNvSpPr/>
              <p:nvPr/>
            </p:nvSpPr>
            <p:spPr>
              <a:xfrm>
                <a:off x="7471019" y="1672645"/>
                <a:ext cx="908894" cy="786108"/>
              </a:xfrm>
              <a:prstGeom prst="roundRect">
                <a:avLst>
                  <a:gd name="adj" fmla="val 6729"/>
                </a:avLst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xmlns="" id="{C4990E41-A645-4979-9D80-17CC69C794D9}"/>
                  </a:ext>
                </a:extLst>
              </p:cNvPr>
              <p:cNvSpPr/>
              <p:nvPr/>
            </p:nvSpPr>
            <p:spPr>
              <a:xfrm>
                <a:off x="7548475" y="1491190"/>
                <a:ext cx="753981" cy="304800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atin typeface="Trebuchet MS" panose="020B0603020202020204" pitchFamily="34" charset="0"/>
                  </a:rPr>
                  <a:t>HR Head</a:t>
                </a:r>
              </a:p>
            </p:txBody>
          </p:sp>
        </p:grpSp>
        <p:pic>
          <p:nvPicPr>
            <p:cNvPr id="1053" name="Picture 28" descr="Customer_Male_Light - Tax Calendar Software - AKORE® TaxCalendar™">
              <a:extLst>
                <a:ext uri="{FF2B5EF4-FFF2-40B4-BE49-F238E27FC236}">
                  <a16:creationId xmlns:a16="http://schemas.microsoft.com/office/drawing/2014/main" xmlns="" id="{C3E545B9-F748-4143-9EDC-D7054B485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0270" y="4307905"/>
              <a:ext cx="439532" cy="439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xmlns="" id="{A5DED5E1-2595-4B5A-B749-122C1EB2257C}"/>
              </a:ext>
            </a:extLst>
          </p:cNvPr>
          <p:cNvSpPr/>
          <p:nvPr/>
        </p:nvSpPr>
        <p:spPr>
          <a:xfrm>
            <a:off x="7333403" y="5034144"/>
            <a:ext cx="3334597" cy="909456"/>
          </a:xfrm>
          <a:prstGeom prst="roundRect">
            <a:avLst>
              <a:gd name="adj" fmla="val 1275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791D7E"/>
                </a:solidFill>
                <a:latin typeface="Trebuchet MS" panose="020B0603020202020204" pitchFamily="34" charset="0"/>
              </a:rPr>
              <a:t>Note: </a:t>
            </a:r>
            <a:r>
              <a:rPr lang="en-US" sz="1200" dirty="0">
                <a:solidFill>
                  <a:srgbClr val="791D7E"/>
                </a:solidFill>
                <a:latin typeface="Trebuchet MS" panose="020B0603020202020204" pitchFamily="34" charset="0"/>
              </a:rPr>
              <a:t>Escalation can be done within 8 days from closure in any case. After 8 days Service Request would be considered as closed</a:t>
            </a:r>
          </a:p>
        </p:txBody>
      </p:sp>
      <p:sp>
        <p:nvSpPr>
          <p:cNvPr id="303" name="Rectangle: Rounded Corners 302">
            <a:extLst>
              <a:ext uri="{FF2B5EF4-FFF2-40B4-BE49-F238E27FC236}">
                <a16:creationId xmlns:a16="http://schemas.microsoft.com/office/drawing/2014/main" xmlns="" id="{F32CBB8B-5D45-4509-885C-256276815971}"/>
              </a:ext>
            </a:extLst>
          </p:cNvPr>
          <p:cNvSpPr/>
          <p:nvPr/>
        </p:nvSpPr>
        <p:spPr>
          <a:xfrm>
            <a:off x="7349905" y="6026395"/>
            <a:ext cx="3318095" cy="374405"/>
          </a:xfrm>
          <a:prstGeom prst="roundRect">
            <a:avLst>
              <a:gd name="adj" fmla="val 1275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  <a:latin typeface="Trebuchet MS" panose="020B0603020202020204" pitchFamily="34" charset="0"/>
              </a:rPr>
              <a:t> Reports &amp; Dashboards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C75B783-C94C-4AF4-9C3C-9C772A218131}"/>
              </a:ext>
            </a:extLst>
          </p:cNvPr>
          <p:cNvGrpSpPr/>
          <p:nvPr/>
        </p:nvGrpSpPr>
        <p:grpSpPr>
          <a:xfrm>
            <a:off x="1499185" y="2590800"/>
            <a:ext cx="1724732" cy="457200"/>
            <a:chOff x="1499185" y="2507092"/>
            <a:chExt cx="1724732" cy="457200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xmlns="" id="{08CD11C8-EA5E-4808-B3D7-38E138EBC19F}"/>
                </a:ext>
              </a:extLst>
            </p:cNvPr>
            <p:cNvCxnSpPr>
              <a:cxnSpLocks/>
            </p:cNvCxnSpPr>
            <p:nvPr/>
          </p:nvCxnSpPr>
          <p:spPr>
            <a:xfrm>
              <a:off x="1499185" y="2723660"/>
              <a:ext cx="17247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413C45B8-4073-4E49-BB49-F3E696CEB63B}"/>
                </a:ext>
              </a:extLst>
            </p:cNvPr>
            <p:cNvSpPr/>
            <p:nvPr/>
          </p:nvSpPr>
          <p:spPr>
            <a:xfrm>
              <a:off x="1905000" y="2507092"/>
              <a:ext cx="811947" cy="4572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rebuchet MS" panose="020B0603020202020204" pitchFamily="34" charset="0"/>
                </a:rPr>
                <a:t>Service Request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66" y="4724255"/>
            <a:ext cx="6340743" cy="1653508"/>
            <a:chOff x="457266" y="4724255"/>
            <a:chExt cx="6340743" cy="1653508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xmlns="" id="{1AAF83C0-0188-434F-8C4E-8DD877E6748E}"/>
                </a:ext>
              </a:extLst>
            </p:cNvPr>
            <p:cNvGrpSpPr/>
            <p:nvPr/>
          </p:nvGrpSpPr>
          <p:grpSpPr>
            <a:xfrm>
              <a:off x="5717414" y="5410200"/>
              <a:ext cx="1080595" cy="967563"/>
              <a:chOff x="9349527" y="4572000"/>
              <a:chExt cx="1080595" cy="967563"/>
            </a:xfrm>
          </p:grpSpPr>
          <p:pic>
            <p:nvPicPr>
              <p:cNvPr id="237" name="Picture 236">
                <a:extLst>
                  <a:ext uri="{FF2B5EF4-FFF2-40B4-BE49-F238E27FC236}">
                    <a16:creationId xmlns:a16="http://schemas.microsoft.com/office/drawing/2014/main" xmlns="" id="{25900259-9A42-42AD-A945-CFC2B4096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5163" y="4944128"/>
                <a:ext cx="382812" cy="443035"/>
              </a:xfrm>
              <a:prstGeom prst="rect">
                <a:avLst/>
              </a:prstGeom>
            </p:spPr>
          </p:pic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xmlns="" id="{20BAF6F4-B496-48BF-A086-6B690DC6D18C}"/>
                  </a:ext>
                </a:extLst>
              </p:cNvPr>
              <p:cNvGrpSpPr/>
              <p:nvPr/>
            </p:nvGrpSpPr>
            <p:grpSpPr>
              <a:xfrm>
                <a:off x="9349527" y="4572000"/>
                <a:ext cx="1080595" cy="967563"/>
                <a:chOff x="7471019" y="1491190"/>
                <a:chExt cx="908894" cy="967563"/>
              </a:xfrm>
            </p:grpSpPr>
            <p:sp>
              <p:nvSpPr>
                <p:cNvPr id="239" name="Rectangle: Rounded Corners 238">
                  <a:extLst>
                    <a:ext uri="{FF2B5EF4-FFF2-40B4-BE49-F238E27FC236}">
                      <a16:creationId xmlns:a16="http://schemas.microsoft.com/office/drawing/2014/main" xmlns="" id="{3ABDBD37-8AF1-49A7-8E8C-99BE9D0312A7}"/>
                    </a:ext>
                  </a:extLst>
                </p:cNvPr>
                <p:cNvSpPr/>
                <p:nvPr/>
              </p:nvSpPr>
              <p:spPr>
                <a:xfrm>
                  <a:off x="7471019" y="1672645"/>
                  <a:ext cx="908894" cy="786108"/>
                </a:xfrm>
                <a:prstGeom prst="roundRect">
                  <a:avLst>
                    <a:gd name="adj" fmla="val 6729"/>
                  </a:avLst>
                </a:prstGeom>
                <a:noFill/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: Rounded Corners 239">
                  <a:extLst>
                    <a:ext uri="{FF2B5EF4-FFF2-40B4-BE49-F238E27FC236}">
                      <a16:creationId xmlns:a16="http://schemas.microsoft.com/office/drawing/2014/main" xmlns="" id="{A4E76E00-E3A3-4965-86AA-4F98A42998E1}"/>
                    </a:ext>
                  </a:extLst>
                </p:cNvPr>
                <p:cNvSpPr/>
                <p:nvPr/>
              </p:nvSpPr>
              <p:spPr>
                <a:xfrm>
                  <a:off x="7548475" y="1491190"/>
                  <a:ext cx="753981" cy="304800"/>
                </a:xfrm>
                <a:prstGeom prst="roundRect">
                  <a:avLst/>
                </a:prstGeom>
                <a:solidFill>
                  <a:srgbClr val="791D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latin typeface="Trebuchet MS" panose="020B0603020202020204" pitchFamily="34" charset="0"/>
                    </a:rPr>
                    <a:t>CEO</a:t>
                  </a:r>
                </a:p>
              </p:txBody>
            </p:sp>
          </p:grpSp>
        </p:grp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xmlns="" id="{3D0C89C7-D0BA-4649-9FD0-41AB125E51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63048" y="2844396"/>
              <a:ext cx="1274507" cy="5034225"/>
            </a:xfrm>
            <a:prstGeom prst="bentConnector2">
              <a:avLst/>
            </a:prstGeom>
            <a:ln w="15875">
              <a:solidFill>
                <a:srgbClr val="993366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xmlns="" id="{84B0F89D-BA83-45E2-804D-98BC4002FE36}"/>
                </a:ext>
              </a:extLst>
            </p:cNvPr>
            <p:cNvSpPr txBox="1"/>
            <p:nvPr/>
          </p:nvSpPr>
          <p:spPr>
            <a:xfrm>
              <a:off x="914400" y="5715000"/>
              <a:ext cx="1104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rebuchet MS" panose="020B0603020202020204" pitchFamily="34" charset="0"/>
                </a:rPr>
                <a:t>Escalation - 2 </a:t>
              </a:r>
            </a:p>
          </p:txBody>
        </p:sp>
        <p:pic>
          <p:nvPicPr>
            <p:cNvPr id="250" name="Picture 26" descr="Svg - Escalation Management Icon, HD Png Download - kindpng">
              <a:extLst>
                <a:ext uri="{FF2B5EF4-FFF2-40B4-BE49-F238E27FC236}">
                  <a16:creationId xmlns:a16="http://schemas.microsoft.com/office/drawing/2014/main" xmlns="" id="{04351E3D-6917-40F9-A6CF-4CFE3F4DF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66" y="5692926"/>
              <a:ext cx="441388" cy="46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Rectangle: Rounded Corners 251">
              <a:extLst>
                <a:ext uri="{FF2B5EF4-FFF2-40B4-BE49-F238E27FC236}">
                  <a16:creationId xmlns:a16="http://schemas.microsoft.com/office/drawing/2014/main" xmlns="" id="{97F3FE7F-A495-44CC-899E-F1B19BEDDE25}"/>
                </a:ext>
              </a:extLst>
            </p:cNvPr>
            <p:cNvSpPr/>
            <p:nvPr/>
          </p:nvSpPr>
          <p:spPr>
            <a:xfrm>
              <a:off x="2667000" y="5790433"/>
              <a:ext cx="1110440" cy="45796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Request opens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06968" y="3197418"/>
            <a:ext cx="5415676" cy="1526982"/>
            <a:chOff x="306968" y="3197418"/>
            <a:chExt cx="5415676" cy="1526982"/>
          </a:xfrm>
        </p:grpSpPr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xmlns="" id="{87BE8A8F-51F9-4899-BDA6-E89A91B495C8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 rot="16200000" flipH="1">
              <a:off x="2568278" y="1317559"/>
              <a:ext cx="1274507" cy="5034225"/>
            </a:xfrm>
            <a:prstGeom prst="bentConnector2">
              <a:avLst/>
            </a:prstGeom>
            <a:ln w="158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6" descr="Svg - Escalation Management Icon, HD Png Download - kindpng">
              <a:extLst>
                <a:ext uri="{FF2B5EF4-FFF2-40B4-BE49-F238E27FC236}">
                  <a16:creationId xmlns:a16="http://schemas.microsoft.com/office/drawing/2014/main" xmlns="" id="{0B0CEC24-34DB-46A1-BE14-6AC57D6B7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012" y="4191000"/>
              <a:ext cx="441388" cy="461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xmlns="" id="{70E12BDD-98EE-476A-AC77-E6952C416593}"/>
                </a:ext>
              </a:extLst>
            </p:cNvPr>
            <p:cNvSpPr/>
            <p:nvPr/>
          </p:nvSpPr>
          <p:spPr>
            <a:xfrm>
              <a:off x="306968" y="3462533"/>
              <a:ext cx="840650" cy="4619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Not Satisfied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xmlns="" id="{ED6FC13A-92B3-415B-BBAD-7E75218C1074}"/>
                </a:ext>
              </a:extLst>
            </p:cNvPr>
            <p:cNvSpPr txBox="1"/>
            <p:nvPr/>
          </p:nvSpPr>
          <p:spPr>
            <a:xfrm>
              <a:off x="951102" y="4239181"/>
              <a:ext cx="11049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Trebuchet MS" panose="020B0603020202020204" pitchFamily="34" charset="0"/>
                </a:rPr>
                <a:t>Escalation - 1 </a:t>
              </a:r>
            </a:p>
          </p:txBody>
        </p:sp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xmlns="" id="{97F3FE7F-A495-44CC-899E-F1B19BEDDE25}"/>
                </a:ext>
              </a:extLst>
            </p:cNvPr>
            <p:cNvSpPr/>
            <p:nvPr/>
          </p:nvSpPr>
          <p:spPr>
            <a:xfrm>
              <a:off x="2590800" y="4266433"/>
              <a:ext cx="1110440" cy="45796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rebuchet MS" panose="020B0603020202020204" pitchFamily="34" charset="0"/>
                </a:rPr>
                <a:t>Request opens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28371" y="2729316"/>
            <a:ext cx="1262050" cy="2680885"/>
            <a:chOff x="6228371" y="2729316"/>
            <a:chExt cx="1262050" cy="2680885"/>
          </a:xfrm>
        </p:grpSpPr>
        <p:cxnSp>
          <p:nvCxnSpPr>
            <p:cNvPr id="254" name="Connector: Elbow 253">
              <a:extLst>
                <a:ext uri="{FF2B5EF4-FFF2-40B4-BE49-F238E27FC236}">
                  <a16:creationId xmlns:a16="http://schemas.microsoft.com/office/drawing/2014/main" xmlns="" id="{B409FA69-51AA-42EA-891C-F7432C852BA3}"/>
                </a:ext>
              </a:extLst>
            </p:cNvPr>
            <p:cNvCxnSpPr>
              <a:cxnSpLocks/>
              <a:stCxn id="240" idx="0"/>
            </p:cNvCxnSpPr>
            <p:nvPr/>
          </p:nvCxnSpPr>
          <p:spPr>
            <a:xfrm rot="5400000" flipH="1" flipV="1">
              <a:off x="5327894" y="3659133"/>
              <a:ext cx="2680885" cy="821251"/>
            </a:xfrm>
            <a:prstGeom prst="bentConnector3">
              <a:avLst>
                <a:gd name="adj1" fmla="val 11155"/>
              </a:avLst>
            </a:prstGeom>
            <a:ln w="15875">
              <a:solidFill>
                <a:srgbClr val="9933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xmlns="" id="{8D0B6ADE-F124-416B-B474-722BA86AD627}"/>
                </a:ext>
              </a:extLst>
            </p:cNvPr>
            <p:cNvSpPr/>
            <p:nvPr/>
          </p:nvSpPr>
          <p:spPr>
            <a:xfrm>
              <a:off x="6228371" y="4992598"/>
              <a:ext cx="879930" cy="29985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rebuchet MS" panose="020B0603020202020204" pitchFamily="34" charset="0"/>
                </a:rPr>
                <a:t>Response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6798009" y="4266433"/>
              <a:ext cx="280953" cy="0"/>
            </a:xfrm>
            <a:prstGeom prst="straightConnector1">
              <a:avLst/>
            </a:prstGeom>
            <a:ln>
              <a:solidFill>
                <a:srgbClr val="99336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Picture 8" descr="Email Hosting – User Add-On | Web &amp; Moore, Inc">
              <a:extLst>
                <a:ext uri="{FF2B5EF4-FFF2-40B4-BE49-F238E27FC236}">
                  <a16:creationId xmlns:a16="http://schemas.microsoft.com/office/drawing/2014/main" xmlns="" id="{FE6868BA-67E0-48E2-8256-28CE43233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385" y="4078872"/>
              <a:ext cx="314036" cy="304800"/>
            </a:xfrm>
            <a:prstGeom prst="rect">
              <a:avLst/>
            </a:prstGeom>
            <a:ln w="15875">
              <a:noFill/>
              <a:prstDash val="sysDash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/>
      <p:bldP spid="3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</TotalTime>
  <Words>67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GORHE Mandar /HIGHBAR/H.O.</dc:creator>
  <cp:lastModifiedBy>Admin</cp:lastModifiedBy>
  <cp:revision>469</cp:revision>
  <dcterms:created xsi:type="dcterms:W3CDTF">2020-04-20T14:45:22Z</dcterms:created>
  <dcterms:modified xsi:type="dcterms:W3CDTF">2021-01-12T06:22:17Z</dcterms:modified>
</cp:coreProperties>
</file>