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4" r:id="rId2"/>
  </p:sldIdLst>
  <p:sldSz cx="109728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MSIMUTT Gnanesh /HIGHBAR/H.O." initials="KG/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1D7E"/>
    <a:srgbClr val="E46C0A"/>
    <a:srgbClr val="FF6600"/>
    <a:srgbClr val="CC0099"/>
    <a:srgbClr val="F9B277"/>
    <a:srgbClr val="F6882E"/>
    <a:srgbClr val="D256D8"/>
    <a:srgbClr val="FF0066"/>
    <a:srgbClr val="0033CC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3" autoAdjust="0"/>
    <p:restoredTop sz="94249" autoAdjust="0"/>
  </p:normalViewPr>
  <p:slideViewPr>
    <p:cSldViewPr>
      <p:cViewPr>
        <p:scale>
          <a:sx n="60" d="100"/>
          <a:sy n="60" d="100"/>
        </p:scale>
        <p:origin x="1242" y="162"/>
      </p:cViewPr>
      <p:guideLst>
        <p:guide orient="horz" pos="2208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6B084A5-30E2-4EA3-823F-95C3886D672B}" type="datetimeFigureOut">
              <a:rPr lang="en-US"/>
              <a:pPr>
                <a:defRPr/>
              </a:pPr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06D9E4-5537-4F0E-A192-A2DD399C5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41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6D9E4-5537-4F0E-A192-A2DD399C53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1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858000"/>
          </a:xfrm>
          <a:prstGeom prst="rect">
            <a:avLst/>
          </a:prstGeom>
          <a:solidFill>
            <a:srgbClr val="301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619982" y="477322"/>
            <a:ext cx="2352821" cy="369332"/>
          </a:xfrm>
          <a:prstGeom prst="rect">
            <a:avLst/>
          </a:prstGeom>
          <a:solidFill>
            <a:srgbClr val="A7A9AC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en-US">
              <a:latin typeface="+mn-lt"/>
              <a:cs typeface="ＭＳ Ｐゴシック" pitchFamily="-10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130428"/>
            <a:ext cx="932688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886201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6356352"/>
            <a:ext cx="347472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96554" y="6400802"/>
            <a:ext cx="256032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74F4D356-7740-41E9-9744-AE2C2EDB3A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3D1956"/>
              </a:clrFrom>
              <a:clrTo>
                <a:srgbClr val="3D195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404" y="6207127"/>
            <a:ext cx="2124222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13" y="228600"/>
            <a:ext cx="9875520" cy="548640"/>
          </a:xfrm>
        </p:spPr>
        <p:txBody>
          <a:bodyPr>
            <a:normAutofit/>
          </a:bodyPr>
          <a:lstStyle>
            <a:lvl1pPr algn="l">
              <a:defRPr sz="2800">
                <a:latin typeface="Trebuchet MS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4" y="1036639"/>
            <a:ext cx="10297550" cy="5135563"/>
          </a:xfrm>
        </p:spPr>
        <p:txBody>
          <a:bodyPr>
            <a:normAutofit/>
          </a:bodyPr>
          <a:lstStyle>
            <a:lvl1pPr>
              <a:defRPr sz="2000">
                <a:latin typeface="Trebuchet MS" pitchFamily="34" charset="0"/>
              </a:defRPr>
            </a:lvl1pPr>
            <a:lvl2pPr>
              <a:defRPr sz="1800">
                <a:latin typeface="Trebuchet MS" pitchFamily="34" charset="0"/>
              </a:defRPr>
            </a:lvl2pPr>
            <a:lvl3pPr>
              <a:defRPr sz="1600">
                <a:latin typeface="Trebuchet MS" pitchFamily="34" charset="0"/>
              </a:defRPr>
            </a:lvl3pPr>
            <a:lvl4pPr>
              <a:defRPr sz="1400">
                <a:latin typeface="Trebuchet MS" pitchFamily="34" charset="0"/>
              </a:defRPr>
            </a:lvl4pPr>
            <a:lvl5pPr>
              <a:defRPr sz="14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13" y="228600"/>
            <a:ext cx="9875520" cy="548640"/>
          </a:xfrm>
        </p:spPr>
        <p:txBody>
          <a:bodyPr>
            <a:normAutofit/>
          </a:bodyPr>
          <a:lstStyle>
            <a:lvl1pPr algn="l">
              <a:defRPr sz="2800">
                <a:latin typeface="Trebuchet MS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5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406904"/>
            <a:ext cx="93268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906715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8814" y="1066802"/>
            <a:ext cx="5257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9494" y="1066802"/>
            <a:ext cx="5257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273050"/>
            <a:ext cx="360997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2" y="273054"/>
            <a:ext cx="61341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1" y="1435104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800600"/>
            <a:ext cx="65836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3" indent="0">
              <a:buNone/>
              <a:defRPr sz="2800"/>
            </a:lvl2pPr>
            <a:lvl3pPr marL="914406" indent="0">
              <a:buNone/>
              <a:defRPr sz="2400"/>
            </a:lvl3pPr>
            <a:lvl4pPr marL="1371609" indent="0">
              <a:buNone/>
              <a:defRPr sz="2000"/>
            </a:lvl4pPr>
            <a:lvl5pPr marL="1828812" indent="0">
              <a:buNone/>
              <a:defRPr sz="2000"/>
            </a:lvl5pPr>
            <a:lvl6pPr marL="2286015" indent="0">
              <a:buNone/>
              <a:defRPr sz="2000"/>
            </a:lvl6pPr>
            <a:lvl7pPr marL="2743218" indent="0">
              <a:buNone/>
              <a:defRPr sz="2000"/>
            </a:lvl7pPr>
            <a:lvl8pPr marL="3200421" indent="0">
              <a:buNone/>
              <a:defRPr sz="2000"/>
            </a:lvl8pPr>
            <a:lvl9pPr marL="3657624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367338"/>
            <a:ext cx="65836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168813" y="228602"/>
            <a:ext cx="9875520" cy="618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8881" y="1036636"/>
            <a:ext cx="10325066" cy="513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75" r:id="rId3"/>
    <p:sldLayoutId id="2147484165" r:id="rId4"/>
    <p:sldLayoutId id="2147484166" r:id="rId5"/>
    <p:sldLayoutId id="2147484169" r:id="rId6"/>
    <p:sldLayoutId id="2147484170" r:id="rId7"/>
    <p:sldLayoutId id="2147484171" r:id="rId8"/>
    <p:sldLayoutId id="2147484172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2800" kern="1200" dirty="0" smtClean="0">
          <a:solidFill>
            <a:srgbClr val="301047"/>
          </a:solidFill>
          <a:latin typeface="Trebuchet MS" panose="020B0603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3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9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1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3" indent="-34290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301047"/>
          </a:solidFill>
          <a:latin typeface="Trebuchet MS" panose="020B0603020202020204" pitchFamily="34" charset="0"/>
          <a:ea typeface="+mn-ea"/>
          <a:cs typeface="+mn-cs"/>
        </a:defRPr>
      </a:lvl1pPr>
      <a:lvl2pPr marL="742955" indent="-28575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rgbClr val="301047"/>
          </a:solidFill>
          <a:latin typeface="Trebuchet MS" panose="020B0603020202020204" pitchFamily="34" charset="0"/>
          <a:ea typeface="+mn-ea"/>
          <a:cs typeface="+mn-cs"/>
        </a:defRPr>
      </a:lvl2pPr>
      <a:lvl3pPr marL="1143008" indent="-22860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301047"/>
          </a:solidFill>
          <a:latin typeface="Trebuchet MS" panose="020B0603020202020204" pitchFamily="34" charset="0"/>
          <a:ea typeface="+mn-ea"/>
          <a:cs typeface="+mn-cs"/>
        </a:defRPr>
      </a:lvl3pPr>
      <a:lvl4pPr marL="1600210" indent="-22860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rgbClr val="301047"/>
          </a:solidFill>
          <a:latin typeface="Trebuchet MS" panose="020B0603020202020204" pitchFamily="34" charset="0"/>
          <a:ea typeface="+mn-ea"/>
          <a:cs typeface="+mn-cs"/>
        </a:defRPr>
      </a:lvl4pPr>
      <a:lvl5pPr marL="2057413" indent="-22860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rgbClr val="301047"/>
          </a:solidFill>
          <a:latin typeface="Trebuchet MS" panose="020B0603020202020204" pitchFamily="34" charset="0"/>
          <a:ea typeface="+mn-ea"/>
          <a:cs typeface="+mn-cs"/>
        </a:defRPr>
      </a:lvl5pPr>
      <a:lvl6pPr marL="2514617" indent="-228602" algn="l" defTabSz="9144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19" indent="-228602" algn="l" defTabSz="9144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23" indent="-228602" algn="l" defTabSz="9144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25" indent="-228602" algn="l" defTabSz="9144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0FEA19-D7CB-4069-AD73-F069EC6CEB80}"/>
              </a:ext>
            </a:extLst>
          </p:cNvPr>
          <p:cNvSpPr/>
          <p:nvPr/>
        </p:nvSpPr>
        <p:spPr>
          <a:xfrm>
            <a:off x="2356157" y="1358462"/>
            <a:ext cx="972000" cy="534405"/>
          </a:xfrm>
          <a:prstGeom prst="roundRect">
            <a:avLst/>
          </a:prstGeom>
          <a:solidFill>
            <a:srgbClr val="D25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Trebuchet MS" panose="020B0603020202020204" pitchFamily="34" charset="0"/>
              </a:rPr>
              <a:t>Create </a:t>
            </a:r>
            <a:r>
              <a:rPr lang="en-IN" sz="900" b="1" dirty="0">
                <a:solidFill>
                  <a:schemeClr val="bg1"/>
                </a:solidFill>
                <a:latin typeface="Trebuchet MS" panose="020B0603020202020204" pitchFamily="34" charset="0"/>
              </a:rPr>
              <a:t>Requisition For Position </a:t>
            </a:r>
            <a:endParaRPr lang="en-US" sz="9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3165AC-832A-48F1-B6D5-7C65A8309208}"/>
              </a:ext>
            </a:extLst>
          </p:cNvPr>
          <p:cNvCxnSpPr>
            <a:cxnSpLocks/>
            <a:stCxn id="54" idx="3"/>
            <a:endCxn id="10" idx="1"/>
          </p:cNvCxnSpPr>
          <p:nvPr/>
        </p:nvCxnSpPr>
        <p:spPr>
          <a:xfrm flipV="1">
            <a:off x="2042820" y="1572805"/>
            <a:ext cx="227459" cy="52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8A636203-9E29-45BD-8B09-C40A1EFE91A5}"/>
              </a:ext>
            </a:extLst>
          </p:cNvPr>
          <p:cNvGrpSpPr/>
          <p:nvPr/>
        </p:nvGrpSpPr>
        <p:grpSpPr>
          <a:xfrm>
            <a:off x="2270279" y="1074879"/>
            <a:ext cx="1219957" cy="904442"/>
            <a:chOff x="2392895" y="1548245"/>
            <a:chExt cx="1228983" cy="74143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FFB329F-1588-4C90-8D39-87A27E6CB1FF}"/>
                </a:ext>
              </a:extLst>
            </p:cNvPr>
            <p:cNvSpPr/>
            <p:nvPr/>
          </p:nvSpPr>
          <p:spPr>
            <a:xfrm>
              <a:off x="2392895" y="1623179"/>
              <a:ext cx="1228983" cy="666500"/>
            </a:xfrm>
            <a:prstGeom prst="round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b="1" dirty="0">
                <a:latin typeface="Trebuchet MS" panose="020B0603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290E231-575C-4611-A61E-C4259F30EE4A}"/>
                </a:ext>
              </a:extLst>
            </p:cNvPr>
            <p:cNvSpPr/>
            <p:nvPr/>
          </p:nvSpPr>
          <p:spPr>
            <a:xfrm>
              <a:off x="2546455" y="1548245"/>
              <a:ext cx="906659" cy="147559"/>
            </a:xfrm>
            <a:prstGeom prst="roundRect">
              <a:avLst/>
            </a:prstGeom>
            <a:solidFill>
              <a:srgbClr val="791D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latin typeface="Trebuchet MS" panose="020B0603020202020204" pitchFamily="34" charset="0"/>
                </a:rPr>
                <a:t>OneHR</a:t>
              </a:r>
              <a:endParaRPr lang="en-US" sz="900" b="1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F26A6E-6CBE-4C8F-B0E6-FB3489B182C4}"/>
              </a:ext>
            </a:extLst>
          </p:cNvPr>
          <p:cNvGrpSpPr/>
          <p:nvPr/>
        </p:nvGrpSpPr>
        <p:grpSpPr>
          <a:xfrm>
            <a:off x="3490236" y="1098438"/>
            <a:ext cx="1492372" cy="837131"/>
            <a:chOff x="3830506" y="1309981"/>
            <a:chExt cx="1492372" cy="83713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9242972-8834-4065-A581-87CE89A756A5}"/>
                </a:ext>
              </a:extLst>
            </p:cNvPr>
            <p:cNvGrpSpPr/>
            <p:nvPr/>
          </p:nvGrpSpPr>
          <p:grpSpPr>
            <a:xfrm>
              <a:off x="4497774" y="1309981"/>
              <a:ext cx="825104" cy="837131"/>
              <a:chOff x="6046775" y="1306894"/>
              <a:chExt cx="825104" cy="83713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ECB0147-1AFD-47D0-9F39-E5C5A92BF3A9}"/>
                  </a:ext>
                </a:extLst>
              </p:cNvPr>
              <p:cNvGrpSpPr/>
              <p:nvPr/>
            </p:nvGrpSpPr>
            <p:grpSpPr>
              <a:xfrm>
                <a:off x="6046775" y="1306894"/>
                <a:ext cx="825104" cy="837131"/>
                <a:chOff x="5525381" y="1064991"/>
                <a:chExt cx="998942" cy="1220523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C2F27566-81EC-4F0D-9D2F-A81AF75F6C64}"/>
                    </a:ext>
                  </a:extLst>
                </p:cNvPr>
                <p:cNvSpPr/>
                <p:nvPr/>
              </p:nvSpPr>
              <p:spPr>
                <a:xfrm>
                  <a:off x="5525381" y="1204387"/>
                  <a:ext cx="998942" cy="1081127"/>
                </a:xfrm>
                <a:prstGeom prst="roundRect">
                  <a:avLst>
                    <a:gd name="adj" fmla="val 6729"/>
                  </a:avLst>
                </a:prstGeom>
                <a:noFill/>
                <a:ln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B4DDF1D9-DC16-42D6-8642-4D75907A4C3F}"/>
                    </a:ext>
                  </a:extLst>
                </p:cNvPr>
                <p:cNvSpPr/>
                <p:nvPr/>
              </p:nvSpPr>
              <p:spPr>
                <a:xfrm>
                  <a:off x="5595108" y="1064991"/>
                  <a:ext cx="871694" cy="30480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latin typeface="Trebuchet MS" panose="020B0603020202020204" pitchFamily="34" charset="0"/>
                    </a:rPr>
                    <a:t>HOD</a:t>
                  </a:r>
                </a:p>
              </p:txBody>
            </p:sp>
          </p:grpSp>
          <p:pic>
            <p:nvPicPr>
              <p:cNvPr id="18" name="Picture 28" descr="Customer_Male_Light - Tax Calendar Software - AKORE® TaxCalendar™">
                <a:extLst>
                  <a:ext uri="{FF2B5EF4-FFF2-40B4-BE49-F238E27FC236}">
                    <a16:creationId xmlns:a16="http://schemas.microsoft.com/office/drawing/2014/main" id="{B1EDDE12-802B-49BB-B926-4D96D62210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6391" y="1581562"/>
                <a:ext cx="439532" cy="439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8278C9B-28B1-431C-B956-8D4130F6F3F0}"/>
                </a:ext>
              </a:extLst>
            </p:cNvPr>
            <p:cNvGrpSpPr/>
            <p:nvPr/>
          </p:nvGrpSpPr>
          <p:grpSpPr>
            <a:xfrm>
              <a:off x="3830506" y="1610261"/>
              <a:ext cx="667268" cy="288000"/>
              <a:chOff x="3830506" y="1610261"/>
              <a:chExt cx="667268" cy="288000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E6DEB5E-C95F-4B54-82AE-3D9A6753C451}"/>
                  </a:ext>
                </a:extLst>
              </p:cNvPr>
              <p:cNvCxnSpPr>
                <a:cxnSpLocks/>
                <a:stCxn id="10" idx="3"/>
                <a:endCxn id="19" idx="1"/>
              </p:cNvCxnSpPr>
              <p:nvPr/>
            </p:nvCxnSpPr>
            <p:spPr>
              <a:xfrm flipV="1">
                <a:off x="3830506" y="1776351"/>
                <a:ext cx="667268" cy="7997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6" name="Picture 8" descr="Email Hosting – User Add-On | Web &amp; Moore, Inc">
                <a:extLst>
                  <a:ext uri="{FF2B5EF4-FFF2-40B4-BE49-F238E27FC236}">
                    <a16:creationId xmlns:a16="http://schemas.microsoft.com/office/drawing/2014/main" id="{3F0E8465-BBC3-4EEC-9889-462CADF4521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85181" y="1610261"/>
                <a:ext cx="288000" cy="28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C1487E8A-0407-4CE8-8B31-6C5CBFE0D43E}"/>
              </a:ext>
            </a:extLst>
          </p:cNvPr>
          <p:cNvGrpSpPr/>
          <p:nvPr/>
        </p:nvGrpSpPr>
        <p:grpSpPr>
          <a:xfrm>
            <a:off x="1181966" y="428883"/>
            <a:ext cx="5135520" cy="626648"/>
            <a:chOff x="1840231" y="795678"/>
            <a:chExt cx="5135520" cy="6266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916EEF6-FE4A-43D2-99D1-BC32474FA1BD}"/>
                </a:ext>
              </a:extLst>
            </p:cNvPr>
            <p:cNvGrpSpPr/>
            <p:nvPr/>
          </p:nvGrpSpPr>
          <p:grpSpPr>
            <a:xfrm>
              <a:off x="1840231" y="838200"/>
              <a:ext cx="4935506" cy="584126"/>
              <a:chOff x="990101" y="969620"/>
              <a:chExt cx="4935506" cy="584126"/>
            </a:xfrm>
          </p:grpSpPr>
          <p:cxnSp>
            <p:nvCxnSpPr>
              <p:cNvPr id="4" name="Connector: Elbow 3">
                <a:extLst>
                  <a:ext uri="{FF2B5EF4-FFF2-40B4-BE49-F238E27FC236}">
                    <a16:creationId xmlns:a16="http://schemas.microsoft.com/office/drawing/2014/main" id="{B1ECB0ED-7D56-4B17-8150-EE8EAB3FD14B}"/>
                  </a:ext>
                </a:extLst>
              </p:cNvPr>
              <p:cNvCxnSpPr>
                <a:cxnSpLocks/>
                <a:stCxn id="180" idx="0"/>
                <a:endCxn id="55" idx="0"/>
              </p:cNvCxnSpPr>
              <p:nvPr/>
            </p:nvCxnSpPr>
            <p:spPr>
              <a:xfrm rot="16200000" flipV="1">
                <a:off x="3354370" y="-1017491"/>
                <a:ext cx="206968" cy="4935506"/>
              </a:xfrm>
              <a:prstGeom prst="bentConnector3">
                <a:avLst>
                  <a:gd name="adj1" fmla="val 210452"/>
                </a:avLst>
              </a:prstGeom>
              <a:ln w="254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" name="Picture 8" descr="Email Hosting – User Add-On | Web &amp; Moore, Inc">
                <a:extLst>
                  <a:ext uri="{FF2B5EF4-FFF2-40B4-BE49-F238E27FC236}">
                    <a16:creationId xmlns:a16="http://schemas.microsoft.com/office/drawing/2014/main" id="{0C00A32F-6038-46A3-BB0A-AB107483EB4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689" y="969620"/>
                <a:ext cx="288000" cy="28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26BD906-FE97-4D2D-9ED3-177C9634F3AD}"/>
                </a:ext>
              </a:extLst>
            </p:cNvPr>
            <p:cNvSpPr/>
            <p:nvPr/>
          </p:nvSpPr>
          <p:spPr>
            <a:xfrm>
              <a:off x="5960055" y="795678"/>
              <a:ext cx="1015696" cy="353636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Send Back For Correction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FF4C4B32-A17E-40D0-8BCB-42E3273D14B9}"/>
              </a:ext>
            </a:extLst>
          </p:cNvPr>
          <p:cNvGrpSpPr/>
          <p:nvPr/>
        </p:nvGrpSpPr>
        <p:grpSpPr>
          <a:xfrm>
            <a:off x="304800" y="848563"/>
            <a:ext cx="1738020" cy="1230835"/>
            <a:chOff x="963065" y="1215358"/>
            <a:chExt cx="1738020" cy="123083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C17B98C-3186-4C29-A37F-0EF78CDEA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15982" y="1841314"/>
              <a:ext cx="414564" cy="469433"/>
            </a:xfrm>
            <a:prstGeom prst="rect">
              <a:avLst/>
            </a:prstGeom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8E31F16-FCC4-4F8B-BCF7-AC2D308F80D8}"/>
                </a:ext>
              </a:extLst>
            </p:cNvPr>
            <p:cNvGrpSpPr/>
            <p:nvPr/>
          </p:nvGrpSpPr>
          <p:grpSpPr>
            <a:xfrm>
              <a:off x="963065" y="1215358"/>
              <a:ext cx="1738020" cy="1230835"/>
              <a:chOff x="7417192" y="1209394"/>
              <a:chExt cx="1293320" cy="1091101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2B56362F-719E-4318-965D-E3EEAC5FC0C8}"/>
                  </a:ext>
                </a:extLst>
              </p:cNvPr>
              <p:cNvSpPr/>
              <p:nvPr/>
            </p:nvSpPr>
            <p:spPr>
              <a:xfrm>
                <a:off x="7417192" y="1411678"/>
                <a:ext cx="1293320" cy="888817"/>
              </a:xfrm>
              <a:prstGeom prst="roundRect">
                <a:avLst>
                  <a:gd name="adj" fmla="val 6729"/>
                </a:avLst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Trebuchet MS" panose="020B0603020202020204" pitchFamily="34" charset="0"/>
                </a:endParaRPr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A58AD3B5-1545-49B6-B75F-90C8D448BC24}"/>
                  </a:ext>
                </a:extLst>
              </p:cNvPr>
              <p:cNvSpPr/>
              <p:nvPr/>
            </p:nvSpPr>
            <p:spPr>
              <a:xfrm>
                <a:off x="7478306" y="1209394"/>
                <a:ext cx="1183229" cy="498042"/>
              </a:xfrm>
              <a:prstGeom prst="roundRect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latin typeface="Trebuchet MS" panose="020B0603020202020204" pitchFamily="34" charset="0"/>
                  </a:rPr>
                  <a:t>Program Manager/ Sales Manger / HR Team / HOD / Team Lead</a:t>
                </a:r>
              </a:p>
            </p:txBody>
          </p:sp>
        </p:grp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7E790FDB-3536-462F-9F5B-F0F7B4B25640}"/>
              </a:ext>
            </a:extLst>
          </p:cNvPr>
          <p:cNvGrpSpPr/>
          <p:nvPr/>
        </p:nvGrpSpPr>
        <p:grpSpPr>
          <a:xfrm>
            <a:off x="838200" y="272403"/>
            <a:ext cx="7431939" cy="1476999"/>
            <a:chOff x="1460824" y="257325"/>
            <a:chExt cx="7431939" cy="1476999"/>
          </a:xfrm>
        </p:grpSpPr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7E07841C-39C0-445C-80B8-1D34B79EF38C}"/>
                </a:ext>
              </a:extLst>
            </p:cNvPr>
            <p:cNvGrpSpPr/>
            <p:nvPr/>
          </p:nvGrpSpPr>
          <p:grpSpPr>
            <a:xfrm>
              <a:off x="1460824" y="257325"/>
              <a:ext cx="7248390" cy="1476999"/>
              <a:chOff x="1460824" y="257325"/>
              <a:chExt cx="7248390" cy="1476999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3A24AF67-5DAC-451B-BBEE-C0A8C8935836}"/>
                  </a:ext>
                </a:extLst>
              </p:cNvPr>
              <p:cNvSpPr/>
              <p:nvPr/>
            </p:nvSpPr>
            <p:spPr>
              <a:xfrm>
                <a:off x="7693518" y="1380688"/>
                <a:ext cx="1015696" cy="35363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Approve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28ADCC79-B0A4-4C56-97DF-4BAC2B7B0BD5}"/>
                  </a:ext>
                </a:extLst>
              </p:cNvPr>
              <p:cNvCxnSpPr>
                <a:cxnSpLocks/>
                <a:stCxn id="179" idx="3"/>
              </p:cNvCxnSpPr>
              <p:nvPr/>
            </p:nvCxnSpPr>
            <p:spPr>
              <a:xfrm>
                <a:off x="7469192" y="1557506"/>
                <a:ext cx="22432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Connector: Elbow 65">
                <a:extLst>
                  <a:ext uri="{FF2B5EF4-FFF2-40B4-BE49-F238E27FC236}">
                    <a16:creationId xmlns:a16="http://schemas.microsoft.com/office/drawing/2014/main" id="{16FCF50E-80BF-4042-AF79-978374051F50}"/>
                  </a:ext>
                </a:extLst>
              </p:cNvPr>
              <p:cNvCxnSpPr>
                <a:cxnSpLocks/>
                <a:stCxn id="25" idx="0"/>
                <a:endCxn id="55" idx="0"/>
              </p:cNvCxnSpPr>
              <p:nvPr/>
            </p:nvCxnSpPr>
            <p:spPr>
              <a:xfrm rot="16200000" flipV="1">
                <a:off x="4557494" y="-2263185"/>
                <a:ext cx="547203" cy="6740543"/>
              </a:xfrm>
              <a:prstGeom prst="bentConnector3">
                <a:avLst>
                  <a:gd name="adj1" fmla="val 182867"/>
                </a:avLst>
              </a:prstGeom>
              <a:ln w="254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1" name="Picture 8" descr="Email Hosting – User Add-On | Web &amp; Moore, Inc">
                <a:extLst>
                  <a:ext uri="{FF2B5EF4-FFF2-40B4-BE49-F238E27FC236}">
                    <a16:creationId xmlns:a16="http://schemas.microsoft.com/office/drawing/2014/main" id="{BF950561-17B2-491C-9EEF-C2572404B54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9642" y="257325"/>
                <a:ext cx="288000" cy="28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779F486-C343-4DC8-8824-673F923967A9}"/>
                </a:ext>
              </a:extLst>
            </p:cNvPr>
            <p:cNvCxnSpPr>
              <a:cxnSpLocks/>
              <a:stCxn id="25" idx="3"/>
              <a:endCxn id="83" idx="1"/>
            </p:cNvCxnSpPr>
            <p:nvPr/>
          </p:nvCxnSpPr>
          <p:spPr>
            <a:xfrm>
              <a:off x="8709214" y="1557506"/>
              <a:ext cx="183549" cy="109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7AD6A2D-A9CF-4F4C-8DE7-0AF6072EC4E4}"/>
              </a:ext>
            </a:extLst>
          </p:cNvPr>
          <p:cNvSpPr/>
          <p:nvPr/>
        </p:nvSpPr>
        <p:spPr>
          <a:xfrm>
            <a:off x="8387528" y="1133425"/>
            <a:ext cx="972000" cy="540412"/>
          </a:xfrm>
          <a:prstGeom prst="roundRect">
            <a:avLst/>
          </a:prstGeom>
          <a:solidFill>
            <a:srgbClr val="D25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Trebuchet MS" panose="020B0603020202020204" pitchFamily="34" charset="0"/>
              </a:rPr>
              <a:t>Upload Candidate Info. &amp; Resume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724AC5A-1B85-4B23-98F6-E233C53F2ED2}"/>
              </a:ext>
            </a:extLst>
          </p:cNvPr>
          <p:cNvGrpSpPr/>
          <p:nvPr/>
        </p:nvGrpSpPr>
        <p:grpSpPr>
          <a:xfrm>
            <a:off x="8270139" y="759405"/>
            <a:ext cx="1219957" cy="1495967"/>
            <a:chOff x="2355549" y="1667465"/>
            <a:chExt cx="1228983" cy="742076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C943AB04-1081-4A26-88B0-EE8B46D00D46}"/>
                </a:ext>
              </a:extLst>
            </p:cNvPr>
            <p:cNvSpPr/>
            <p:nvPr/>
          </p:nvSpPr>
          <p:spPr>
            <a:xfrm>
              <a:off x="2355549" y="1743041"/>
              <a:ext cx="1228983" cy="666500"/>
            </a:xfrm>
            <a:prstGeom prst="round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b="1" dirty="0">
                <a:latin typeface="Trebuchet MS" panose="020B0603020202020204" pitchFamily="34" charset="0"/>
              </a:endParaRP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DC6B7AC-FB5A-4CF1-8925-9B3A37B0007A}"/>
                </a:ext>
              </a:extLst>
            </p:cNvPr>
            <p:cNvSpPr/>
            <p:nvPr/>
          </p:nvSpPr>
          <p:spPr>
            <a:xfrm>
              <a:off x="2473102" y="1667465"/>
              <a:ext cx="1023211" cy="170992"/>
            </a:xfrm>
            <a:prstGeom prst="roundRect">
              <a:avLst/>
            </a:prstGeom>
            <a:solidFill>
              <a:srgbClr val="791D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latin typeface="Trebuchet MS" panose="020B0603020202020204" pitchFamily="34" charset="0"/>
                </a:rPr>
                <a:t>OneHR</a:t>
              </a:r>
              <a:endParaRPr lang="en-US" sz="900" b="1" dirty="0">
                <a:latin typeface="Trebuchet MS" panose="020B0603020202020204" pitchFamily="34" charset="0"/>
              </a:endParaRPr>
            </a:p>
            <a:p>
              <a:pPr algn="ctr"/>
              <a:r>
                <a:rPr lang="en-US" sz="900" b="1" dirty="0">
                  <a:latin typeface="Trebuchet MS" panose="020B0603020202020204" pitchFamily="34" charset="0"/>
                </a:rPr>
                <a:t>HR Team</a:t>
              </a:r>
            </a:p>
          </p:txBody>
        </p:sp>
      </p:grp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0583B23-8F53-4F67-8303-E020E6721D83}"/>
              </a:ext>
            </a:extLst>
          </p:cNvPr>
          <p:cNvSpPr/>
          <p:nvPr/>
        </p:nvSpPr>
        <p:spPr>
          <a:xfrm>
            <a:off x="8382000" y="1809935"/>
            <a:ext cx="972000" cy="353636"/>
          </a:xfrm>
          <a:prstGeom prst="roundRect">
            <a:avLst/>
          </a:prstGeom>
          <a:solidFill>
            <a:srgbClr val="D25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Trebuchet MS" panose="020B0603020202020204" pitchFamily="34" charset="0"/>
              </a:rPr>
              <a:t>Assign To Interviewer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787E0C6-9A1E-4D15-B31A-78FF3B3F3775}"/>
              </a:ext>
            </a:extLst>
          </p:cNvPr>
          <p:cNvCxnSpPr>
            <a:cxnSpLocks/>
            <a:stCxn id="81" idx="2"/>
            <a:endCxn id="88" idx="0"/>
          </p:cNvCxnSpPr>
          <p:nvPr/>
        </p:nvCxnSpPr>
        <p:spPr>
          <a:xfrm flipH="1">
            <a:off x="8868000" y="1673837"/>
            <a:ext cx="5528" cy="1360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8DDDF1D4-D6A2-43A8-98D4-D554D923E8F4}"/>
              </a:ext>
            </a:extLst>
          </p:cNvPr>
          <p:cNvGrpSpPr/>
          <p:nvPr/>
        </p:nvGrpSpPr>
        <p:grpSpPr>
          <a:xfrm>
            <a:off x="10057834" y="3369477"/>
            <a:ext cx="863674" cy="2574123"/>
            <a:chOff x="10057834" y="3369477"/>
            <a:chExt cx="863674" cy="2574123"/>
          </a:xfrm>
        </p:grpSpPr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4AB98F14-7F98-4066-B64D-391BB4F9E9D0}"/>
                </a:ext>
              </a:extLst>
            </p:cNvPr>
            <p:cNvCxnSpPr>
              <a:cxnSpLocks/>
              <a:stCxn id="147" idx="2"/>
              <a:endCxn id="101" idx="0"/>
            </p:cNvCxnSpPr>
            <p:nvPr/>
          </p:nvCxnSpPr>
          <p:spPr>
            <a:xfrm rot="16200000" flipH="1">
              <a:off x="9357763" y="4286231"/>
              <a:ext cx="2048662" cy="215154"/>
            </a:xfrm>
            <a:prstGeom prst="bentConnector3">
              <a:avLst>
                <a:gd name="adj1" fmla="val 15546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CA59E1FC-99E3-4587-B709-11C537D2978B}"/>
                </a:ext>
              </a:extLst>
            </p:cNvPr>
            <p:cNvSpPr/>
            <p:nvPr/>
          </p:nvSpPr>
          <p:spPr>
            <a:xfrm>
              <a:off x="10057834" y="5418139"/>
              <a:ext cx="863674" cy="525461"/>
            </a:xfrm>
            <a:prstGeom prst="roundRect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Conduct Interview</a:t>
              </a:r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F030AD18-52B8-44FF-B6D4-F92DF91D94CE}"/>
              </a:ext>
            </a:extLst>
          </p:cNvPr>
          <p:cNvGrpSpPr/>
          <p:nvPr/>
        </p:nvGrpSpPr>
        <p:grpSpPr>
          <a:xfrm>
            <a:off x="8762945" y="5179855"/>
            <a:ext cx="1294834" cy="845454"/>
            <a:chOff x="8762945" y="5179855"/>
            <a:chExt cx="1294834" cy="84545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F5EE24B0-8CCC-4570-9C2B-AB87ACEE1F9D}"/>
                </a:ext>
              </a:extLst>
            </p:cNvPr>
            <p:cNvGrpSpPr/>
            <p:nvPr/>
          </p:nvGrpSpPr>
          <p:grpSpPr>
            <a:xfrm>
              <a:off x="8762945" y="5179855"/>
              <a:ext cx="1294834" cy="845454"/>
              <a:chOff x="8763000" y="5174346"/>
              <a:chExt cx="1294834" cy="845454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7E9188FC-9A22-491E-945D-C46F02E9F5ED}"/>
                  </a:ext>
                </a:extLst>
              </p:cNvPr>
              <p:cNvGrpSpPr/>
              <p:nvPr/>
            </p:nvGrpSpPr>
            <p:grpSpPr>
              <a:xfrm>
                <a:off x="8763000" y="5174346"/>
                <a:ext cx="1110877" cy="845454"/>
                <a:chOff x="2355549" y="1577014"/>
                <a:chExt cx="1228983" cy="832527"/>
              </a:xfrm>
            </p:grpSpPr>
            <p:sp>
              <p:nvSpPr>
                <p:cNvPr id="99" name="Rectangle: Rounded Corners 98">
                  <a:extLst>
                    <a:ext uri="{FF2B5EF4-FFF2-40B4-BE49-F238E27FC236}">
                      <a16:creationId xmlns:a16="http://schemas.microsoft.com/office/drawing/2014/main" id="{FCF92A6E-B345-4A70-A423-2984CE381F8B}"/>
                    </a:ext>
                  </a:extLst>
                </p:cNvPr>
                <p:cNvSpPr/>
                <p:nvPr/>
              </p:nvSpPr>
              <p:spPr>
                <a:xfrm>
                  <a:off x="2355549" y="1743041"/>
                  <a:ext cx="1228983" cy="666500"/>
                </a:xfrm>
                <a:prstGeom prst="roundRect">
                  <a:avLst/>
                </a:prstGeom>
                <a:noFill/>
                <a:ln>
                  <a:solidFill>
                    <a:srgbClr val="7030A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900" b="1" dirty="0"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100" name="Rectangle: Rounded Corners 99">
                  <a:extLst>
                    <a:ext uri="{FF2B5EF4-FFF2-40B4-BE49-F238E27FC236}">
                      <a16:creationId xmlns:a16="http://schemas.microsoft.com/office/drawing/2014/main" id="{E2BF4499-A144-4736-B875-6855837C5BD7}"/>
                    </a:ext>
                  </a:extLst>
                </p:cNvPr>
                <p:cNvSpPr/>
                <p:nvPr/>
              </p:nvSpPr>
              <p:spPr>
                <a:xfrm>
                  <a:off x="2394887" y="1577014"/>
                  <a:ext cx="1139573" cy="319046"/>
                </a:xfrm>
                <a:prstGeom prst="roundRect">
                  <a:avLst/>
                </a:prstGeom>
                <a:solidFill>
                  <a:srgbClr val="791D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err="1">
                      <a:latin typeface="Trebuchet MS" panose="020B0603020202020204" pitchFamily="34" charset="0"/>
                    </a:rPr>
                    <a:t>OneHR</a:t>
                  </a:r>
                  <a:endParaRPr lang="en-US" sz="900" b="1" dirty="0">
                    <a:latin typeface="Trebuchet MS" panose="020B0603020202020204" pitchFamily="34" charset="0"/>
                  </a:endParaRPr>
                </a:p>
                <a:p>
                  <a:pPr algn="ctr"/>
                  <a:r>
                    <a:rPr lang="en-US" sz="900" b="1" dirty="0">
                      <a:solidFill>
                        <a:schemeClr val="bg1"/>
                      </a:solidFill>
                      <a:latin typeface="Trebuchet MS" panose="020B0603020202020204" pitchFamily="34" charset="0"/>
                    </a:rPr>
                    <a:t>Interviewer</a:t>
                  </a:r>
                </a:p>
              </p:txBody>
            </p:sp>
          </p:grp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706F8FD3-BBAE-4F33-8E37-1C4DEF1FE387}"/>
                  </a:ext>
                </a:extLst>
              </p:cNvPr>
              <p:cNvCxnSpPr>
                <a:cxnSpLocks/>
                <a:stCxn id="101" idx="1"/>
                <a:endCxn id="99" idx="3"/>
              </p:cNvCxnSpPr>
              <p:nvPr/>
            </p:nvCxnSpPr>
            <p:spPr>
              <a:xfrm flipH="1">
                <a:off x="9873877" y="5680870"/>
                <a:ext cx="183957" cy="50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0FF7B937-0672-499E-8A63-5C8836E2E2D0}"/>
                </a:ext>
              </a:extLst>
            </p:cNvPr>
            <p:cNvSpPr/>
            <p:nvPr/>
          </p:nvSpPr>
          <p:spPr>
            <a:xfrm>
              <a:off x="8829730" y="5575208"/>
              <a:ext cx="914644" cy="314003"/>
            </a:xfrm>
            <a:prstGeom prst="roundRect">
              <a:avLst/>
            </a:prstGeom>
            <a:solidFill>
              <a:srgbClr val="D25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IR Sheet</a:t>
              </a: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5C38CDAC-48D6-4FF7-A090-CCE7C91440A8}"/>
              </a:ext>
            </a:extLst>
          </p:cNvPr>
          <p:cNvGrpSpPr/>
          <p:nvPr/>
        </p:nvGrpSpPr>
        <p:grpSpPr>
          <a:xfrm>
            <a:off x="2748265" y="4735033"/>
            <a:ext cx="1219957" cy="1634359"/>
            <a:chOff x="2748265" y="4869703"/>
            <a:chExt cx="1219957" cy="1250152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CEB71355-D514-41D3-9613-7455BBB91416}"/>
                </a:ext>
              </a:extLst>
            </p:cNvPr>
            <p:cNvGrpSpPr/>
            <p:nvPr/>
          </p:nvGrpSpPr>
          <p:grpSpPr>
            <a:xfrm>
              <a:off x="2748265" y="4869703"/>
              <a:ext cx="1219957" cy="1250152"/>
              <a:chOff x="2355549" y="1580123"/>
              <a:chExt cx="1228983" cy="781632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A7562069-8C91-41B2-9004-6104C20858EF}"/>
                  </a:ext>
                </a:extLst>
              </p:cNvPr>
              <p:cNvSpPr/>
              <p:nvPr/>
            </p:nvSpPr>
            <p:spPr>
              <a:xfrm>
                <a:off x="2355549" y="1695255"/>
                <a:ext cx="1228983" cy="666500"/>
              </a:xfrm>
              <a:prstGeom prst="roundRect">
                <a:avLst/>
              </a:prstGeom>
              <a:noFill/>
              <a:ln>
                <a:solidFill>
                  <a:srgbClr val="7030A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 b="1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7CE7FC42-54CE-4560-9E39-345E56B5A3BB}"/>
                  </a:ext>
                </a:extLst>
              </p:cNvPr>
              <p:cNvSpPr/>
              <p:nvPr/>
            </p:nvSpPr>
            <p:spPr>
              <a:xfrm>
                <a:off x="2508885" y="1580123"/>
                <a:ext cx="906659" cy="229113"/>
              </a:xfrm>
              <a:prstGeom prst="roundRect">
                <a:avLst/>
              </a:prstGeom>
              <a:solidFill>
                <a:srgbClr val="791D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latin typeface="Trebuchet MS" panose="020B0603020202020204" pitchFamily="34" charset="0"/>
                  </a:rPr>
                  <a:t>OneHR</a:t>
                </a:r>
                <a:endParaRPr lang="en-US" sz="900" b="1" dirty="0">
                  <a:latin typeface="Trebuchet MS" panose="020B0603020202020204" pitchFamily="34" charset="0"/>
                </a:endParaRPr>
              </a:p>
              <a:p>
                <a:pPr algn="ctr"/>
                <a:r>
                  <a:rPr lang="en-US" sz="900" b="1" dirty="0">
                    <a:latin typeface="Trebuchet MS" panose="020B0603020202020204" pitchFamily="34" charset="0"/>
                  </a:rPr>
                  <a:t>HR Team</a:t>
                </a:r>
              </a:p>
            </p:txBody>
          </p:sp>
        </p:grp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ADE5BFBC-F494-4A2F-B339-91CAE912F3D4}"/>
                </a:ext>
              </a:extLst>
            </p:cNvPr>
            <p:cNvSpPr/>
            <p:nvPr/>
          </p:nvSpPr>
          <p:spPr>
            <a:xfrm>
              <a:off x="2811224" y="5298880"/>
              <a:ext cx="1082298" cy="754596"/>
            </a:xfrm>
            <a:prstGeom prst="roundRect">
              <a:avLst/>
            </a:prstGeom>
            <a:solidFill>
              <a:srgbClr val="D25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Update Position Status  “Offer Released” Or “Negotiation Unsuccessful”</a:t>
              </a:r>
            </a:p>
          </p:txBody>
        </p:sp>
      </p:grpSp>
      <p:sp>
        <p:nvSpPr>
          <p:cNvPr id="114" name="Flowchart: Decision 113">
            <a:extLst>
              <a:ext uri="{FF2B5EF4-FFF2-40B4-BE49-F238E27FC236}">
                <a16:creationId xmlns:a16="http://schemas.microsoft.com/office/drawing/2014/main" id="{A423BD8E-8AE1-48BA-9178-53BAADE22E50}"/>
              </a:ext>
            </a:extLst>
          </p:cNvPr>
          <p:cNvSpPr/>
          <p:nvPr/>
        </p:nvSpPr>
        <p:spPr>
          <a:xfrm>
            <a:off x="6244223" y="5416231"/>
            <a:ext cx="1261462" cy="5157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Trebuchet MS" panose="020B0603020202020204" pitchFamily="34" charset="0"/>
              </a:rPr>
              <a:t>Negotiation  </a:t>
            </a:r>
          </a:p>
          <a:p>
            <a:pPr algn="ctr"/>
            <a:endParaRPr lang="en-IN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5F2238CA-9410-4924-92E8-DF2321FF453B}"/>
              </a:ext>
            </a:extLst>
          </p:cNvPr>
          <p:cNvGrpSpPr/>
          <p:nvPr/>
        </p:nvGrpSpPr>
        <p:grpSpPr>
          <a:xfrm>
            <a:off x="6385759" y="2255372"/>
            <a:ext cx="2494360" cy="3160859"/>
            <a:chOff x="6385759" y="2255372"/>
            <a:chExt cx="2494360" cy="3160859"/>
          </a:xfrm>
        </p:grpSpPr>
        <p:cxnSp>
          <p:nvCxnSpPr>
            <p:cNvPr id="141" name="Connector: Elbow 140">
              <a:extLst>
                <a:ext uri="{FF2B5EF4-FFF2-40B4-BE49-F238E27FC236}">
                  <a16:creationId xmlns:a16="http://schemas.microsoft.com/office/drawing/2014/main" id="{4CA842C6-71E6-4922-92B2-A508F9976390}"/>
                </a:ext>
              </a:extLst>
            </p:cNvPr>
            <p:cNvCxnSpPr>
              <a:cxnSpLocks/>
              <a:stCxn id="114" idx="0"/>
              <a:endCxn id="83" idx="2"/>
            </p:cNvCxnSpPr>
            <p:nvPr/>
          </p:nvCxnSpPr>
          <p:spPr>
            <a:xfrm rot="5400000" flipH="1" flipV="1">
              <a:off x="6297107" y="2833220"/>
              <a:ext cx="3160859" cy="2005164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748C9E78-CCCE-4F56-A6B0-41AADEC71134}"/>
                </a:ext>
              </a:extLst>
            </p:cNvPr>
            <p:cNvSpPr/>
            <p:nvPr/>
          </p:nvSpPr>
          <p:spPr>
            <a:xfrm>
              <a:off x="6385759" y="4610187"/>
              <a:ext cx="1015696" cy="353636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Unsuccessful</a:t>
              </a: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CE2D8308-FA4E-415B-A398-F51654AF32C6}"/>
              </a:ext>
            </a:extLst>
          </p:cNvPr>
          <p:cNvGrpSpPr/>
          <p:nvPr/>
        </p:nvGrpSpPr>
        <p:grpSpPr>
          <a:xfrm>
            <a:off x="3968222" y="5401331"/>
            <a:ext cx="2276001" cy="525461"/>
            <a:chOff x="4050244" y="5401331"/>
            <a:chExt cx="2276001" cy="525461"/>
          </a:xfrm>
        </p:grpSpPr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54D62F44-D8A9-4CC3-B354-61B93AAFD6F4}"/>
                </a:ext>
              </a:extLst>
            </p:cNvPr>
            <p:cNvGrpSpPr/>
            <p:nvPr/>
          </p:nvGrpSpPr>
          <p:grpSpPr>
            <a:xfrm>
              <a:off x="4050244" y="5401331"/>
              <a:ext cx="1211013" cy="525461"/>
              <a:chOff x="4050244" y="5401331"/>
              <a:chExt cx="1211013" cy="525461"/>
            </a:xfrm>
          </p:grpSpPr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EA2B5871-112B-4188-9DE6-A8CF5117CF25}"/>
                  </a:ext>
                </a:extLst>
              </p:cNvPr>
              <p:cNvSpPr/>
              <p:nvPr/>
            </p:nvSpPr>
            <p:spPr>
              <a:xfrm>
                <a:off x="4245561" y="5401331"/>
                <a:ext cx="1015696" cy="525461"/>
              </a:xfrm>
              <a:prstGeom prst="roundRect">
                <a:avLst/>
              </a:prstGeom>
              <a:solidFill>
                <a:srgbClr val="E46C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Offer letter</a:t>
                </a:r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235719C9-AFAB-43FF-BAC7-D63C102D3D5A}"/>
                  </a:ext>
                </a:extLst>
              </p:cNvPr>
              <p:cNvCxnSpPr>
                <a:cxnSpLocks/>
                <a:stCxn id="120" idx="1"/>
                <a:endCxn id="109" idx="3"/>
              </p:cNvCxnSpPr>
              <p:nvPr/>
            </p:nvCxnSpPr>
            <p:spPr>
              <a:xfrm flipH="1">
                <a:off x="4050244" y="5664062"/>
                <a:ext cx="195317" cy="851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DC3A5052-E143-43EC-A1CF-51B26E94D01A}"/>
                </a:ext>
              </a:extLst>
            </p:cNvPr>
            <p:cNvGrpSpPr/>
            <p:nvPr/>
          </p:nvGrpSpPr>
          <p:grpSpPr>
            <a:xfrm>
              <a:off x="5261257" y="5503184"/>
              <a:ext cx="1064988" cy="353636"/>
              <a:chOff x="5261257" y="5503184"/>
              <a:chExt cx="1064988" cy="353636"/>
            </a:xfrm>
          </p:grpSpPr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33B72C8C-E211-41EC-8633-CA142F0E3705}"/>
                  </a:ext>
                </a:extLst>
              </p:cNvPr>
              <p:cNvCxnSpPr>
                <a:cxnSpLocks/>
                <a:stCxn id="114" idx="1"/>
                <a:endCxn id="120" idx="3"/>
              </p:cNvCxnSpPr>
              <p:nvPr/>
            </p:nvCxnSpPr>
            <p:spPr>
              <a:xfrm flipH="1" flipV="1">
                <a:off x="5261257" y="5664062"/>
                <a:ext cx="1064988" cy="1006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F6515141-3DE1-4BA5-89A6-2A3DBD3FAF24}"/>
                  </a:ext>
                </a:extLst>
              </p:cNvPr>
              <p:cNvSpPr/>
              <p:nvPr/>
            </p:nvSpPr>
            <p:spPr>
              <a:xfrm>
                <a:off x="5443323" y="5503184"/>
                <a:ext cx="750149" cy="35363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Success</a:t>
                </a:r>
              </a:p>
            </p:txBody>
          </p:sp>
        </p:grp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DC14CEF2-3E48-46C3-A1B5-65B913284F90}"/>
              </a:ext>
            </a:extLst>
          </p:cNvPr>
          <p:cNvGrpSpPr/>
          <p:nvPr/>
        </p:nvGrpSpPr>
        <p:grpSpPr>
          <a:xfrm>
            <a:off x="1075277" y="5422102"/>
            <a:ext cx="1672988" cy="515799"/>
            <a:chOff x="1075277" y="5422102"/>
            <a:chExt cx="1672988" cy="515799"/>
          </a:xfrm>
        </p:grpSpPr>
        <p:sp>
          <p:nvSpPr>
            <p:cNvPr id="157" name="Flowchart: Decision 156">
              <a:extLst>
                <a:ext uri="{FF2B5EF4-FFF2-40B4-BE49-F238E27FC236}">
                  <a16:creationId xmlns:a16="http://schemas.microsoft.com/office/drawing/2014/main" id="{16CC511E-37FB-46FD-99A5-158151E57738}"/>
                </a:ext>
              </a:extLst>
            </p:cNvPr>
            <p:cNvSpPr/>
            <p:nvPr/>
          </p:nvSpPr>
          <p:spPr>
            <a:xfrm>
              <a:off x="1075277" y="5422102"/>
              <a:ext cx="1374963" cy="51579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Employee Joins</a:t>
              </a:r>
            </a:p>
            <a:p>
              <a:pPr algn="ctr"/>
              <a:endParaRPr lang="en-IN" dirty="0"/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8DADB612-DE33-48C8-A357-0FB045178F5C}"/>
                </a:ext>
              </a:extLst>
            </p:cNvPr>
            <p:cNvCxnSpPr>
              <a:cxnSpLocks/>
              <a:stCxn id="109" idx="1"/>
              <a:endCxn id="157" idx="3"/>
            </p:cNvCxnSpPr>
            <p:nvPr/>
          </p:nvCxnSpPr>
          <p:spPr>
            <a:xfrm flipH="1">
              <a:off x="2450240" y="5672581"/>
              <a:ext cx="298025" cy="742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6ADFA83D-6AB2-4F0F-8B1D-1172C559FB48}"/>
              </a:ext>
            </a:extLst>
          </p:cNvPr>
          <p:cNvGrpSpPr/>
          <p:nvPr/>
        </p:nvGrpSpPr>
        <p:grpSpPr>
          <a:xfrm>
            <a:off x="1514061" y="2255373"/>
            <a:ext cx="7366056" cy="3166730"/>
            <a:chOff x="1514061" y="2255373"/>
            <a:chExt cx="7366056" cy="3166730"/>
          </a:xfrm>
        </p:grpSpPr>
        <p:cxnSp>
          <p:nvCxnSpPr>
            <p:cNvPr id="162" name="Connector: Elbow 161">
              <a:extLst>
                <a:ext uri="{FF2B5EF4-FFF2-40B4-BE49-F238E27FC236}">
                  <a16:creationId xmlns:a16="http://schemas.microsoft.com/office/drawing/2014/main" id="{476B168B-389D-400A-9CEC-3C669A14D44A}"/>
                </a:ext>
              </a:extLst>
            </p:cNvPr>
            <p:cNvCxnSpPr>
              <a:cxnSpLocks/>
              <a:stCxn id="157" idx="0"/>
              <a:endCxn id="83" idx="2"/>
            </p:cNvCxnSpPr>
            <p:nvPr/>
          </p:nvCxnSpPr>
          <p:spPr>
            <a:xfrm rot="5400000" flipH="1" flipV="1">
              <a:off x="3738073" y="280058"/>
              <a:ext cx="3166730" cy="7117359"/>
            </a:xfrm>
            <a:prstGeom prst="bentConnector3">
              <a:avLst>
                <a:gd name="adj1" fmla="val 44934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DBEFD98E-CB1A-4215-82BB-21600BB40204}"/>
                </a:ext>
              </a:extLst>
            </p:cNvPr>
            <p:cNvSpPr/>
            <p:nvPr/>
          </p:nvSpPr>
          <p:spPr>
            <a:xfrm>
              <a:off x="1514061" y="5032084"/>
              <a:ext cx="540000" cy="288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No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27F1D697-B138-41E2-843C-11BBF1D236D6}"/>
              </a:ext>
            </a:extLst>
          </p:cNvPr>
          <p:cNvGrpSpPr/>
          <p:nvPr/>
        </p:nvGrpSpPr>
        <p:grpSpPr>
          <a:xfrm>
            <a:off x="237003" y="3476622"/>
            <a:ext cx="1219957" cy="2203381"/>
            <a:chOff x="237003" y="3476622"/>
            <a:chExt cx="1219957" cy="2203381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33A7C869-0870-49D1-813A-8B3B86BE5F8B}"/>
                </a:ext>
              </a:extLst>
            </p:cNvPr>
            <p:cNvSpPr/>
            <p:nvPr/>
          </p:nvSpPr>
          <p:spPr>
            <a:xfrm>
              <a:off x="304800" y="3866318"/>
              <a:ext cx="1066437" cy="520629"/>
            </a:xfrm>
            <a:prstGeom prst="roundRect">
              <a:avLst/>
            </a:prstGeom>
            <a:solidFill>
              <a:srgbClr val="D25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Employee Onboarding</a:t>
              </a:r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A55DE9C6-81FB-4603-9D46-0114BBCF273C}"/>
                </a:ext>
              </a:extLst>
            </p:cNvPr>
            <p:cNvGrpSpPr/>
            <p:nvPr/>
          </p:nvGrpSpPr>
          <p:grpSpPr>
            <a:xfrm>
              <a:off x="237003" y="3476622"/>
              <a:ext cx="1219957" cy="2203381"/>
              <a:chOff x="237003" y="3476622"/>
              <a:chExt cx="1219957" cy="2203381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718685CA-4B0F-4B5C-8483-16AFB9A7721C}"/>
                  </a:ext>
                </a:extLst>
              </p:cNvPr>
              <p:cNvGrpSpPr/>
              <p:nvPr/>
            </p:nvGrpSpPr>
            <p:grpSpPr>
              <a:xfrm>
                <a:off x="237003" y="3476622"/>
                <a:ext cx="1219957" cy="1555463"/>
                <a:chOff x="2355549" y="1678556"/>
                <a:chExt cx="1228983" cy="730985"/>
              </a:xfrm>
            </p:grpSpPr>
            <p:sp>
              <p:nvSpPr>
                <p:cNvPr id="133" name="Rectangle: Rounded Corners 132">
                  <a:extLst>
                    <a:ext uri="{FF2B5EF4-FFF2-40B4-BE49-F238E27FC236}">
                      <a16:creationId xmlns:a16="http://schemas.microsoft.com/office/drawing/2014/main" id="{44966747-820F-411C-8294-176CE01C9F7F}"/>
                    </a:ext>
                  </a:extLst>
                </p:cNvPr>
                <p:cNvSpPr/>
                <p:nvPr/>
              </p:nvSpPr>
              <p:spPr>
                <a:xfrm>
                  <a:off x="2355549" y="1743041"/>
                  <a:ext cx="1228983" cy="666500"/>
                </a:xfrm>
                <a:prstGeom prst="roundRect">
                  <a:avLst/>
                </a:prstGeom>
                <a:noFill/>
                <a:ln>
                  <a:solidFill>
                    <a:srgbClr val="7030A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900" b="1" dirty="0"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134" name="Rectangle: Rounded Corners 133">
                  <a:extLst>
                    <a:ext uri="{FF2B5EF4-FFF2-40B4-BE49-F238E27FC236}">
                      <a16:creationId xmlns:a16="http://schemas.microsoft.com/office/drawing/2014/main" id="{118A01B4-923D-48AF-A632-34735B010844}"/>
                    </a:ext>
                  </a:extLst>
                </p:cNvPr>
                <p:cNvSpPr/>
                <p:nvPr/>
              </p:nvSpPr>
              <p:spPr>
                <a:xfrm>
                  <a:off x="2543904" y="1678556"/>
                  <a:ext cx="906659" cy="146473"/>
                </a:xfrm>
                <a:prstGeom prst="roundRect">
                  <a:avLst/>
                </a:prstGeom>
                <a:solidFill>
                  <a:srgbClr val="791D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err="1">
                      <a:latin typeface="Trebuchet MS" panose="020B0603020202020204" pitchFamily="34" charset="0"/>
                    </a:rPr>
                    <a:t>OneHR</a:t>
                  </a:r>
                  <a:endParaRPr lang="en-US" sz="900" b="1" dirty="0">
                    <a:latin typeface="Trebuchet MS" panose="020B0603020202020204" pitchFamily="34" charset="0"/>
                  </a:endParaRPr>
                </a:p>
                <a:p>
                  <a:pPr algn="ctr"/>
                  <a:r>
                    <a:rPr lang="en-US" sz="900" b="1" dirty="0">
                      <a:latin typeface="Trebuchet MS" panose="020B0603020202020204" pitchFamily="34" charset="0"/>
                    </a:rPr>
                    <a:t>HR Team</a:t>
                  </a:r>
                </a:p>
              </p:txBody>
            </p:sp>
          </p:grpSp>
          <p:cxnSp>
            <p:nvCxnSpPr>
              <p:cNvPr id="159" name="Connector: Elbow 158">
                <a:extLst>
                  <a:ext uri="{FF2B5EF4-FFF2-40B4-BE49-F238E27FC236}">
                    <a16:creationId xmlns:a16="http://schemas.microsoft.com/office/drawing/2014/main" id="{9C145B95-8B88-4412-B2CB-B468560A9014}"/>
                  </a:ext>
                </a:extLst>
              </p:cNvPr>
              <p:cNvCxnSpPr>
                <a:cxnSpLocks/>
                <a:stCxn id="157" idx="1"/>
                <a:endCxn id="133" idx="2"/>
              </p:cNvCxnSpPr>
              <p:nvPr/>
            </p:nvCxnSpPr>
            <p:spPr>
              <a:xfrm rot="10800000">
                <a:off x="846983" y="5032092"/>
                <a:ext cx="228295" cy="647911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009A5BF8-CD16-46FF-B492-0AB65E641C4D}"/>
                  </a:ext>
                </a:extLst>
              </p:cNvPr>
              <p:cNvSpPr/>
              <p:nvPr/>
            </p:nvSpPr>
            <p:spPr>
              <a:xfrm>
                <a:off x="623002" y="5229974"/>
                <a:ext cx="540000" cy="288000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Yes</a:t>
                </a:r>
              </a:p>
            </p:txBody>
          </p:sp>
        </p:grp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E27BE1D1-7216-46AB-9BBD-9424C70269D4}"/>
              </a:ext>
            </a:extLst>
          </p:cNvPr>
          <p:cNvGrpSpPr/>
          <p:nvPr/>
        </p:nvGrpSpPr>
        <p:grpSpPr>
          <a:xfrm>
            <a:off x="4982608" y="1055531"/>
            <a:ext cx="1863960" cy="939874"/>
            <a:chOff x="5984640" y="1404734"/>
            <a:chExt cx="1863960" cy="939874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F498522-5E53-4B9A-BE19-E58B7AA30E76}"/>
                </a:ext>
              </a:extLst>
            </p:cNvPr>
            <p:cNvCxnSpPr>
              <a:cxnSpLocks/>
              <a:stCxn id="19" idx="3"/>
              <a:endCxn id="179" idx="1"/>
            </p:cNvCxnSpPr>
            <p:nvPr/>
          </p:nvCxnSpPr>
          <p:spPr>
            <a:xfrm>
              <a:off x="5984640" y="1914011"/>
              <a:ext cx="351890" cy="77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Flowchart: Decision 25">
              <a:extLst>
                <a:ext uri="{FF2B5EF4-FFF2-40B4-BE49-F238E27FC236}">
                  <a16:creationId xmlns:a16="http://schemas.microsoft.com/office/drawing/2014/main" id="{93453484-3634-400F-980F-61B2226A8256}"/>
                </a:ext>
              </a:extLst>
            </p:cNvPr>
            <p:cNvSpPr/>
            <p:nvPr/>
          </p:nvSpPr>
          <p:spPr>
            <a:xfrm>
              <a:off x="6423267" y="1699818"/>
              <a:ext cx="1374963" cy="51579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Approve Request</a:t>
              </a:r>
            </a:p>
            <a:p>
              <a:pPr algn="ctr"/>
              <a:endParaRPr lang="en-IN" dirty="0"/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10FE20AF-436C-41D7-A40A-2279643553B2}"/>
                </a:ext>
              </a:extLst>
            </p:cNvPr>
            <p:cNvGrpSpPr/>
            <p:nvPr/>
          </p:nvGrpSpPr>
          <p:grpSpPr>
            <a:xfrm>
              <a:off x="6336530" y="1404734"/>
              <a:ext cx="1512070" cy="939874"/>
              <a:chOff x="2355549" y="1668771"/>
              <a:chExt cx="1228983" cy="740770"/>
            </a:xfrm>
          </p:grpSpPr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361869AB-1651-4B06-B248-3EE409D5E2BE}"/>
                  </a:ext>
                </a:extLst>
              </p:cNvPr>
              <p:cNvSpPr/>
              <p:nvPr/>
            </p:nvSpPr>
            <p:spPr>
              <a:xfrm>
                <a:off x="2355549" y="1743041"/>
                <a:ext cx="1228983" cy="666500"/>
              </a:xfrm>
              <a:prstGeom prst="roundRect">
                <a:avLst/>
              </a:prstGeom>
              <a:noFill/>
              <a:ln>
                <a:solidFill>
                  <a:srgbClr val="7030A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 b="1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180" name="Rectangle: Rounded Corners 179">
                <a:extLst>
                  <a:ext uri="{FF2B5EF4-FFF2-40B4-BE49-F238E27FC236}">
                    <a16:creationId xmlns:a16="http://schemas.microsoft.com/office/drawing/2014/main" id="{1BFB4636-71BC-43AE-8BEF-BDF2A8025A0E}"/>
                  </a:ext>
                </a:extLst>
              </p:cNvPr>
              <p:cNvSpPr/>
              <p:nvPr/>
            </p:nvSpPr>
            <p:spPr>
              <a:xfrm>
                <a:off x="2626184" y="1668771"/>
                <a:ext cx="731504" cy="141869"/>
              </a:xfrm>
              <a:prstGeom prst="roundRect">
                <a:avLst/>
              </a:prstGeom>
              <a:solidFill>
                <a:srgbClr val="791D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latin typeface="Trebuchet MS" panose="020B0603020202020204" pitchFamily="34" charset="0"/>
                  </a:rPr>
                  <a:t>OneHR</a:t>
                </a:r>
                <a:endParaRPr lang="en-US" sz="900" b="1" dirty="0">
                  <a:latin typeface="Trebuchet MS" panose="020B0603020202020204" pitchFamily="34" charset="0"/>
                </a:endParaRPr>
              </a:p>
            </p:txBody>
          </p: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271749C3-9655-49B4-8442-0F17235DC886}"/>
              </a:ext>
            </a:extLst>
          </p:cNvPr>
          <p:cNvGrpSpPr/>
          <p:nvPr/>
        </p:nvGrpSpPr>
        <p:grpSpPr>
          <a:xfrm>
            <a:off x="7505685" y="5516194"/>
            <a:ext cx="1257260" cy="367847"/>
            <a:chOff x="7587707" y="5516194"/>
            <a:chExt cx="1257260" cy="367847"/>
          </a:xfrm>
        </p:grpSpPr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6B1B9B27-A8F3-4C2F-80DF-5C4A82C3DB6F}"/>
                </a:ext>
              </a:extLst>
            </p:cNvPr>
            <p:cNvCxnSpPr>
              <a:cxnSpLocks/>
              <a:stCxn id="99" idx="1"/>
              <a:endCxn id="114" idx="3"/>
            </p:cNvCxnSpPr>
            <p:nvPr/>
          </p:nvCxnSpPr>
          <p:spPr>
            <a:xfrm flipH="1" flipV="1">
              <a:off x="7587707" y="5674131"/>
              <a:ext cx="1257260" cy="1275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7C0FA0E8-F4BB-4AC8-9395-05959D7A988F}"/>
                </a:ext>
              </a:extLst>
            </p:cNvPr>
            <p:cNvSpPr/>
            <p:nvPr/>
          </p:nvSpPr>
          <p:spPr>
            <a:xfrm>
              <a:off x="7771664" y="5516194"/>
              <a:ext cx="880892" cy="36784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Selected Candidate</a:t>
              </a: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F562ECE7-1F59-4E0C-9176-B3634D16A0EB}"/>
              </a:ext>
            </a:extLst>
          </p:cNvPr>
          <p:cNvGrpSpPr/>
          <p:nvPr/>
        </p:nvGrpSpPr>
        <p:grpSpPr>
          <a:xfrm>
            <a:off x="8401083" y="4115924"/>
            <a:ext cx="1820274" cy="1050187"/>
            <a:chOff x="8431228" y="4129668"/>
            <a:chExt cx="1820274" cy="1050187"/>
          </a:xfrm>
        </p:grpSpPr>
        <p:cxnSp>
          <p:nvCxnSpPr>
            <p:cNvPr id="231" name="Connector: Elbow 230">
              <a:extLst>
                <a:ext uri="{FF2B5EF4-FFF2-40B4-BE49-F238E27FC236}">
                  <a16:creationId xmlns:a16="http://schemas.microsoft.com/office/drawing/2014/main" id="{4EE2EC8A-A40B-4EC9-8BC1-0BA6B7A8726E}"/>
                </a:ext>
              </a:extLst>
            </p:cNvPr>
            <p:cNvCxnSpPr>
              <a:cxnSpLocks/>
              <a:stCxn id="100" idx="0"/>
              <a:endCxn id="227" idx="1"/>
            </p:cNvCxnSpPr>
            <p:nvPr/>
          </p:nvCxnSpPr>
          <p:spPr>
            <a:xfrm rot="16200000" flipV="1">
              <a:off x="8948686" y="4815008"/>
              <a:ext cx="556787" cy="172908"/>
            </a:xfrm>
            <a:prstGeom prst="bentConnector4">
              <a:avLst>
                <a:gd name="adj1" fmla="val 23127"/>
                <a:gd name="adj2" fmla="val 430073"/>
              </a:avLst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E3B81A01-7650-4841-88ED-A374A0564FFF}"/>
                </a:ext>
              </a:extLst>
            </p:cNvPr>
            <p:cNvGrpSpPr/>
            <p:nvPr/>
          </p:nvGrpSpPr>
          <p:grpSpPr>
            <a:xfrm>
              <a:off x="9140625" y="4129668"/>
              <a:ext cx="1110877" cy="792652"/>
              <a:chOff x="8615261" y="3952602"/>
              <a:chExt cx="1110877" cy="792652"/>
            </a:xfrm>
          </p:grpSpPr>
          <p:pic>
            <p:nvPicPr>
              <p:cNvPr id="224" name="Picture 223">
                <a:extLst>
                  <a:ext uri="{FF2B5EF4-FFF2-40B4-BE49-F238E27FC236}">
                    <a16:creationId xmlns:a16="http://schemas.microsoft.com/office/drawing/2014/main" id="{991EDC89-67B9-4676-BC31-495E445B4868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93314" y="4357508"/>
                <a:ext cx="288000" cy="288000"/>
              </a:xfrm>
              <a:prstGeom prst="rect">
                <a:avLst/>
              </a:prstGeom>
            </p:spPr>
          </p:pic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8FC9D749-7179-4B77-B0D3-EB9F650EBB72}"/>
                  </a:ext>
                </a:extLst>
              </p:cNvPr>
              <p:cNvSpPr/>
              <p:nvPr/>
            </p:nvSpPr>
            <p:spPr>
              <a:xfrm>
                <a:off x="8615261" y="4146749"/>
                <a:ext cx="1110877" cy="598505"/>
              </a:xfrm>
              <a:prstGeom prst="roundRect">
                <a:avLst>
                  <a:gd name="adj" fmla="val 6729"/>
                </a:avLst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Trebuchet MS" panose="020B0603020202020204" pitchFamily="34" charset="0"/>
                </a:endParaRPr>
              </a:p>
            </p:txBody>
          </p:sp>
          <p:sp>
            <p:nvSpPr>
              <p:cNvPr id="229" name="Rectangle: Rounded Corners 228">
                <a:extLst>
                  <a:ext uri="{FF2B5EF4-FFF2-40B4-BE49-F238E27FC236}">
                    <a16:creationId xmlns:a16="http://schemas.microsoft.com/office/drawing/2014/main" id="{F88C1512-FCC7-45B8-8F0D-68A64883882A}"/>
                  </a:ext>
                </a:extLst>
              </p:cNvPr>
              <p:cNvSpPr/>
              <p:nvPr/>
            </p:nvSpPr>
            <p:spPr>
              <a:xfrm>
                <a:off x="8684678" y="3952602"/>
                <a:ext cx="984198" cy="324796"/>
              </a:xfrm>
              <a:prstGeom prst="roundRect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latin typeface="Trebuchet MS" panose="020B0603020202020204" pitchFamily="34" charset="0"/>
                  </a:rPr>
                  <a:t>All Stakeholders</a:t>
                </a:r>
              </a:p>
            </p:txBody>
          </p:sp>
        </p:grpSp>
        <p:pic>
          <p:nvPicPr>
            <p:cNvPr id="234" name="Picture 8" descr="Email Hosting – User Add-On | Web &amp; Moore, Inc">
              <a:extLst>
                <a:ext uri="{FF2B5EF4-FFF2-40B4-BE49-F238E27FC236}">
                  <a16:creationId xmlns:a16="http://schemas.microsoft.com/office/drawing/2014/main" id="{5D1AE14A-9A62-4C11-A3CB-91D23E60E0C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1228" y="4735364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C9AA770C-B34F-48B1-B266-39051E7D88C0}"/>
              </a:ext>
            </a:extLst>
          </p:cNvPr>
          <p:cNvGrpSpPr/>
          <p:nvPr/>
        </p:nvGrpSpPr>
        <p:grpSpPr>
          <a:xfrm>
            <a:off x="730688" y="3020704"/>
            <a:ext cx="2528616" cy="892392"/>
            <a:chOff x="730688" y="3020704"/>
            <a:chExt cx="2528616" cy="892392"/>
          </a:xfrm>
        </p:grpSpPr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6B104979-697E-4C27-93FB-8BB2D6E65B04}"/>
                </a:ext>
              </a:extLst>
            </p:cNvPr>
            <p:cNvSpPr/>
            <p:nvPr/>
          </p:nvSpPr>
          <p:spPr>
            <a:xfrm>
              <a:off x="2241408" y="3314591"/>
              <a:ext cx="1017896" cy="598505"/>
            </a:xfrm>
            <a:prstGeom prst="roundRect">
              <a:avLst>
                <a:gd name="adj" fmla="val 6729"/>
              </a:avLst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>
                <a:latin typeface="Trebuchet MS" panose="020B0603020202020204" pitchFamily="34" charset="0"/>
              </a:endParaRPr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870925FB-3331-4473-A672-6E44B16BBAA5}"/>
                </a:ext>
              </a:extLst>
            </p:cNvPr>
            <p:cNvSpPr/>
            <p:nvPr/>
          </p:nvSpPr>
          <p:spPr>
            <a:xfrm>
              <a:off x="2285256" y="3152950"/>
              <a:ext cx="951041" cy="313711"/>
            </a:xfrm>
            <a:prstGeom prst="roundRect">
              <a:avLst/>
            </a:prstGeom>
            <a:solidFill>
              <a:srgbClr val="CC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latin typeface="Trebuchet MS" panose="020B0603020202020204" pitchFamily="34" charset="0"/>
                </a:rPr>
                <a:t>All Stakeholders</a:t>
              </a:r>
            </a:p>
          </p:txBody>
        </p:sp>
        <p:pic>
          <p:nvPicPr>
            <p:cNvPr id="238" name="Picture 237">
              <a:extLst>
                <a:ext uri="{FF2B5EF4-FFF2-40B4-BE49-F238E27FC236}">
                  <a16:creationId xmlns:a16="http://schemas.microsoft.com/office/drawing/2014/main" id="{76543702-FE3C-43B0-A602-382DA800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74788" y="3512488"/>
              <a:ext cx="265219" cy="346146"/>
            </a:xfrm>
            <a:prstGeom prst="rect">
              <a:avLst/>
            </a:prstGeom>
          </p:spPr>
        </p:pic>
        <p:cxnSp>
          <p:nvCxnSpPr>
            <p:cNvPr id="239" name="Connector: Elbow 238">
              <a:extLst>
                <a:ext uri="{FF2B5EF4-FFF2-40B4-BE49-F238E27FC236}">
                  <a16:creationId xmlns:a16="http://schemas.microsoft.com/office/drawing/2014/main" id="{E4B22902-F3AE-409E-ADE4-1594E006805B}"/>
                </a:ext>
              </a:extLst>
            </p:cNvPr>
            <p:cNvCxnSpPr>
              <a:cxnSpLocks/>
              <a:stCxn id="134" idx="0"/>
              <a:endCxn id="237" idx="0"/>
            </p:cNvCxnSpPr>
            <p:nvPr/>
          </p:nvCxnSpPr>
          <p:spPr>
            <a:xfrm rot="5400000" flipH="1" flipV="1">
              <a:off x="1655540" y="2371385"/>
              <a:ext cx="323672" cy="1886802"/>
            </a:xfrm>
            <a:prstGeom prst="bentConnector3">
              <a:avLst>
                <a:gd name="adj1" fmla="val 170627"/>
              </a:avLst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7" name="Picture 8" descr="Email Hosting – User Add-On | Web &amp; Moore, Inc">
              <a:extLst>
                <a:ext uri="{FF2B5EF4-FFF2-40B4-BE49-F238E27FC236}">
                  <a16:creationId xmlns:a16="http://schemas.microsoft.com/office/drawing/2014/main" id="{7E8E88BB-4D29-47F9-B728-B34956F1158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688" y="3020704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C32C9F6-7AA4-4938-ADF8-58C691D0ABB0}"/>
              </a:ext>
            </a:extLst>
          </p:cNvPr>
          <p:cNvGrpSpPr/>
          <p:nvPr/>
        </p:nvGrpSpPr>
        <p:grpSpPr>
          <a:xfrm>
            <a:off x="2916404" y="1995404"/>
            <a:ext cx="3452700" cy="976396"/>
            <a:chOff x="3574669" y="2362199"/>
            <a:chExt cx="3452700" cy="976396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32DCF166-7516-45D5-976C-CADE1769C1AE}"/>
                </a:ext>
              </a:extLst>
            </p:cNvPr>
            <p:cNvGrpSpPr/>
            <p:nvPr/>
          </p:nvGrpSpPr>
          <p:grpSpPr>
            <a:xfrm>
              <a:off x="4794627" y="2362199"/>
              <a:ext cx="2232742" cy="734013"/>
              <a:chOff x="4794627" y="2362199"/>
              <a:chExt cx="2232742" cy="734013"/>
            </a:xfrm>
          </p:grpSpPr>
          <p:cxnSp>
            <p:nvCxnSpPr>
              <p:cNvPr id="75" name="Connector: Elbow 74">
                <a:extLst>
                  <a:ext uri="{FF2B5EF4-FFF2-40B4-BE49-F238E27FC236}">
                    <a16:creationId xmlns:a16="http://schemas.microsoft.com/office/drawing/2014/main" id="{8A3BDC38-76B6-4717-88A2-0209C2972437}"/>
                  </a:ext>
                </a:extLst>
              </p:cNvPr>
              <p:cNvCxnSpPr>
                <a:cxnSpLocks/>
                <a:stCxn id="179" idx="2"/>
                <a:endCxn id="260" idx="3"/>
              </p:cNvCxnSpPr>
              <p:nvPr/>
            </p:nvCxnSpPr>
            <p:spPr>
              <a:xfrm rot="5400000">
                <a:off x="5486773" y="1670053"/>
                <a:ext cx="569879" cy="1954172"/>
              </a:xfrm>
              <a:prstGeom prst="bentConnector2">
                <a:avLst/>
              </a:prstGeom>
              <a:ln w="2540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2BD28234-1CA5-4358-AC05-C4FF8312C532}"/>
                  </a:ext>
                </a:extLst>
              </p:cNvPr>
              <p:cNvSpPr/>
              <p:nvPr/>
            </p:nvSpPr>
            <p:spPr>
              <a:xfrm>
                <a:off x="6011673" y="2742576"/>
                <a:ext cx="1015696" cy="353636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Reject</a:t>
                </a: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80EF05D7-6544-40A0-88A5-B4BD7C3D4DF3}"/>
                </a:ext>
              </a:extLst>
            </p:cNvPr>
            <p:cNvGrpSpPr/>
            <p:nvPr/>
          </p:nvGrpSpPr>
          <p:grpSpPr>
            <a:xfrm>
              <a:off x="3574669" y="2444372"/>
              <a:ext cx="1219957" cy="894223"/>
              <a:chOff x="7886321" y="2963069"/>
              <a:chExt cx="1219957" cy="894223"/>
            </a:xfrm>
          </p:grpSpPr>
          <p:sp>
            <p:nvSpPr>
              <p:cNvPr id="258" name="Rectangle: Rounded Corners 257">
                <a:extLst>
                  <a:ext uri="{FF2B5EF4-FFF2-40B4-BE49-F238E27FC236}">
                    <a16:creationId xmlns:a16="http://schemas.microsoft.com/office/drawing/2014/main" id="{4326BB17-1F36-4594-A45B-952CF6FB489A}"/>
                  </a:ext>
                </a:extLst>
              </p:cNvPr>
              <p:cNvSpPr/>
              <p:nvPr/>
            </p:nvSpPr>
            <p:spPr>
              <a:xfrm>
                <a:off x="7988452" y="3246652"/>
                <a:ext cx="1015696" cy="502347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Position Request Closed</a:t>
                </a:r>
              </a:p>
            </p:txBody>
          </p: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6F6A7346-81E0-4843-8C4B-A77123D6B34B}"/>
                  </a:ext>
                </a:extLst>
              </p:cNvPr>
              <p:cNvGrpSpPr/>
              <p:nvPr/>
            </p:nvGrpSpPr>
            <p:grpSpPr>
              <a:xfrm>
                <a:off x="7886321" y="2963069"/>
                <a:ext cx="1219957" cy="894223"/>
                <a:chOff x="2392895" y="1556622"/>
                <a:chExt cx="1228983" cy="733057"/>
              </a:xfrm>
            </p:grpSpPr>
            <p:sp>
              <p:nvSpPr>
                <p:cNvPr id="260" name="Rectangle: Rounded Corners 259">
                  <a:extLst>
                    <a:ext uri="{FF2B5EF4-FFF2-40B4-BE49-F238E27FC236}">
                      <a16:creationId xmlns:a16="http://schemas.microsoft.com/office/drawing/2014/main" id="{F7221E05-86E6-4412-B097-2F77873C43EB}"/>
                    </a:ext>
                  </a:extLst>
                </p:cNvPr>
                <p:cNvSpPr/>
                <p:nvPr/>
              </p:nvSpPr>
              <p:spPr>
                <a:xfrm>
                  <a:off x="2392895" y="1623179"/>
                  <a:ext cx="1228983" cy="666500"/>
                </a:xfrm>
                <a:prstGeom prst="roundRect">
                  <a:avLst/>
                </a:prstGeom>
                <a:noFill/>
                <a:ln>
                  <a:solidFill>
                    <a:srgbClr val="7030A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900" b="1" dirty="0"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261" name="Rectangle: Rounded Corners 260">
                  <a:extLst>
                    <a:ext uri="{FF2B5EF4-FFF2-40B4-BE49-F238E27FC236}">
                      <a16:creationId xmlns:a16="http://schemas.microsoft.com/office/drawing/2014/main" id="{37215076-7508-4FB3-A1DE-93135AE33790}"/>
                    </a:ext>
                  </a:extLst>
                </p:cNvPr>
                <p:cNvSpPr/>
                <p:nvPr/>
              </p:nvSpPr>
              <p:spPr>
                <a:xfrm>
                  <a:off x="2539108" y="1556622"/>
                  <a:ext cx="906659" cy="147559"/>
                </a:xfrm>
                <a:prstGeom prst="roundRect">
                  <a:avLst/>
                </a:prstGeom>
                <a:solidFill>
                  <a:srgbClr val="791D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err="1">
                      <a:latin typeface="Trebuchet MS" panose="020B0603020202020204" pitchFamily="34" charset="0"/>
                    </a:rPr>
                    <a:t>OneHR</a:t>
                  </a:r>
                  <a:endParaRPr lang="en-US" sz="900" b="1" dirty="0">
                    <a:latin typeface="Trebuchet MS" panose="020B0603020202020204" pitchFamily="34" charset="0"/>
                  </a:endParaRPr>
                </a:p>
              </p:txBody>
            </p:sp>
          </p:grp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B89D86AB-36D4-44ED-BCFA-FC9447EAD7D5}"/>
              </a:ext>
            </a:extLst>
          </p:cNvPr>
          <p:cNvGrpSpPr/>
          <p:nvPr/>
        </p:nvGrpSpPr>
        <p:grpSpPr>
          <a:xfrm>
            <a:off x="313793" y="4386947"/>
            <a:ext cx="1066437" cy="467419"/>
            <a:chOff x="313793" y="4386947"/>
            <a:chExt cx="1066437" cy="467419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31EE6BD1-BE61-462B-B9C8-4CB3B4F0ABA8}"/>
                </a:ext>
              </a:extLst>
            </p:cNvPr>
            <p:cNvSpPr/>
            <p:nvPr/>
          </p:nvSpPr>
          <p:spPr>
            <a:xfrm>
              <a:off x="313793" y="4564672"/>
              <a:ext cx="1066437" cy="289694"/>
            </a:xfrm>
            <a:prstGeom prst="roundRect">
              <a:avLst/>
            </a:prstGeom>
            <a:solidFill>
              <a:srgbClr val="D25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Close Position</a:t>
              </a:r>
            </a:p>
          </p:txBody>
        </p: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24391865-CCA1-43E3-9215-8ABA92882D1B}"/>
                </a:ext>
              </a:extLst>
            </p:cNvPr>
            <p:cNvCxnSpPr>
              <a:cxnSpLocks/>
              <a:stCxn id="135" idx="2"/>
              <a:endCxn id="156" idx="0"/>
            </p:cNvCxnSpPr>
            <p:nvPr/>
          </p:nvCxnSpPr>
          <p:spPr>
            <a:xfrm>
              <a:off x="838019" y="4386947"/>
              <a:ext cx="8993" cy="1777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0" name="Rectangle 3">
            <a:extLst>
              <a:ext uri="{FF2B5EF4-FFF2-40B4-BE49-F238E27FC236}">
                <a16:creationId xmlns:a16="http://schemas.microsoft.com/office/drawing/2014/main" id="{A2671C77-434E-45FF-82BD-406F8B311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37"/>
            <a:ext cx="4977686" cy="39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defTabSz="957263" eaLnBrk="0" hangingPunct="0">
              <a:tabLst>
                <a:tab pos="955675" algn="l"/>
                <a:tab pos="8558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 eaLnBrk="0" hangingPunct="0">
              <a:tabLst>
                <a:tab pos="955675" algn="l"/>
                <a:tab pos="8558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 eaLnBrk="0" hangingPunct="0">
              <a:tabLst>
                <a:tab pos="955675" algn="l"/>
                <a:tab pos="8558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 eaLnBrk="0" hangingPunct="0">
              <a:tabLst>
                <a:tab pos="955675" algn="l"/>
                <a:tab pos="8558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 eaLnBrk="0" hangingPunct="0">
              <a:tabLst>
                <a:tab pos="955675" algn="l"/>
                <a:tab pos="8558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tabLst>
                <a:tab pos="955675" algn="l"/>
                <a:tab pos="8558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tabLst>
                <a:tab pos="955675" algn="l"/>
                <a:tab pos="8558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tabLst>
                <a:tab pos="955675" algn="l"/>
                <a:tab pos="8558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tabLst>
                <a:tab pos="955675" algn="l"/>
                <a:tab pos="8558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en-US" sz="2000" b="1" dirty="0" err="1">
                <a:solidFill>
                  <a:srgbClr val="791D7E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OneHR</a:t>
            </a:r>
            <a:r>
              <a:rPr lang="en-US" altLang="en-US" sz="2000" b="1" dirty="0">
                <a:solidFill>
                  <a:srgbClr val="791D7E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 - Recruitment Module Workflow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2B3CDD5-C92F-4A83-9393-8FF4A8CBF511}"/>
              </a:ext>
            </a:extLst>
          </p:cNvPr>
          <p:cNvGrpSpPr/>
          <p:nvPr/>
        </p:nvGrpSpPr>
        <p:grpSpPr>
          <a:xfrm>
            <a:off x="1173810" y="2079398"/>
            <a:ext cx="1742594" cy="566718"/>
            <a:chOff x="1832075" y="2446193"/>
            <a:chExt cx="1742594" cy="566718"/>
          </a:xfrm>
        </p:grpSpPr>
        <p:cxnSp>
          <p:nvCxnSpPr>
            <p:cNvPr id="119" name="Connector: Elbow 118">
              <a:extLst>
                <a:ext uri="{FF2B5EF4-FFF2-40B4-BE49-F238E27FC236}">
                  <a16:creationId xmlns:a16="http://schemas.microsoft.com/office/drawing/2014/main" id="{D36449AF-9601-4354-85B9-08892790C573}"/>
                </a:ext>
              </a:extLst>
            </p:cNvPr>
            <p:cNvCxnSpPr>
              <a:cxnSpLocks/>
              <a:stCxn id="260" idx="1"/>
              <a:endCxn id="54" idx="2"/>
            </p:cNvCxnSpPr>
            <p:nvPr/>
          </p:nvCxnSpPr>
          <p:spPr>
            <a:xfrm rot="10800000">
              <a:off x="1832075" y="2446193"/>
              <a:ext cx="1742594" cy="485886"/>
            </a:xfrm>
            <a:prstGeom prst="bentConnector2">
              <a:avLst/>
            </a:prstGeom>
            <a:ln w="254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3" name="Picture 8" descr="Email Hosting – User Add-On | Web &amp; Moore, Inc">
              <a:extLst>
                <a:ext uri="{FF2B5EF4-FFF2-40B4-BE49-F238E27FC236}">
                  <a16:creationId xmlns:a16="http://schemas.microsoft.com/office/drawing/2014/main" id="{97B8765B-687E-4E44-8EBF-1F2D77CDE64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8477" y="2724911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B3BC6A5-9197-4F6C-AED1-CEB89F17C155}"/>
              </a:ext>
            </a:extLst>
          </p:cNvPr>
          <p:cNvGrpSpPr/>
          <p:nvPr/>
        </p:nvGrpSpPr>
        <p:grpSpPr>
          <a:xfrm>
            <a:off x="3350476" y="4148997"/>
            <a:ext cx="2071109" cy="772723"/>
            <a:chOff x="9484379" y="4453632"/>
            <a:chExt cx="1246274" cy="772723"/>
          </a:xfrm>
        </p:grpSpPr>
        <p:cxnSp>
          <p:nvCxnSpPr>
            <p:cNvPr id="138" name="Connector: Elbow 137">
              <a:extLst>
                <a:ext uri="{FF2B5EF4-FFF2-40B4-BE49-F238E27FC236}">
                  <a16:creationId xmlns:a16="http://schemas.microsoft.com/office/drawing/2014/main" id="{76B57FF3-F79C-4751-9F9B-47E180D46F1F}"/>
                </a:ext>
              </a:extLst>
            </p:cNvPr>
            <p:cNvCxnSpPr>
              <a:cxnSpLocks/>
              <a:stCxn id="110" idx="0"/>
              <a:endCxn id="144" idx="1"/>
            </p:cNvCxnSpPr>
            <p:nvPr/>
          </p:nvCxnSpPr>
          <p:spPr>
            <a:xfrm rot="5400000" flipH="1" flipV="1">
              <a:off x="9703812" y="4707670"/>
              <a:ext cx="112565" cy="551432"/>
            </a:xfrm>
            <a:prstGeom prst="bentConnector2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E47CB037-4D26-4A4C-A287-3042BCE5E9CD}"/>
                </a:ext>
              </a:extLst>
            </p:cNvPr>
            <p:cNvGrpSpPr/>
            <p:nvPr/>
          </p:nvGrpSpPr>
          <p:grpSpPr>
            <a:xfrm>
              <a:off x="10035810" y="4453632"/>
              <a:ext cx="694843" cy="772723"/>
              <a:chOff x="9510446" y="4276566"/>
              <a:chExt cx="694843" cy="772723"/>
            </a:xfrm>
          </p:grpSpPr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A1E72ED2-1793-453A-9669-1DE6CB6E449C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57080" y="4652004"/>
                <a:ext cx="173302" cy="288000"/>
              </a:xfrm>
              <a:prstGeom prst="rect">
                <a:avLst/>
              </a:prstGeom>
            </p:spPr>
          </p:pic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E1C6FC49-C028-41C8-BB31-A986D0421C01}"/>
                  </a:ext>
                </a:extLst>
              </p:cNvPr>
              <p:cNvSpPr/>
              <p:nvPr/>
            </p:nvSpPr>
            <p:spPr>
              <a:xfrm>
                <a:off x="9510446" y="4450784"/>
                <a:ext cx="694843" cy="598505"/>
              </a:xfrm>
              <a:prstGeom prst="roundRect">
                <a:avLst>
                  <a:gd name="adj" fmla="val 6729"/>
                </a:avLst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Trebuchet MS" panose="020B0603020202020204" pitchFamily="34" charset="0"/>
                </a:endParaRPr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99EB2B5C-4B9E-48BB-921A-5D2D5BD77501}"/>
                  </a:ext>
                </a:extLst>
              </p:cNvPr>
              <p:cNvSpPr/>
              <p:nvPr/>
            </p:nvSpPr>
            <p:spPr>
              <a:xfrm>
                <a:off x="9583519" y="4276566"/>
                <a:ext cx="570726" cy="316294"/>
              </a:xfrm>
              <a:prstGeom prst="roundRect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latin typeface="Trebuchet MS" panose="020B0603020202020204" pitchFamily="34" charset="0"/>
                  </a:rPr>
                  <a:t>All Stakeholders</a:t>
                </a:r>
              </a:p>
            </p:txBody>
          </p:sp>
        </p:grpSp>
        <p:pic>
          <p:nvPicPr>
            <p:cNvPr id="142" name="Picture 8" descr="Email Hosting – User Add-On | Web &amp; Moore, Inc">
              <a:extLst>
                <a:ext uri="{FF2B5EF4-FFF2-40B4-BE49-F238E27FC236}">
                  <a16:creationId xmlns:a16="http://schemas.microsoft.com/office/drawing/2014/main" id="{AF15640C-7EA1-49CB-A510-A2188083942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4105" y="4734442"/>
              <a:ext cx="173302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B21B9C7-C254-4E77-B742-5C1A105A7FA2}"/>
              </a:ext>
            </a:extLst>
          </p:cNvPr>
          <p:cNvGrpSpPr/>
          <p:nvPr/>
        </p:nvGrpSpPr>
        <p:grpSpPr>
          <a:xfrm>
            <a:off x="4123949" y="5152969"/>
            <a:ext cx="4503412" cy="1000099"/>
            <a:chOff x="2463921" y="2219346"/>
            <a:chExt cx="4408966" cy="649981"/>
          </a:xfrm>
        </p:grpSpPr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210811D9-61E8-47E0-96AF-2E8BB3C8E746}"/>
                </a:ext>
              </a:extLst>
            </p:cNvPr>
            <p:cNvSpPr/>
            <p:nvPr/>
          </p:nvSpPr>
          <p:spPr>
            <a:xfrm>
              <a:off x="2463921" y="2333776"/>
              <a:ext cx="4408966" cy="535551"/>
            </a:xfrm>
            <a:prstGeom prst="roundRect">
              <a:avLst/>
            </a:prstGeom>
            <a:noFill/>
            <a:ln>
              <a:solidFill>
                <a:srgbClr val="E46C0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b="1" dirty="0">
                <a:latin typeface="Trebuchet MS" panose="020B0603020202020204" pitchFamily="34" charset="0"/>
              </a:endParaRPr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116983C1-5B44-4C12-9287-6C426B6CC045}"/>
                </a:ext>
              </a:extLst>
            </p:cNvPr>
            <p:cNvSpPr/>
            <p:nvPr/>
          </p:nvSpPr>
          <p:spPr>
            <a:xfrm>
              <a:off x="3505430" y="2219346"/>
              <a:ext cx="1433703" cy="187176"/>
            </a:xfrm>
            <a:prstGeom prst="roundRect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latin typeface="Trebuchet MS" panose="020B0603020202020204" pitchFamily="34" charset="0"/>
                </a:rPr>
                <a:t>Out Of System</a:t>
              </a:r>
            </a:p>
          </p:txBody>
        </p:sp>
      </p:grpSp>
      <p:sp>
        <p:nvSpPr>
          <p:cNvPr id="163" name="Rectangle 3">
            <a:extLst>
              <a:ext uri="{FF2B5EF4-FFF2-40B4-BE49-F238E27FC236}">
                <a16:creationId xmlns:a16="http://schemas.microsoft.com/office/drawing/2014/main" id="{CBCA2065-A0ED-4DFB-8397-52BFE5E9B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604" y="6489944"/>
            <a:ext cx="5887287" cy="27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defTabSz="957263" eaLnBrk="0" hangingPunct="0">
              <a:tabLst>
                <a:tab pos="955675" algn="l"/>
                <a:tab pos="8558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 eaLnBrk="0" hangingPunct="0">
              <a:tabLst>
                <a:tab pos="955675" algn="l"/>
                <a:tab pos="8558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 eaLnBrk="0" hangingPunct="0">
              <a:tabLst>
                <a:tab pos="955675" algn="l"/>
                <a:tab pos="8558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 eaLnBrk="0" hangingPunct="0">
              <a:tabLst>
                <a:tab pos="955675" algn="l"/>
                <a:tab pos="8558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 eaLnBrk="0" hangingPunct="0">
              <a:tabLst>
                <a:tab pos="955675" algn="l"/>
                <a:tab pos="8558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tabLst>
                <a:tab pos="955675" algn="l"/>
                <a:tab pos="8558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tabLst>
                <a:tab pos="955675" algn="l"/>
                <a:tab pos="8558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tabLst>
                <a:tab pos="955675" algn="l"/>
                <a:tab pos="8558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tabLst>
                <a:tab pos="955675" algn="l"/>
                <a:tab pos="8558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en-US" sz="1600" b="1" dirty="0">
                <a:solidFill>
                  <a:srgbClr val="791D7E"/>
                </a:solidFill>
                <a:highlight>
                  <a:srgbClr val="FFFF00"/>
                </a:highlight>
                <a:latin typeface="Trebuchet MS" panose="020B0603020202020204" pitchFamily="34" charset="0"/>
                <a:cs typeface="Arial" panose="020B0604020202020204" pitchFamily="34" charset="0"/>
              </a:rPr>
              <a:t>Note:- Employee Referral, Out Of System </a:t>
            </a:r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71CEC402-E383-4B0F-88DF-FB6EBD0586E0}"/>
              </a:ext>
            </a:extLst>
          </p:cNvPr>
          <p:cNvGrpSpPr/>
          <p:nvPr/>
        </p:nvGrpSpPr>
        <p:grpSpPr>
          <a:xfrm>
            <a:off x="9490096" y="1583566"/>
            <a:ext cx="1394399" cy="1785911"/>
            <a:chOff x="9490096" y="1583566"/>
            <a:chExt cx="1394399" cy="1785911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0ECC547F-DE30-46D0-8ABB-FDD8173DFD78}"/>
                </a:ext>
              </a:extLst>
            </p:cNvPr>
            <p:cNvGrpSpPr/>
            <p:nvPr/>
          </p:nvGrpSpPr>
          <p:grpSpPr>
            <a:xfrm>
              <a:off x="9664538" y="2341115"/>
              <a:ext cx="1219957" cy="1028362"/>
              <a:chOff x="2355549" y="1667464"/>
              <a:chExt cx="1228983" cy="742077"/>
            </a:xfrm>
          </p:grpSpPr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6746A5C9-371B-426F-8823-0FB4A91021E6}"/>
                  </a:ext>
                </a:extLst>
              </p:cNvPr>
              <p:cNvSpPr/>
              <p:nvPr/>
            </p:nvSpPr>
            <p:spPr>
              <a:xfrm>
                <a:off x="2355549" y="1743041"/>
                <a:ext cx="1228983" cy="666500"/>
              </a:xfrm>
              <a:prstGeom prst="roundRect">
                <a:avLst/>
              </a:prstGeom>
              <a:noFill/>
              <a:ln>
                <a:solidFill>
                  <a:srgbClr val="7030A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 b="1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CF4EF89C-4C43-426D-B68E-CB4AB4739307}"/>
                  </a:ext>
                </a:extLst>
              </p:cNvPr>
              <p:cNvSpPr/>
              <p:nvPr/>
            </p:nvSpPr>
            <p:spPr>
              <a:xfrm>
                <a:off x="2473102" y="1667464"/>
                <a:ext cx="1023211" cy="241462"/>
              </a:xfrm>
              <a:prstGeom prst="roundRect">
                <a:avLst/>
              </a:prstGeom>
              <a:solidFill>
                <a:srgbClr val="791D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latin typeface="Trebuchet MS" panose="020B0603020202020204" pitchFamily="34" charset="0"/>
                  </a:rPr>
                  <a:t>OneHR</a:t>
                </a:r>
                <a:endParaRPr lang="en-US" sz="900" b="1" dirty="0">
                  <a:latin typeface="Trebuchet MS" panose="020B0603020202020204" pitchFamily="34" charset="0"/>
                </a:endParaRPr>
              </a:p>
              <a:p>
                <a:pPr algn="ctr"/>
                <a:r>
                  <a:rPr lang="en-US" sz="900" b="1" dirty="0">
                    <a:latin typeface="Trebuchet MS" panose="020B0603020202020204" pitchFamily="34" charset="0"/>
                  </a:rPr>
                  <a:t>Interviewer</a:t>
                </a:r>
              </a:p>
            </p:txBody>
          </p:sp>
        </p:grp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5925F271-3B20-4C86-90E3-3320E055AA46}"/>
                </a:ext>
              </a:extLst>
            </p:cNvPr>
            <p:cNvSpPr/>
            <p:nvPr/>
          </p:nvSpPr>
          <p:spPr>
            <a:xfrm>
              <a:off x="9776533" y="2798967"/>
              <a:ext cx="972000" cy="353636"/>
            </a:xfrm>
            <a:prstGeom prst="roundRect">
              <a:avLst/>
            </a:prstGeom>
            <a:solidFill>
              <a:srgbClr val="D25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Shortlist Candidate </a:t>
              </a:r>
            </a:p>
          </p:txBody>
        </p:sp>
        <p:cxnSp>
          <p:nvCxnSpPr>
            <p:cNvPr id="155" name="Connector: Elbow 154">
              <a:extLst>
                <a:ext uri="{FF2B5EF4-FFF2-40B4-BE49-F238E27FC236}">
                  <a16:creationId xmlns:a16="http://schemas.microsoft.com/office/drawing/2014/main" id="{781869F4-8573-4E76-897C-030CB9C73010}"/>
                </a:ext>
              </a:extLst>
            </p:cNvPr>
            <p:cNvCxnSpPr>
              <a:cxnSpLocks/>
              <a:stCxn id="83" idx="3"/>
              <a:endCxn id="148" idx="0"/>
            </p:cNvCxnSpPr>
            <p:nvPr/>
          </p:nvCxnSpPr>
          <p:spPr>
            <a:xfrm>
              <a:off x="9490096" y="1583566"/>
              <a:ext cx="798980" cy="757549"/>
            </a:xfrm>
            <a:prstGeom prst="bentConnector2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030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 tmFilter="0, 0; .2, .5; .8, .5; 1, 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1000" autoRev="1" fill="hold"/>
                                        <p:tgtEl>
                                          <p:spTgt spid="1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1" grpId="0" animBg="1"/>
      <p:bldP spid="88" grpId="0" animBg="1"/>
      <p:bldP spid="1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7282</TotalTime>
  <Words>110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GORHE Mandar /HIGHBAR/H.O.</dc:creator>
  <cp:lastModifiedBy>RAJ PATEL</cp:lastModifiedBy>
  <cp:revision>616</cp:revision>
  <dcterms:created xsi:type="dcterms:W3CDTF">2020-04-20T14:45:22Z</dcterms:created>
  <dcterms:modified xsi:type="dcterms:W3CDTF">2021-03-01T13:58:22Z</dcterms:modified>
</cp:coreProperties>
</file>