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8" r:id="rId2"/>
    <p:sldId id="259" r:id="rId3"/>
    <p:sldId id="311" r:id="rId4"/>
    <p:sldId id="312" r:id="rId5"/>
    <p:sldId id="261" r:id="rId6"/>
    <p:sldId id="306" r:id="rId7"/>
    <p:sldId id="287" r:id="rId8"/>
    <p:sldId id="313" r:id="rId9"/>
    <p:sldId id="289" r:id="rId10"/>
    <p:sldId id="314" r:id="rId11"/>
    <p:sldId id="315" r:id="rId12"/>
    <p:sldId id="316" r:id="rId13"/>
    <p:sldId id="318" r:id="rId14"/>
    <p:sldId id="317" r:id="rId15"/>
    <p:sldId id="319" r:id="rId16"/>
    <p:sldId id="307" r:id="rId17"/>
    <p:sldId id="320" r:id="rId18"/>
    <p:sldId id="308" r:id="rId19"/>
    <p:sldId id="322" r:id="rId20"/>
    <p:sldId id="323" r:id="rId21"/>
    <p:sldId id="324" r:id="rId22"/>
    <p:sldId id="321" r:id="rId23"/>
    <p:sldId id="275" r:id="rId24"/>
  </p:sldIdLst>
  <p:sldSz cx="9906000" cy="6858000" type="A4"/>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7A9AC"/>
    <a:srgbClr val="CAC2B8"/>
    <a:srgbClr val="009FC2"/>
    <a:srgbClr val="9D3393"/>
    <a:srgbClr val="791D7E"/>
    <a:srgbClr val="401954"/>
    <a:srgbClr val="A6A6A6"/>
    <a:srgbClr val="30104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9" autoAdjust="0"/>
    <p:restoredTop sz="94728" autoAdjust="0"/>
  </p:normalViewPr>
  <p:slideViewPr>
    <p:cSldViewPr>
      <p:cViewPr varScale="1">
        <p:scale>
          <a:sx n="69" d="100"/>
          <a:sy n="69" d="100"/>
        </p:scale>
        <p:origin x="127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0D44B47-2DAD-4E5A-A401-FB01451CF89E}"/>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a:extLst>
              <a:ext uri="{FF2B5EF4-FFF2-40B4-BE49-F238E27FC236}">
                <a16:creationId xmlns:a16="http://schemas.microsoft.com/office/drawing/2014/main" id="{19ADBFAF-217B-41E5-996D-65DD8B320A29}"/>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75A712BA-446F-47FE-BA02-1F3AEE52CFC1}" type="datetimeFigureOut">
              <a:rPr lang="en-US"/>
              <a:pPr>
                <a:defRPr/>
              </a:pPr>
              <a:t>8/7/2024</a:t>
            </a:fld>
            <a:endParaRPr lang="en-US"/>
          </a:p>
        </p:txBody>
      </p:sp>
      <p:sp>
        <p:nvSpPr>
          <p:cNvPr id="4" name="Slide Image Placeholder 3">
            <a:extLst>
              <a:ext uri="{FF2B5EF4-FFF2-40B4-BE49-F238E27FC236}">
                <a16:creationId xmlns:a16="http://schemas.microsoft.com/office/drawing/2014/main" id="{61D273EF-3FA4-4630-89BE-26776B2E2DFF}"/>
              </a:ext>
            </a:extLst>
          </p:cNvPr>
          <p:cNvSpPr>
            <a:spLocks noGrp="1" noRot="1" noChangeAspect="1"/>
          </p:cNvSpPr>
          <p:nvPr>
            <p:ph type="sldImg" idx="2"/>
          </p:nvPr>
        </p:nvSpPr>
        <p:spPr>
          <a:xfrm>
            <a:off x="952500" y="685800"/>
            <a:ext cx="4953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52A183B9-F0F0-4B02-97B4-B1A998503284}"/>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BDD3EFD4-CAA0-4E48-AE22-5FAF0EE5A0F1}"/>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7" name="Slide Number Placeholder 6">
            <a:extLst>
              <a:ext uri="{FF2B5EF4-FFF2-40B4-BE49-F238E27FC236}">
                <a16:creationId xmlns:a16="http://schemas.microsoft.com/office/drawing/2014/main" id="{FDED374A-2A1B-4836-8504-1F4624E48EB2}"/>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atin typeface="Calibri" panose="020F0502020204030204" pitchFamily="34" charset="0"/>
              </a:defRPr>
            </a:lvl1pPr>
          </a:lstStyle>
          <a:p>
            <a:pPr>
              <a:defRPr/>
            </a:pPr>
            <a:fld id="{A2076F5D-A9EB-4475-894B-15952422FE6C}"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5E95396D-0352-43ED-8EDE-E12CD8C8308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4A6DE8E-17F1-4976-9855-A16D48FB34D4}" type="slidenum">
              <a:rPr lang="en-US" altLang="en-US"/>
              <a:pPr>
                <a:spcBef>
                  <a:spcPct val="0"/>
                </a:spcBef>
              </a:pPr>
              <a:t>5</a:t>
            </a:fld>
            <a:endParaRPr lang="en-US" altLang="en-US"/>
          </a:p>
        </p:txBody>
      </p:sp>
      <p:sp>
        <p:nvSpPr>
          <p:cNvPr id="18435" name="Rectangle 2">
            <a:extLst>
              <a:ext uri="{FF2B5EF4-FFF2-40B4-BE49-F238E27FC236}">
                <a16:creationId xmlns:a16="http://schemas.microsoft.com/office/drawing/2014/main" id="{617EF523-4DEB-4651-A593-724A5D77634B}"/>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6" name="Rectangle 3">
            <a:extLst>
              <a:ext uri="{FF2B5EF4-FFF2-40B4-BE49-F238E27FC236}">
                <a16:creationId xmlns:a16="http://schemas.microsoft.com/office/drawing/2014/main" id="{D045BE89-C325-49AA-9D2B-AA861F86CB4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latin typeface="Myriad Landor"/>
              <a:ea typeface="ＭＳ Ｐゴシック" panose="020B0600070205080204" pitchFamily="34"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A49DF1D-906E-4F4B-BC22-7F57A98434B4}"/>
              </a:ext>
            </a:extLst>
          </p:cNvPr>
          <p:cNvSpPr/>
          <p:nvPr/>
        </p:nvSpPr>
        <p:spPr>
          <a:xfrm>
            <a:off x="0" y="0"/>
            <a:ext cx="9906000" cy="6858000"/>
          </a:xfrm>
          <a:prstGeom prst="rect">
            <a:avLst/>
          </a:prstGeom>
          <a:solidFill>
            <a:srgbClr val="30104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Rectangle 13">
            <a:extLst>
              <a:ext uri="{FF2B5EF4-FFF2-40B4-BE49-F238E27FC236}">
                <a16:creationId xmlns:a16="http://schemas.microsoft.com/office/drawing/2014/main" id="{ADE974AB-6A5C-4E6D-B2EB-685CC3237629}"/>
              </a:ext>
            </a:extLst>
          </p:cNvPr>
          <p:cNvSpPr>
            <a:spLocks noChangeArrowheads="1"/>
          </p:cNvSpPr>
          <p:nvPr/>
        </p:nvSpPr>
        <p:spPr bwMode="auto">
          <a:xfrm>
            <a:off x="7781925" y="476250"/>
            <a:ext cx="2124075" cy="371475"/>
          </a:xfrm>
          <a:prstGeom prst="rect">
            <a:avLst/>
          </a:prstGeom>
          <a:solidFill>
            <a:srgbClr val="A7A9AC"/>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endParaRPr lang="en-US" altLang="en-US">
              <a:latin typeface="Calibri" panose="020F0502020204030204" pitchFamily="34" charset="0"/>
              <a:ea typeface="ＭＳ Ｐゴシック" panose="020B0600070205080204" pitchFamily="34" charset="-128"/>
            </a:endParaRPr>
          </a:p>
        </p:txBody>
      </p:sp>
      <p:pic>
        <p:nvPicPr>
          <p:cNvPr id="6" name="Picture 3">
            <a:extLst>
              <a:ext uri="{FF2B5EF4-FFF2-40B4-BE49-F238E27FC236}">
                <a16:creationId xmlns:a16="http://schemas.microsoft.com/office/drawing/2014/main" id="{FEE6ED19-CD45-4760-B5C6-ED521EAE8BF2}"/>
              </a:ext>
            </a:extLst>
          </p:cNvPr>
          <p:cNvPicPr>
            <a:picLocks noChangeAspect="1" noChangeArrowheads="1"/>
          </p:cNvPicPr>
          <p:nvPr/>
        </p:nvPicPr>
        <p:blipFill>
          <a:blip r:embed="rId2">
            <a:clrChange>
              <a:clrFrom>
                <a:srgbClr val="3D1956"/>
              </a:clrFrom>
              <a:clrTo>
                <a:srgbClr val="3D1956">
                  <a:alpha val="0"/>
                </a:srgbClr>
              </a:clrTo>
            </a:clrChange>
            <a:extLst>
              <a:ext uri="{28A0092B-C50C-407E-A947-70E740481C1C}">
                <a14:useLocalDpi xmlns:a14="http://schemas.microsoft.com/office/drawing/2010/main" val="0"/>
              </a:ext>
            </a:extLst>
          </a:blip>
          <a:srcRect/>
          <a:stretch>
            <a:fillRect/>
          </a:stretch>
        </p:blipFill>
        <p:spPr bwMode="auto">
          <a:xfrm>
            <a:off x="7673975" y="6130925"/>
            <a:ext cx="1917700"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742950" y="2130426"/>
            <a:ext cx="8420100" cy="1470025"/>
          </a:xfrm>
        </p:spPr>
        <p:txBody>
          <a:bodyPr/>
          <a:lstStyle/>
          <a:p>
            <a:r>
              <a:rPr lang="en-US"/>
              <a:t>Click to edit Master title style</a:t>
            </a:r>
          </a:p>
        </p:txBody>
      </p:sp>
      <p:sp>
        <p:nvSpPr>
          <p:cNvPr id="3" name="Subtitle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7" name="Date Placeholder 3">
            <a:extLst>
              <a:ext uri="{FF2B5EF4-FFF2-40B4-BE49-F238E27FC236}">
                <a16:creationId xmlns:a16="http://schemas.microsoft.com/office/drawing/2014/main" id="{8933E250-B05E-4384-A976-12A114A3E04A}"/>
              </a:ext>
            </a:extLst>
          </p:cNvPr>
          <p:cNvSpPr>
            <a:spLocks noGrp="1"/>
          </p:cNvSpPr>
          <p:nvPr>
            <p:ph type="dt" sz="half" idx="10"/>
          </p:nvPr>
        </p:nvSpPr>
        <p:spPr>
          <a:xfrm>
            <a:off x="495300" y="6356350"/>
            <a:ext cx="2311400" cy="365125"/>
          </a:xfrm>
          <a:prstGeom prst="rect">
            <a:avLst/>
          </a:prstGeom>
        </p:spPr>
        <p:txBody>
          <a:bodyPr/>
          <a:lstStyle>
            <a:lvl1pPr eaLnBrk="1" fontAlgn="auto" hangingPunct="1">
              <a:spcBef>
                <a:spcPts val="0"/>
              </a:spcBef>
              <a:spcAft>
                <a:spcPts val="0"/>
              </a:spcAft>
              <a:defRPr>
                <a:latin typeface="+mn-lt"/>
              </a:defRPr>
            </a:lvl1pPr>
          </a:lstStyle>
          <a:p>
            <a:pPr>
              <a:defRPr/>
            </a:pPr>
            <a:fld id="{420A4C6D-25A1-44FB-9205-8C2D348E1D17}" type="datetimeFigureOut">
              <a:rPr lang="en-US"/>
              <a:pPr>
                <a:defRPr/>
              </a:pPr>
              <a:t>8/7/2024</a:t>
            </a:fld>
            <a:endParaRPr lang="en-US"/>
          </a:p>
        </p:txBody>
      </p:sp>
      <p:sp>
        <p:nvSpPr>
          <p:cNvPr id="8" name="Footer Placeholder 4">
            <a:extLst>
              <a:ext uri="{FF2B5EF4-FFF2-40B4-BE49-F238E27FC236}">
                <a16:creationId xmlns:a16="http://schemas.microsoft.com/office/drawing/2014/main" id="{12983FB3-190F-45D6-9863-B938127F722F}"/>
              </a:ext>
            </a:extLst>
          </p:cNvPr>
          <p:cNvSpPr>
            <a:spLocks noGrp="1"/>
          </p:cNvSpPr>
          <p:nvPr>
            <p:ph type="ftr" sz="quarter" idx="11"/>
          </p:nvPr>
        </p:nvSpPr>
        <p:spPr>
          <a:xfrm>
            <a:off x="3384550" y="6356350"/>
            <a:ext cx="3136900" cy="365125"/>
          </a:xfrm>
          <a:prstGeom prst="rect">
            <a:avLst/>
          </a:prstGeom>
        </p:spPr>
        <p:txBody>
          <a:bodyPr/>
          <a:lstStyle>
            <a:lvl1pPr eaLnBrk="1" fontAlgn="auto" hangingPunct="1">
              <a:spcBef>
                <a:spcPts val="0"/>
              </a:spcBef>
              <a:spcAft>
                <a:spcPts val="0"/>
              </a:spcAft>
              <a:defRPr>
                <a:latin typeface="+mn-lt"/>
              </a:defRPr>
            </a:lvl1pPr>
          </a:lstStyle>
          <a:p>
            <a:pPr>
              <a:defRPr/>
            </a:pPr>
            <a:endParaRPr lang="en-US"/>
          </a:p>
        </p:txBody>
      </p:sp>
      <p:sp>
        <p:nvSpPr>
          <p:cNvPr id="9" name="Slide Number Placeholder 5">
            <a:extLst>
              <a:ext uri="{FF2B5EF4-FFF2-40B4-BE49-F238E27FC236}">
                <a16:creationId xmlns:a16="http://schemas.microsoft.com/office/drawing/2014/main" id="{1553BEB7-A516-4E00-BF34-065F08CC17A7}"/>
              </a:ext>
            </a:extLst>
          </p:cNvPr>
          <p:cNvSpPr>
            <a:spLocks noGrp="1"/>
          </p:cNvSpPr>
          <p:nvPr>
            <p:ph type="sldNum" sz="quarter" idx="12"/>
          </p:nvPr>
        </p:nvSpPr>
        <p:spPr>
          <a:xfrm>
            <a:off x="7099300" y="6356350"/>
            <a:ext cx="23114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atin typeface="Calibri" panose="020F0502020204030204" pitchFamily="34" charset="0"/>
              </a:defRPr>
            </a:lvl1pPr>
          </a:lstStyle>
          <a:p>
            <a:pPr>
              <a:defRPr/>
            </a:pPr>
            <a:fld id="{A273A13D-5CCB-459C-BFE7-4542E8794215}" type="slidenum">
              <a:rPr lang="en-US" altLang="en-US"/>
              <a:pPr>
                <a:defRPr/>
              </a:pPr>
              <a:t>‹#›</a:t>
            </a:fld>
            <a:endParaRPr lang="en-US" altLang="en-US"/>
          </a:p>
        </p:txBody>
      </p:sp>
    </p:spTree>
    <p:extLst>
      <p:ext uri="{BB962C8B-B14F-4D97-AF65-F5344CB8AC3E}">
        <p14:creationId xmlns:p14="http://schemas.microsoft.com/office/powerpoint/2010/main" val="27088074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844C88-B3A1-4C30-819A-CA1D96A17558}"/>
              </a:ext>
            </a:extLst>
          </p:cNvPr>
          <p:cNvSpPr>
            <a:spLocks noGrp="1"/>
          </p:cNvSpPr>
          <p:nvPr>
            <p:ph type="dt" sz="half" idx="10"/>
          </p:nvPr>
        </p:nvSpPr>
        <p:spPr>
          <a:xfrm>
            <a:off x="495300" y="6356350"/>
            <a:ext cx="2311400" cy="365125"/>
          </a:xfrm>
          <a:prstGeom prst="rect">
            <a:avLst/>
          </a:prstGeom>
        </p:spPr>
        <p:txBody>
          <a:bodyPr/>
          <a:lstStyle>
            <a:lvl1pPr eaLnBrk="1" fontAlgn="auto" hangingPunct="1">
              <a:spcBef>
                <a:spcPts val="0"/>
              </a:spcBef>
              <a:spcAft>
                <a:spcPts val="0"/>
              </a:spcAft>
              <a:defRPr>
                <a:latin typeface="+mn-lt"/>
              </a:defRPr>
            </a:lvl1pPr>
          </a:lstStyle>
          <a:p>
            <a:pPr>
              <a:defRPr/>
            </a:pPr>
            <a:fld id="{E1A11176-BB39-4CD5-9B70-38DB05977A32}" type="datetimeFigureOut">
              <a:rPr lang="en-US"/>
              <a:pPr>
                <a:defRPr/>
              </a:pPr>
              <a:t>8/7/2024</a:t>
            </a:fld>
            <a:endParaRPr lang="en-US"/>
          </a:p>
        </p:txBody>
      </p:sp>
      <p:sp>
        <p:nvSpPr>
          <p:cNvPr id="5" name="Footer Placeholder 4">
            <a:extLst>
              <a:ext uri="{FF2B5EF4-FFF2-40B4-BE49-F238E27FC236}">
                <a16:creationId xmlns:a16="http://schemas.microsoft.com/office/drawing/2014/main" id="{83489866-C918-4E97-AB05-920049497954}"/>
              </a:ext>
            </a:extLst>
          </p:cNvPr>
          <p:cNvSpPr>
            <a:spLocks noGrp="1"/>
          </p:cNvSpPr>
          <p:nvPr>
            <p:ph type="ftr" sz="quarter" idx="11"/>
          </p:nvPr>
        </p:nvSpPr>
        <p:spPr>
          <a:xfrm>
            <a:off x="3384550" y="6356350"/>
            <a:ext cx="3136900" cy="365125"/>
          </a:xfrm>
          <a:prstGeom prst="rect">
            <a:avLst/>
          </a:prstGeom>
        </p:spPr>
        <p:txBody>
          <a:bodyPr/>
          <a:lstStyle>
            <a:lvl1pPr eaLnBrk="1" fontAlgn="auto" hangingPunct="1">
              <a:spcBef>
                <a:spcPts val="0"/>
              </a:spcBef>
              <a:spcAft>
                <a:spcPts val="0"/>
              </a:spcAft>
              <a:defRPr>
                <a:latin typeface="+mn-lt"/>
              </a:defRPr>
            </a:lvl1pPr>
          </a:lstStyle>
          <a:p>
            <a:pPr>
              <a:defRPr/>
            </a:pPr>
            <a:endParaRPr lang="en-US"/>
          </a:p>
        </p:txBody>
      </p:sp>
      <p:sp>
        <p:nvSpPr>
          <p:cNvPr id="6" name="Slide Number Placeholder 5">
            <a:extLst>
              <a:ext uri="{FF2B5EF4-FFF2-40B4-BE49-F238E27FC236}">
                <a16:creationId xmlns:a16="http://schemas.microsoft.com/office/drawing/2014/main" id="{4B3BB69D-776B-433D-AEB3-C51FD41F4591}"/>
              </a:ext>
            </a:extLst>
          </p:cNvPr>
          <p:cNvSpPr>
            <a:spLocks noGrp="1"/>
          </p:cNvSpPr>
          <p:nvPr>
            <p:ph type="sldNum" sz="quarter" idx="12"/>
          </p:nvPr>
        </p:nvSpPr>
        <p:spPr>
          <a:xfrm>
            <a:off x="7099300" y="6356350"/>
            <a:ext cx="23114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atin typeface="Calibri" panose="020F0502020204030204" pitchFamily="34" charset="0"/>
              </a:defRPr>
            </a:lvl1pPr>
          </a:lstStyle>
          <a:p>
            <a:pPr>
              <a:defRPr/>
            </a:pPr>
            <a:fld id="{C1DA696E-0E2C-424B-B0F8-9E69202E8943}" type="slidenum">
              <a:rPr lang="en-US" altLang="en-US"/>
              <a:pPr>
                <a:defRPr/>
              </a:pPr>
              <a:t>‹#›</a:t>
            </a:fld>
            <a:endParaRPr lang="en-US" altLang="en-US"/>
          </a:p>
        </p:txBody>
      </p:sp>
    </p:spTree>
    <p:extLst>
      <p:ext uri="{BB962C8B-B14F-4D97-AF65-F5344CB8AC3E}">
        <p14:creationId xmlns:p14="http://schemas.microsoft.com/office/powerpoint/2010/main" val="2891377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780337" y="274639"/>
            <a:ext cx="2414588"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36575" y="274639"/>
            <a:ext cx="7078663"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428D53-90FC-444A-8DC4-A57686A32220}"/>
              </a:ext>
            </a:extLst>
          </p:cNvPr>
          <p:cNvSpPr>
            <a:spLocks noGrp="1"/>
          </p:cNvSpPr>
          <p:nvPr>
            <p:ph type="dt" sz="half" idx="10"/>
          </p:nvPr>
        </p:nvSpPr>
        <p:spPr>
          <a:xfrm>
            <a:off x="495300" y="6356350"/>
            <a:ext cx="2311400" cy="365125"/>
          </a:xfrm>
          <a:prstGeom prst="rect">
            <a:avLst/>
          </a:prstGeom>
        </p:spPr>
        <p:txBody>
          <a:bodyPr/>
          <a:lstStyle>
            <a:lvl1pPr eaLnBrk="1" fontAlgn="auto" hangingPunct="1">
              <a:spcBef>
                <a:spcPts val="0"/>
              </a:spcBef>
              <a:spcAft>
                <a:spcPts val="0"/>
              </a:spcAft>
              <a:defRPr>
                <a:latin typeface="+mn-lt"/>
              </a:defRPr>
            </a:lvl1pPr>
          </a:lstStyle>
          <a:p>
            <a:pPr>
              <a:defRPr/>
            </a:pPr>
            <a:fld id="{2BEDC75E-5D81-4BBC-93C5-7D5E88F37089}" type="datetimeFigureOut">
              <a:rPr lang="en-US"/>
              <a:pPr>
                <a:defRPr/>
              </a:pPr>
              <a:t>8/7/2024</a:t>
            </a:fld>
            <a:endParaRPr lang="en-US"/>
          </a:p>
        </p:txBody>
      </p:sp>
      <p:sp>
        <p:nvSpPr>
          <p:cNvPr id="5" name="Footer Placeholder 4">
            <a:extLst>
              <a:ext uri="{FF2B5EF4-FFF2-40B4-BE49-F238E27FC236}">
                <a16:creationId xmlns:a16="http://schemas.microsoft.com/office/drawing/2014/main" id="{F93FEBC8-BAE6-4B61-BE16-C4BA45CDE8FF}"/>
              </a:ext>
            </a:extLst>
          </p:cNvPr>
          <p:cNvSpPr>
            <a:spLocks noGrp="1"/>
          </p:cNvSpPr>
          <p:nvPr>
            <p:ph type="ftr" sz="quarter" idx="11"/>
          </p:nvPr>
        </p:nvSpPr>
        <p:spPr>
          <a:xfrm>
            <a:off x="3384550" y="6356350"/>
            <a:ext cx="3136900" cy="365125"/>
          </a:xfrm>
          <a:prstGeom prst="rect">
            <a:avLst/>
          </a:prstGeom>
        </p:spPr>
        <p:txBody>
          <a:bodyPr/>
          <a:lstStyle>
            <a:lvl1pPr eaLnBrk="1" fontAlgn="auto" hangingPunct="1">
              <a:spcBef>
                <a:spcPts val="0"/>
              </a:spcBef>
              <a:spcAft>
                <a:spcPts val="0"/>
              </a:spcAft>
              <a:defRPr>
                <a:latin typeface="+mn-lt"/>
              </a:defRPr>
            </a:lvl1pPr>
          </a:lstStyle>
          <a:p>
            <a:pPr>
              <a:defRPr/>
            </a:pPr>
            <a:endParaRPr lang="en-US"/>
          </a:p>
        </p:txBody>
      </p:sp>
      <p:sp>
        <p:nvSpPr>
          <p:cNvPr id="6" name="Slide Number Placeholder 5">
            <a:extLst>
              <a:ext uri="{FF2B5EF4-FFF2-40B4-BE49-F238E27FC236}">
                <a16:creationId xmlns:a16="http://schemas.microsoft.com/office/drawing/2014/main" id="{E0AA5BC4-E3D4-4C84-BF77-D919D4E12783}"/>
              </a:ext>
            </a:extLst>
          </p:cNvPr>
          <p:cNvSpPr>
            <a:spLocks noGrp="1"/>
          </p:cNvSpPr>
          <p:nvPr>
            <p:ph type="sldNum" sz="quarter" idx="12"/>
          </p:nvPr>
        </p:nvSpPr>
        <p:spPr>
          <a:xfrm>
            <a:off x="7099300" y="6356350"/>
            <a:ext cx="23114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atin typeface="Calibri" panose="020F0502020204030204" pitchFamily="34" charset="0"/>
              </a:defRPr>
            </a:lvl1pPr>
          </a:lstStyle>
          <a:p>
            <a:pPr>
              <a:defRPr/>
            </a:pPr>
            <a:fld id="{7F7AE54C-2605-40AE-B586-9451DDAFEFB8}" type="slidenum">
              <a:rPr lang="en-US" altLang="en-US"/>
              <a:pPr>
                <a:defRPr/>
              </a:pPr>
              <a:t>‹#›</a:t>
            </a:fld>
            <a:endParaRPr lang="en-US" altLang="en-US"/>
          </a:p>
        </p:txBody>
      </p:sp>
    </p:spTree>
    <p:extLst>
      <p:ext uri="{BB962C8B-B14F-4D97-AF65-F5344CB8AC3E}">
        <p14:creationId xmlns:p14="http://schemas.microsoft.com/office/powerpoint/2010/main" val="11696731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685800"/>
            <a:ext cx="8915400" cy="548640"/>
          </a:xfrm>
        </p:spPr>
        <p:txBody>
          <a:bodyPr>
            <a:normAutofit/>
          </a:bodyPr>
          <a:lstStyle>
            <a:lvl1pPr algn="l">
              <a:defRPr sz="2800">
                <a:latin typeface="Trebuchet MS" pitchFamily="34" charset="0"/>
              </a:defRPr>
            </a:lvl1pPr>
          </a:lstStyle>
          <a:p>
            <a:r>
              <a:rPr lang="en-US"/>
              <a:t>Click to edit Master title style</a:t>
            </a:r>
            <a:endParaRPr lang="en-US" dirty="0"/>
          </a:p>
        </p:txBody>
      </p:sp>
      <p:sp>
        <p:nvSpPr>
          <p:cNvPr id="3" name="Content Placeholder 2"/>
          <p:cNvSpPr>
            <a:spLocks noGrp="1"/>
          </p:cNvSpPr>
          <p:nvPr>
            <p:ph idx="1"/>
          </p:nvPr>
        </p:nvSpPr>
        <p:spPr/>
        <p:txBody>
          <a:bodyPr>
            <a:normAutofit/>
          </a:bodyPr>
          <a:lstStyle>
            <a:lvl1pPr>
              <a:defRPr sz="1800">
                <a:latin typeface="Trebuchet MS" pitchFamily="34" charset="0"/>
              </a:defRPr>
            </a:lvl1pPr>
            <a:lvl2pPr>
              <a:defRPr sz="1800">
                <a:latin typeface="Trebuchet MS" pitchFamily="34" charset="0"/>
              </a:defRPr>
            </a:lvl2pPr>
            <a:lvl3pPr>
              <a:defRPr sz="1800">
                <a:latin typeface="Trebuchet MS" pitchFamily="34" charset="0"/>
              </a:defRPr>
            </a:lvl3pPr>
            <a:lvl4pPr>
              <a:defRPr sz="1800">
                <a:latin typeface="Trebuchet MS" pitchFamily="34" charset="0"/>
              </a:defRPr>
            </a:lvl4pPr>
            <a:lvl5pPr>
              <a:defRPr sz="1800">
                <a:latin typeface="Trebuchet MS"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B1160A-32D6-4068-8140-2BC2AC4D4198}"/>
              </a:ext>
            </a:extLst>
          </p:cNvPr>
          <p:cNvSpPr>
            <a:spLocks noGrp="1"/>
          </p:cNvSpPr>
          <p:nvPr>
            <p:ph type="dt" sz="half" idx="10"/>
          </p:nvPr>
        </p:nvSpPr>
        <p:spPr>
          <a:xfrm>
            <a:off x="495300" y="6356350"/>
            <a:ext cx="2311400" cy="365125"/>
          </a:xfrm>
          <a:prstGeom prst="rect">
            <a:avLst/>
          </a:prstGeom>
        </p:spPr>
        <p:txBody>
          <a:bodyPr/>
          <a:lstStyle>
            <a:lvl1pPr eaLnBrk="1" fontAlgn="auto" hangingPunct="1">
              <a:spcBef>
                <a:spcPts val="0"/>
              </a:spcBef>
              <a:spcAft>
                <a:spcPts val="0"/>
              </a:spcAft>
              <a:defRPr>
                <a:latin typeface="+mn-lt"/>
              </a:defRPr>
            </a:lvl1pPr>
          </a:lstStyle>
          <a:p>
            <a:pPr>
              <a:defRPr/>
            </a:pPr>
            <a:fld id="{690F5E17-DE66-4DC0-BEC3-06556056BBB9}" type="datetimeFigureOut">
              <a:rPr lang="en-US"/>
              <a:pPr>
                <a:defRPr/>
              </a:pPr>
              <a:t>8/7/2024</a:t>
            </a:fld>
            <a:endParaRPr lang="en-US" dirty="0"/>
          </a:p>
        </p:txBody>
      </p:sp>
      <p:sp>
        <p:nvSpPr>
          <p:cNvPr id="5" name="Footer Placeholder 4">
            <a:extLst>
              <a:ext uri="{FF2B5EF4-FFF2-40B4-BE49-F238E27FC236}">
                <a16:creationId xmlns:a16="http://schemas.microsoft.com/office/drawing/2014/main" id="{BB02B3A8-0177-4026-A0E7-4FAF3BF7F1C9}"/>
              </a:ext>
            </a:extLst>
          </p:cNvPr>
          <p:cNvSpPr>
            <a:spLocks noGrp="1"/>
          </p:cNvSpPr>
          <p:nvPr>
            <p:ph type="ftr" sz="quarter" idx="11"/>
          </p:nvPr>
        </p:nvSpPr>
        <p:spPr>
          <a:xfrm>
            <a:off x="3384550" y="6356350"/>
            <a:ext cx="3136900" cy="365125"/>
          </a:xfrm>
          <a:prstGeom prst="rect">
            <a:avLst/>
          </a:prstGeom>
        </p:spPr>
        <p:txBody>
          <a:bodyPr/>
          <a:lstStyle>
            <a:lvl1pPr eaLnBrk="1" fontAlgn="auto" hangingPunct="1">
              <a:spcBef>
                <a:spcPts val="0"/>
              </a:spcBef>
              <a:spcAft>
                <a:spcPts val="0"/>
              </a:spcAft>
              <a:defRPr>
                <a:latin typeface="+mn-lt"/>
              </a:defRPr>
            </a:lvl1pPr>
          </a:lstStyle>
          <a:p>
            <a:pPr>
              <a:defRPr/>
            </a:pPr>
            <a:endParaRPr lang="en-US"/>
          </a:p>
        </p:txBody>
      </p:sp>
      <p:sp>
        <p:nvSpPr>
          <p:cNvPr id="6" name="Slide Number Placeholder 5">
            <a:extLst>
              <a:ext uri="{FF2B5EF4-FFF2-40B4-BE49-F238E27FC236}">
                <a16:creationId xmlns:a16="http://schemas.microsoft.com/office/drawing/2014/main" id="{37171548-5385-437C-AB32-1190937D5369}"/>
              </a:ext>
            </a:extLst>
          </p:cNvPr>
          <p:cNvSpPr>
            <a:spLocks noGrp="1"/>
          </p:cNvSpPr>
          <p:nvPr>
            <p:ph type="sldNum" sz="quarter" idx="12"/>
          </p:nvPr>
        </p:nvSpPr>
        <p:spPr>
          <a:xfrm>
            <a:off x="7099300" y="6356350"/>
            <a:ext cx="23114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atin typeface="Calibri" panose="020F0502020204030204" pitchFamily="34" charset="0"/>
              </a:defRPr>
            </a:lvl1pPr>
          </a:lstStyle>
          <a:p>
            <a:pPr>
              <a:defRPr/>
            </a:pPr>
            <a:fld id="{F2070C64-54B0-4720-8B20-4D80D7E4C49C}" type="slidenum">
              <a:rPr lang="en-US" altLang="en-US"/>
              <a:pPr>
                <a:defRPr/>
              </a:pPr>
              <a:t>‹#›</a:t>
            </a:fld>
            <a:endParaRPr lang="en-US" altLang="en-US"/>
          </a:p>
        </p:txBody>
      </p:sp>
    </p:spTree>
    <p:extLst>
      <p:ext uri="{BB962C8B-B14F-4D97-AF65-F5344CB8AC3E}">
        <p14:creationId xmlns:p14="http://schemas.microsoft.com/office/powerpoint/2010/main" val="24192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506" y="4406901"/>
            <a:ext cx="84201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82506" y="2906713"/>
            <a:ext cx="84201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5B866DB-E09F-4BA1-8783-543F809D916C}"/>
              </a:ext>
            </a:extLst>
          </p:cNvPr>
          <p:cNvSpPr>
            <a:spLocks noGrp="1"/>
          </p:cNvSpPr>
          <p:nvPr>
            <p:ph type="dt" sz="half" idx="10"/>
          </p:nvPr>
        </p:nvSpPr>
        <p:spPr>
          <a:xfrm>
            <a:off x="495300" y="6356350"/>
            <a:ext cx="2311400" cy="365125"/>
          </a:xfrm>
          <a:prstGeom prst="rect">
            <a:avLst/>
          </a:prstGeom>
        </p:spPr>
        <p:txBody>
          <a:bodyPr/>
          <a:lstStyle>
            <a:lvl1pPr eaLnBrk="1" fontAlgn="auto" hangingPunct="1">
              <a:spcBef>
                <a:spcPts val="0"/>
              </a:spcBef>
              <a:spcAft>
                <a:spcPts val="0"/>
              </a:spcAft>
              <a:defRPr>
                <a:latin typeface="+mn-lt"/>
              </a:defRPr>
            </a:lvl1pPr>
          </a:lstStyle>
          <a:p>
            <a:pPr>
              <a:defRPr/>
            </a:pPr>
            <a:fld id="{1541ED3C-49C0-4A03-B638-F8F633E16FFC}" type="datetimeFigureOut">
              <a:rPr lang="en-US"/>
              <a:pPr>
                <a:defRPr/>
              </a:pPr>
              <a:t>8/7/2024</a:t>
            </a:fld>
            <a:endParaRPr lang="en-US"/>
          </a:p>
        </p:txBody>
      </p:sp>
      <p:sp>
        <p:nvSpPr>
          <p:cNvPr id="5" name="Footer Placeholder 4">
            <a:extLst>
              <a:ext uri="{FF2B5EF4-FFF2-40B4-BE49-F238E27FC236}">
                <a16:creationId xmlns:a16="http://schemas.microsoft.com/office/drawing/2014/main" id="{2998A38E-43CA-4284-8F1E-AA31623C45DE}"/>
              </a:ext>
            </a:extLst>
          </p:cNvPr>
          <p:cNvSpPr>
            <a:spLocks noGrp="1"/>
          </p:cNvSpPr>
          <p:nvPr>
            <p:ph type="ftr" sz="quarter" idx="11"/>
          </p:nvPr>
        </p:nvSpPr>
        <p:spPr>
          <a:xfrm>
            <a:off x="3384550" y="6356350"/>
            <a:ext cx="3136900" cy="365125"/>
          </a:xfrm>
          <a:prstGeom prst="rect">
            <a:avLst/>
          </a:prstGeom>
        </p:spPr>
        <p:txBody>
          <a:bodyPr/>
          <a:lstStyle>
            <a:lvl1pPr eaLnBrk="1" fontAlgn="auto" hangingPunct="1">
              <a:spcBef>
                <a:spcPts val="0"/>
              </a:spcBef>
              <a:spcAft>
                <a:spcPts val="0"/>
              </a:spcAft>
              <a:defRPr>
                <a:latin typeface="+mn-lt"/>
              </a:defRPr>
            </a:lvl1pPr>
          </a:lstStyle>
          <a:p>
            <a:pPr>
              <a:defRPr/>
            </a:pPr>
            <a:endParaRPr lang="en-US"/>
          </a:p>
        </p:txBody>
      </p:sp>
      <p:sp>
        <p:nvSpPr>
          <p:cNvPr id="6" name="Slide Number Placeholder 5">
            <a:extLst>
              <a:ext uri="{FF2B5EF4-FFF2-40B4-BE49-F238E27FC236}">
                <a16:creationId xmlns:a16="http://schemas.microsoft.com/office/drawing/2014/main" id="{0CBB0D5D-94D1-47B0-A88E-E62D34C9137B}"/>
              </a:ext>
            </a:extLst>
          </p:cNvPr>
          <p:cNvSpPr>
            <a:spLocks noGrp="1"/>
          </p:cNvSpPr>
          <p:nvPr>
            <p:ph type="sldNum" sz="quarter" idx="12"/>
          </p:nvPr>
        </p:nvSpPr>
        <p:spPr>
          <a:xfrm>
            <a:off x="7099300" y="6356350"/>
            <a:ext cx="23114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atin typeface="Calibri" panose="020F0502020204030204" pitchFamily="34" charset="0"/>
              </a:defRPr>
            </a:lvl1pPr>
          </a:lstStyle>
          <a:p>
            <a:pPr>
              <a:defRPr/>
            </a:pPr>
            <a:fld id="{4B74E0AB-A390-4A96-AA0B-905F0A978BBC}" type="slidenum">
              <a:rPr lang="en-US" altLang="en-US"/>
              <a:pPr>
                <a:defRPr/>
              </a:pPr>
              <a:t>‹#›</a:t>
            </a:fld>
            <a:endParaRPr lang="en-US" altLang="en-US"/>
          </a:p>
        </p:txBody>
      </p:sp>
    </p:spTree>
    <p:extLst>
      <p:ext uri="{BB962C8B-B14F-4D97-AF65-F5344CB8AC3E}">
        <p14:creationId xmlns:p14="http://schemas.microsoft.com/office/powerpoint/2010/main" val="41815120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36575" y="1600201"/>
            <a:ext cx="474662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448300" y="1600201"/>
            <a:ext cx="474662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C5BFD3E-DC1B-4379-AF08-DCC92B1DE25B}"/>
              </a:ext>
            </a:extLst>
          </p:cNvPr>
          <p:cNvSpPr>
            <a:spLocks noGrp="1"/>
          </p:cNvSpPr>
          <p:nvPr>
            <p:ph type="dt" sz="half" idx="10"/>
          </p:nvPr>
        </p:nvSpPr>
        <p:spPr>
          <a:xfrm>
            <a:off x="495300" y="6356350"/>
            <a:ext cx="2311400" cy="365125"/>
          </a:xfrm>
          <a:prstGeom prst="rect">
            <a:avLst/>
          </a:prstGeom>
        </p:spPr>
        <p:txBody>
          <a:bodyPr/>
          <a:lstStyle>
            <a:lvl1pPr eaLnBrk="1" fontAlgn="auto" hangingPunct="1">
              <a:spcBef>
                <a:spcPts val="0"/>
              </a:spcBef>
              <a:spcAft>
                <a:spcPts val="0"/>
              </a:spcAft>
              <a:defRPr>
                <a:latin typeface="+mn-lt"/>
              </a:defRPr>
            </a:lvl1pPr>
          </a:lstStyle>
          <a:p>
            <a:pPr>
              <a:defRPr/>
            </a:pPr>
            <a:fld id="{5550CDCF-DC47-42A7-809D-64FDFD843C0B}" type="datetimeFigureOut">
              <a:rPr lang="en-US"/>
              <a:pPr>
                <a:defRPr/>
              </a:pPr>
              <a:t>8/7/2024</a:t>
            </a:fld>
            <a:endParaRPr lang="en-US" dirty="0"/>
          </a:p>
        </p:txBody>
      </p:sp>
      <p:sp>
        <p:nvSpPr>
          <p:cNvPr id="6" name="Footer Placeholder 5">
            <a:extLst>
              <a:ext uri="{FF2B5EF4-FFF2-40B4-BE49-F238E27FC236}">
                <a16:creationId xmlns:a16="http://schemas.microsoft.com/office/drawing/2014/main" id="{7357CE22-B913-449D-A923-E9D967E22DD6}"/>
              </a:ext>
            </a:extLst>
          </p:cNvPr>
          <p:cNvSpPr>
            <a:spLocks noGrp="1"/>
          </p:cNvSpPr>
          <p:nvPr>
            <p:ph type="ftr" sz="quarter" idx="11"/>
          </p:nvPr>
        </p:nvSpPr>
        <p:spPr>
          <a:xfrm>
            <a:off x="3384550" y="6356350"/>
            <a:ext cx="3136900" cy="365125"/>
          </a:xfrm>
          <a:prstGeom prst="rect">
            <a:avLst/>
          </a:prstGeom>
        </p:spPr>
        <p:txBody>
          <a:bodyPr/>
          <a:lstStyle>
            <a:lvl1pPr eaLnBrk="1" fontAlgn="auto" hangingPunct="1">
              <a:spcBef>
                <a:spcPts val="0"/>
              </a:spcBef>
              <a:spcAft>
                <a:spcPts val="0"/>
              </a:spcAft>
              <a:defRPr>
                <a:latin typeface="+mn-lt"/>
              </a:defRPr>
            </a:lvl1pPr>
          </a:lstStyle>
          <a:p>
            <a:pPr>
              <a:defRPr/>
            </a:pPr>
            <a:endParaRPr lang="en-US"/>
          </a:p>
        </p:txBody>
      </p:sp>
      <p:sp>
        <p:nvSpPr>
          <p:cNvPr id="7" name="Slide Number Placeholder 6">
            <a:extLst>
              <a:ext uri="{FF2B5EF4-FFF2-40B4-BE49-F238E27FC236}">
                <a16:creationId xmlns:a16="http://schemas.microsoft.com/office/drawing/2014/main" id="{4CA06594-C9A6-433E-A987-BBD235D6612E}"/>
              </a:ext>
            </a:extLst>
          </p:cNvPr>
          <p:cNvSpPr>
            <a:spLocks noGrp="1"/>
          </p:cNvSpPr>
          <p:nvPr>
            <p:ph type="sldNum" sz="quarter" idx="12"/>
          </p:nvPr>
        </p:nvSpPr>
        <p:spPr>
          <a:xfrm>
            <a:off x="7099300" y="6356350"/>
            <a:ext cx="23114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atin typeface="Calibri" panose="020F0502020204030204" pitchFamily="34" charset="0"/>
              </a:defRPr>
            </a:lvl1pPr>
          </a:lstStyle>
          <a:p>
            <a:pPr>
              <a:defRPr/>
            </a:pPr>
            <a:fld id="{7795AA80-98CF-454F-99B8-845620A3E568}" type="slidenum">
              <a:rPr lang="en-US" altLang="en-US"/>
              <a:pPr>
                <a:defRPr/>
              </a:pPr>
              <a:t>‹#›</a:t>
            </a:fld>
            <a:endParaRPr lang="en-US" altLang="en-US"/>
          </a:p>
        </p:txBody>
      </p:sp>
    </p:spTree>
    <p:extLst>
      <p:ext uri="{BB962C8B-B14F-4D97-AF65-F5344CB8AC3E}">
        <p14:creationId xmlns:p14="http://schemas.microsoft.com/office/powerpoint/2010/main" val="1747122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32111"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32111"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98BC9C8-FECF-4F3C-BF5F-E2C58B8BB21E}"/>
              </a:ext>
            </a:extLst>
          </p:cNvPr>
          <p:cNvSpPr>
            <a:spLocks noGrp="1"/>
          </p:cNvSpPr>
          <p:nvPr>
            <p:ph type="dt" sz="half" idx="10"/>
          </p:nvPr>
        </p:nvSpPr>
        <p:spPr>
          <a:xfrm>
            <a:off x="495300" y="6356350"/>
            <a:ext cx="2311400" cy="365125"/>
          </a:xfrm>
          <a:prstGeom prst="rect">
            <a:avLst/>
          </a:prstGeom>
        </p:spPr>
        <p:txBody>
          <a:bodyPr/>
          <a:lstStyle>
            <a:lvl1pPr eaLnBrk="1" fontAlgn="auto" hangingPunct="1">
              <a:spcBef>
                <a:spcPts val="0"/>
              </a:spcBef>
              <a:spcAft>
                <a:spcPts val="0"/>
              </a:spcAft>
              <a:defRPr>
                <a:latin typeface="+mn-lt"/>
              </a:defRPr>
            </a:lvl1pPr>
          </a:lstStyle>
          <a:p>
            <a:pPr>
              <a:defRPr/>
            </a:pPr>
            <a:fld id="{902DFFDF-E972-4C04-A881-CAA898F61F94}" type="datetimeFigureOut">
              <a:rPr lang="en-US"/>
              <a:pPr>
                <a:defRPr/>
              </a:pPr>
              <a:t>8/7/2024</a:t>
            </a:fld>
            <a:endParaRPr lang="en-US"/>
          </a:p>
        </p:txBody>
      </p:sp>
      <p:sp>
        <p:nvSpPr>
          <p:cNvPr id="8" name="Footer Placeholder 7">
            <a:extLst>
              <a:ext uri="{FF2B5EF4-FFF2-40B4-BE49-F238E27FC236}">
                <a16:creationId xmlns:a16="http://schemas.microsoft.com/office/drawing/2014/main" id="{3245B05C-A0DE-4425-8797-1ADF552D7BD3}"/>
              </a:ext>
            </a:extLst>
          </p:cNvPr>
          <p:cNvSpPr>
            <a:spLocks noGrp="1"/>
          </p:cNvSpPr>
          <p:nvPr>
            <p:ph type="ftr" sz="quarter" idx="11"/>
          </p:nvPr>
        </p:nvSpPr>
        <p:spPr>
          <a:xfrm>
            <a:off x="3384550" y="6356350"/>
            <a:ext cx="3136900" cy="365125"/>
          </a:xfrm>
          <a:prstGeom prst="rect">
            <a:avLst/>
          </a:prstGeom>
        </p:spPr>
        <p:txBody>
          <a:bodyPr/>
          <a:lstStyle>
            <a:lvl1pPr eaLnBrk="1" fontAlgn="auto" hangingPunct="1">
              <a:spcBef>
                <a:spcPts val="0"/>
              </a:spcBef>
              <a:spcAft>
                <a:spcPts val="0"/>
              </a:spcAft>
              <a:defRPr>
                <a:latin typeface="+mn-lt"/>
              </a:defRPr>
            </a:lvl1pPr>
          </a:lstStyle>
          <a:p>
            <a:pPr>
              <a:defRPr/>
            </a:pPr>
            <a:endParaRPr lang="en-US"/>
          </a:p>
        </p:txBody>
      </p:sp>
      <p:sp>
        <p:nvSpPr>
          <p:cNvPr id="9" name="Slide Number Placeholder 8">
            <a:extLst>
              <a:ext uri="{FF2B5EF4-FFF2-40B4-BE49-F238E27FC236}">
                <a16:creationId xmlns:a16="http://schemas.microsoft.com/office/drawing/2014/main" id="{F525F651-5A5A-4EAE-B360-0BADD5D1E6DB}"/>
              </a:ext>
            </a:extLst>
          </p:cNvPr>
          <p:cNvSpPr>
            <a:spLocks noGrp="1"/>
          </p:cNvSpPr>
          <p:nvPr>
            <p:ph type="sldNum" sz="quarter" idx="12"/>
          </p:nvPr>
        </p:nvSpPr>
        <p:spPr>
          <a:xfrm>
            <a:off x="7099300" y="6356350"/>
            <a:ext cx="23114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atin typeface="Calibri" panose="020F0502020204030204" pitchFamily="34" charset="0"/>
              </a:defRPr>
            </a:lvl1pPr>
          </a:lstStyle>
          <a:p>
            <a:pPr>
              <a:defRPr/>
            </a:pPr>
            <a:fld id="{93EFCE2B-B19D-451C-A9FE-5530318D5262}" type="slidenum">
              <a:rPr lang="en-US" altLang="en-US"/>
              <a:pPr>
                <a:defRPr/>
              </a:pPr>
              <a:t>‹#›</a:t>
            </a:fld>
            <a:endParaRPr lang="en-US" altLang="en-US"/>
          </a:p>
        </p:txBody>
      </p:sp>
    </p:spTree>
    <p:extLst>
      <p:ext uri="{BB962C8B-B14F-4D97-AF65-F5344CB8AC3E}">
        <p14:creationId xmlns:p14="http://schemas.microsoft.com/office/powerpoint/2010/main" val="3021036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C2DD800-4B70-429B-951E-963677D3BD0D}"/>
              </a:ext>
            </a:extLst>
          </p:cNvPr>
          <p:cNvSpPr>
            <a:spLocks noGrp="1"/>
          </p:cNvSpPr>
          <p:nvPr>
            <p:ph type="dt" sz="half" idx="10"/>
          </p:nvPr>
        </p:nvSpPr>
        <p:spPr>
          <a:xfrm>
            <a:off x="495300" y="6356350"/>
            <a:ext cx="2311400" cy="365125"/>
          </a:xfrm>
          <a:prstGeom prst="rect">
            <a:avLst/>
          </a:prstGeom>
        </p:spPr>
        <p:txBody>
          <a:bodyPr/>
          <a:lstStyle>
            <a:lvl1pPr eaLnBrk="1" fontAlgn="auto" hangingPunct="1">
              <a:spcBef>
                <a:spcPts val="0"/>
              </a:spcBef>
              <a:spcAft>
                <a:spcPts val="0"/>
              </a:spcAft>
              <a:defRPr>
                <a:latin typeface="+mn-lt"/>
              </a:defRPr>
            </a:lvl1pPr>
          </a:lstStyle>
          <a:p>
            <a:pPr>
              <a:defRPr/>
            </a:pPr>
            <a:fld id="{FF17F293-AC38-48A7-97B1-DDFFD9712500}" type="datetimeFigureOut">
              <a:rPr lang="en-US"/>
              <a:pPr>
                <a:defRPr/>
              </a:pPr>
              <a:t>8/7/2024</a:t>
            </a:fld>
            <a:endParaRPr lang="en-US"/>
          </a:p>
        </p:txBody>
      </p:sp>
      <p:sp>
        <p:nvSpPr>
          <p:cNvPr id="4" name="Footer Placeholder 3">
            <a:extLst>
              <a:ext uri="{FF2B5EF4-FFF2-40B4-BE49-F238E27FC236}">
                <a16:creationId xmlns:a16="http://schemas.microsoft.com/office/drawing/2014/main" id="{A9512011-F73F-4728-8103-7A72095842A4}"/>
              </a:ext>
            </a:extLst>
          </p:cNvPr>
          <p:cNvSpPr>
            <a:spLocks noGrp="1"/>
          </p:cNvSpPr>
          <p:nvPr>
            <p:ph type="ftr" sz="quarter" idx="11"/>
          </p:nvPr>
        </p:nvSpPr>
        <p:spPr>
          <a:xfrm>
            <a:off x="3384550" y="6356350"/>
            <a:ext cx="3136900" cy="365125"/>
          </a:xfrm>
          <a:prstGeom prst="rect">
            <a:avLst/>
          </a:prstGeom>
        </p:spPr>
        <p:txBody>
          <a:bodyPr/>
          <a:lstStyle>
            <a:lvl1pPr eaLnBrk="1" fontAlgn="auto" hangingPunct="1">
              <a:spcBef>
                <a:spcPts val="0"/>
              </a:spcBef>
              <a:spcAft>
                <a:spcPts val="0"/>
              </a:spcAft>
              <a:defRPr>
                <a:latin typeface="+mn-lt"/>
              </a:defRPr>
            </a:lvl1pPr>
          </a:lstStyle>
          <a:p>
            <a:pPr>
              <a:defRPr/>
            </a:pPr>
            <a:endParaRPr lang="en-US"/>
          </a:p>
        </p:txBody>
      </p:sp>
      <p:sp>
        <p:nvSpPr>
          <p:cNvPr id="5" name="Slide Number Placeholder 4">
            <a:extLst>
              <a:ext uri="{FF2B5EF4-FFF2-40B4-BE49-F238E27FC236}">
                <a16:creationId xmlns:a16="http://schemas.microsoft.com/office/drawing/2014/main" id="{26A1B571-5CB9-42E5-8859-69932880A3E0}"/>
              </a:ext>
            </a:extLst>
          </p:cNvPr>
          <p:cNvSpPr>
            <a:spLocks noGrp="1"/>
          </p:cNvSpPr>
          <p:nvPr>
            <p:ph type="sldNum" sz="quarter" idx="12"/>
          </p:nvPr>
        </p:nvSpPr>
        <p:spPr>
          <a:xfrm>
            <a:off x="7099300" y="6356350"/>
            <a:ext cx="23114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atin typeface="Calibri" panose="020F0502020204030204" pitchFamily="34" charset="0"/>
              </a:defRPr>
            </a:lvl1pPr>
          </a:lstStyle>
          <a:p>
            <a:pPr>
              <a:defRPr/>
            </a:pPr>
            <a:fld id="{7CA3D75D-037C-4768-B8B1-C5D9D6117035}" type="slidenum">
              <a:rPr lang="en-US" altLang="en-US"/>
              <a:pPr>
                <a:defRPr/>
              </a:pPr>
              <a:t>‹#›</a:t>
            </a:fld>
            <a:endParaRPr lang="en-US" altLang="en-US"/>
          </a:p>
        </p:txBody>
      </p:sp>
    </p:spTree>
    <p:extLst>
      <p:ext uri="{BB962C8B-B14F-4D97-AF65-F5344CB8AC3E}">
        <p14:creationId xmlns:p14="http://schemas.microsoft.com/office/powerpoint/2010/main" val="11508975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5054EA2-6003-4476-B2B5-73DA25FE2A75}"/>
              </a:ext>
            </a:extLst>
          </p:cNvPr>
          <p:cNvSpPr>
            <a:spLocks noGrp="1"/>
          </p:cNvSpPr>
          <p:nvPr>
            <p:ph type="dt" sz="half" idx="10"/>
          </p:nvPr>
        </p:nvSpPr>
        <p:spPr>
          <a:xfrm>
            <a:off x="495300" y="6356350"/>
            <a:ext cx="2311400" cy="365125"/>
          </a:xfrm>
          <a:prstGeom prst="rect">
            <a:avLst/>
          </a:prstGeom>
        </p:spPr>
        <p:txBody>
          <a:bodyPr/>
          <a:lstStyle>
            <a:lvl1pPr eaLnBrk="1" fontAlgn="auto" hangingPunct="1">
              <a:spcBef>
                <a:spcPts val="0"/>
              </a:spcBef>
              <a:spcAft>
                <a:spcPts val="0"/>
              </a:spcAft>
              <a:defRPr>
                <a:latin typeface="+mn-lt"/>
              </a:defRPr>
            </a:lvl1pPr>
          </a:lstStyle>
          <a:p>
            <a:pPr>
              <a:defRPr/>
            </a:pPr>
            <a:fld id="{1E652571-C990-421F-A2F6-9FF5C162A0DF}" type="datetimeFigureOut">
              <a:rPr lang="en-US"/>
              <a:pPr>
                <a:defRPr/>
              </a:pPr>
              <a:t>8/7/2024</a:t>
            </a:fld>
            <a:endParaRPr lang="en-US"/>
          </a:p>
        </p:txBody>
      </p:sp>
      <p:sp>
        <p:nvSpPr>
          <p:cNvPr id="3" name="Footer Placeholder 2">
            <a:extLst>
              <a:ext uri="{FF2B5EF4-FFF2-40B4-BE49-F238E27FC236}">
                <a16:creationId xmlns:a16="http://schemas.microsoft.com/office/drawing/2014/main" id="{8D7F8A4D-70C3-44F6-B214-A9504297762B}"/>
              </a:ext>
            </a:extLst>
          </p:cNvPr>
          <p:cNvSpPr>
            <a:spLocks noGrp="1"/>
          </p:cNvSpPr>
          <p:nvPr>
            <p:ph type="ftr" sz="quarter" idx="11"/>
          </p:nvPr>
        </p:nvSpPr>
        <p:spPr>
          <a:xfrm>
            <a:off x="3384550" y="6356350"/>
            <a:ext cx="3136900" cy="365125"/>
          </a:xfrm>
          <a:prstGeom prst="rect">
            <a:avLst/>
          </a:prstGeom>
        </p:spPr>
        <p:txBody>
          <a:bodyPr/>
          <a:lstStyle>
            <a:lvl1pPr eaLnBrk="1" fontAlgn="auto" hangingPunct="1">
              <a:spcBef>
                <a:spcPts val="0"/>
              </a:spcBef>
              <a:spcAft>
                <a:spcPts val="0"/>
              </a:spcAft>
              <a:defRPr>
                <a:latin typeface="+mn-lt"/>
              </a:defRPr>
            </a:lvl1pPr>
          </a:lstStyle>
          <a:p>
            <a:pPr>
              <a:defRPr/>
            </a:pPr>
            <a:endParaRPr lang="en-US"/>
          </a:p>
        </p:txBody>
      </p:sp>
      <p:sp>
        <p:nvSpPr>
          <p:cNvPr id="4" name="Slide Number Placeholder 3">
            <a:extLst>
              <a:ext uri="{FF2B5EF4-FFF2-40B4-BE49-F238E27FC236}">
                <a16:creationId xmlns:a16="http://schemas.microsoft.com/office/drawing/2014/main" id="{F88FFEA4-934C-4798-B8A2-48DB39AA3992}"/>
              </a:ext>
            </a:extLst>
          </p:cNvPr>
          <p:cNvSpPr>
            <a:spLocks noGrp="1"/>
          </p:cNvSpPr>
          <p:nvPr>
            <p:ph type="sldNum" sz="quarter" idx="12"/>
          </p:nvPr>
        </p:nvSpPr>
        <p:spPr>
          <a:xfrm>
            <a:off x="7099300" y="6356350"/>
            <a:ext cx="23114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atin typeface="Calibri" panose="020F0502020204030204" pitchFamily="34" charset="0"/>
              </a:defRPr>
            </a:lvl1pPr>
          </a:lstStyle>
          <a:p>
            <a:pPr>
              <a:defRPr/>
            </a:pPr>
            <a:fld id="{BB0DF6C2-738F-450C-9878-3CEB415714A8}" type="slidenum">
              <a:rPr lang="en-US" altLang="en-US"/>
              <a:pPr>
                <a:defRPr/>
              </a:pPr>
              <a:t>‹#›</a:t>
            </a:fld>
            <a:endParaRPr lang="en-US" altLang="en-US"/>
          </a:p>
        </p:txBody>
      </p:sp>
    </p:spTree>
    <p:extLst>
      <p:ext uri="{BB962C8B-B14F-4D97-AF65-F5344CB8AC3E}">
        <p14:creationId xmlns:p14="http://schemas.microsoft.com/office/powerpoint/2010/main" val="40389322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006"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872971" y="273051"/>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95300" y="1435101"/>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a:extLst>
              <a:ext uri="{FF2B5EF4-FFF2-40B4-BE49-F238E27FC236}">
                <a16:creationId xmlns:a16="http://schemas.microsoft.com/office/drawing/2014/main" id="{B4F2DA2C-EE78-45C3-BB02-4A2FEE12824D}"/>
              </a:ext>
            </a:extLst>
          </p:cNvPr>
          <p:cNvSpPr>
            <a:spLocks noGrp="1"/>
          </p:cNvSpPr>
          <p:nvPr>
            <p:ph type="dt" sz="half" idx="10"/>
          </p:nvPr>
        </p:nvSpPr>
        <p:spPr>
          <a:xfrm>
            <a:off x="495300" y="6356350"/>
            <a:ext cx="2311400" cy="365125"/>
          </a:xfrm>
          <a:prstGeom prst="rect">
            <a:avLst/>
          </a:prstGeom>
        </p:spPr>
        <p:txBody>
          <a:bodyPr/>
          <a:lstStyle>
            <a:lvl1pPr eaLnBrk="1" fontAlgn="auto" hangingPunct="1">
              <a:spcBef>
                <a:spcPts val="0"/>
              </a:spcBef>
              <a:spcAft>
                <a:spcPts val="0"/>
              </a:spcAft>
              <a:defRPr>
                <a:latin typeface="+mn-lt"/>
              </a:defRPr>
            </a:lvl1pPr>
          </a:lstStyle>
          <a:p>
            <a:pPr>
              <a:defRPr/>
            </a:pPr>
            <a:fld id="{73C3795C-633A-49EC-B927-097127B08975}" type="datetimeFigureOut">
              <a:rPr lang="en-US"/>
              <a:pPr>
                <a:defRPr/>
              </a:pPr>
              <a:t>8/7/2024</a:t>
            </a:fld>
            <a:endParaRPr lang="en-US"/>
          </a:p>
        </p:txBody>
      </p:sp>
      <p:sp>
        <p:nvSpPr>
          <p:cNvPr id="6" name="Footer Placeholder 5">
            <a:extLst>
              <a:ext uri="{FF2B5EF4-FFF2-40B4-BE49-F238E27FC236}">
                <a16:creationId xmlns:a16="http://schemas.microsoft.com/office/drawing/2014/main" id="{1AAC9DFB-32EF-41E2-9B4A-266990DE8A74}"/>
              </a:ext>
            </a:extLst>
          </p:cNvPr>
          <p:cNvSpPr>
            <a:spLocks noGrp="1"/>
          </p:cNvSpPr>
          <p:nvPr>
            <p:ph type="ftr" sz="quarter" idx="11"/>
          </p:nvPr>
        </p:nvSpPr>
        <p:spPr>
          <a:xfrm>
            <a:off x="3384550" y="6356350"/>
            <a:ext cx="3136900" cy="365125"/>
          </a:xfrm>
          <a:prstGeom prst="rect">
            <a:avLst/>
          </a:prstGeom>
        </p:spPr>
        <p:txBody>
          <a:bodyPr/>
          <a:lstStyle>
            <a:lvl1pPr eaLnBrk="1" fontAlgn="auto" hangingPunct="1">
              <a:spcBef>
                <a:spcPts val="0"/>
              </a:spcBef>
              <a:spcAft>
                <a:spcPts val="0"/>
              </a:spcAft>
              <a:defRPr>
                <a:latin typeface="+mn-lt"/>
              </a:defRPr>
            </a:lvl1pPr>
          </a:lstStyle>
          <a:p>
            <a:pPr>
              <a:defRPr/>
            </a:pPr>
            <a:endParaRPr lang="en-US"/>
          </a:p>
        </p:txBody>
      </p:sp>
      <p:sp>
        <p:nvSpPr>
          <p:cNvPr id="7" name="Slide Number Placeholder 6">
            <a:extLst>
              <a:ext uri="{FF2B5EF4-FFF2-40B4-BE49-F238E27FC236}">
                <a16:creationId xmlns:a16="http://schemas.microsoft.com/office/drawing/2014/main" id="{A3EBE045-35C8-4D98-9115-19784826CDD1}"/>
              </a:ext>
            </a:extLst>
          </p:cNvPr>
          <p:cNvSpPr>
            <a:spLocks noGrp="1"/>
          </p:cNvSpPr>
          <p:nvPr>
            <p:ph type="sldNum" sz="quarter" idx="12"/>
          </p:nvPr>
        </p:nvSpPr>
        <p:spPr>
          <a:xfrm>
            <a:off x="7099300" y="6356350"/>
            <a:ext cx="23114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atin typeface="Calibri" panose="020F0502020204030204" pitchFamily="34" charset="0"/>
              </a:defRPr>
            </a:lvl1pPr>
          </a:lstStyle>
          <a:p>
            <a:pPr>
              <a:defRPr/>
            </a:pPr>
            <a:fld id="{730466F5-65EC-4FC6-A437-10DABDA77F68}" type="slidenum">
              <a:rPr lang="en-US" altLang="en-US"/>
              <a:pPr>
                <a:defRPr/>
              </a:pPr>
              <a:t>‹#›</a:t>
            </a:fld>
            <a:endParaRPr lang="en-US" altLang="en-US"/>
          </a:p>
        </p:txBody>
      </p:sp>
    </p:spTree>
    <p:extLst>
      <p:ext uri="{BB962C8B-B14F-4D97-AF65-F5344CB8AC3E}">
        <p14:creationId xmlns:p14="http://schemas.microsoft.com/office/powerpoint/2010/main" val="4061554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645" y="4800600"/>
            <a:ext cx="59436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941645" y="612775"/>
            <a:ext cx="59436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a:extLst>
              <a:ext uri="{FF2B5EF4-FFF2-40B4-BE49-F238E27FC236}">
                <a16:creationId xmlns:a16="http://schemas.microsoft.com/office/drawing/2014/main" id="{1CF57337-E873-4683-A1BB-D34B28856182}"/>
              </a:ext>
            </a:extLst>
          </p:cNvPr>
          <p:cNvSpPr>
            <a:spLocks noGrp="1"/>
          </p:cNvSpPr>
          <p:nvPr>
            <p:ph type="dt" sz="half" idx="10"/>
          </p:nvPr>
        </p:nvSpPr>
        <p:spPr>
          <a:xfrm>
            <a:off x="495300" y="6356350"/>
            <a:ext cx="2311400" cy="365125"/>
          </a:xfrm>
          <a:prstGeom prst="rect">
            <a:avLst/>
          </a:prstGeom>
        </p:spPr>
        <p:txBody>
          <a:bodyPr/>
          <a:lstStyle>
            <a:lvl1pPr eaLnBrk="1" fontAlgn="auto" hangingPunct="1">
              <a:spcBef>
                <a:spcPts val="0"/>
              </a:spcBef>
              <a:spcAft>
                <a:spcPts val="0"/>
              </a:spcAft>
              <a:defRPr>
                <a:latin typeface="+mn-lt"/>
              </a:defRPr>
            </a:lvl1pPr>
          </a:lstStyle>
          <a:p>
            <a:pPr>
              <a:defRPr/>
            </a:pPr>
            <a:fld id="{6A30BF2A-DF8D-4068-AB9A-838213F22BAE}" type="datetimeFigureOut">
              <a:rPr lang="en-US"/>
              <a:pPr>
                <a:defRPr/>
              </a:pPr>
              <a:t>8/7/2024</a:t>
            </a:fld>
            <a:endParaRPr lang="en-US"/>
          </a:p>
        </p:txBody>
      </p:sp>
      <p:sp>
        <p:nvSpPr>
          <p:cNvPr id="6" name="Footer Placeholder 5">
            <a:extLst>
              <a:ext uri="{FF2B5EF4-FFF2-40B4-BE49-F238E27FC236}">
                <a16:creationId xmlns:a16="http://schemas.microsoft.com/office/drawing/2014/main" id="{F4D9065C-42BF-4F63-A413-EB4F16165E1A}"/>
              </a:ext>
            </a:extLst>
          </p:cNvPr>
          <p:cNvSpPr>
            <a:spLocks noGrp="1"/>
          </p:cNvSpPr>
          <p:nvPr>
            <p:ph type="ftr" sz="quarter" idx="11"/>
          </p:nvPr>
        </p:nvSpPr>
        <p:spPr>
          <a:xfrm>
            <a:off x="3384550" y="6356350"/>
            <a:ext cx="3136900" cy="365125"/>
          </a:xfrm>
          <a:prstGeom prst="rect">
            <a:avLst/>
          </a:prstGeom>
        </p:spPr>
        <p:txBody>
          <a:bodyPr/>
          <a:lstStyle>
            <a:lvl1pPr eaLnBrk="1" fontAlgn="auto" hangingPunct="1">
              <a:spcBef>
                <a:spcPts val="0"/>
              </a:spcBef>
              <a:spcAft>
                <a:spcPts val="0"/>
              </a:spcAft>
              <a:defRPr>
                <a:latin typeface="+mn-lt"/>
              </a:defRPr>
            </a:lvl1pPr>
          </a:lstStyle>
          <a:p>
            <a:pPr>
              <a:defRPr/>
            </a:pPr>
            <a:endParaRPr lang="en-US"/>
          </a:p>
        </p:txBody>
      </p:sp>
      <p:sp>
        <p:nvSpPr>
          <p:cNvPr id="7" name="Slide Number Placeholder 6">
            <a:extLst>
              <a:ext uri="{FF2B5EF4-FFF2-40B4-BE49-F238E27FC236}">
                <a16:creationId xmlns:a16="http://schemas.microsoft.com/office/drawing/2014/main" id="{8EBB61A3-C829-4F67-81EF-B56A2F785B59}"/>
              </a:ext>
            </a:extLst>
          </p:cNvPr>
          <p:cNvSpPr>
            <a:spLocks noGrp="1"/>
          </p:cNvSpPr>
          <p:nvPr>
            <p:ph type="sldNum" sz="quarter" idx="12"/>
          </p:nvPr>
        </p:nvSpPr>
        <p:spPr>
          <a:xfrm>
            <a:off x="7099300" y="6356350"/>
            <a:ext cx="23114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atin typeface="Calibri" panose="020F0502020204030204" pitchFamily="34" charset="0"/>
              </a:defRPr>
            </a:lvl1pPr>
          </a:lstStyle>
          <a:p>
            <a:pPr>
              <a:defRPr/>
            </a:pPr>
            <a:fld id="{0C972126-5CAF-4721-81A5-2CE582DE271D}" type="slidenum">
              <a:rPr lang="en-US" altLang="en-US"/>
              <a:pPr>
                <a:defRPr/>
              </a:pPr>
              <a:t>‹#›</a:t>
            </a:fld>
            <a:endParaRPr lang="en-US" altLang="en-US"/>
          </a:p>
        </p:txBody>
      </p:sp>
    </p:spTree>
    <p:extLst>
      <p:ext uri="{BB962C8B-B14F-4D97-AF65-F5344CB8AC3E}">
        <p14:creationId xmlns:p14="http://schemas.microsoft.com/office/powerpoint/2010/main" val="8827751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6341C3C1-F27E-48BF-ABEE-D50FD7EBBEDF}"/>
              </a:ext>
            </a:extLst>
          </p:cNvPr>
          <p:cNvSpPr>
            <a:spLocks noGrp="1"/>
          </p:cNvSpPr>
          <p:nvPr>
            <p:ph type="title"/>
          </p:nvPr>
        </p:nvSpPr>
        <p:spPr bwMode="auto">
          <a:xfrm>
            <a:off x="495300" y="274638"/>
            <a:ext cx="8915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8A55AB17-E434-4745-8B4E-FB82CD47CF2A}"/>
              </a:ext>
            </a:extLst>
          </p:cNvPr>
          <p:cNvSpPr>
            <a:spLocks noGrp="1"/>
          </p:cNvSpPr>
          <p:nvPr>
            <p:ph type="body" idx="1"/>
          </p:nvPr>
        </p:nvSpPr>
        <p:spPr bwMode="auto">
          <a:xfrm>
            <a:off x="495300" y="1600200"/>
            <a:ext cx="89154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7" name="Rectangle 18">
            <a:extLst>
              <a:ext uri="{FF2B5EF4-FFF2-40B4-BE49-F238E27FC236}">
                <a16:creationId xmlns:a16="http://schemas.microsoft.com/office/drawing/2014/main" id="{CAEAFD3A-FCF0-4BE9-A6F7-FB180D7A7549}"/>
              </a:ext>
            </a:extLst>
          </p:cNvPr>
          <p:cNvSpPr txBox="1">
            <a:spLocks noChangeArrowheads="1"/>
          </p:cNvSpPr>
          <p:nvPr/>
        </p:nvSpPr>
        <p:spPr bwMode="gray">
          <a:xfrm>
            <a:off x="341313" y="6318250"/>
            <a:ext cx="1447800" cy="279400"/>
          </a:xfrm>
          <a:prstGeom prst="rect">
            <a:avLst/>
          </a:prstGeom>
          <a:noFill/>
          <a:ln w="9525">
            <a:noFill/>
            <a:miter lim="800000"/>
            <a:headEnd/>
            <a:tailEnd/>
          </a:ln>
          <a:effectLst/>
        </p:spPr>
        <p:txBody>
          <a:bodyPr lIns="0" tIns="0" rIns="0" bIns="0" anchor="b"/>
          <a:lstStyle>
            <a:lvl1pPr>
              <a:lnSpc>
                <a:spcPct val="90000"/>
              </a:lnSpc>
              <a:defRPr sz="1000" b="0">
                <a:solidFill>
                  <a:srgbClr val="000000"/>
                </a:solidFill>
                <a:latin typeface="Trebuchet MS" pitchFamily="-106" charset="0"/>
              </a:defRPr>
            </a:lvl1pPr>
          </a:lstStyle>
          <a:p>
            <a:pPr eaLnBrk="1" fontAlgn="auto" hangingPunct="1">
              <a:spcBef>
                <a:spcPts val="0"/>
              </a:spcBef>
              <a:spcAft>
                <a:spcPts val="0"/>
              </a:spcAft>
              <a:defRPr/>
            </a:pPr>
            <a:fld id="{B5B63C3F-6865-432C-9BE8-7859224D8D84}" type="datetime1">
              <a:rPr lang="en-US" sz="1200" smtClean="0"/>
              <a:pPr eaLnBrk="1" fontAlgn="auto" hangingPunct="1">
                <a:spcBef>
                  <a:spcPts val="0"/>
                </a:spcBef>
                <a:spcAft>
                  <a:spcPts val="0"/>
                </a:spcAft>
                <a:defRPr/>
              </a:pPr>
              <a:t>8/7/2024</a:t>
            </a:fld>
            <a:endParaRPr lang="en-US" sz="1200" dirty="0"/>
          </a:p>
        </p:txBody>
      </p:sp>
      <p:sp>
        <p:nvSpPr>
          <p:cNvPr id="10" name="Rectangle 16">
            <a:extLst>
              <a:ext uri="{FF2B5EF4-FFF2-40B4-BE49-F238E27FC236}">
                <a16:creationId xmlns:a16="http://schemas.microsoft.com/office/drawing/2014/main" id="{F8EC612C-4D17-41BB-96EE-9CAE0882A884}"/>
              </a:ext>
            </a:extLst>
          </p:cNvPr>
          <p:cNvSpPr txBox="1">
            <a:spLocks noChangeArrowheads="1"/>
          </p:cNvSpPr>
          <p:nvPr/>
        </p:nvSpPr>
        <p:spPr bwMode="auto">
          <a:xfrm>
            <a:off x="6354763" y="6451600"/>
            <a:ext cx="1271587" cy="152400"/>
          </a:xfrm>
          <a:prstGeom prst="rect">
            <a:avLst/>
          </a:prstGeom>
          <a:noFill/>
          <a:ln w="9525">
            <a:noFill/>
            <a:miter lim="800000"/>
            <a:headEnd/>
            <a:tailEnd/>
          </a:ln>
        </p:spPr>
        <p:txBody>
          <a:bodyPr lIns="0" tIns="0" rIns="0" bIns="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90000"/>
              </a:lnSpc>
              <a:defRPr/>
            </a:pPr>
            <a:r>
              <a:rPr lang="en-US" altLang="en-US" sz="1200">
                <a:solidFill>
                  <a:srgbClr val="000000"/>
                </a:solidFill>
                <a:latin typeface="Trebuchet MS" panose="020B0603020202020204" pitchFamily="34" charset="0"/>
              </a:rPr>
              <a:t>Page </a:t>
            </a:r>
            <a:fld id="{E048A748-FA1C-428A-8B86-8B427A8D1BC6}" type="slidenum">
              <a:rPr lang="en-US" altLang="en-US" sz="1200" smtClean="0">
                <a:solidFill>
                  <a:srgbClr val="000000"/>
                </a:solidFill>
                <a:latin typeface="Trebuchet MS" panose="020B0603020202020204" pitchFamily="34" charset="0"/>
              </a:rPr>
              <a:pPr eaLnBrk="1" hangingPunct="1">
                <a:lnSpc>
                  <a:spcPct val="90000"/>
                </a:lnSpc>
                <a:defRPr/>
              </a:pPr>
              <a:t>‹#›</a:t>
            </a:fld>
            <a:endParaRPr lang="en-US" altLang="en-US" sz="1200">
              <a:solidFill>
                <a:srgbClr val="000000"/>
              </a:solidFill>
              <a:latin typeface="Trebuchet MS" panose="020B0603020202020204" pitchFamily="34" charset="0"/>
            </a:endParaRPr>
          </a:p>
        </p:txBody>
      </p:sp>
      <p:sp>
        <p:nvSpPr>
          <p:cNvPr id="1030" name="Rectangle 40">
            <a:extLst>
              <a:ext uri="{FF2B5EF4-FFF2-40B4-BE49-F238E27FC236}">
                <a16:creationId xmlns:a16="http://schemas.microsoft.com/office/drawing/2014/main" id="{CFB1B7E8-130C-40B6-8755-5BB10E553417}"/>
              </a:ext>
            </a:extLst>
          </p:cNvPr>
          <p:cNvSpPr>
            <a:spLocks noChangeArrowheads="1"/>
          </p:cNvSpPr>
          <p:nvPr/>
        </p:nvSpPr>
        <p:spPr bwMode="gray">
          <a:xfrm>
            <a:off x="1600200" y="6324600"/>
            <a:ext cx="1782763"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defTabSz="957263">
              <a:defRPr>
                <a:solidFill>
                  <a:schemeClr val="tx1"/>
                </a:solidFill>
                <a:latin typeface="Arial" panose="020B0604020202020204" pitchFamily="34" charset="0"/>
              </a:defRPr>
            </a:lvl1pPr>
            <a:lvl2pPr marL="742950" indent="-285750" defTabSz="957263">
              <a:defRPr>
                <a:solidFill>
                  <a:schemeClr val="tx1"/>
                </a:solidFill>
                <a:latin typeface="Arial" panose="020B0604020202020204" pitchFamily="34" charset="0"/>
              </a:defRPr>
            </a:lvl2pPr>
            <a:lvl3pPr marL="1143000" indent="-228600" defTabSz="957263">
              <a:defRPr>
                <a:solidFill>
                  <a:schemeClr val="tx1"/>
                </a:solidFill>
                <a:latin typeface="Arial" panose="020B0604020202020204" pitchFamily="34" charset="0"/>
              </a:defRPr>
            </a:lvl3pPr>
            <a:lvl4pPr marL="1600200" indent="-228600" defTabSz="957263">
              <a:defRPr>
                <a:solidFill>
                  <a:schemeClr val="tx1"/>
                </a:solidFill>
                <a:latin typeface="Arial" panose="020B0604020202020204" pitchFamily="34" charset="0"/>
              </a:defRPr>
            </a:lvl4pPr>
            <a:lvl5pPr marL="2057400" indent="-228600" defTabSz="957263">
              <a:defRPr>
                <a:solidFill>
                  <a:schemeClr val="tx1"/>
                </a:solidFill>
                <a:latin typeface="Arial" panose="020B0604020202020204" pitchFamily="34" charset="0"/>
              </a:defRPr>
            </a:lvl5pPr>
            <a:lvl6pPr marL="2514600" indent="-228600" defTabSz="957263" eaLnBrk="0" fontAlgn="base" hangingPunct="0">
              <a:spcBef>
                <a:spcPct val="0"/>
              </a:spcBef>
              <a:spcAft>
                <a:spcPct val="0"/>
              </a:spcAft>
              <a:defRPr>
                <a:solidFill>
                  <a:schemeClr val="tx1"/>
                </a:solidFill>
                <a:latin typeface="Arial" panose="020B0604020202020204" pitchFamily="34" charset="0"/>
              </a:defRPr>
            </a:lvl6pPr>
            <a:lvl7pPr marL="2971800" indent="-228600" defTabSz="957263" eaLnBrk="0" fontAlgn="base" hangingPunct="0">
              <a:spcBef>
                <a:spcPct val="0"/>
              </a:spcBef>
              <a:spcAft>
                <a:spcPct val="0"/>
              </a:spcAft>
              <a:defRPr>
                <a:solidFill>
                  <a:schemeClr val="tx1"/>
                </a:solidFill>
                <a:latin typeface="Arial" panose="020B0604020202020204" pitchFamily="34" charset="0"/>
              </a:defRPr>
            </a:lvl7pPr>
            <a:lvl8pPr marL="3429000" indent="-228600" defTabSz="957263" eaLnBrk="0" fontAlgn="base" hangingPunct="0">
              <a:spcBef>
                <a:spcPct val="0"/>
              </a:spcBef>
              <a:spcAft>
                <a:spcPct val="0"/>
              </a:spcAft>
              <a:defRPr>
                <a:solidFill>
                  <a:schemeClr val="tx1"/>
                </a:solidFill>
                <a:latin typeface="Arial" panose="020B0604020202020204" pitchFamily="34" charset="0"/>
              </a:defRPr>
            </a:lvl8pPr>
            <a:lvl9pPr marL="3886200" indent="-228600" defTabSz="957263"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90000"/>
              </a:lnSpc>
            </a:pPr>
            <a:r>
              <a:rPr lang="en-US" altLang="en-US" sz="1200">
                <a:latin typeface="Trebuchet MS" panose="020B0603020202020204" pitchFamily="34" charset="0"/>
              </a:rPr>
              <a:t>Presentation Title</a:t>
            </a:r>
          </a:p>
        </p:txBody>
      </p:sp>
      <p:sp>
        <p:nvSpPr>
          <p:cNvPr id="1032" name="Rectangle 15">
            <a:extLst>
              <a:ext uri="{FF2B5EF4-FFF2-40B4-BE49-F238E27FC236}">
                <a16:creationId xmlns:a16="http://schemas.microsoft.com/office/drawing/2014/main" id="{632A6C68-EE64-46E8-8942-0CC1381E3C8F}"/>
              </a:ext>
            </a:extLst>
          </p:cNvPr>
          <p:cNvSpPr>
            <a:spLocks noChangeArrowheads="1"/>
          </p:cNvSpPr>
          <p:nvPr/>
        </p:nvSpPr>
        <p:spPr bwMode="auto">
          <a:xfrm>
            <a:off x="7781925" y="476250"/>
            <a:ext cx="2124075" cy="371475"/>
          </a:xfrm>
          <a:prstGeom prst="rect">
            <a:avLst/>
          </a:prstGeom>
          <a:solidFill>
            <a:srgbClr val="301047"/>
          </a:solidFill>
          <a:ln>
            <a:noFill/>
          </a:ln>
          <a:extLst>
            <a:ext uri="{91240B29-F687-4F45-9708-019B960494DF}">
              <a14:hiddenLine xmlns:a14="http://schemas.microsoft.com/office/drawing/2010/main" w="28575" algn="ctr">
                <a:solidFill>
                  <a:srgbClr val="000000"/>
                </a:solidFill>
                <a:round/>
                <a:headEnd/>
                <a:tailEnd/>
              </a14:hiddenLine>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endParaRPr lang="en-US" altLang="en-US">
              <a:latin typeface="Calibri" panose="020F0502020204030204" pitchFamily="34" charset="0"/>
              <a:ea typeface="ＭＳ Ｐゴシック" panose="020B0600070205080204" pitchFamily="34" charset="-128"/>
            </a:endParaRPr>
          </a:p>
        </p:txBody>
      </p:sp>
      <p:pic>
        <p:nvPicPr>
          <p:cNvPr id="1033" name="Picture 2">
            <a:extLst>
              <a:ext uri="{FF2B5EF4-FFF2-40B4-BE49-F238E27FC236}">
                <a16:creationId xmlns:a16="http://schemas.microsoft.com/office/drawing/2014/main" id="{D8A14FBD-E60B-4FC5-814D-232520B1CE54}"/>
              </a:ext>
            </a:extLst>
          </p:cNvPr>
          <p:cNvPicPr>
            <a:picLocks noChangeAspect="1" noChangeArrowheads="1"/>
          </p:cNvPicPr>
          <p:nvPr/>
        </p:nvPicPr>
        <p:blipFill>
          <a:blip r:embed="rId1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861300" y="6305550"/>
            <a:ext cx="16033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47" r:id="rId1"/>
    <p:sldLayoutId id="2147483848" r:id="rId2"/>
    <p:sldLayoutId id="2147483849" r:id="rId3"/>
    <p:sldLayoutId id="2147483850" r:id="rId4"/>
    <p:sldLayoutId id="2147483851" r:id="rId5"/>
    <p:sldLayoutId id="2147483852" r:id="rId6"/>
    <p:sldLayoutId id="2147483853" r:id="rId7"/>
    <p:sldLayoutId id="2147483854" r:id="rId8"/>
    <p:sldLayoutId id="2147483855" r:id="rId9"/>
    <p:sldLayoutId id="2147483856" r:id="rId10"/>
    <p:sldLayoutId id="2147483857" r:id="rId11"/>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B7D07692-82B5-4C08-B311-86A787A4DF8B}"/>
              </a:ext>
            </a:extLst>
          </p:cNvPr>
          <p:cNvSpPr>
            <a:spLocks noGrp="1"/>
          </p:cNvSpPr>
          <p:nvPr>
            <p:ph type="title"/>
          </p:nvPr>
        </p:nvSpPr>
        <p:spPr>
          <a:xfrm>
            <a:off x="228600" y="685800"/>
            <a:ext cx="8915400" cy="549275"/>
          </a:xfrm>
        </p:spPr>
        <p:txBody>
          <a:bodyPr/>
          <a:lstStyle/>
          <a:p>
            <a:pPr eaLnBrk="1" hangingPunct="1"/>
            <a:endParaRPr lang="en-US" altLang="en-US"/>
          </a:p>
        </p:txBody>
      </p:sp>
      <p:sp>
        <p:nvSpPr>
          <p:cNvPr id="14339" name="Content Placeholder 2">
            <a:extLst>
              <a:ext uri="{FF2B5EF4-FFF2-40B4-BE49-F238E27FC236}">
                <a16:creationId xmlns:a16="http://schemas.microsoft.com/office/drawing/2014/main" id="{DC5793D4-AB1B-4FDD-80B6-355FBC48B893}"/>
              </a:ext>
            </a:extLst>
          </p:cNvPr>
          <p:cNvSpPr>
            <a:spLocks noGrp="1"/>
          </p:cNvSpPr>
          <p:nvPr>
            <p:ph idx="1"/>
          </p:nvPr>
        </p:nvSpPr>
        <p:spPr/>
        <p:txBody>
          <a:bodyPr/>
          <a:lstStyle/>
          <a:p>
            <a:pPr eaLnBrk="1" hangingPunct="1"/>
            <a:endParaRPr lang="en-US" altLang="en-US"/>
          </a:p>
        </p:txBody>
      </p:sp>
      <p:sp>
        <p:nvSpPr>
          <p:cNvPr id="14340" name="Rectangle 40">
            <a:extLst>
              <a:ext uri="{FF2B5EF4-FFF2-40B4-BE49-F238E27FC236}">
                <a16:creationId xmlns:a16="http://schemas.microsoft.com/office/drawing/2014/main" id="{1FF643E2-F4F9-4A09-9427-9C106E58E377}"/>
              </a:ext>
            </a:extLst>
          </p:cNvPr>
          <p:cNvSpPr>
            <a:spLocks noChangeArrowheads="1"/>
          </p:cNvSpPr>
          <p:nvPr/>
        </p:nvSpPr>
        <p:spPr bwMode="gray">
          <a:xfrm>
            <a:off x="1600200" y="6324600"/>
            <a:ext cx="1782763"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defTabSz="95726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957263">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957263">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957263">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957263">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957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957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957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957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90000"/>
              </a:lnSpc>
              <a:spcBef>
                <a:spcPct val="0"/>
              </a:spcBef>
              <a:buFontTx/>
              <a:buNone/>
            </a:pPr>
            <a:r>
              <a:rPr lang="en-US" altLang="en-US" sz="1200">
                <a:latin typeface="Trebuchet MS" panose="020B0603020202020204" pitchFamily="34" charset="0"/>
              </a:rPr>
              <a:t>Presentation Title</a:t>
            </a:r>
            <a:endParaRPr lang="en-US" altLang="en-US" sz="1000">
              <a:latin typeface="Trebuchet MS" panose="020B0603020202020204" pitchFamily="34" charset="0"/>
            </a:endParaRPr>
          </a:p>
        </p:txBody>
      </p:sp>
      <p:sp>
        <p:nvSpPr>
          <p:cNvPr id="5" name="Rectangle 4">
            <a:extLst>
              <a:ext uri="{FF2B5EF4-FFF2-40B4-BE49-F238E27FC236}">
                <a16:creationId xmlns:a16="http://schemas.microsoft.com/office/drawing/2014/main" id="{A1F5DBAE-D933-4A76-9EC9-05F74E2974CF}"/>
              </a:ext>
            </a:extLst>
          </p:cNvPr>
          <p:cNvSpPr/>
          <p:nvPr/>
        </p:nvSpPr>
        <p:spPr>
          <a:xfrm>
            <a:off x="0" y="-76200"/>
            <a:ext cx="9906000" cy="6858000"/>
          </a:xfrm>
          <a:prstGeom prst="rect">
            <a:avLst/>
          </a:prstGeom>
          <a:solidFill>
            <a:srgbClr val="30104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4342" name="Rectangle 3">
            <a:extLst>
              <a:ext uri="{FF2B5EF4-FFF2-40B4-BE49-F238E27FC236}">
                <a16:creationId xmlns:a16="http://schemas.microsoft.com/office/drawing/2014/main" id="{A937403F-3B2B-4D9F-BDDF-7ED2505BAD64}"/>
              </a:ext>
            </a:extLst>
          </p:cNvPr>
          <p:cNvSpPr>
            <a:spLocks noChangeArrowheads="1"/>
          </p:cNvSpPr>
          <p:nvPr/>
        </p:nvSpPr>
        <p:spPr bwMode="auto">
          <a:xfrm>
            <a:off x="762000" y="3124200"/>
            <a:ext cx="8913813"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71596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715963">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715963">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715963">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715963">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10000"/>
              </a:lnSpc>
              <a:spcBef>
                <a:spcPct val="0"/>
              </a:spcBef>
              <a:buNone/>
            </a:pPr>
            <a:r>
              <a:rPr lang="en-IN" sz="2400" dirty="0">
                <a:solidFill>
                  <a:srgbClr val="FFFFFF"/>
                </a:solidFill>
                <a:latin typeface="Trebuchet MS" panose="020B0603020202020204" pitchFamily="34" charset="0"/>
              </a:rPr>
              <a:t>SAP Build Process Automation</a:t>
            </a:r>
          </a:p>
        </p:txBody>
      </p:sp>
      <p:sp>
        <p:nvSpPr>
          <p:cNvPr id="14343" name="Rectangle 4">
            <a:extLst>
              <a:ext uri="{FF2B5EF4-FFF2-40B4-BE49-F238E27FC236}">
                <a16:creationId xmlns:a16="http://schemas.microsoft.com/office/drawing/2014/main" id="{278F1E89-337C-44E0-BB21-94E0DDE4AB95}"/>
              </a:ext>
            </a:extLst>
          </p:cNvPr>
          <p:cNvSpPr>
            <a:spLocks noChangeArrowheads="1"/>
          </p:cNvSpPr>
          <p:nvPr/>
        </p:nvSpPr>
        <p:spPr bwMode="auto">
          <a:xfrm>
            <a:off x="746125" y="4257675"/>
            <a:ext cx="891222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71596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715963">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715963">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715963">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715963">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85000"/>
              </a:lnSpc>
              <a:spcBef>
                <a:spcPct val="0"/>
              </a:spcBef>
              <a:spcAft>
                <a:spcPct val="20000"/>
              </a:spcAft>
              <a:buFontTx/>
              <a:buNone/>
            </a:pPr>
            <a:r>
              <a:rPr lang="en-US" altLang="en-US" sz="1600" dirty="0">
                <a:solidFill>
                  <a:srgbClr val="FFFFFF"/>
                </a:solidFill>
                <a:latin typeface="Trebuchet MS" panose="020B0603020202020204" pitchFamily="34" charset="0"/>
              </a:rPr>
              <a:t>08.08.2024</a:t>
            </a:r>
          </a:p>
        </p:txBody>
      </p:sp>
      <p:pic>
        <p:nvPicPr>
          <p:cNvPr id="14344" name="Picture 3">
            <a:extLst>
              <a:ext uri="{FF2B5EF4-FFF2-40B4-BE49-F238E27FC236}">
                <a16:creationId xmlns:a16="http://schemas.microsoft.com/office/drawing/2014/main" id="{32BC2FBE-C121-40D5-9E85-F8DF36CD1A4D}"/>
              </a:ext>
            </a:extLst>
          </p:cNvPr>
          <p:cNvPicPr>
            <a:picLocks noChangeAspect="1" noChangeArrowheads="1"/>
          </p:cNvPicPr>
          <p:nvPr/>
        </p:nvPicPr>
        <p:blipFill>
          <a:blip r:embed="rId2">
            <a:clrChange>
              <a:clrFrom>
                <a:srgbClr val="3D1956"/>
              </a:clrFrom>
              <a:clrTo>
                <a:srgbClr val="3D1956">
                  <a:alpha val="0"/>
                </a:srgbClr>
              </a:clrTo>
            </a:clrChange>
            <a:extLst>
              <a:ext uri="{28A0092B-C50C-407E-A947-70E740481C1C}">
                <a14:useLocalDpi xmlns:a14="http://schemas.microsoft.com/office/drawing/2010/main" val="0"/>
              </a:ext>
            </a:extLst>
          </a:blip>
          <a:srcRect/>
          <a:stretch>
            <a:fillRect/>
          </a:stretch>
        </p:blipFill>
        <p:spPr bwMode="auto">
          <a:xfrm>
            <a:off x="5945188" y="457200"/>
            <a:ext cx="3429000"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3">
            <a:extLst>
              <a:ext uri="{FF2B5EF4-FFF2-40B4-BE49-F238E27FC236}">
                <a16:creationId xmlns:a16="http://schemas.microsoft.com/office/drawing/2014/main" id="{204A73D2-A686-42BE-98EF-39924998CE1A}"/>
              </a:ext>
            </a:extLst>
          </p:cNvPr>
          <p:cNvSpPr>
            <a:spLocks noChangeArrowheads="1"/>
          </p:cNvSpPr>
          <p:nvPr/>
        </p:nvSpPr>
        <p:spPr bwMode="auto">
          <a:xfrm>
            <a:off x="687387" y="3665537"/>
            <a:ext cx="8913813"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71596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715963">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715963">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715963">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715963">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10000"/>
              </a:lnSpc>
              <a:spcBef>
                <a:spcPct val="0"/>
              </a:spcBef>
              <a:buFontTx/>
              <a:buNone/>
            </a:pPr>
            <a:r>
              <a:rPr lang="en-US" altLang="en-US" sz="2200" dirty="0">
                <a:solidFill>
                  <a:srgbClr val="FFFFFF"/>
                </a:solidFill>
                <a:latin typeface="Trebuchet MS" panose="020B0603020202020204" pitchFamily="34" charset="0"/>
              </a:rPr>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A601B6B-B972-6550-8557-861AC1DD73C4}"/>
              </a:ext>
            </a:extLst>
          </p:cNvPr>
          <p:cNvSpPr txBox="1"/>
          <p:nvPr/>
        </p:nvSpPr>
        <p:spPr>
          <a:xfrm>
            <a:off x="166255" y="533400"/>
            <a:ext cx="4953000" cy="369332"/>
          </a:xfrm>
          <a:prstGeom prst="rect">
            <a:avLst/>
          </a:prstGeom>
          <a:noFill/>
        </p:spPr>
        <p:txBody>
          <a:bodyPr wrap="square">
            <a:spAutoFit/>
          </a:bodyPr>
          <a:lstStyle/>
          <a:p>
            <a:r>
              <a:rPr lang="en-IN" b="1" i="1" dirty="0">
                <a:solidFill>
                  <a:srgbClr val="1A1A1A"/>
                </a:solidFill>
                <a:effectLst/>
                <a:latin typeface="Montserrat" panose="00000500000000000000" pitchFamily="2" charset="0"/>
              </a:rPr>
              <a:t>Accounts Payable Processing</a:t>
            </a:r>
            <a:endParaRPr lang="en-IN" dirty="0"/>
          </a:p>
        </p:txBody>
      </p:sp>
      <p:sp>
        <p:nvSpPr>
          <p:cNvPr id="7" name="TextBox 6">
            <a:extLst>
              <a:ext uri="{FF2B5EF4-FFF2-40B4-BE49-F238E27FC236}">
                <a16:creationId xmlns:a16="http://schemas.microsoft.com/office/drawing/2014/main" id="{634ED8DD-09D3-EF47-F27C-E55A8C904E50}"/>
              </a:ext>
            </a:extLst>
          </p:cNvPr>
          <p:cNvSpPr txBox="1"/>
          <p:nvPr/>
        </p:nvSpPr>
        <p:spPr>
          <a:xfrm>
            <a:off x="166256" y="1066800"/>
            <a:ext cx="4952999" cy="2092881"/>
          </a:xfrm>
          <a:prstGeom prst="rect">
            <a:avLst/>
          </a:prstGeom>
          <a:noFill/>
        </p:spPr>
        <p:txBody>
          <a:bodyPr wrap="square">
            <a:spAutoFit/>
          </a:bodyPr>
          <a:lstStyle/>
          <a:p>
            <a:r>
              <a:rPr lang="en-US" sz="1600" b="1" i="0" dirty="0">
                <a:solidFill>
                  <a:srgbClr val="1A1A1A"/>
                </a:solidFill>
                <a:effectLst/>
                <a:latin typeface="Montserrat" panose="00000500000000000000" pitchFamily="2" charset="0"/>
              </a:rPr>
              <a:t>Challenge:  </a:t>
            </a:r>
            <a:r>
              <a:rPr lang="en-US" sz="1600" b="0" i="0" dirty="0">
                <a:solidFill>
                  <a:srgbClr val="1A1A1A"/>
                </a:solidFill>
                <a:effectLst/>
                <a:latin typeface="Montserrat" panose="00000500000000000000" pitchFamily="2" charset="0"/>
              </a:rPr>
              <a:t>As part of its manual processing of 10,000 vendor invoices annually, a large pharmaceuticals distributor downloads information from vendor portals or retrieves it from supplier e-mails. The company wanted to replace time-intensive, error-prone download, data validation, and data transfer processes with more-efficient automated tasks</a:t>
            </a:r>
            <a:r>
              <a:rPr lang="en-US" b="0" i="0" dirty="0">
                <a:solidFill>
                  <a:srgbClr val="1A1A1A"/>
                </a:solidFill>
                <a:effectLst/>
                <a:latin typeface="Montserrat" panose="00000500000000000000" pitchFamily="2" charset="0"/>
              </a:rPr>
              <a:t>.</a:t>
            </a:r>
            <a:endParaRPr lang="en-IN" dirty="0"/>
          </a:p>
        </p:txBody>
      </p:sp>
      <p:pic>
        <p:nvPicPr>
          <p:cNvPr id="9" name="Picture 8">
            <a:extLst>
              <a:ext uri="{FF2B5EF4-FFF2-40B4-BE49-F238E27FC236}">
                <a16:creationId xmlns:a16="http://schemas.microsoft.com/office/drawing/2014/main" id="{CA13229F-85BB-AB8C-F9E5-30698EAFC740}"/>
              </a:ext>
            </a:extLst>
          </p:cNvPr>
          <p:cNvPicPr>
            <a:picLocks noChangeAspect="1"/>
          </p:cNvPicPr>
          <p:nvPr/>
        </p:nvPicPr>
        <p:blipFill>
          <a:blip r:embed="rId2"/>
          <a:stretch>
            <a:fillRect/>
          </a:stretch>
        </p:blipFill>
        <p:spPr>
          <a:xfrm>
            <a:off x="5119255" y="1066800"/>
            <a:ext cx="4786745" cy="1693866"/>
          </a:xfrm>
          <a:prstGeom prst="rect">
            <a:avLst/>
          </a:prstGeom>
        </p:spPr>
      </p:pic>
      <p:sp>
        <p:nvSpPr>
          <p:cNvPr id="11" name="TextBox 10">
            <a:extLst>
              <a:ext uri="{FF2B5EF4-FFF2-40B4-BE49-F238E27FC236}">
                <a16:creationId xmlns:a16="http://schemas.microsoft.com/office/drawing/2014/main" id="{D1F405C5-2B44-C94D-3076-BDB9384B65A9}"/>
              </a:ext>
            </a:extLst>
          </p:cNvPr>
          <p:cNvSpPr txBox="1"/>
          <p:nvPr/>
        </p:nvSpPr>
        <p:spPr>
          <a:xfrm>
            <a:off x="166255" y="3366574"/>
            <a:ext cx="4953000" cy="2554545"/>
          </a:xfrm>
          <a:prstGeom prst="rect">
            <a:avLst/>
          </a:prstGeom>
          <a:noFill/>
        </p:spPr>
        <p:txBody>
          <a:bodyPr wrap="square">
            <a:spAutoFit/>
          </a:bodyPr>
          <a:lstStyle/>
          <a:p>
            <a:r>
              <a:rPr lang="en-US" sz="1600" b="1" i="0" dirty="0">
                <a:solidFill>
                  <a:srgbClr val="1A1A1A"/>
                </a:solidFill>
                <a:effectLst/>
                <a:latin typeface="Montserrat" panose="00000500000000000000" pitchFamily="2" charset="0"/>
              </a:rPr>
              <a:t>Solution:</a:t>
            </a:r>
            <a:r>
              <a:rPr lang="en-US" sz="1600" b="0" i="0" dirty="0">
                <a:solidFill>
                  <a:srgbClr val="1A1A1A"/>
                </a:solidFill>
                <a:effectLst/>
                <a:latin typeface="Montserrat" panose="00000500000000000000" pitchFamily="2" charset="0"/>
              </a:rPr>
              <a:t> SAP Build Process Automation combined with machine learning capabilities extracts and handles unstructured data from e-mails or PDFs to automate matching, locate purchase orders, and detect fraud.  Bots automatically upload and post spreadsheet data and workflow tasks capture approvals.  This helps improve the efficiency of financial operations and results in higher data accuracy.</a:t>
            </a:r>
            <a:endParaRPr lang="en-IN" sz="1600" dirty="0"/>
          </a:p>
        </p:txBody>
      </p:sp>
      <p:pic>
        <p:nvPicPr>
          <p:cNvPr id="13" name="Picture 12">
            <a:extLst>
              <a:ext uri="{FF2B5EF4-FFF2-40B4-BE49-F238E27FC236}">
                <a16:creationId xmlns:a16="http://schemas.microsoft.com/office/drawing/2014/main" id="{8EE74A14-5CBD-3EDA-E7E0-665CE5B1F68E}"/>
              </a:ext>
            </a:extLst>
          </p:cNvPr>
          <p:cNvPicPr>
            <a:picLocks noChangeAspect="1"/>
          </p:cNvPicPr>
          <p:nvPr/>
        </p:nvPicPr>
        <p:blipFill>
          <a:blip r:embed="rId3"/>
          <a:stretch>
            <a:fillRect/>
          </a:stretch>
        </p:blipFill>
        <p:spPr>
          <a:xfrm>
            <a:off x="5119255" y="3399094"/>
            <a:ext cx="4620491" cy="1693866"/>
          </a:xfrm>
          <a:prstGeom prst="rect">
            <a:avLst/>
          </a:prstGeom>
        </p:spPr>
      </p:pic>
    </p:spTree>
    <p:extLst>
      <p:ext uri="{BB962C8B-B14F-4D97-AF65-F5344CB8AC3E}">
        <p14:creationId xmlns:p14="http://schemas.microsoft.com/office/powerpoint/2010/main" val="28463952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240D8DC-25A6-707F-B757-A726A4A35BC2}"/>
              </a:ext>
            </a:extLst>
          </p:cNvPr>
          <p:cNvSpPr txBox="1"/>
          <p:nvPr/>
        </p:nvSpPr>
        <p:spPr>
          <a:xfrm>
            <a:off x="304800" y="457200"/>
            <a:ext cx="4953000" cy="369332"/>
          </a:xfrm>
          <a:prstGeom prst="rect">
            <a:avLst/>
          </a:prstGeom>
          <a:noFill/>
        </p:spPr>
        <p:txBody>
          <a:bodyPr wrap="square">
            <a:spAutoFit/>
          </a:bodyPr>
          <a:lstStyle/>
          <a:p>
            <a:pPr algn="l"/>
            <a:r>
              <a:rPr lang="en-IN" b="1" i="0">
                <a:solidFill>
                  <a:srgbClr val="1A1A1A"/>
                </a:solidFill>
                <a:effectLst/>
                <a:latin typeface="Montserrat" panose="00000500000000000000" pitchFamily="2" charset="0"/>
              </a:rPr>
              <a:t>Procurement</a:t>
            </a:r>
            <a:endParaRPr lang="en-IN" b="1" i="0" dirty="0">
              <a:solidFill>
                <a:srgbClr val="1A1A1A"/>
              </a:solidFill>
              <a:effectLst/>
              <a:latin typeface="Montserrat" panose="00000500000000000000" pitchFamily="2" charset="0"/>
            </a:endParaRPr>
          </a:p>
        </p:txBody>
      </p:sp>
      <p:sp>
        <p:nvSpPr>
          <p:cNvPr id="7" name="TextBox 6">
            <a:extLst>
              <a:ext uri="{FF2B5EF4-FFF2-40B4-BE49-F238E27FC236}">
                <a16:creationId xmlns:a16="http://schemas.microsoft.com/office/drawing/2014/main" id="{38693BCC-7234-303E-4D22-C57BE25DB0A1}"/>
              </a:ext>
            </a:extLst>
          </p:cNvPr>
          <p:cNvSpPr txBox="1"/>
          <p:nvPr/>
        </p:nvSpPr>
        <p:spPr>
          <a:xfrm>
            <a:off x="270164" y="826532"/>
            <a:ext cx="4953000" cy="369332"/>
          </a:xfrm>
          <a:prstGeom prst="rect">
            <a:avLst/>
          </a:prstGeom>
          <a:noFill/>
        </p:spPr>
        <p:txBody>
          <a:bodyPr wrap="square">
            <a:spAutoFit/>
          </a:bodyPr>
          <a:lstStyle/>
          <a:p>
            <a:r>
              <a:rPr lang="en-IN" b="1" i="1" dirty="0">
                <a:solidFill>
                  <a:srgbClr val="1A1A1A"/>
                </a:solidFill>
                <a:effectLst/>
                <a:latin typeface="Montserrat" panose="00000500000000000000" pitchFamily="2" charset="0"/>
              </a:rPr>
              <a:t>Business Partner Onboarding</a:t>
            </a:r>
            <a:endParaRPr lang="en-IN" dirty="0"/>
          </a:p>
        </p:txBody>
      </p:sp>
      <p:sp>
        <p:nvSpPr>
          <p:cNvPr id="9" name="TextBox 8">
            <a:extLst>
              <a:ext uri="{FF2B5EF4-FFF2-40B4-BE49-F238E27FC236}">
                <a16:creationId xmlns:a16="http://schemas.microsoft.com/office/drawing/2014/main" id="{DC465A1B-244B-3AC6-3963-9E9DAB539C60}"/>
              </a:ext>
            </a:extLst>
          </p:cNvPr>
          <p:cNvSpPr txBox="1"/>
          <p:nvPr/>
        </p:nvSpPr>
        <p:spPr>
          <a:xfrm>
            <a:off x="270164" y="1230500"/>
            <a:ext cx="5597236" cy="2308324"/>
          </a:xfrm>
          <a:prstGeom prst="rect">
            <a:avLst/>
          </a:prstGeom>
          <a:noFill/>
        </p:spPr>
        <p:txBody>
          <a:bodyPr wrap="square">
            <a:spAutoFit/>
          </a:bodyPr>
          <a:lstStyle/>
          <a:p>
            <a:r>
              <a:rPr lang="en-US" sz="1600" b="1" i="0" dirty="0">
                <a:solidFill>
                  <a:srgbClr val="1A1A1A"/>
                </a:solidFill>
                <a:effectLst/>
                <a:latin typeface="Montserrat" panose="00000500000000000000" pitchFamily="2" charset="0"/>
              </a:rPr>
              <a:t>Challenge:  </a:t>
            </a:r>
            <a:r>
              <a:rPr lang="en-US" sz="1600" b="0" i="0" dirty="0">
                <a:solidFill>
                  <a:srgbClr val="1A1A1A"/>
                </a:solidFill>
                <a:effectLst/>
                <a:latin typeface="Montserrat" panose="00000500000000000000" pitchFamily="2" charset="0"/>
              </a:rPr>
              <a:t>A large software company works with 40,000 business partners. But onboarding each partner in the procurement system is a time-consuming task. The onboarding process collects internal information as well as data from external portals – resulting in significant manual processing for each account. The company wanted to automate the onboarding process while helping ensure data completeness and consistency over time.</a:t>
            </a:r>
            <a:endParaRPr lang="en-IN" sz="1600" dirty="0"/>
          </a:p>
        </p:txBody>
      </p:sp>
      <p:pic>
        <p:nvPicPr>
          <p:cNvPr id="11" name="Picture 10">
            <a:extLst>
              <a:ext uri="{FF2B5EF4-FFF2-40B4-BE49-F238E27FC236}">
                <a16:creationId xmlns:a16="http://schemas.microsoft.com/office/drawing/2014/main" id="{7CFDEC31-3E33-CB74-865C-05F05E68C99C}"/>
              </a:ext>
            </a:extLst>
          </p:cNvPr>
          <p:cNvPicPr>
            <a:picLocks noChangeAspect="1"/>
          </p:cNvPicPr>
          <p:nvPr/>
        </p:nvPicPr>
        <p:blipFill>
          <a:blip r:embed="rId2"/>
          <a:stretch>
            <a:fillRect/>
          </a:stretch>
        </p:blipFill>
        <p:spPr>
          <a:xfrm>
            <a:off x="5533918" y="1244355"/>
            <a:ext cx="4115773" cy="943107"/>
          </a:xfrm>
          <a:prstGeom prst="rect">
            <a:avLst/>
          </a:prstGeom>
        </p:spPr>
      </p:pic>
      <p:sp>
        <p:nvSpPr>
          <p:cNvPr id="13" name="TextBox 12">
            <a:extLst>
              <a:ext uri="{FF2B5EF4-FFF2-40B4-BE49-F238E27FC236}">
                <a16:creationId xmlns:a16="http://schemas.microsoft.com/office/drawing/2014/main" id="{05E6D9E0-23B8-4906-4750-B39142DE4F4F}"/>
              </a:ext>
            </a:extLst>
          </p:cNvPr>
          <p:cNvSpPr txBox="1"/>
          <p:nvPr/>
        </p:nvSpPr>
        <p:spPr>
          <a:xfrm>
            <a:off x="304800" y="3538824"/>
            <a:ext cx="5229118" cy="2554545"/>
          </a:xfrm>
          <a:prstGeom prst="rect">
            <a:avLst/>
          </a:prstGeom>
          <a:noFill/>
        </p:spPr>
        <p:txBody>
          <a:bodyPr wrap="square">
            <a:spAutoFit/>
          </a:bodyPr>
          <a:lstStyle/>
          <a:p>
            <a:r>
              <a:rPr lang="en-US" sz="1600" b="1" i="0" dirty="0">
                <a:solidFill>
                  <a:srgbClr val="1A1A1A"/>
                </a:solidFill>
                <a:effectLst/>
                <a:latin typeface="Montserrat" panose="00000500000000000000" pitchFamily="2" charset="0"/>
              </a:rPr>
              <a:t>Solution:</a:t>
            </a:r>
            <a:r>
              <a:rPr lang="en-US" sz="1600" b="0" i="0" dirty="0">
                <a:solidFill>
                  <a:srgbClr val="1A1A1A"/>
                </a:solidFill>
                <a:effectLst/>
                <a:latin typeface="Montserrat" panose="00000500000000000000" pitchFamily="2" charset="0"/>
              </a:rPr>
              <a:t> SAP Build Process Automation onboards partners and identifies missing information.  Bots automatically collect information from external portals and enrich data as well as perform consistency checks, and workflow tasks to track exception-handling activities performed by partner managers.  This allows the company to speed up the account creation process, reduce manual effort, and improve master data quality.</a:t>
            </a:r>
            <a:endParaRPr lang="en-IN" sz="1600" dirty="0"/>
          </a:p>
        </p:txBody>
      </p:sp>
      <p:pic>
        <p:nvPicPr>
          <p:cNvPr id="15" name="Picture 14">
            <a:extLst>
              <a:ext uri="{FF2B5EF4-FFF2-40B4-BE49-F238E27FC236}">
                <a16:creationId xmlns:a16="http://schemas.microsoft.com/office/drawing/2014/main" id="{B9901985-7C00-B83B-45EF-4C52C03A1870}"/>
              </a:ext>
            </a:extLst>
          </p:cNvPr>
          <p:cNvPicPr>
            <a:picLocks noChangeAspect="1"/>
          </p:cNvPicPr>
          <p:nvPr/>
        </p:nvPicPr>
        <p:blipFill>
          <a:blip r:embed="rId3"/>
          <a:stretch>
            <a:fillRect/>
          </a:stretch>
        </p:blipFill>
        <p:spPr>
          <a:xfrm>
            <a:off x="5533918" y="3552679"/>
            <a:ext cx="4253055" cy="1448002"/>
          </a:xfrm>
          <a:prstGeom prst="rect">
            <a:avLst/>
          </a:prstGeom>
        </p:spPr>
      </p:pic>
    </p:spTree>
    <p:extLst>
      <p:ext uri="{BB962C8B-B14F-4D97-AF65-F5344CB8AC3E}">
        <p14:creationId xmlns:p14="http://schemas.microsoft.com/office/powerpoint/2010/main" val="28582614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3A10325-760C-6FB4-E9B8-568E71DC8B60}"/>
              </a:ext>
            </a:extLst>
          </p:cNvPr>
          <p:cNvSpPr txBox="1"/>
          <p:nvPr/>
        </p:nvSpPr>
        <p:spPr>
          <a:xfrm>
            <a:off x="228600" y="533400"/>
            <a:ext cx="4953000" cy="369332"/>
          </a:xfrm>
          <a:prstGeom prst="rect">
            <a:avLst/>
          </a:prstGeom>
          <a:noFill/>
        </p:spPr>
        <p:txBody>
          <a:bodyPr wrap="square">
            <a:spAutoFit/>
          </a:bodyPr>
          <a:lstStyle/>
          <a:p>
            <a:r>
              <a:rPr lang="en-IN" b="1" i="1">
                <a:solidFill>
                  <a:srgbClr val="1A1A1A"/>
                </a:solidFill>
                <a:effectLst/>
                <a:latin typeface="Montserrat" panose="00000500000000000000" pitchFamily="2" charset="0"/>
              </a:rPr>
              <a:t>Purchase Order Confirmation</a:t>
            </a:r>
            <a:endParaRPr lang="en-IN" dirty="0"/>
          </a:p>
        </p:txBody>
      </p:sp>
      <p:sp>
        <p:nvSpPr>
          <p:cNvPr id="7" name="TextBox 6">
            <a:extLst>
              <a:ext uri="{FF2B5EF4-FFF2-40B4-BE49-F238E27FC236}">
                <a16:creationId xmlns:a16="http://schemas.microsoft.com/office/drawing/2014/main" id="{277B1CD9-A14B-5EB5-D8E2-D1818E287A7A}"/>
              </a:ext>
            </a:extLst>
          </p:cNvPr>
          <p:cNvSpPr txBox="1"/>
          <p:nvPr/>
        </p:nvSpPr>
        <p:spPr>
          <a:xfrm>
            <a:off x="235526" y="902732"/>
            <a:ext cx="5098473" cy="2554545"/>
          </a:xfrm>
          <a:prstGeom prst="rect">
            <a:avLst/>
          </a:prstGeom>
          <a:noFill/>
        </p:spPr>
        <p:txBody>
          <a:bodyPr wrap="square">
            <a:spAutoFit/>
          </a:bodyPr>
          <a:lstStyle/>
          <a:p>
            <a:r>
              <a:rPr lang="en-US" sz="1600" b="1" i="0" dirty="0">
                <a:solidFill>
                  <a:srgbClr val="1A1A1A"/>
                </a:solidFill>
                <a:effectLst/>
                <a:latin typeface="Montserrat" panose="00000500000000000000" pitchFamily="2" charset="0"/>
              </a:rPr>
              <a:t>Challenge:  </a:t>
            </a:r>
            <a:r>
              <a:rPr lang="en-US" sz="1600" b="0" i="0" dirty="0">
                <a:solidFill>
                  <a:srgbClr val="1A1A1A"/>
                </a:solidFill>
                <a:effectLst/>
                <a:latin typeface="Montserrat" panose="00000500000000000000" pitchFamily="2" charset="0"/>
              </a:rPr>
              <a:t>A leading food producer uses e-mail to confirm specific quantities of products, prices, and delivery times for 10,000 purchase orders annually. When the e-mail response is received, the buying company’s procurement personnel manually record the task confirmation in the ERP system. The consumer products company wanted to speed up the process by automating purchase order verification.</a:t>
            </a:r>
            <a:endParaRPr lang="en-IN" sz="1600" dirty="0"/>
          </a:p>
        </p:txBody>
      </p:sp>
      <p:pic>
        <p:nvPicPr>
          <p:cNvPr id="9" name="Picture 8">
            <a:extLst>
              <a:ext uri="{FF2B5EF4-FFF2-40B4-BE49-F238E27FC236}">
                <a16:creationId xmlns:a16="http://schemas.microsoft.com/office/drawing/2014/main" id="{43897E49-690F-7998-1042-D0DC7098147D}"/>
              </a:ext>
            </a:extLst>
          </p:cNvPr>
          <p:cNvPicPr>
            <a:picLocks noChangeAspect="1"/>
          </p:cNvPicPr>
          <p:nvPr/>
        </p:nvPicPr>
        <p:blipFill>
          <a:blip r:embed="rId2"/>
          <a:stretch>
            <a:fillRect/>
          </a:stretch>
        </p:blipFill>
        <p:spPr>
          <a:xfrm>
            <a:off x="5181600" y="990600"/>
            <a:ext cx="4582005" cy="1009791"/>
          </a:xfrm>
          <a:prstGeom prst="rect">
            <a:avLst/>
          </a:prstGeom>
        </p:spPr>
      </p:pic>
      <p:sp>
        <p:nvSpPr>
          <p:cNvPr id="11" name="TextBox 10">
            <a:extLst>
              <a:ext uri="{FF2B5EF4-FFF2-40B4-BE49-F238E27FC236}">
                <a16:creationId xmlns:a16="http://schemas.microsoft.com/office/drawing/2014/main" id="{748551B8-7508-EB7C-1E94-6BC56E27807B}"/>
              </a:ext>
            </a:extLst>
          </p:cNvPr>
          <p:cNvSpPr txBox="1"/>
          <p:nvPr/>
        </p:nvSpPr>
        <p:spPr>
          <a:xfrm>
            <a:off x="263236" y="3457277"/>
            <a:ext cx="5025737" cy="2554545"/>
          </a:xfrm>
          <a:prstGeom prst="rect">
            <a:avLst/>
          </a:prstGeom>
          <a:noFill/>
        </p:spPr>
        <p:txBody>
          <a:bodyPr wrap="square">
            <a:spAutoFit/>
          </a:bodyPr>
          <a:lstStyle/>
          <a:p>
            <a:r>
              <a:rPr lang="en-US" sz="1600" b="1" i="0" dirty="0">
                <a:solidFill>
                  <a:srgbClr val="1A1A1A"/>
                </a:solidFill>
                <a:effectLst/>
                <a:latin typeface="Montserrat" panose="00000500000000000000" pitchFamily="2" charset="0"/>
              </a:rPr>
              <a:t>Solution:</a:t>
            </a:r>
            <a:r>
              <a:rPr lang="en-US" sz="1600" b="0" i="0" dirty="0">
                <a:solidFill>
                  <a:srgbClr val="1A1A1A"/>
                </a:solidFill>
                <a:effectLst/>
                <a:latin typeface="Montserrat" panose="00000500000000000000" pitchFamily="2" charset="0"/>
              </a:rPr>
              <a:t> SAP Build Process Automation extracts purchase order numbers and line item confirmation details from incoming e-mails, automatically updating purchase order confirmations in the ERP system.  Exception tasks are forwarded to appropriate employees for additional investigation.  The company is able to reduce the processing time and manual effort required for purchase order confirmation.</a:t>
            </a:r>
            <a:endParaRPr lang="en-IN" sz="1600" dirty="0"/>
          </a:p>
        </p:txBody>
      </p:sp>
      <p:pic>
        <p:nvPicPr>
          <p:cNvPr id="13" name="Picture 12">
            <a:extLst>
              <a:ext uri="{FF2B5EF4-FFF2-40B4-BE49-F238E27FC236}">
                <a16:creationId xmlns:a16="http://schemas.microsoft.com/office/drawing/2014/main" id="{748C7B1F-F150-EFCE-F675-34E4207D55F0}"/>
              </a:ext>
            </a:extLst>
          </p:cNvPr>
          <p:cNvPicPr>
            <a:picLocks noChangeAspect="1"/>
          </p:cNvPicPr>
          <p:nvPr/>
        </p:nvPicPr>
        <p:blipFill>
          <a:blip r:embed="rId3"/>
          <a:stretch>
            <a:fillRect/>
          </a:stretch>
        </p:blipFill>
        <p:spPr>
          <a:xfrm>
            <a:off x="5188139" y="3305599"/>
            <a:ext cx="4610102" cy="2857899"/>
          </a:xfrm>
          <a:prstGeom prst="rect">
            <a:avLst/>
          </a:prstGeom>
        </p:spPr>
      </p:pic>
    </p:spTree>
    <p:extLst>
      <p:ext uri="{BB962C8B-B14F-4D97-AF65-F5344CB8AC3E}">
        <p14:creationId xmlns:p14="http://schemas.microsoft.com/office/powerpoint/2010/main" val="19819395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D535906-1F8D-B4D3-AE70-54B517EC731E}"/>
              </a:ext>
            </a:extLst>
          </p:cNvPr>
          <p:cNvSpPr txBox="1"/>
          <p:nvPr/>
        </p:nvSpPr>
        <p:spPr>
          <a:xfrm>
            <a:off x="228600" y="381000"/>
            <a:ext cx="4953000" cy="369332"/>
          </a:xfrm>
          <a:prstGeom prst="rect">
            <a:avLst/>
          </a:prstGeom>
          <a:noFill/>
        </p:spPr>
        <p:txBody>
          <a:bodyPr wrap="square">
            <a:spAutoFit/>
          </a:bodyPr>
          <a:lstStyle/>
          <a:p>
            <a:pPr algn="l"/>
            <a:r>
              <a:rPr lang="en-IN" b="1" i="0" dirty="0">
                <a:solidFill>
                  <a:srgbClr val="1A1A1A"/>
                </a:solidFill>
                <a:effectLst/>
                <a:latin typeface="Montserrat" panose="00000500000000000000" pitchFamily="2" charset="0"/>
              </a:rPr>
              <a:t>Sales &amp; Customer Service</a:t>
            </a:r>
          </a:p>
        </p:txBody>
      </p:sp>
      <p:sp>
        <p:nvSpPr>
          <p:cNvPr id="7" name="TextBox 6">
            <a:extLst>
              <a:ext uri="{FF2B5EF4-FFF2-40B4-BE49-F238E27FC236}">
                <a16:creationId xmlns:a16="http://schemas.microsoft.com/office/drawing/2014/main" id="{470D70D9-961A-E83C-AE59-5B7329271BF8}"/>
              </a:ext>
            </a:extLst>
          </p:cNvPr>
          <p:cNvSpPr txBox="1"/>
          <p:nvPr/>
        </p:nvSpPr>
        <p:spPr>
          <a:xfrm>
            <a:off x="228600" y="784968"/>
            <a:ext cx="4953000" cy="369332"/>
          </a:xfrm>
          <a:prstGeom prst="rect">
            <a:avLst/>
          </a:prstGeom>
          <a:noFill/>
        </p:spPr>
        <p:txBody>
          <a:bodyPr wrap="square">
            <a:spAutoFit/>
          </a:bodyPr>
          <a:lstStyle/>
          <a:p>
            <a:r>
              <a:rPr lang="en-IN" b="1" i="1" dirty="0">
                <a:solidFill>
                  <a:srgbClr val="1A1A1A"/>
                </a:solidFill>
                <a:effectLst/>
                <a:latin typeface="Montserrat" panose="00000500000000000000" pitchFamily="2" charset="0"/>
              </a:rPr>
              <a:t>Sales Order Creation</a:t>
            </a:r>
            <a:endParaRPr lang="en-IN" dirty="0"/>
          </a:p>
        </p:txBody>
      </p:sp>
      <p:sp>
        <p:nvSpPr>
          <p:cNvPr id="9" name="TextBox 8">
            <a:extLst>
              <a:ext uri="{FF2B5EF4-FFF2-40B4-BE49-F238E27FC236}">
                <a16:creationId xmlns:a16="http://schemas.microsoft.com/office/drawing/2014/main" id="{3000E942-626B-C9D8-733B-BC4DCA70BD31}"/>
              </a:ext>
            </a:extLst>
          </p:cNvPr>
          <p:cNvSpPr txBox="1"/>
          <p:nvPr/>
        </p:nvSpPr>
        <p:spPr>
          <a:xfrm>
            <a:off x="228600" y="1202791"/>
            <a:ext cx="4953000" cy="2062103"/>
          </a:xfrm>
          <a:prstGeom prst="rect">
            <a:avLst/>
          </a:prstGeom>
          <a:noFill/>
        </p:spPr>
        <p:txBody>
          <a:bodyPr wrap="square">
            <a:spAutoFit/>
          </a:bodyPr>
          <a:lstStyle/>
          <a:p>
            <a:r>
              <a:rPr lang="en-US" sz="1600" b="1" i="0" dirty="0">
                <a:solidFill>
                  <a:srgbClr val="1A1A1A"/>
                </a:solidFill>
                <a:effectLst/>
                <a:latin typeface="Montserrat" panose="00000500000000000000" pitchFamily="2" charset="0"/>
              </a:rPr>
              <a:t>Challenge:  </a:t>
            </a:r>
            <a:r>
              <a:rPr lang="en-US" sz="1600" b="0" i="0" dirty="0">
                <a:solidFill>
                  <a:srgbClr val="1A1A1A"/>
                </a:solidFill>
                <a:effectLst/>
                <a:latin typeface="Montserrat" panose="00000500000000000000" pitchFamily="2" charset="0"/>
              </a:rPr>
              <a:t>A regional logistics company receives multiple sales orders each day. Employees process these orders and add the data to the ERP system.  Because uploading sales orders (using one or several company codes) is a time-consuming and error-prone task, the company wanted to find a better way to process them quickly.</a:t>
            </a:r>
            <a:endParaRPr lang="en-IN" sz="1600" dirty="0"/>
          </a:p>
        </p:txBody>
      </p:sp>
      <p:pic>
        <p:nvPicPr>
          <p:cNvPr id="11" name="Picture 10">
            <a:extLst>
              <a:ext uri="{FF2B5EF4-FFF2-40B4-BE49-F238E27FC236}">
                <a16:creationId xmlns:a16="http://schemas.microsoft.com/office/drawing/2014/main" id="{D6193017-74CD-BF45-C647-FD3D0FC6A6E8}"/>
              </a:ext>
            </a:extLst>
          </p:cNvPr>
          <p:cNvPicPr>
            <a:picLocks noChangeAspect="1"/>
          </p:cNvPicPr>
          <p:nvPr/>
        </p:nvPicPr>
        <p:blipFill>
          <a:blip r:embed="rId2"/>
          <a:stretch>
            <a:fillRect/>
          </a:stretch>
        </p:blipFill>
        <p:spPr>
          <a:xfrm>
            <a:off x="5119211" y="1154300"/>
            <a:ext cx="4786789" cy="2229161"/>
          </a:xfrm>
          <a:prstGeom prst="rect">
            <a:avLst/>
          </a:prstGeom>
        </p:spPr>
      </p:pic>
      <p:sp>
        <p:nvSpPr>
          <p:cNvPr id="13" name="TextBox 12">
            <a:extLst>
              <a:ext uri="{FF2B5EF4-FFF2-40B4-BE49-F238E27FC236}">
                <a16:creationId xmlns:a16="http://schemas.microsoft.com/office/drawing/2014/main" id="{2DF82975-3C8C-1D1C-74B3-5DB05C605161}"/>
              </a:ext>
            </a:extLst>
          </p:cNvPr>
          <p:cNvSpPr txBox="1"/>
          <p:nvPr/>
        </p:nvSpPr>
        <p:spPr>
          <a:xfrm>
            <a:off x="228600" y="3511325"/>
            <a:ext cx="4953000" cy="2308324"/>
          </a:xfrm>
          <a:prstGeom prst="rect">
            <a:avLst/>
          </a:prstGeom>
          <a:noFill/>
        </p:spPr>
        <p:txBody>
          <a:bodyPr wrap="square">
            <a:spAutoFit/>
          </a:bodyPr>
          <a:lstStyle/>
          <a:p>
            <a:r>
              <a:rPr lang="en-US" sz="1600" b="1" i="0" dirty="0">
                <a:solidFill>
                  <a:srgbClr val="1A1A1A"/>
                </a:solidFill>
                <a:effectLst/>
                <a:latin typeface="Montserrat" panose="00000500000000000000" pitchFamily="2" charset="0"/>
              </a:rPr>
              <a:t>Solution:</a:t>
            </a:r>
            <a:r>
              <a:rPr lang="en-US" sz="1600" b="0" i="0" dirty="0">
                <a:solidFill>
                  <a:srgbClr val="1A1A1A"/>
                </a:solidFill>
                <a:effectLst/>
                <a:latin typeface="Montserrat" panose="00000500000000000000" pitchFamily="2" charset="0"/>
              </a:rPr>
              <a:t>  SAP Build Process Automation automatically structures spreadsheet data and sends it to the ERP system.  A pre-built bot replaces the manual processing of files while avoiding errors, and an automatic notification is sent to sales employees and customers when a sales order is created.  The company is able to reduce the time needed to create sales orders, and improve employee productivity.</a:t>
            </a:r>
            <a:endParaRPr lang="en-IN" sz="1600" dirty="0"/>
          </a:p>
        </p:txBody>
      </p:sp>
      <p:pic>
        <p:nvPicPr>
          <p:cNvPr id="15" name="Picture 14">
            <a:extLst>
              <a:ext uri="{FF2B5EF4-FFF2-40B4-BE49-F238E27FC236}">
                <a16:creationId xmlns:a16="http://schemas.microsoft.com/office/drawing/2014/main" id="{923E43DE-E76C-0199-AA34-42BEDDB20A0E}"/>
              </a:ext>
            </a:extLst>
          </p:cNvPr>
          <p:cNvPicPr>
            <a:picLocks noChangeAspect="1"/>
          </p:cNvPicPr>
          <p:nvPr/>
        </p:nvPicPr>
        <p:blipFill>
          <a:blip r:embed="rId3"/>
          <a:stretch>
            <a:fillRect/>
          </a:stretch>
        </p:blipFill>
        <p:spPr>
          <a:xfrm>
            <a:off x="5181599" y="3561964"/>
            <a:ext cx="4696691" cy="2381582"/>
          </a:xfrm>
          <a:prstGeom prst="rect">
            <a:avLst/>
          </a:prstGeom>
        </p:spPr>
      </p:pic>
    </p:spTree>
    <p:extLst>
      <p:ext uri="{BB962C8B-B14F-4D97-AF65-F5344CB8AC3E}">
        <p14:creationId xmlns:p14="http://schemas.microsoft.com/office/powerpoint/2010/main" val="2801256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E4F23BE-FA7D-BCF5-2A48-E56CA14D6187}"/>
              </a:ext>
            </a:extLst>
          </p:cNvPr>
          <p:cNvSpPr txBox="1"/>
          <p:nvPr/>
        </p:nvSpPr>
        <p:spPr>
          <a:xfrm>
            <a:off x="228600" y="533400"/>
            <a:ext cx="4953000" cy="369332"/>
          </a:xfrm>
          <a:prstGeom prst="rect">
            <a:avLst/>
          </a:prstGeom>
          <a:noFill/>
        </p:spPr>
        <p:txBody>
          <a:bodyPr wrap="square">
            <a:spAutoFit/>
          </a:bodyPr>
          <a:lstStyle/>
          <a:p>
            <a:pPr algn="l"/>
            <a:r>
              <a:rPr lang="en-IN" b="1" i="0" dirty="0">
                <a:solidFill>
                  <a:srgbClr val="1A1A1A"/>
                </a:solidFill>
                <a:effectLst/>
                <a:latin typeface="Montserrat" panose="00000500000000000000" pitchFamily="2" charset="0"/>
              </a:rPr>
              <a:t>HR</a:t>
            </a:r>
          </a:p>
        </p:txBody>
      </p:sp>
      <p:sp>
        <p:nvSpPr>
          <p:cNvPr id="7" name="TextBox 6">
            <a:extLst>
              <a:ext uri="{FF2B5EF4-FFF2-40B4-BE49-F238E27FC236}">
                <a16:creationId xmlns:a16="http://schemas.microsoft.com/office/drawing/2014/main" id="{F409E065-B5EF-D8A3-289D-ADA8D3B2A853}"/>
              </a:ext>
            </a:extLst>
          </p:cNvPr>
          <p:cNvSpPr txBox="1"/>
          <p:nvPr/>
        </p:nvSpPr>
        <p:spPr>
          <a:xfrm>
            <a:off x="228600" y="937368"/>
            <a:ext cx="4953000" cy="369332"/>
          </a:xfrm>
          <a:prstGeom prst="rect">
            <a:avLst/>
          </a:prstGeom>
          <a:noFill/>
        </p:spPr>
        <p:txBody>
          <a:bodyPr wrap="square">
            <a:spAutoFit/>
          </a:bodyPr>
          <a:lstStyle/>
          <a:p>
            <a:r>
              <a:rPr lang="en-IN" b="1" i="1" dirty="0">
                <a:solidFill>
                  <a:srgbClr val="1A1A1A"/>
                </a:solidFill>
                <a:effectLst/>
                <a:latin typeface="Montserrat" panose="00000500000000000000" pitchFamily="2" charset="0"/>
              </a:rPr>
              <a:t>Employee Onboarding</a:t>
            </a:r>
            <a:endParaRPr lang="en-IN" dirty="0"/>
          </a:p>
        </p:txBody>
      </p:sp>
      <p:sp>
        <p:nvSpPr>
          <p:cNvPr id="9" name="TextBox 8">
            <a:extLst>
              <a:ext uri="{FF2B5EF4-FFF2-40B4-BE49-F238E27FC236}">
                <a16:creationId xmlns:a16="http://schemas.microsoft.com/office/drawing/2014/main" id="{8ED9F212-3F11-C589-F25B-9B5DAD6151B7}"/>
              </a:ext>
            </a:extLst>
          </p:cNvPr>
          <p:cNvSpPr txBox="1"/>
          <p:nvPr/>
        </p:nvSpPr>
        <p:spPr>
          <a:xfrm>
            <a:off x="228600" y="1341336"/>
            <a:ext cx="5486400" cy="2308324"/>
          </a:xfrm>
          <a:prstGeom prst="rect">
            <a:avLst/>
          </a:prstGeom>
          <a:noFill/>
        </p:spPr>
        <p:txBody>
          <a:bodyPr wrap="square">
            <a:spAutoFit/>
          </a:bodyPr>
          <a:lstStyle/>
          <a:p>
            <a:r>
              <a:rPr lang="en-US" sz="1600" b="1" i="0" dirty="0">
                <a:solidFill>
                  <a:srgbClr val="1A1A1A"/>
                </a:solidFill>
                <a:effectLst/>
                <a:latin typeface="Montserrat" panose="00000500000000000000" pitchFamily="2" charset="0"/>
              </a:rPr>
              <a:t>Challenge:  </a:t>
            </a:r>
            <a:r>
              <a:rPr lang="en-US" sz="1600" b="0" i="0" dirty="0">
                <a:solidFill>
                  <a:srgbClr val="1A1A1A"/>
                </a:solidFill>
                <a:effectLst/>
                <a:latin typeface="Montserrat" panose="00000500000000000000" pitchFamily="2" charset="0"/>
              </a:rPr>
              <a:t>A multinational bank hires 15,000 new employees annually.  The lengthy onboarding process involves different systems and tools, from core HR systems to user provisioning, training systems, and the use of government portals to fulfil legal requirements. The bank wanted to accelerate the process; ensure it produces complete, consistent data; and create a better new-hire experience.</a:t>
            </a:r>
            <a:endParaRPr lang="en-IN" sz="1600" dirty="0"/>
          </a:p>
        </p:txBody>
      </p:sp>
      <p:pic>
        <p:nvPicPr>
          <p:cNvPr id="11" name="Picture 10">
            <a:extLst>
              <a:ext uri="{FF2B5EF4-FFF2-40B4-BE49-F238E27FC236}">
                <a16:creationId xmlns:a16="http://schemas.microsoft.com/office/drawing/2014/main" id="{B0FC736F-44A7-EDA1-6A93-9641F30C9D14}"/>
              </a:ext>
            </a:extLst>
          </p:cNvPr>
          <p:cNvPicPr>
            <a:picLocks noChangeAspect="1"/>
          </p:cNvPicPr>
          <p:nvPr/>
        </p:nvPicPr>
        <p:blipFill>
          <a:blip r:embed="rId2"/>
          <a:stretch>
            <a:fillRect/>
          </a:stretch>
        </p:blipFill>
        <p:spPr>
          <a:xfrm>
            <a:off x="5581164" y="1341336"/>
            <a:ext cx="4324836" cy="1905266"/>
          </a:xfrm>
          <a:prstGeom prst="rect">
            <a:avLst/>
          </a:prstGeom>
        </p:spPr>
      </p:pic>
      <p:sp>
        <p:nvSpPr>
          <p:cNvPr id="13" name="TextBox 12">
            <a:extLst>
              <a:ext uri="{FF2B5EF4-FFF2-40B4-BE49-F238E27FC236}">
                <a16:creationId xmlns:a16="http://schemas.microsoft.com/office/drawing/2014/main" id="{4A0E3E87-B298-0C6B-EFC3-0E27F5F65E2C}"/>
              </a:ext>
            </a:extLst>
          </p:cNvPr>
          <p:cNvSpPr txBox="1"/>
          <p:nvPr/>
        </p:nvSpPr>
        <p:spPr>
          <a:xfrm>
            <a:off x="228600" y="3693513"/>
            <a:ext cx="5352564" cy="2062103"/>
          </a:xfrm>
          <a:prstGeom prst="rect">
            <a:avLst/>
          </a:prstGeom>
          <a:noFill/>
        </p:spPr>
        <p:txBody>
          <a:bodyPr wrap="square">
            <a:spAutoFit/>
          </a:bodyPr>
          <a:lstStyle/>
          <a:p>
            <a:r>
              <a:rPr lang="en-US" sz="1600" b="1" i="0" dirty="0">
                <a:solidFill>
                  <a:srgbClr val="1A1A1A"/>
                </a:solidFill>
                <a:effectLst/>
                <a:latin typeface="Montserrat" panose="00000500000000000000" pitchFamily="2" charset="0"/>
              </a:rPr>
              <a:t>Solution:</a:t>
            </a:r>
            <a:r>
              <a:rPr lang="en-US" sz="1600" b="0" i="0" dirty="0">
                <a:solidFill>
                  <a:srgbClr val="1A1A1A"/>
                </a:solidFill>
                <a:effectLst/>
                <a:latin typeface="Montserrat" panose="00000500000000000000" pitchFamily="2" charset="0"/>
              </a:rPr>
              <a:t>   SAP Build Process Automation automates the execution of onboarding tasks across different systems and departments, such as creating system users, ordering equipment, or submitting required information to authorities.  The company is able to reduce the manual workload and provide an exceptional employee onboarding experience.</a:t>
            </a:r>
            <a:endParaRPr lang="en-IN" sz="1600" dirty="0"/>
          </a:p>
        </p:txBody>
      </p:sp>
      <p:pic>
        <p:nvPicPr>
          <p:cNvPr id="15" name="Picture 14">
            <a:extLst>
              <a:ext uri="{FF2B5EF4-FFF2-40B4-BE49-F238E27FC236}">
                <a16:creationId xmlns:a16="http://schemas.microsoft.com/office/drawing/2014/main" id="{54DE8001-FCB5-F147-6667-49E7C1CC5107}"/>
              </a:ext>
            </a:extLst>
          </p:cNvPr>
          <p:cNvPicPr>
            <a:picLocks noChangeAspect="1"/>
          </p:cNvPicPr>
          <p:nvPr/>
        </p:nvPicPr>
        <p:blipFill>
          <a:blip r:embed="rId3"/>
          <a:stretch>
            <a:fillRect/>
          </a:stretch>
        </p:blipFill>
        <p:spPr>
          <a:xfrm>
            <a:off x="5574235" y="3790670"/>
            <a:ext cx="4324837" cy="1705213"/>
          </a:xfrm>
          <a:prstGeom prst="rect">
            <a:avLst/>
          </a:prstGeom>
        </p:spPr>
      </p:pic>
    </p:spTree>
    <p:extLst>
      <p:ext uri="{BB962C8B-B14F-4D97-AF65-F5344CB8AC3E}">
        <p14:creationId xmlns:p14="http://schemas.microsoft.com/office/powerpoint/2010/main" val="40656218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94E0F-2EB1-4FD8-7024-7C9DED4750A4}"/>
              </a:ext>
            </a:extLst>
          </p:cNvPr>
          <p:cNvSpPr>
            <a:spLocks noGrp="1"/>
          </p:cNvSpPr>
          <p:nvPr>
            <p:ph type="title"/>
          </p:nvPr>
        </p:nvSpPr>
        <p:spPr>
          <a:xfrm>
            <a:off x="228600" y="457517"/>
            <a:ext cx="8915400" cy="548640"/>
          </a:xfrm>
        </p:spPr>
        <p:txBody>
          <a:bodyPr>
            <a:noAutofit/>
          </a:bodyPr>
          <a:lstStyle/>
          <a:p>
            <a:r>
              <a:rPr lang="en-US" sz="1800" b="1" i="0" dirty="0">
                <a:solidFill>
                  <a:srgbClr val="1A1A1A"/>
                </a:solidFill>
                <a:effectLst/>
                <a:latin typeface="Montserrat" panose="00000500000000000000" pitchFamily="2" charset="0"/>
              </a:rPr>
              <a:t>What are the benefits of SAP Build Process Automation?</a:t>
            </a:r>
            <a:br>
              <a:rPr lang="en-US" sz="1800" b="1" i="0" dirty="0">
                <a:solidFill>
                  <a:srgbClr val="1A1A1A"/>
                </a:solidFill>
                <a:effectLst/>
                <a:latin typeface="Montserrat" panose="00000500000000000000" pitchFamily="2" charset="0"/>
              </a:rPr>
            </a:br>
            <a:endParaRPr lang="en-IN" sz="1800" dirty="0"/>
          </a:p>
        </p:txBody>
      </p:sp>
      <p:sp>
        <p:nvSpPr>
          <p:cNvPr id="5" name="TextBox 4">
            <a:extLst>
              <a:ext uri="{FF2B5EF4-FFF2-40B4-BE49-F238E27FC236}">
                <a16:creationId xmlns:a16="http://schemas.microsoft.com/office/drawing/2014/main" id="{35E78FC3-71AD-1EDC-4FC0-6B81E953911B}"/>
              </a:ext>
            </a:extLst>
          </p:cNvPr>
          <p:cNvSpPr txBox="1"/>
          <p:nvPr/>
        </p:nvSpPr>
        <p:spPr>
          <a:xfrm>
            <a:off x="228600" y="1006157"/>
            <a:ext cx="9220200" cy="4770537"/>
          </a:xfrm>
          <a:prstGeom prst="rect">
            <a:avLst/>
          </a:prstGeom>
          <a:noFill/>
        </p:spPr>
        <p:txBody>
          <a:bodyPr wrap="square">
            <a:spAutoFit/>
          </a:bodyPr>
          <a:lstStyle/>
          <a:p>
            <a:pPr algn="l"/>
            <a:r>
              <a:rPr lang="en-US" sz="1600" b="0" i="0" dirty="0">
                <a:solidFill>
                  <a:srgbClr val="1A1A1A"/>
                </a:solidFill>
                <a:effectLst/>
                <a:latin typeface="Montserrat" panose="00000500000000000000" pitchFamily="2" charset="0"/>
              </a:rPr>
              <a:t>To keep up with evolving market requirements, your business needs to improve processes and operations.  But, scarce development resources and skills can make it difficult to adapt to change.  </a:t>
            </a:r>
          </a:p>
          <a:p>
            <a:pPr algn="l"/>
            <a:endParaRPr lang="en-US" sz="1600" dirty="0">
              <a:solidFill>
                <a:srgbClr val="1A1A1A"/>
              </a:solidFill>
              <a:latin typeface="Montserrat" panose="00000500000000000000" pitchFamily="2" charset="0"/>
            </a:endParaRPr>
          </a:p>
          <a:p>
            <a:pPr algn="l"/>
            <a:r>
              <a:rPr lang="en-US" sz="1600" b="0" i="0" dirty="0">
                <a:solidFill>
                  <a:srgbClr val="1A1A1A"/>
                </a:solidFill>
                <a:effectLst/>
                <a:latin typeface="Montserrat" panose="00000500000000000000" pitchFamily="2" charset="0"/>
              </a:rPr>
              <a:t>SAP Build Process Automation helps business users to adapt, improve, and innovate their business processes.</a:t>
            </a:r>
          </a:p>
          <a:p>
            <a:pPr algn="l"/>
            <a:endParaRPr lang="en-US" sz="1600" b="0" i="0" dirty="0">
              <a:solidFill>
                <a:srgbClr val="1A1A1A"/>
              </a:solidFill>
              <a:effectLst/>
              <a:latin typeface="Montserrat" panose="00000500000000000000" pitchFamily="2" charset="0"/>
            </a:endParaRPr>
          </a:p>
          <a:p>
            <a:pPr algn="l"/>
            <a:r>
              <a:rPr lang="en-US" sz="1600" b="0" i="0" dirty="0">
                <a:solidFill>
                  <a:srgbClr val="1A1A1A"/>
                </a:solidFill>
                <a:effectLst/>
                <a:latin typeface="Montserrat" panose="00000500000000000000" pitchFamily="2" charset="0"/>
              </a:rPr>
              <a:t>Companies use SAP Build Process Automation to address a variety of process challenges, and it can help:</a:t>
            </a:r>
          </a:p>
          <a:p>
            <a:pPr algn="l">
              <a:buFont typeface="Arial" panose="020B0604020202020204" pitchFamily="34" charset="0"/>
              <a:buChar char="•"/>
            </a:pPr>
            <a:endParaRPr lang="en-US" sz="1600" b="0" i="0" dirty="0">
              <a:solidFill>
                <a:srgbClr val="1A1A1A"/>
              </a:solidFill>
              <a:effectLst/>
              <a:latin typeface="Montserrat" panose="00000500000000000000" pitchFamily="2" charset="0"/>
            </a:endParaRPr>
          </a:p>
          <a:p>
            <a:pPr marL="342900" indent="-342900" algn="l">
              <a:buFont typeface="+mj-lt"/>
              <a:buAutoNum type="arabicPeriod"/>
            </a:pPr>
            <a:r>
              <a:rPr lang="en-US" sz="1600" b="0" i="0" dirty="0">
                <a:solidFill>
                  <a:srgbClr val="1A1A1A"/>
                </a:solidFill>
                <a:effectLst/>
                <a:latin typeface="Montserrat" panose="00000500000000000000" pitchFamily="2" charset="0"/>
              </a:rPr>
              <a:t>Fix broken or outdated processes</a:t>
            </a:r>
          </a:p>
          <a:p>
            <a:pPr marL="342900" indent="-342900" algn="l">
              <a:buFont typeface="+mj-lt"/>
              <a:buAutoNum type="arabicPeriod"/>
            </a:pPr>
            <a:r>
              <a:rPr lang="en-US" sz="1600" b="0" i="0" dirty="0">
                <a:solidFill>
                  <a:srgbClr val="1A1A1A"/>
                </a:solidFill>
                <a:effectLst/>
                <a:latin typeface="Montserrat" panose="00000500000000000000" pitchFamily="2" charset="0"/>
              </a:rPr>
              <a:t>Automate manual process steps</a:t>
            </a:r>
          </a:p>
          <a:p>
            <a:pPr marL="342900" indent="-342900" algn="l">
              <a:buFont typeface="+mj-lt"/>
              <a:buAutoNum type="arabicPeriod"/>
            </a:pPr>
            <a:r>
              <a:rPr lang="en-US" sz="1600" b="0" i="0" dirty="0">
                <a:solidFill>
                  <a:srgbClr val="1A1A1A"/>
                </a:solidFill>
                <a:effectLst/>
                <a:latin typeface="Montserrat" panose="00000500000000000000" pitchFamily="2" charset="0"/>
              </a:rPr>
              <a:t>Reduce unnecessary steps</a:t>
            </a:r>
          </a:p>
          <a:p>
            <a:pPr algn="l"/>
            <a:endParaRPr lang="en-US" sz="1600" b="0" i="0" dirty="0">
              <a:solidFill>
                <a:srgbClr val="1A1A1A"/>
              </a:solidFill>
              <a:effectLst/>
              <a:latin typeface="Montserrat" panose="00000500000000000000" pitchFamily="2" charset="0"/>
            </a:endParaRPr>
          </a:p>
          <a:p>
            <a:pPr algn="l"/>
            <a:r>
              <a:rPr lang="en-US" sz="1600" b="0" i="0" dirty="0">
                <a:solidFill>
                  <a:srgbClr val="1A1A1A"/>
                </a:solidFill>
                <a:effectLst/>
                <a:latin typeface="Montserrat" panose="00000500000000000000" pitchFamily="2" charset="0"/>
              </a:rPr>
              <a:t>This can then help your business:</a:t>
            </a:r>
          </a:p>
          <a:p>
            <a:pPr algn="l">
              <a:buFont typeface="Arial" panose="020B0604020202020204" pitchFamily="34" charset="0"/>
              <a:buChar char="•"/>
            </a:pPr>
            <a:endParaRPr lang="en-US" sz="1600" b="0" i="0" dirty="0">
              <a:solidFill>
                <a:srgbClr val="1A1A1A"/>
              </a:solidFill>
              <a:effectLst/>
              <a:latin typeface="Montserrat" panose="00000500000000000000" pitchFamily="2" charset="0"/>
            </a:endParaRPr>
          </a:p>
          <a:p>
            <a:pPr marL="342900" indent="-342900" algn="l">
              <a:buFont typeface="+mj-lt"/>
              <a:buAutoNum type="arabicPeriod"/>
            </a:pPr>
            <a:r>
              <a:rPr lang="en-US" sz="1600" b="0" i="0" dirty="0">
                <a:solidFill>
                  <a:srgbClr val="1A1A1A"/>
                </a:solidFill>
                <a:effectLst/>
                <a:latin typeface="Montserrat" panose="00000500000000000000" pitchFamily="2" charset="0"/>
              </a:rPr>
              <a:t>Improve Productivity</a:t>
            </a:r>
          </a:p>
          <a:p>
            <a:pPr marL="342900" indent="-342900" algn="l">
              <a:buFont typeface="+mj-lt"/>
              <a:buAutoNum type="arabicPeriod"/>
            </a:pPr>
            <a:r>
              <a:rPr lang="en-US" sz="1600" b="0" i="0" dirty="0">
                <a:solidFill>
                  <a:srgbClr val="1A1A1A"/>
                </a:solidFill>
                <a:effectLst/>
                <a:latin typeface="Montserrat" panose="00000500000000000000" pitchFamily="2" charset="0"/>
              </a:rPr>
              <a:t>Reduce Costs</a:t>
            </a:r>
          </a:p>
          <a:p>
            <a:pPr marL="342900" indent="-342900" algn="l">
              <a:buFont typeface="+mj-lt"/>
              <a:buAutoNum type="arabicPeriod"/>
            </a:pPr>
            <a:r>
              <a:rPr lang="en-US" sz="1600" b="0" i="0" dirty="0">
                <a:solidFill>
                  <a:srgbClr val="1A1A1A"/>
                </a:solidFill>
                <a:effectLst/>
                <a:latin typeface="Montserrat" panose="00000500000000000000" pitchFamily="2" charset="0"/>
              </a:rPr>
              <a:t>Provide an exceptional employee &amp; customer experience</a:t>
            </a:r>
          </a:p>
        </p:txBody>
      </p:sp>
    </p:spTree>
    <p:extLst>
      <p:ext uri="{BB962C8B-B14F-4D97-AF65-F5344CB8AC3E}">
        <p14:creationId xmlns:p14="http://schemas.microsoft.com/office/powerpoint/2010/main" val="32320282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B7D07692-82B5-4C08-B311-86A787A4DF8B}"/>
              </a:ext>
            </a:extLst>
          </p:cNvPr>
          <p:cNvSpPr>
            <a:spLocks noGrp="1"/>
          </p:cNvSpPr>
          <p:nvPr>
            <p:ph type="title"/>
          </p:nvPr>
        </p:nvSpPr>
        <p:spPr>
          <a:xfrm>
            <a:off x="228600" y="685800"/>
            <a:ext cx="8915400" cy="549275"/>
          </a:xfrm>
        </p:spPr>
        <p:txBody>
          <a:bodyPr/>
          <a:lstStyle/>
          <a:p>
            <a:pPr eaLnBrk="1" hangingPunct="1"/>
            <a:endParaRPr lang="en-US" altLang="en-US"/>
          </a:p>
        </p:txBody>
      </p:sp>
      <p:sp>
        <p:nvSpPr>
          <p:cNvPr id="14339" name="Content Placeholder 2">
            <a:extLst>
              <a:ext uri="{FF2B5EF4-FFF2-40B4-BE49-F238E27FC236}">
                <a16:creationId xmlns:a16="http://schemas.microsoft.com/office/drawing/2014/main" id="{DC5793D4-AB1B-4FDD-80B6-355FBC48B893}"/>
              </a:ext>
            </a:extLst>
          </p:cNvPr>
          <p:cNvSpPr>
            <a:spLocks noGrp="1"/>
          </p:cNvSpPr>
          <p:nvPr>
            <p:ph idx="1"/>
          </p:nvPr>
        </p:nvSpPr>
        <p:spPr/>
        <p:txBody>
          <a:bodyPr/>
          <a:lstStyle/>
          <a:p>
            <a:pPr eaLnBrk="1" hangingPunct="1"/>
            <a:endParaRPr lang="en-US" altLang="en-US"/>
          </a:p>
        </p:txBody>
      </p:sp>
      <p:sp>
        <p:nvSpPr>
          <p:cNvPr id="14340" name="Rectangle 40">
            <a:extLst>
              <a:ext uri="{FF2B5EF4-FFF2-40B4-BE49-F238E27FC236}">
                <a16:creationId xmlns:a16="http://schemas.microsoft.com/office/drawing/2014/main" id="{1FF643E2-F4F9-4A09-9427-9C106E58E377}"/>
              </a:ext>
            </a:extLst>
          </p:cNvPr>
          <p:cNvSpPr>
            <a:spLocks noChangeArrowheads="1"/>
          </p:cNvSpPr>
          <p:nvPr/>
        </p:nvSpPr>
        <p:spPr bwMode="gray">
          <a:xfrm>
            <a:off x="1600200" y="6324600"/>
            <a:ext cx="1782763"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defTabSz="95726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957263">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957263">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957263">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957263">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957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957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957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957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90000"/>
              </a:lnSpc>
              <a:spcBef>
                <a:spcPct val="0"/>
              </a:spcBef>
              <a:buFontTx/>
              <a:buNone/>
            </a:pPr>
            <a:r>
              <a:rPr lang="en-US" altLang="en-US" sz="1200">
                <a:latin typeface="Trebuchet MS" panose="020B0603020202020204" pitchFamily="34" charset="0"/>
              </a:rPr>
              <a:t>Presentation Title</a:t>
            </a:r>
            <a:endParaRPr lang="en-US" altLang="en-US" sz="1000">
              <a:latin typeface="Trebuchet MS" panose="020B0603020202020204" pitchFamily="34" charset="0"/>
            </a:endParaRPr>
          </a:p>
        </p:txBody>
      </p:sp>
      <p:sp>
        <p:nvSpPr>
          <p:cNvPr id="5" name="Rectangle 4">
            <a:extLst>
              <a:ext uri="{FF2B5EF4-FFF2-40B4-BE49-F238E27FC236}">
                <a16:creationId xmlns:a16="http://schemas.microsoft.com/office/drawing/2014/main" id="{A1F5DBAE-D933-4A76-9EC9-05F74E2974CF}"/>
              </a:ext>
            </a:extLst>
          </p:cNvPr>
          <p:cNvSpPr/>
          <p:nvPr/>
        </p:nvSpPr>
        <p:spPr>
          <a:xfrm>
            <a:off x="0" y="-76200"/>
            <a:ext cx="9906000" cy="6858000"/>
          </a:xfrm>
          <a:prstGeom prst="rect">
            <a:avLst/>
          </a:prstGeom>
          <a:solidFill>
            <a:srgbClr val="30104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4342" name="Rectangle 3">
            <a:extLst>
              <a:ext uri="{FF2B5EF4-FFF2-40B4-BE49-F238E27FC236}">
                <a16:creationId xmlns:a16="http://schemas.microsoft.com/office/drawing/2014/main" id="{A937403F-3B2B-4D9F-BDDF-7ED2505BAD64}"/>
              </a:ext>
            </a:extLst>
          </p:cNvPr>
          <p:cNvSpPr>
            <a:spLocks noChangeArrowheads="1"/>
          </p:cNvSpPr>
          <p:nvPr/>
        </p:nvSpPr>
        <p:spPr bwMode="auto">
          <a:xfrm>
            <a:off x="1143000" y="2770187"/>
            <a:ext cx="73914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71596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715963">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715963">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715963">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715963">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10000"/>
              </a:lnSpc>
              <a:spcBef>
                <a:spcPct val="0"/>
              </a:spcBef>
              <a:buFontTx/>
              <a:buNone/>
            </a:pPr>
            <a:r>
              <a:rPr lang="en-IN" sz="3200" dirty="0">
                <a:solidFill>
                  <a:srgbClr val="FFFFFF"/>
                </a:solidFill>
                <a:latin typeface="Trebuchet MS" panose="020B0603020202020204" pitchFamily="34" charset="0"/>
              </a:rPr>
              <a:t>SAP BPA With On-Per and Public cloud</a:t>
            </a:r>
            <a:endParaRPr lang="en-US" altLang="en-US" dirty="0">
              <a:solidFill>
                <a:srgbClr val="FFFFFF"/>
              </a:solidFill>
              <a:latin typeface="Trebuchet MS" panose="020B0603020202020204" pitchFamily="34" charset="0"/>
            </a:endParaRPr>
          </a:p>
        </p:txBody>
      </p:sp>
      <p:sp>
        <p:nvSpPr>
          <p:cNvPr id="14343" name="Rectangle 4">
            <a:extLst>
              <a:ext uri="{FF2B5EF4-FFF2-40B4-BE49-F238E27FC236}">
                <a16:creationId xmlns:a16="http://schemas.microsoft.com/office/drawing/2014/main" id="{278F1E89-337C-44E0-BB21-94E0DDE4AB95}"/>
              </a:ext>
            </a:extLst>
          </p:cNvPr>
          <p:cNvSpPr>
            <a:spLocks noChangeArrowheads="1"/>
          </p:cNvSpPr>
          <p:nvPr/>
        </p:nvSpPr>
        <p:spPr bwMode="auto">
          <a:xfrm>
            <a:off x="746125" y="4257675"/>
            <a:ext cx="891222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71596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715963">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715963">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715963">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715963">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85000"/>
              </a:lnSpc>
              <a:spcBef>
                <a:spcPct val="0"/>
              </a:spcBef>
              <a:spcAft>
                <a:spcPct val="20000"/>
              </a:spcAft>
              <a:buFontTx/>
              <a:buNone/>
            </a:pPr>
            <a:endParaRPr lang="en-US" altLang="en-US" sz="1600" dirty="0">
              <a:solidFill>
                <a:srgbClr val="FFFFFF"/>
              </a:solidFill>
              <a:latin typeface="Trebuchet MS" panose="020B0603020202020204" pitchFamily="34" charset="0"/>
            </a:endParaRPr>
          </a:p>
        </p:txBody>
      </p:sp>
      <p:sp>
        <p:nvSpPr>
          <p:cNvPr id="9" name="Rectangle 3">
            <a:extLst>
              <a:ext uri="{FF2B5EF4-FFF2-40B4-BE49-F238E27FC236}">
                <a16:creationId xmlns:a16="http://schemas.microsoft.com/office/drawing/2014/main" id="{204A73D2-A686-42BE-98EF-39924998CE1A}"/>
              </a:ext>
            </a:extLst>
          </p:cNvPr>
          <p:cNvSpPr>
            <a:spLocks noChangeArrowheads="1"/>
          </p:cNvSpPr>
          <p:nvPr/>
        </p:nvSpPr>
        <p:spPr bwMode="auto">
          <a:xfrm>
            <a:off x="687387" y="3665537"/>
            <a:ext cx="8913813"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71596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715963">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715963">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715963">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715963">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10000"/>
              </a:lnSpc>
              <a:spcBef>
                <a:spcPct val="0"/>
              </a:spcBef>
              <a:buFontTx/>
              <a:buNone/>
            </a:pPr>
            <a:r>
              <a:rPr lang="en-US" altLang="en-US" sz="2200" dirty="0">
                <a:solidFill>
                  <a:srgbClr val="FFFFFF"/>
                </a:solidFill>
                <a:latin typeface="Trebuchet MS" panose="020B0603020202020204" pitchFamily="34" charset="0"/>
              </a:rPr>
              <a:t> </a:t>
            </a:r>
          </a:p>
        </p:txBody>
      </p:sp>
    </p:spTree>
    <p:extLst>
      <p:ext uri="{BB962C8B-B14F-4D97-AF65-F5344CB8AC3E}">
        <p14:creationId xmlns:p14="http://schemas.microsoft.com/office/powerpoint/2010/main" val="21583905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D324BC1-2293-8C6F-7BB4-7E1E6CF60BD0}"/>
              </a:ext>
            </a:extLst>
          </p:cNvPr>
          <p:cNvSpPr txBox="1"/>
          <p:nvPr/>
        </p:nvSpPr>
        <p:spPr>
          <a:xfrm>
            <a:off x="228600" y="457200"/>
            <a:ext cx="7924800" cy="646331"/>
          </a:xfrm>
          <a:prstGeom prst="rect">
            <a:avLst/>
          </a:prstGeom>
          <a:noFill/>
        </p:spPr>
        <p:txBody>
          <a:bodyPr wrap="square">
            <a:spAutoFit/>
          </a:bodyPr>
          <a:lstStyle/>
          <a:p>
            <a:r>
              <a:rPr lang="en-US" b="1" i="0" dirty="0">
                <a:solidFill>
                  <a:srgbClr val="475E75"/>
                </a:solidFill>
                <a:effectLst/>
                <a:highlight>
                  <a:srgbClr val="FFFFFF"/>
                </a:highlight>
                <a:latin typeface="Montserrat" panose="00000500000000000000" pitchFamily="2" charset="0"/>
              </a:rPr>
              <a:t>SAP Build Process Automation from an S/4 Hana On-Premise system Or Public Cloud Or Pvt Cloud</a:t>
            </a:r>
            <a:endParaRPr lang="en-IN" b="1" dirty="0">
              <a:latin typeface="Montserrat" panose="00000500000000000000" pitchFamily="2" charset="0"/>
            </a:endParaRPr>
          </a:p>
        </p:txBody>
      </p:sp>
      <p:sp>
        <p:nvSpPr>
          <p:cNvPr id="7" name="TextBox 6">
            <a:extLst>
              <a:ext uri="{FF2B5EF4-FFF2-40B4-BE49-F238E27FC236}">
                <a16:creationId xmlns:a16="http://schemas.microsoft.com/office/drawing/2014/main" id="{88D6F93C-4B63-4A82-BD25-3EB2953F072B}"/>
              </a:ext>
            </a:extLst>
          </p:cNvPr>
          <p:cNvSpPr txBox="1"/>
          <p:nvPr/>
        </p:nvSpPr>
        <p:spPr>
          <a:xfrm>
            <a:off x="228600" y="1295400"/>
            <a:ext cx="9448800" cy="830997"/>
          </a:xfrm>
          <a:prstGeom prst="rect">
            <a:avLst/>
          </a:prstGeom>
          <a:noFill/>
        </p:spPr>
        <p:txBody>
          <a:bodyPr wrap="square">
            <a:spAutoFit/>
          </a:bodyPr>
          <a:lstStyle/>
          <a:p>
            <a:r>
              <a:rPr lang="en-US" sz="1600" b="0" i="0" dirty="0">
                <a:solidFill>
                  <a:srgbClr val="475E75"/>
                </a:solidFill>
                <a:effectLst/>
                <a:highlight>
                  <a:srgbClr val="FFFFFF"/>
                </a:highlight>
                <a:latin typeface="Montserrat" panose="00000500000000000000" pitchFamily="2" charset="0"/>
              </a:rPr>
              <a:t>SAP Build Process Automation is the unified offering in SAP BTP that combines the capabilities of </a:t>
            </a:r>
            <a:r>
              <a:rPr lang="en-US" sz="1600" b="1" i="0" dirty="0">
                <a:solidFill>
                  <a:srgbClr val="475E75"/>
                </a:solidFill>
                <a:effectLst/>
                <a:highlight>
                  <a:srgbClr val="FFFFFF"/>
                </a:highlight>
                <a:latin typeface="Montserrat" panose="00000500000000000000" pitchFamily="2" charset="0"/>
              </a:rPr>
              <a:t>SAP Workflow Management</a:t>
            </a:r>
            <a:r>
              <a:rPr lang="en-US" sz="1600" b="0" i="0" dirty="0">
                <a:solidFill>
                  <a:srgbClr val="475E75"/>
                </a:solidFill>
                <a:effectLst/>
                <a:highlight>
                  <a:srgbClr val="FFFFFF"/>
                </a:highlight>
                <a:latin typeface="Montserrat" panose="00000500000000000000" pitchFamily="2" charset="0"/>
              </a:rPr>
              <a:t> and </a:t>
            </a:r>
            <a:r>
              <a:rPr lang="en-US" sz="1600" b="1" i="0" dirty="0">
                <a:solidFill>
                  <a:srgbClr val="475E75"/>
                </a:solidFill>
                <a:effectLst/>
                <a:highlight>
                  <a:srgbClr val="FFFFFF"/>
                </a:highlight>
                <a:latin typeface="Montserrat" panose="00000500000000000000" pitchFamily="2" charset="0"/>
              </a:rPr>
              <a:t>SAP Intelligent RPA </a:t>
            </a:r>
            <a:r>
              <a:rPr lang="en-US" sz="1600" b="0" i="0" dirty="0">
                <a:solidFill>
                  <a:srgbClr val="475E75"/>
                </a:solidFill>
                <a:effectLst/>
                <a:highlight>
                  <a:srgbClr val="FFFFFF"/>
                </a:highlight>
                <a:latin typeface="Montserrat" panose="00000500000000000000" pitchFamily="2" charset="0"/>
              </a:rPr>
              <a:t>and its staring point can be FORM or API.</a:t>
            </a:r>
            <a:endParaRPr lang="en-IN" sz="1600" dirty="0">
              <a:latin typeface="Montserrat" panose="00000500000000000000" pitchFamily="2" charset="0"/>
            </a:endParaRPr>
          </a:p>
        </p:txBody>
      </p:sp>
      <p:pic>
        <p:nvPicPr>
          <p:cNvPr id="11" name="Picture 10">
            <a:extLst>
              <a:ext uri="{FF2B5EF4-FFF2-40B4-BE49-F238E27FC236}">
                <a16:creationId xmlns:a16="http://schemas.microsoft.com/office/drawing/2014/main" id="{742D741A-0C55-888C-A7D5-D50F99A8BF1B}"/>
              </a:ext>
            </a:extLst>
          </p:cNvPr>
          <p:cNvPicPr>
            <a:picLocks noChangeAspect="1"/>
          </p:cNvPicPr>
          <p:nvPr/>
        </p:nvPicPr>
        <p:blipFill>
          <a:blip r:embed="rId2"/>
          <a:stretch>
            <a:fillRect/>
          </a:stretch>
        </p:blipFill>
        <p:spPr>
          <a:xfrm>
            <a:off x="353291" y="3429000"/>
            <a:ext cx="3837709" cy="2647378"/>
          </a:xfrm>
          <a:prstGeom prst="rect">
            <a:avLst/>
          </a:prstGeom>
        </p:spPr>
      </p:pic>
      <p:sp>
        <p:nvSpPr>
          <p:cNvPr id="2" name="TextBox 1">
            <a:extLst>
              <a:ext uri="{FF2B5EF4-FFF2-40B4-BE49-F238E27FC236}">
                <a16:creationId xmlns:a16="http://schemas.microsoft.com/office/drawing/2014/main" id="{6AA3FD52-20EB-4511-2470-F6345B27C550}"/>
              </a:ext>
            </a:extLst>
          </p:cNvPr>
          <p:cNvSpPr txBox="1"/>
          <p:nvPr/>
        </p:nvSpPr>
        <p:spPr>
          <a:xfrm>
            <a:off x="249382" y="2154106"/>
            <a:ext cx="8742218" cy="584775"/>
          </a:xfrm>
          <a:prstGeom prst="rect">
            <a:avLst/>
          </a:prstGeom>
          <a:noFill/>
        </p:spPr>
        <p:txBody>
          <a:bodyPr wrap="square">
            <a:spAutoFit/>
          </a:bodyPr>
          <a:lstStyle/>
          <a:p>
            <a:pPr algn="l"/>
            <a:r>
              <a:rPr lang="en-US" sz="1600" dirty="0">
                <a:solidFill>
                  <a:srgbClr val="475E75"/>
                </a:solidFill>
                <a:highlight>
                  <a:srgbClr val="FFFFFF"/>
                </a:highlight>
                <a:latin typeface="Montserrat" panose="00000500000000000000" pitchFamily="2" charset="0"/>
              </a:rPr>
              <a:t>The Build Process Automation is one of the BPT services so it consist of its own </a:t>
            </a:r>
            <a:r>
              <a:rPr lang="en-US" sz="1600" dirty="0" err="1">
                <a:solidFill>
                  <a:srgbClr val="475E75"/>
                </a:solidFill>
                <a:highlight>
                  <a:srgbClr val="FFFFFF"/>
                </a:highlight>
                <a:latin typeface="Montserrat" panose="00000500000000000000" pitchFamily="2" charset="0"/>
              </a:rPr>
              <a:t>url</a:t>
            </a:r>
            <a:r>
              <a:rPr lang="en-US" sz="1600" dirty="0">
                <a:solidFill>
                  <a:srgbClr val="475E75"/>
                </a:solidFill>
                <a:highlight>
                  <a:srgbClr val="FFFFFF"/>
                </a:highlight>
                <a:latin typeface="Montserrat" panose="00000500000000000000" pitchFamily="2" charset="0"/>
              </a:rPr>
              <a:t> i.e. User can access My Inbox (the one of the tile in Build portal) with  different </a:t>
            </a:r>
            <a:r>
              <a:rPr lang="en-US" sz="1600" dirty="0" err="1">
                <a:solidFill>
                  <a:srgbClr val="475E75"/>
                </a:solidFill>
                <a:highlight>
                  <a:srgbClr val="FFFFFF"/>
                </a:highlight>
                <a:latin typeface="Montserrat" panose="00000500000000000000" pitchFamily="2" charset="0"/>
              </a:rPr>
              <a:t>url</a:t>
            </a:r>
            <a:endParaRPr lang="en-US" sz="1600" b="0" i="0" dirty="0">
              <a:solidFill>
                <a:srgbClr val="475E75"/>
              </a:solidFill>
              <a:effectLst/>
              <a:highlight>
                <a:srgbClr val="FFFFFF"/>
              </a:highlight>
              <a:latin typeface="Montserrat" panose="00000500000000000000" pitchFamily="2" charset="0"/>
            </a:endParaRPr>
          </a:p>
        </p:txBody>
      </p:sp>
      <p:pic>
        <p:nvPicPr>
          <p:cNvPr id="4" name="Picture 3">
            <a:extLst>
              <a:ext uri="{FF2B5EF4-FFF2-40B4-BE49-F238E27FC236}">
                <a16:creationId xmlns:a16="http://schemas.microsoft.com/office/drawing/2014/main" id="{0683FA74-3945-DE8F-68F6-6D57625AC223}"/>
              </a:ext>
            </a:extLst>
          </p:cNvPr>
          <p:cNvPicPr>
            <a:picLocks noChangeAspect="1"/>
          </p:cNvPicPr>
          <p:nvPr/>
        </p:nvPicPr>
        <p:blipFill>
          <a:blip r:embed="rId3"/>
          <a:stretch>
            <a:fillRect/>
          </a:stretch>
        </p:blipFill>
        <p:spPr>
          <a:xfrm>
            <a:off x="4953000" y="3429000"/>
            <a:ext cx="4599709" cy="2647378"/>
          </a:xfrm>
          <a:prstGeom prst="rect">
            <a:avLst/>
          </a:prstGeom>
        </p:spPr>
      </p:pic>
      <p:sp>
        <p:nvSpPr>
          <p:cNvPr id="6" name="TextBox 5">
            <a:extLst>
              <a:ext uri="{FF2B5EF4-FFF2-40B4-BE49-F238E27FC236}">
                <a16:creationId xmlns:a16="http://schemas.microsoft.com/office/drawing/2014/main" id="{EFC5270F-7DD5-1726-43C9-F50C334DC4FC}"/>
              </a:ext>
            </a:extLst>
          </p:cNvPr>
          <p:cNvSpPr txBox="1"/>
          <p:nvPr/>
        </p:nvSpPr>
        <p:spPr>
          <a:xfrm>
            <a:off x="387926" y="2896489"/>
            <a:ext cx="3650673" cy="338554"/>
          </a:xfrm>
          <a:prstGeom prst="rect">
            <a:avLst/>
          </a:prstGeom>
          <a:noFill/>
        </p:spPr>
        <p:txBody>
          <a:bodyPr wrap="square">
            <a:spAutoFit/>
          </a:bodyPr>
          <a:lstStyle/>
          <a:p>
            <a:pPr algn="l"/>
            <a:r>
              <a:rPr lang="en-US" sz="1600" b="1" dirty="0">
                <a:solidFill>
                  <a:schemeClr val="tx2">
                    <a:lumMod val="60000"/>
                    <a:lumOff val="40000"/>
                  </a:schemeClr>
                </a:solidFill>
                <a:highlight>
                  <a:srgbClr val="FFFFFF"/>
                </a:highlight>
                <a:latin typeface="Montserrat" panose="00000500000000000000" pitchFamily="2" charset="0"/>
              </a:rPr>
              <a:t>Build Launchpad (BTP Service)</a:t>
            </a:r>
            <a:endParaRPr lang="en-US" sz="1600" b="1" i="0" dirty="0">
              <a:solidFill>
                <a:schemeClr val="tx2">
                  <a:lumMod val="60000"/>
                  <a:lumOff val="40000"/>
                </a:schemeClr>
              </a:solidFill>
              <a:effectLst/>
              <a:highlight>
                <a:srgbClr val="FFFFFF"/>
              </a:highlight>
              <a:latin typeface="Montserrat" panose="00000500000000000000" pitchFamily="2" charset="0"/>
            </a:endParaRPr>
          </a:p>
        </p:txBody>
      </p:sp>
      <p:sp>
        <p:nvSpPr>
          <p:cNvPr id="8" name="TextBox 7">
            <a:extLst>
              <a:ext uri="{FF2B5EF4-FFF2-40B4-BE49-F238E27FC236}">
                <a16:creationId xmlns:a16="http://schemas.microsoft.com/office/drawing/2014/main" id="{B4BE7D93-1FF9-C337-3C22-5067A13C6CE2}"/>
              </a:ext>
            </a:extLst>
          </p:cNvPr>
          <p:cNvSpPr txBox="1"/>
          <p:nvPr/>
        </p:nvSpPr>
        <p:spPr>
          <a:xfrm>
            <a:off x="4953000" y="2845114"/>
            <a:ext cx="4191000" cy="584775"/>
          </a:xfrm>
          <a:prstGeom prst="rect">
            <a:avLst/>
          </a:prstGeom>
          <a:noFill/>
        </p:spPr>
        <p:txBody>
          <a:bodyPr wrap="square">
            <a:spAutoFit/>
          </a:bodyPr>
          <a:lstStyle/>
          <a:p>
            <a:pPr algn="l"/>
            <a:r>
              <a:rPr lang="en-US" sz="1600" b="1" dirty="0">
                <a:solidFill>
                  <a:schemeClr val="accent2">
                    <a:lumMod val="60000"/>
                    <a:lumOff val="40000"/>
                  </a:schemeClr>
                </a:solidFill>
                <a:highlight>
                  <a:srgbClr val="FFFFFF"/>
                </a:highlight>
                <a:latin typeface="Montserrat" panose="00000500000000000000" pitchFamily="2" charset="0"/>
              </a:rPr>
              <a:t>Fiori Launchpad (S4 HANA on-prem, Pvt cloud, Public Cloud)</a:t>
            </a:r>
            <a:endParaRPr lang="en-US" sz="1600" b="1" i="0" dirty="0">
              <a:solidFill>
                <a:schemeClr val="accent2">
                  <a:lumMod val="60000"/>
                  <a:lumOff val="40000"/>
                </a:schemeClr>
              </a:solidFill>
              <a:effectLst/>
              <a:highlight>
                <a:srgbClr val="FFFFFF"/>
              </a:highlight>
              <a:latin typeface="Montserrat" panose="00000500000000000000" pitchFamily="2" charset="0"/>
            </a:endParaRPr>
          </a:p>
        </p:txBody>
      </p:sp>
    </p:spTree>
    <p:extLst>
      <p:ext uri="{BB962C8B-B14F-4D97-AF65-F5344CB8AC3E}">
        <p14:creationId xmlns:p14="http://schemas.microsoft.com/office/powerpoint/2010/main" val="29096581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C02F0182-BF6B-48B7-9EF4-E56069692514}"/>
              </a:ext>
            </a:extLst>
          </p:cNvPr>
          <p:cNvSpPr>
            <a:spLocks noGrp="1"/>
          </p:cNvSpPr>
          <p:nvPr>
            <p:ph type="title"/>
          </p:nvPr>
        </p:nvSpPr>
        <p:spPr>
          <a:xfrm>
            <a:off x="64078" y="160336"/>
            <a:ext cx="7620000" cy="1143000"/>
          </a:xfrm>
        </p:spPr>
        <p:txBody>
          <a:bodyPr wrap="square" anchor="ctr">
            <a:normAutofit/>
          </a:bodyPr>
          <a:lstStyle/>
          <a:p>
            <a:r>
              <a:rPr lang="en-US" sz="900" b="1" i="0" dirty="0">
                <a:solidFill>
                  <a:srgbClr val="475E75"/>
                </a:solidFill>
                <a:effectLst/>
                <a:highlight>
                  <a:srgbClr val="FFFFFF"/>
                </a:highlight>
                <a:latin typeface="Montserrat" panose="00000500000000000000" pitchFamily="2" charset="0"/>
              </a:rPr>
              <a:t>SAP Build Process Automation from an S/4 Hana On-Premise system Or Public Cloud Or Pvt Cloud</a:t>
            </a:r>
            <a:endParaRPr lang="en-IN" sz="900" b="1" dirty="0">
              <a:latin typeface="Montserrat" panose="00000500000000000000" pitchFamily="2" charset="0"/>
            </a:endParaRPr>
          </a:p>
        </p:txBody>
      </p:sp>
      <p:sp>
        <p:nvSpPr>
          <p:cNvPr id="19463" name="Content Placeholder 2">
            <a:extLst>
              <a:ext uri="{FF2B5EF4-FFF2-40B4-BE49-F238E27FC236}">
                <a16:creationId xmlns:a16="http://schemas.microsoft.com/office/drawing/2014/main" id="{54690642-A2BF-4A4E-F49C-39FC9F9278DA}"/>
              </a:ext>
            </a:extLst>
          </p:cNvPr>
          <p:cNvSpPr>
            <a:spLocks noGrp="1"/>
          </p:cNvSpPr>
          <p:nvPr>
            <p:ph sz="half" idx="1"/>
          </p:nvPr>
        </p:nvSpPr>
        <p:spPr>
          <a:xfrm>
            <a:off x="228600" y="1143001"/>
            <a:ext cx="9296400" cy="1752600"/>
          </a:xfrm>
        </p:spPr>
        <p:txBody>
          <a:bodyPr/>
          <a:lstStyle/>
          <a:p>
            <a:r>
              <a:rPr lang="en-US" sz="1600" dirty="0">
                <a:latin typeface="Montserrat" panose="00000500000000000000" pitchFamily="2" charset="0"/>
              </a:rPr>
              <a:t>Connect S4 Hana to BPA via cloud connector</a:t>
            </a:r>
          </a:p>
          <a:p>
            <a:r>
              <a:rPr lang="en-US" sz="1600" dirty="0">
                <a:latin typeface="Montserrat" panose="00000500000000000000" pitchFamily="2" charset="0"/>
              </a:rPr>
              <a:t>Document create in S4 and event pass to BPA for approval</a:t>
            </a:r>
          </a:p>
          <a:p>
            <a:r>
              <a:rPr lang="en-US" sz="1600" dirty="0">
                <a:latin typeface="Montserrat" panose="00000500000000000000" pitchFamily="2" charset="0"/>
              </a:rPr>
              <a:t>User can access Build </a:t>
            </a:r>
            <a:r>
              <a:rPr lang="en-US" sz="1600" dirty="0" err="1">
                <a:latin typeface="Montserrat" panose="00000500000000000000" pitchFamily="2" charset="0"/>
              </a:rPr>
              <a:t>url</a:t>
            </a:r>
            <a:r>
              <a:rPr lang="en-US" sz="1600" dirty="0">
                <a:latin typeface="Montserrat" panose="00000500000000000000" pitchFamily="2" charset="0"/>
              </a:rPr>
              <a:t> to future process</a:t>
            </a:r>
          </a:p>
          <a:p>
            <a:r>
              <a:rPr lang="en-US" sz="1600" dirty="0">
                <a:latin typeface="Montserrat" panose="00000500000000000000" pitchFamily="2" charset="0"/>
              </a:rPr>
              <a:t>Once process is complete than result send back to S4 </a:t>
            </a:r>
            <a:r>
              <a:rPr lang="en-US" sz="1600" dirty="0" err="1">
                <a:latin typeface="Montserrat" panose="00000500000000000000" pitchFamily="2" charset="0"/>
              </a:rPr>
              <a:t>hana</a:t>
            </a:r>
            <a:r>
              <a:rPr lang="en-US" sz="1600" dirty="0">
                <a:latin typeface="Montserrat" panose="00000500000000000000" pitchFamily="2" charset="0"/>
              </a:rPr>
              <a:t>.</a:t>
            </a:r>
          </a:p>
          <a:p>
            <a:r>
              <a:rPr lang="en-US" sz="1600" dirty="0">
                <a:latin typeface="Montserrat" panose="00000500000000000000" pitchFamily="2" charset="0"/>
              </a:rPr>
              <a:t>As we have 2 </a:t>
            </a:r>
            <a:r>
              <a:rPr lang="en-US" sz="1600" dirty="0" err="1">
                <a:latin typeface="Montserrat" panose="00000500000000000000" pitchFamily="2" charset="0"/>
              </a:rPr>
              <a:t>url</a:t>
            </a:r>
            <a:r>
              <a:rPr lang="en-US" sz="1600" dirty="0">
                <a:latin typeface="Montserrat" panose="00000500000000000000" pitchFamily="2" charset="0"/>
              </a:rPr>
              <a:t> for user to access</a:t>
            </a:r>
          </a:p>
          <a:p>
            <a:pPr marL="0" indent="0">
              <a:buNone/>
            </a:pPr>
            <a:r>
              <a:rPr lang="en-US" sz="1600" b="1" dirty="0">
                <a:latin typeface="Montserrat" panose="00000500000000000000" pitchFamily="2" charset="0"/>
              </a:rPr>
              <a:t>       1. On-Prem / Pvt Cloud / Public cloud Fiori launchpad URL</a:t>
            </a:r>
          </a:p>
          <a:p>
            <a:pPr marL="0" indent="0">
              <a:buNone/>
            </a:pPr>
            <a:r>
              <a:rPr lang="en-US" sz="1600" b="1" dirty="0">
                <a:latin typeface="Montserrat" panose="00000500000000000000" pitchFamily="2" charset="0"/>
              </a:rPr>
              <a:t>       2. Build </a:t>
            </a:r>
            <a:r>
              <a:rPr lang="en-US" sz="1600" b="1" dirty="0" err="1">
                <a:latin typeface="Montserrat" panose="00000500000000000000" pitchFamily="2" charset="0"/>
              </a:rPr>
              <a:t>Url</a:t>
            </a:r>
            <a:r>
              <a:rPr lang="en-US" sz="1600" b="1" dirty="0">
                <a:latin typeface="Montserrat" panose="00000500000000000000" pitchFamily="2" charset="0"/>
              </a:rPr>
              <a:t> which consist of My Inbox Tile</a:t>
            </a:r>
          </a:p>
          <a:p>
            <a:r>
              <a:rPr lang="en-US" sz="1600" b="1" u="sng" dirty="0">
                <a:latin typeface="Montserrat" panose="00000500000000000000" pitchFamily="2" charset="0"/>
              </a:rPr>
              <a:t>Although we have provision to merge both </a:t>
            </a:r>
            <a:r>
              <a:rPr lang="en-US" sz="1600" b="1" u="sng" dirty="0" err="1">
                <a:latin typeface="Montserrat" panose="00000500000000000000" pitchFamily="2" charset="0"/>
              </a:rPr>
              <a:t>url</a:t>
            </a:r>
            <a:r>
              <a:rPr lang="en-US" sz="1600" b="1" u="sng" dirty="0">
                <a:latin typeface="Montserrat" panose="00000500000000000000" pitchFamily="2" charset="0"/>
              </a:rPr>
              <a:t> in one </a:t>
            </a:r>
            <a:r>
              <a:rPr lang="en-US" sz="1600" b="1" u="sng" dirty="0" err="1">
                <a:latin typeface="Montserrat" panose="00000500000000000000" pitchFamily="2" charset="0"/>
              </a:rPr>
              <a:t>url</a:t>
            </a:r>
            <a:r>
              <a:rPr lang="en-US" sz="1600" b="1" u="sng" dirty="0">
                <a:latin typeface="Montserrat" panose="00000500000000000000" pitchFamily="2" charset="0"/>
              </a:rPr>
              <a:t>.</a:t>
            </a:r>
          </a:p>
          <a:p>
            <a:pPr marL="0" indent="0">
              <a:buNone/>
            </a:pPr>
            <a:endParaRPr lang="en-US" sz="1600" b="1" dirty="0">
              <a:latin typeface="Montserrat" panose="00000500000000000000" pitchFamily="2" charset="0"/>
            </a:endParaRPr>
          </a:p>
        </p:txBody>
      </p:sp>
      <p:pic>
        <p:nvPicPr>
          <p:cNvPr id="3" name="Picture 2">
            <a:extLst>
              <a:ext uri="{FF2B5EF4-FFF2-40B4-BE49-F238E27FC236}">
                <a16:creationId xmlns:a16="http://schemas.microsoft.com/office/drawing/2014/main" id="{EE8E4F69-85F9-508A-CEF0-350A767A9028}"/>
              </a:ext>
            </a:extLst>
          </p:cNvPr>
          <p:cNvPicPr>
            <a:picLocks noChangeAspect="1"/>
          </p:cNvPicPr>
          <p:nvPr/>
        </p:nvPicPr>
        <p:blipFill>
          <a:blip r:embed="rId2"/>
          <a:stretch>
            <a:fillRect/>
          </a:stretch>
        </p:blipFill>
        <p:spPr>
          <a:xfrm>
            <a:off x="381000" y="3581400"/>
            <a:ext cx="8260774" cy="2646218"/>
          </a:xfrm>
          <a:prstGeom prst="rect">
            <a:avLst/>
          </a:prstGeom>
          <a:noFill/>
        </p:spPr>
      </p:pic>
    </p:spTree>
    <p:extLst>
      <p:ext uri="{BB962C8B-B14F-4D97-AF65-F5344CB8AC3E}">
        <p14:creationId xmlns:p14="http://schemas.microsoft.com/office/powerpoint/2010/main" val="12115077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F0351-0B98-0A42-1B39-A301B5C6C7D9}"/>
              </a:ext>
            </a:extLst>
          </p:cNvPr>
          <p:cNvSpPr>
            <a:spLocks noGrp="1"/>
          </p:cNvSpPr>
          <p:nvPr>
            <p:ph type="title"/>
          </p:nvPr>
        </p:nvSpPr>
        <p:spPr>
          <a:xfrm>
            <a:off x="0" y="304800"/>
            <a:ext cx="3086100" cy="457198"/>
          </a:xfrm>
        </p:spPr>
        <p:txBody>
          <a:bodyPr/>
          <a:lstStyle/>
          <a:p>
            <a:r>
              <a:rPr lang="en-IN" sz="2400" b="1" dirty="0">
                <a:latin typeface="Montserrat" panose="00000500000000000000" pitchFamily="2" charset="0"/>
              </a:rPr>
              <a:t>Advantages</a:t>
            </a:r>
          </a:p>
        </p:txBody>
      </p:sp>
      <p:sp>
        <p:nvSpPr>
          <p:cNvPr id="7" name="TextBox 6">
            <a:extLst>
              <a:ext uri="{FF2B5EF4-FFF2-40B4-BE49-F238E27FC236}">
                <a16:creationId xmlns:a16="http://schemas.microsoft.com/office/drawing/2014/main" id="{16269FC3-5E04-59BC-1EFC-7B2DF6B1EB68}"/>
              </a:ext>
            </a:extLst>
          </p:cNvPr>
          <p:cNvSpPr txBox="1"/>
          <p:nvPr/>
        </p:nvSpPr>
        <p:spPr>
          <a:xfrm>
            <a:off x="381000" y="990600"/>
            <a:ext cx="9220200" cy="646331"/>
          </a:xfrm>
          <a:prstGeom prst="rect">
            <a:avLst/>
          </a:prstGeom>
          <a:noFill/>
        </p:spPr>
        <p:txBody>
          <a:bodyPr wrap="square">
            <a:spAutoFit/>
          </a:bodyPr>
          <a:lstStyle/>
          <a:p>
            <a:r>
              <a:rPr lang="en-US" b="1" dirty="0"/>
              <a:t>Improved Efficiency</a:t>
            </a:r>
            <a:r>
              <a:rPr lang="en-US" dirty="0"/>
              <a:t>: Automation of repetitive tasks and processes reduces manual intervention, speeding up operations and decreasing errors.</a:t>
            </a:r>
            <a:endParaRPr lang="en-IN" dirty="0"/>
          </a:p>
        </p:txBody>
      </p:sp>
      <p:sp>
        <p:nvSpPr>
          <p:cNvPr id="9" name="TextBox 8">
            <a:extLst>
              <a:ext uri="{FF2B5EF4-FFF2-40B4-BE49-F238E27FC236}">
                <a16:creationId xmlns:a16="http://schemas.microsoft.com/office/drawing/2014/main" id="{A9985BAC-F839-0D2F-B78C-27A5A914DC6E}"/>
              </a:ext>
            </a:extLst>
          </p:cNvPr>
          <p:cNvSpPr txBox="1"/>
          <p:nvPr/>
        </p:nvSpPr>
        <p:spPr>
          <a:xfrm>
            <a:off x="381000" y="1865533"/>
            <a:ext cx="9067800" cy="923330"/>
          </a:xfrm>
          <a:prstGeom prst="rect">
            <a:avLst/>
          </a:prstGeom>
          <a:noFill/>
        </p:spPr>
        <p:txBody>
          <a:bodyPr wrap="square">
            <a:spAutoFit/>
          </a:bodyPr>
          <a:lstStyle/>
          <a:p>
            <a:r>
              <a:rPr lang="en-US" b="1" dirty="0"/>
              <a:t>Enhanced Integration</a:t>
            </a:r>
            <a:r>
              <a:rPr lang="en-US" dirty="0"/>
              <a:t>: By connecting SAP BPA with on-premise systems, you ensure that automation workflows are directly integrated with existing systems, allowing for seamless data exchange and process continuity.</a:t>
            </a:r>
            <a:endParaRPr lang="en-IN" dirty="0"/>
          </a:p>
        </p:txBody>
      </p:sp>
      <p:sp>
        <p:nvSpPr>
          <p:cNvPr id="11" name="TextBox 10">
            <a:extLst>
              <a:ext uri="{FF2B5EF4-FFF2-40B4-BE49-F238E27FC236}">
                <a16:creationId xmlns:a16="http://schemas.microsoft.com/office/drawing/2014/main" id="{1EBD3D88-A38D-E8CB-8E55-D5E8BD14CEF7}"/>
              </a:ext>
            </a:extLst>
          </p:cNvPr>
          <p:cNvSpPr txBox="1"/>
          <p:nvPr/>
        </p:nvSpPr>
        <p:spPr>
          <a:xfrm>
            <a:off x="381000" y="2993855"/>
            <a:ext cx="8915400" cy="923330"/>
          </a:xfrm>
          <a:prstGeom prst="rect">
            <a:avLst/>
          </a:prstGeom>
          <a:noFill/>
        </p:spPr>
        <p:txBody>
          <a:bodyPr wrap="square">
            <a:spAutoFit/>
          </a:bodyPr>
          <a:lstStyle/>
          <a:p>
            <a:r>
              <a:rPr lang="en-US" b="1" dirty="0"/>
              <a:t>Better Control and Customization</a:t>
            </a:r>
            <a:r>
              <a:rPr lang="en-US" dirty="0"/>
              <a:t>: On-premise systems often offer more control over the environment, enabling customizations that may not be possible in cloud-only solutions.</a:t>
            </a:r>
            <a:endParaRPr lang="en-IN" dirty="0"/>
          </a:p>
        </p:txBody>
      </p:sp>
      <p:sp>
        <p:nvSpPr>
          <p:cNvPr id="13" name="TextBox 12">
            <a:extLst>
              <a:ext uri="{FF2B5EF4-FFF2-40B4-BE49-F238E27FC236}">
                <a16:creationId xmlns:a16="http://schemas.microsoft.com/office/drawing/2014/main" id="{2C5D7657-4309-91E1-8A22-F920D600BA12}"/>
              </a:ext>
            </a:extLst>
          </p:cNvPr>
          <p:cNvSpPr txBox="1"/>
          <p:nvPr/>
        </p:nvSpPr>
        <p:spPr>
          <a:xfrm>
            <a:off x="381000" y="4122177"/>
            <a:ext cx="9067800" cy="923330"/>
          </a:xfrm>
          <a:prstGeom prst="rect">
            <a:avLst/>
          </a:prstGeom>
          <a:noFill/>
        </p:spPr>
        <p:txBody>
          <a:bodyPr wrap="square">
            <a:spAutoFit/>
          </a:bodyPr>
          <a:lstStyle/>
          <a:p>
            <a:r>
              <a:rPr lang="en-US" b="1" dirty="0"/>
              <a:t>Data Security and Compliance</a:t>
            </a:r>
            <a:r>
              <a:rPr lang="en-US" dirty="0"/>
              <a:t>: Keeping data on-premise can be advantageous for meeting specific regulatory or compliance requirements that necessitate data to remain within certain boundaries.</a:t>
            </a:r>
            <a:endParaRPr lang="en-IN" dirty="0"/>
          </a:p>
        </p:txBody>
      </p:sp>
    </p:spTree>
    <p:extLst>
      <p:ext uri="{BB962C8B-B14F-4D97-AF65-F5344CB8AC3E}">
        <p14:creationId xmlns:p14="http://schemas.microsoft.com/office/powerpoint/2010/main" val="28668455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3BF167AE-F6A2-47F2-8EEB-D96374B5A13A}"/>
              </a:ext>
            </a:extLst>
          </p:cNvPr>
          <p:cNvSpPr>
            <a:spLocks noGrp="1"/>
          </p:cNvSpPr>
          <p:nvPr>
            <p:ph type="title"/>
          </p:nvPr>
        </p:nvSpPr>
        <p:spPr>
          <a:xfrm>
            <a:off x="228600" y="685800"/>
            <a:ext cx="8915400" cy="549275"/>
          </a:xfrm>
        </p:spPr>
        <p:txBody>
          <a:bodyPr/>
          <a:lstStyle/>
          <a:p>
            <a:pPr eaLnBrk="1" hangingPunct="1"/>
            <a:endParaRPr lang="en-US" altLang="en-US"/>
          </a:p>
        </p:txBody>
      </p:sp>
      <p:sp>
        <p:nvSpPr>
          <p:cNvPr id="15363" name="Content Placeholder 2">
            <a:extLst>
              <a:ext uri="{FF2B5EF4-FFF2-40B4-BE49-F238E27FC236}">
                <a16:creationId xmlns:a16="http://schemas.microsoft.com/office/drawing/2014/main" id="{A8658F79-4648-4552-B241-CF5606FF85D0}"/>
              </a:ext>
            </a:extLst>
          </p:cNvPr>
          <p:cNvSpPr>
            <a:spLocks noGrp="1"/>
          </p:cNvSpPr>
          <p:nvPr>
            <p:ph idx="1"/>
          </p:nvPr>
        </p:nvSpPr>
        <p:spPr/>
        <p:txBody>
          <a:bodyPr/>
          <a:lstStyle/>
          <a:p>
            <a:pPr eaLnBrk="1" hangingPunct="1"/>
            <a:endParaRPr lang="en-US" altLang="en-US"/>
          </a:p>
        </p:txBody>
      </p:sp>
      <p:sp>
        <p:nvSpPr>
          <p:cNvPr id="15364" name="Rectangle 40">
            <a:extLst>
              <a:ext uri="{FF2B5EF4-FFF2-40B4-BE49-F238E27FC236}">
                <a16:creationId xmlns:a16="http://schemas.microsoft.com/office/drawing/2014/main" id="{F88DF389-DC96-4557-A587-F51AE076E8DD}"/>
              </a:ext>
            </a:extLst>
          </p:cNvPr>
          <p:cNvSpPr>
            <a:spLocks noChangeArrowheads="1"/>
          </p:cNvSpPr>
          <p:nvPr/>
        </p:nvSpPr>
        <p:spPr bwMode="gray">
          <a:xfrm>
            <a:off x="1600200" y="6324600"/>
            <a:ext cx="1782763"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defTabSz="95726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957263">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957263">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957263">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957263">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957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957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957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957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90000"/>
              </a:lnSpc>
              <a:spcBef>
                <a:spcPct val="0"/>
              </a:spcBef>
              <a:buFontTx/>
              <a:buNone/>
            </a:pPr>
            <a:r>
              <a:rPr lang="en-US" altLang="en-US" sz="1200">
                <a:latin typeface="Trebuchet MS" panose="020B0603020202020204" pitchFamily="34" charset="0"/>
              </a:rPr>
              <a:t>Presentation Title</a:t>
            </a:r>
            <a:endParaRPr lang="en-US" altLang="en-US" sz="1000">
              <a:latin typeface="Trebuchet MS" panose="020B0603020202020204" pitchFamily="34" charset="0"/>
            </a:endParaRPr>
          </a:p>
        </p:txBody>
      </p:sp>
      <p:sp>
        <p:nvSpPr>
          <p:cNvPr id="5" name="Rectangle 4">
            <a:extLst>
              <a:ext uri="{FF2B5EF4-FFF2-40B4-BE49-F238E27FC236}">
                <a16:creationId xmlns:a16="http://schemas.microsoft.com/office/drawing/2014/main" id="{1B4E9461-1DF2-479D-878D-32D2FE50D035}"/>
              </a:ext>
            </a:extLst>
          </p:cNvPr>
          <p:cNvSpPr/>
          <p:nvPr/>
        </p:nvSpPr>
        <p:spPr>
          <a:xfrm>
            <a:off x="0" y="0"/>
            <a:ext cx="9906000" cy="6858000"/>
          </a:xfrm>
          <a:prstGeom prst="rect">
            <a:avLst/>
          </a:prstGeom>
          <a:solidFill>
            <a:srgbClr val="30104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5366" name="Rectangle 5">
            <a:extLst>
              <a:ext uri="{FF2B5EF4-FFF2-40B4-BE49-F238E27FC236}">
                <a16:creationId xmlns:a16="http://schemas.microsoft.com/office/drawing/2014/main" id="{3B6E89BD-7D54-4F64-9FE7-08CF536C7F21}"/>
              </a:ext>
            </a:extLst>
          </p:cNvPr>
          <p:cNvSpPr>
            <a:spLocks noChangeArrowheads="1"/>
          </p:cNvSpPr>
          <p:nvPr/>
        </p:nvSpPr>
        <p:spPr bwMode="auto">
          <a:xfrm>
            <a:off x="657225" y="4803775"/>
            <a:ext cx="8562975"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a:lnSpc>
                <a:spcPts val="1800"/>
              </a:lnSpc>
              <a:spcBef>
                <a:spcPct val="0"/>
              </a:spcBef>
              <a:buFontTx/>
              <a:buNone/>
            </a:pPr>
            <a:r>
              <a:rPr lang="en-US" altLang="en-US" sz="1000" dirty="0">
                <a:solidFill>
                  <a:schemeClr val="bg1"/>
                </a:solidFill>
                <a:latin typeface="Trebuchet MS" panose="020B0603020202020204" pitchFamily="34" charset="0"/>
              </a:rPr>
              <a:t>This presentation contains certain forward looking statements concerning future business prospects and profitability of </a:t>
            </a:r>
            <a:r>
              <a:rPr lang="en-US" altLang="en-US" sz="1000" dirty="0" err="1">
                <a:solidFill>
                  <a:schemeClr val="bg1"/>
                </a:solidFill>
                <a:latin typeface="Trebuchet MS" panose="020B0603020202020204" pitchFamily="34" charset="0"/>
              </a:rPr>
              <a:t>Highbar</a:t>
            </a:r>
            <a:r>
              <a:rPr lang="en-US" altLang="en-US" sz="1000" dirty="0">
                <a:solidFill>
                  <a:schemeClr val="bg1"/>
                </a:solidFill>
                <a:latin typeface="Trebuchet MS" panose="020B0603020202020204" pitchFamily="34" charset="0"/>
              </a:rPr>
              <a:t> Technocrat Limited, which are subject to a number of risks and uncertainties and actual results could materially differ from those in such forward looking statements, important developments that could affect the company's operations include a downtrend in the information technology and infrastructure sectors, significant changes in political and economic environment in India, tax laws, labor relations, litigation etc. The company does not undertake to make any announcement in case any of these forward looking statements become materially incorrect in future or update any forward looking statements made from time to time by or on behalf of the company.</a:t>
            </a:r>
          </a:p>
          <a:p>
            <a:pPr algn="just">
              <a:lnSpc>
                <a:spcPts val="1800"/>
              </a:lnSpc>
              <a:spcBef>
                <a:spcPct val="0"/>
              </a:spcBef>
              <a:buFontTx/>
              <a:buNone/>
            </a:pPr>
            <a:r>
              <a:rPr lang="en-US" altLang="en-US" sz="1000" dirty="0">
                <a:solidFill>
                  <a:schemeClr val="bg1"/>
                </a:solidFill>
                <a:latin typeface="Trebuchet MS" panose="020B0603020202020204" pitchFamily="34" charset="0"/>
              </a:rPr>
              <a:t>All rights reserved. Copyright with </a:t>
            </a:r>
            <a:r>
              <a:rPr lang="en-US" altLang="en-US" sz="1000" dirty="0" err="1">
                <a:solidFill>
                  <a:schemeClr val="bg1"/>
                </a:solidFill>
                <a:latin typeface="Trebuchet MS" panose="020B0603020202020204" pitchFamily="34" charset="0"/>
              </a:rPr>
              <a:t>Highbar</a:t>
            </a:r>
            <a:r>
              <a:rPr lang="en-US" altLang="en-US" sz="1000" dirty="0">
                <a:solidFill>
                  <a:schemeClr val="bg1"/>
                </a:solidFill>
                <a:latin typeface="Trebuchet MS" panose="020B0603020202020204" pitchFamily="34" charset="0"/>
              </a:rPr>
              <a:t> Technocrat Limited. </a:t>
            </a:r>
            <a:r>
              <a:rPr lang="en-US" altLang="en-US" sz="1000" dirty="0" err="1">
                <a:solidFill>
                  <a:schemeClr val="bg1"/>
                </a:solidFill>
                <a:latin typeface="Trebuchet MS" panose="020B0603020202020204" pitchFamily="34" charset="0"/>
              </a:rPr>
              <a:t>Highbar</a:t>
            </a:r>
            <a:r>
              <a:rPr lang="en-US" altLang="en-US" sz="1000" dirty="0">
                <a:solidFill>
                  <a:schemeClr val="bg1"/>
                </a:solidFill>
                <a:latin typeface="Trebuchet MS" panose="020B0603020202020204" pitchFamily="34" charset="0"/>
              </a:rPr>
              <a:t> is a trademark of </a:t>
            </a:r>
            <a:r>
              <a:rPr lang="en-US" altLang="en-US" sz="1000" dirty="0" err="1">
                <a:solidFill>
                  <a:schemeClr val="bg1"/>
                </a:solidFill>
                <a:latin typeface="Trebuchet MS" panose="020B0603020202020204" pitchFamily="34" charset="0"/>
              </a:rPr>
              <a:t>Highbar</a:t>
            </a:r>
            <a:r>
              <a:rPr lang="en-US" altLang="en-US" sz="1000" dirty="0">
                <a:solidFill>
                  <a:schemeClr val="bg1"/>
                </a:solidFill>
                <a:latin typeface="Trebuchet MS" panose="020B0603020202020204" pitchFamily="34" charset="0"/>
              </a:rPr>
              <a:t> Technocrat Limited &amp; other names, logos are trademarks of their respective owners.</a:t>
            </a:r>
          </a:p>
        </p:txBody>
      </p:sp>
      <p:sp>
        <p:nvSpPr>
          <p:cNvPr id="15367" name="Rectangle 6">
            <a:extLst>
              <a:ext uri="{FF2B5EF4-FFF2-40B4-BE49-F238E27FC236}">
                <a16:creationId xmlns:a16="http://schemas.microsoft.com/office/drawing/2014/main" id="{1653782F-B5BD-446C-AA1E-1F447F069496}"/>
              </a:ext>
            </a:extLst>
          </p:cNvPr>
          <p:cNvSpPr>
            <a:spLocks noChangeArrowheads="1"/>
          </p:cNvSpPr>
          <p:nvPr/>
        </p:nvSpPr>
        <p:spPr bwMode="auto">
          <a:xfrm>
            <a:off x="654050" y="4267200"/>
            <a:ext cx="8413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sz="1000" dirty="0">
                <a:solidFill>
                  <a:schemeClr val="bg1"/>
                </a:solidFill>
                <a:latin typeface="Trebuchet MS" panose="020B0603020202020204" pitchFamily="34" charset="0"/>
              </a:rPr>
              <a:t>DISCLAIMER</a:t>
            </a:r>
          </a:p>
        </p:txBody>
      </p:sp>
      <p:cxnSp>
        <p:nvCxnSpPr>
          <p:cNvPr id="9" name="Straight Connector 8">
            <a:extLst>
              <a:ext uri="{FF2B5EF4-FFF2-40B4-BE49-F238E27FC236}">
                <a16:creationId xmlns:a16="http://schemas.microsoft.com/office/drawing/2014/main" id="{13EF102D-1BF6-4D2F-8C76-CDD4ADEB9A46}"/>
              </a:ext>
            </a:extLst>
          </p:cNvPr>
          <p:cNvCxnSpPr/>
          <p:nvPr/>
        </p:nvCxnSpPr>
        <p:spPr>
          <a:xfrm>
            <a:off x="0" y="4667250"/>
            <a:ext cx="99060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EF37DEA-3434-EA6B-96D8-25A8492073CF}"/>
              </a:ext>
            </a:extLst>
          </p:cNvPr>
          <p:cNvSpPr>
            <a:spLocks noGrp="1"/>
          </p:cNvSpPr>
          <p:nvPr>
            <p:ph type="title"/>
          </p:nvPr>
        </p:nvSpPr>
        <p:spPr>
          <a:xfrm>
            <a:off x="0" y="304800"/>
            <a:ext cx="3086100" cy="457198"/>
          </a:xfrm>
        </p:spPr>
        <p:txBody>
          <a:bodyPr/>
          <a:lstStyle/>
          <a:p>
            <a:r>
              <a:rPr lang="en-IN" sz="2400" b="1" dirty="0">
                <a:latin typeface="Montserrat" panose="00000500000000000000" pitchFamily="2" charset="0"/>
              </a:rPr>
              <a:t>Disadvantages</a:t>
            </a:r>
          </a:p>
        </p:txBody>
      </p:sp>
      <p:sp>
        <p:nvSpPr>
          <p:cNvPr id="7" name="TextBox 6">
            <a:extLst>
              <a:ext uri="{FF2B5EF4-FFF2-40B4-BE49-F238E27FC236}">
                <a16:creationId xmlns:a16="http://schemas.microsoft.com/office/drawing/2014/main" id="{A120E509-263E-78D6-870D-9DDE1291EB66}"/>
              </a:ext>
            </a:extLst>
          </p:cNvPr>
          <p:cNvSpPr txBox="1"/>
          <p:nvPr/>
        </p:nvSpPr>
        <p:spPr>
          <a:xfrm>
            <a:off x="304800" y="914400"/>
            <a:ext cx="9372600" cy="646331"/>
          </a:xfrm>
          <a:prstGeom prst="rect">
            <a:avLst/>
          </a:prstGeom>
          <a:noFill/>
        </p:spPr>
        <p:txBody>
          <a:bodyPr wrap="square">
            <a:spAutoFit/>
          </a:bodyPr>
          <a:lstStyle/>
          <a:p>
            <a:r>
              <a:rPr lang="en-US" b="1" dirty="0"/>
              <a:t>Infrastructure Costs</a:t>
            </a:r>
            <a:r>
              <a:rPr lang="en-US" dirty="0"/>
              <a:t>: Maintaining on-premise systems can involve significant infrastructure costs, including hardware, software, and ongoing maintenance expenses.</a:t>
            </a:r>
            <a:endParaRPr lang="en-IN" dirty="0"/>
          </a:p>
        </p:txBody>
      </p:sp>
      <p:sp>
        <p:nvSpPr>
          <p:cNvPr id="9" name="TextBox 8">
            <a:extLst>
              <a:ext uri="{FF2B5EF4-FFF2-40B4-BE49-F238E27FC236}">
                <a16:creationId xmlns:a16="http://schemas.microsoft.com/office/drawing/2014/main" id="{69AE8291-F5DC-DD63-E0A4-B4448FBC6651}"/>
              </a:ext>
            </a:extLst>
          </p:cNvPr>
          <p:cNvSpPr txBox="1"/>
          <p:nvPr/>
        </p:nvSpPr>
        <p:spPr>
          <a:xfrm>
            <a:off x="304800" y="1720060"/>
            <a:ext cx="9144000" cy="923330"/>
          </a:xfrm>
          <a:prstGeom prst="rect">
            <a:avLst/>
          </a:prstGeom>
          <a:noFill/>
        </p:spPr>
        <p:txBody>
          <a:bodyPr wrap="square">
            <a:spAutoFit/>
          </a:bodyPr>
          <a:lstStyle/>
          <a:p>
            <a:r>
              <a:rPr lang="en-US" b="1" dirty="0"/>
              <a:t>Scalability Issues</a:t>
            </a:r>
            <a:r>
              <a:rPr lang="en-US" dirty="0"/>
              <a:t>: Scaling on-premise solutions to handle increased workloads or additional users can be complex and costly compared to the more flexible scaling options available in cloud environments.</a:t>
            </a:r>
            <a:endParaRPr lang="en-IN" dirty="0"/>
          </a:p>
        </p:txBody>
      </p:sp>
      <p:sp>
        <p:nvSpPr>
          <p:cNvPr id="11" name="TextBox 10">
            <a:extLst>
              <a:ext uri="{FF2B5EF4-FFF2-40B4-BE49-F238E27FC236}">
                <a16:creationId xmlns:a16="http://schemas.microsoft.com/office/drawing/2014/main" id="{86D10AFE-6BFC-2FDA-A481-55631507C88E}"/>
              </a:ext>
            </a:extLst>
          </p:cNvPr>
          <p:cNvSpPr txBox="1"/>
          <p:nvPr/>
        </p:nvSpPr>
        <p:spPr>
          <a:xfrm>
            <a:off x="304800" y="2737283"/>
            <a:ext cx="9372600" cy="923330"/>
          </a:xfrm>
          <a:prstGeom prst="rect">
            <a:avLst/>
          </a:prstGeom>
          <a:noFill/>
        </p:spPr>
        <p:txBody>
          <a:bodyPr wrap="square">
            <a:spAutoFit/>
          </a:bodyPr>
          <a:lstStyle/>
          <a:p>
            <a:r>
              <a:rPr lang="en-US" b="1" dirty="0"/>
              <a:t>Integration Complexity</a:t>
            </a:r>
            <a:r>
              <a:rPr lang="en-US" dirty="0"/>
              <a:t>: Connecting on-premise systems with SAP BPA can be complex, requiring significant configuration and potentially custom development, which can increase project timelines and costs.</a:t>
            </a:r>
            <a:endParaRPr lang="en-IN" dirty="0"/>
          </a:p>
        </p:txBody>
      </p:sp>
      <p:sp>
        <p:nvSpPr>
          <p:cNvPr id="13" name="TextBox 12">
            <a:extLst>
              <a:ext uri="{FF2B5EF4-FFF2-40B4-BE49-F238E27FC236}">
                <a16:creationId xmlns:a16="http://schemas.microsoft.com/office/drawing/2014/main" id="{9EA750E1-4723-8668-6ED8-6BD2F1974D43}"/>
              </a:ext>
            </a:extLst>
          </p:cNvPr>
          <p:cNvSpPr txBox="1"/>
          <p:nvPr/>
        </p:nvSpPr>
        <p:spPr>
          <a:xfrm>
            <a:off x="325582" y="3819942"/>
            <a:ext cx="9351818" cy="923330"/>
          </a:xfrm>
          <a:prstGeom prst="rect">
            <a:avLst/>
          </a:prstGeom>
          <a:noFill/>
        </p:spPr>
        <p:txBody>
          <a:bodyPr wrap="square">
            <a:spAutoFit/>
          </a:bodyPr>
          <a:lstStyle/>
          <a:p>
            <a:r>
              <a:rPr lang="en-US" b="1" dirty="0"/>
              <a:t>Limited Remote Access</a:t>
            </a:r>
            <a:r>
              <a:rPr lang="en-US" dirty="0"/>
              <a:t>: On-premise solutions may not offer the same level of remote access and flexibility as cloud-based solutions, which can be a drawback for organizations with a distributed workforce.</a:t>
            </a:r>
            <a:endParaRPr lang="en-IN" dirty="0"/>
          </a:p>
        </p:txBody>
      </p:sp>
      <p:sp>
        <p:nvSpPr>
          <p:cNvPr id="15" name="TextBox 14">
            <a:extLst>
              <a:ext uri="{FF2B5EF4-FFF2-40B4-BE49-F238E27FC236}">
                <a16:creationId xmlns:a16="http://schemas.microsoft.com/office/drawing/2014/main" id="{712A9A12-6D60-ED7D-7157-8CA18936D484}"/>
              </a:ext>
            </a:extLst>
          </p:cNvPr>
          <p:cNvSpPr txBox="1"/>
          <p:nvPr/>
        </p:nvSpPr>
        <p:spPr>
          <a:xfrm>
            <a:off x="297872" y="4837165"/>
            <a:ext cx="9531927" cy="923330"/>
          </a:xfrm>
          <a:prstGeom prst="rect">
            <a:avLst/>
          </a:prstGeom>
          <a:noFill/>
        </p:spPr>
        <p:txBody>
          <a:bodyPr wrap="square">
            <a:spAutoFit/>
          </a:bodyPr>
          <a:lstStyle/>
          <a:p>
            <a:r>
              <a:rPr lang="en-US" b="1" dirty="0"/>
              <a:t>Potential for Bottlenecks</a:t>
            </a:r>
            <a:r>
              <a:rPr lang="en-US" dirty="0"/>
              <a:t>: On-premise systems may introduce bottlenecks if they are not optimized for high-volume or high-speed processing, which can affect the performance of automated processes.</a:t>
            </a:r>
            <a:endParaRPr lang="en-IN" dirty="0"/>
          </a:p>
        </p:txBody>
      </p:sp>
    </p:spTree>
    <p:extLst>
      <p:ext uri="{BB962C8B-B14F-4D97-AF65-F5344CB8AC3E}">
        <p14:creationId xmlns:p14="http://schemas.microsoft.com/office/powerpoint/2010/main" val="26444386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9D0F2EC-DAB5-A589-0931-D354CF821948}"/>
              </a:ext>
            </a:extLst>
          </p:cNvPr>
          <p:cNvSpPr txBox="1"/>
          <p:nvPr/>
        </p:nvSpPr>
        <p:spPr>
          <a:xfrm>
            <a:off x="533400" y="990600"/>
            <a:ext cx="8763000" cy="923330"/>
          </a:xfrm>
          <a:prstGeom prst="rect">
            <a:avLst/>
          </a:prstGeom>
          <a:noFill/>
        </p:spPr>
        <p:txBody>
          <a:bodyPr wrap="square">
            <a:spAutoFit/>
          </a:bodyPr>
          <a:lstStyle/>
          <a:p>
            <a:r>
              <a:rPr lang="en-US" dirty="0"/>
              <a:t>Overall, the decision to connect SAP Build Process Automation with on-premise systems should be based on a thorough analysis of your organization’s specific needs, current infrastructure, and long-term strategic goals.</a:t>
            </a:r>
            <a:endParaRPr lang="en-IN" dirty="0"/>
          </a:p>
        </p:txBody>
      </p:sp>
      <p:sp>
        <p:nvSpPr>
          <p:cNvPr id="8" name="TextBox 7">
            <a:extLst>
              <a:ext uri="{FF2B5EF4-FFF2-40B4-BE49-F238E27FC236}">
                <a16:creationId xmlns:a16="http://schemas.microsoft.com/office/drawing/2014/main" id="{19FEEEF6-8BD0-0AF7-D1A0-5EB9D55C8782}"/>
              </a:ext>
            </a:extLst>
          </p:cNvPr>
          <p:cNvSpPr txBox="1"/>
          <p:nvPr/>
        </p:nvSpPr>
        <p:spPr>
          <a:xfrm>
            <a:off x="533400" y="2358748"/>
            <a:ext cx="8610600" cy="1477328"/>
          </a:xfrm>
          <a:prstGeom prst="rect">
            <a:avLst/>
          </a:prstGeom>
          <a:noFill/>
        </p:spPr>
        <p:txBody>
          <a:bodyPr wrap="square">
            <a:spAutoFit/>
          </a:bodyPr>
          <a:lstStyle/>
          <a:p>
            <a:r>
              <a:rPr lang="en-US" dirty="0"/>
              <a:t>Integrating SAP Build Work Zone (formerly SAP Fiori Work Zone) with Fiori applications involves ensuring that users can seamlessly access their Fiori applications and workflows from within the Work Zone environment. SAP Build Work Zone is a collaborative workspace designed to integrate various SAP and third-party applications, providing a unified user experience.</a:t>
            </a:r>
            <a:endParaRPr lang="en-IN" dirty="0"/>
          </a:p>
        </p:txBody>
      </p:sp>
    </p:spTree>
    <p:extLst>
      <p:ext uri="{BB962C8B-B14F-4D97-AF65-F5344CB8AC3E}">
        <p14:creationId xmlns:p14="http://schemas.microsoft.com/office/powerpoint/2010/main" val="1118885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B7D07692-82B5-4C08-B311-86A787A4DF8B}"/>
              </a:ext>
            </a:extLst>
          </p:cNvPr>
          <p:cNvSpPr>
            <a:spLocks noGrp="1"/>
          </p:cNvSpPr>
          <p:nvPr>
            <p:ph type="title"/>
          </p:nvPr>
        </p:nvSpPr>
        <p:spPr>
          <a:xfrm>
            <a:off x="228600" y="685800"/>
            <a:ext cx="8915400" cy="549275"/>
          </a:xfrm>
        </p:spPr>
        <p:txBody>
          <a:bodyPr/>
          <a:lstStyle/>
          <a:p>
            <a:pPr eaLnBrk="1" hangingPunct="1"/>
            <a:endParaRPr lang="en-US" altLang="en-US"/>
          </a:p>
        </p:txBody>
      </p:sp>
      <p:sp>
        <p:nvSpPr>
          <p:cNvPr id="14339" name="Content Placeholder 2">
            <a:extLst>
              <a:ext uri="{FF2B5EF4-FFF2-40B4-BE49-F238E27FC236}">
                <a16:creationId xmlns:a16="http://schemas.microsoft.com/office/drawing/2014/main" id="{DC5793D4-AB1B-4FDD-80B6-355FBC48B893}"/>
              </a:ext>
            </a:extLst>
          </p:cNvPr>
          <p:cNvSpPr>
            <a:spLocks noGrp="1"/>
          </p:cNvSpPr>
          <p:nvPr>
            <p:ph idx="1"/>
          </p:nvPr>
        </p:nvSpPr>
        <p:spPr/>
        <p:txBody>
          <a:bodyPr/>
          <a:lstStyle/>
          <a:p>
            <a:pPr eaLnBrk="1" hangingPunct="1"/>
            <a:endParaRPr lang="en-US" altLang="en-US"/>
          </a:p>
        </p:txBody>
      </p:sp>
      <p:sp>
        <p:nvSpPr>
          <p:cNvPr id="14340" name="Rectangle 40">
            <a:extLst>
              <a:ext uri="{FF2B5EF4-FFF2-40B4-BE49-F238E27FC236}">
                <a16:creationId xmlns:a16="http://schemas.microsoft.com/office/drawing/2014/main" id="{1FF643E2-F4F9-4A09-9427-9C106E58E377}"/>
              </a:ext>
            </a:extLst>
          </p:cNvPr>
          <p:cNvSpPr>
            <a:spLocks noChangeArrowheads="1"/>
          </p:cNvSpPr>
          <p:nvPr/>
        </p:nvSpPr>
        <p:spPr bwMode="gray">
          <a:xfrm>
            <a:off x="1600200" y="6324600"/>
            <a:ext cx="1782763"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defTabSz="95726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957263">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957263">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957263">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957263">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957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957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957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957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90000"/>
              </a:lnSpc>
              <a:spcBef>
                <a:spcPct val="0"/>
              </a:spcBef>
              <a:buFontTx/>
              <a:buNone/>
            </a:pPr>
            <a:r>
              <a:rPr lang="en-US" altLang="en-US" sz="1200">
                <a:latin typeface="Trebuchet MS" panose="020B0603020202020204" pitchFamily="34" charset="0"/>
              </a:rPr>
              <a:t>Presentation Title</a:t>
            </a:r>
            <a:endParaRPr lang="en-US" altLang="en-US" sz="1000">
              <a:latin typeface="Trebuchet MS" panose="020B0603020202020204" pitchFamily="34" charset="0"/>
            </a:endParaRPr>
          </a:p>
        </p:txBody>
      </p:sp>
      <p:sp>
        <p:nvSpPr>
          <p:cNvPr id="5" name="Rectangle 4">
            <a:extLst>
              <a:ext uri="{FF2B5EF4-FFF2-40B4-BE49-F238E27FC236}">
                <a16:creationId xmlns:a16="http://schemas.microsoft.com/office/drawing/2014/main" id="{A1F5DBAE-D933-4A76-9EC9-05F74E2974CF}"/>
              </a:ext>
            </a:extLst>
          </p:cNvPr>
          <p:cNvSpPr/>
          <p:nvPr/>
        </p:nvSpPr>
        <p:spPr>
          <a:xfrm>
            <a:off x="0" y="-76200"/>
            <a:ext cx="9906000" cy="6858000"/>
          </a:xfrm>
          <a:prstGeom prst="rect">
            <a:avLst/>
          </a:prstGeom>
          <a:solidFill>
            <a:srgbClr val="30104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4342" name="Rectangle 3">
            <a:extLst>
              <a:ext uri="{FF2B5EF4-FFF2-40B4-BE49-F238E27FC236}">
                <a16:creationId xmlns:a16="http://schemas.microsoft.com/office/drawing/2014/main" id="{A937403F-3B2B-4D9F-BDDF-7ED2505BAD64}"/>
              </a:ext>
            </a:extLst>
          </p:cNvPr>
          <p:cNvSpPr>
            <a:spLocks noChangeArrowheads="1"/>
          </p:cNvSpPr>
          <p:nvPr/>
        </p:nvSpPr>
        <p:spPr bwMode="auto">
          <a:xfrm>
            <a:off x="4000500" y="2851582"/>
            <a:ext cx="13716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71596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715963">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715963">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715963">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715963">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10000"/>
              </a:lnSpc>
              <a:spcBef>
                <a:spcPct val="0"/>
              </a:spcBef>
              <a:buFontTx/>
              <a:buNone/>
            </a:pPr>
            <a:r>
              <a:rPr lang="en-IN" sz="3200" dirty="0">
                <a:solidFill>
                  <a:srgbClr val="FFFFFF"/>
                </a:solidFill>
                <a:latin typeface="Trebuchet MS" panose="020B0603020202020204" pitchFamily="34" charset="0"/>
              </a:rPr>
              <a:t>Q &amp; A</a:t>
            </a:r>
            <a:endParaRPr lang="en-US" altLang="en-US" dirty="0">
              <a:solidFill>
                <a:srgbClr val="FFFFFF"/>
              </a:solidFill>
              <a:latin typeface="Trebuchet MS" panose="020B0603020202020204" pitchFamily="34" charset="0"/>
            </a:endParaRPr>
          </a:p>
        </p:txBody>
      </p:sp>
      <p:sp>
        <p:nvSpPr>
          <p:cNvPr id="14343" name="Rectangle 4">
            <a:extLst>
              <a:ext uri="{FF2B5EF4-FFF2-40B4-BE49-F238E27FC236}">
                <a16:creationId xmlns:a16="http://schemas.microsoft.com/office/drawing/2014/main" id="{278F1E89-337C-44E0-BB21-94E0DDE4AB95}"/>
              </a:ext>
            </a:extLst>
          </p:cNvPr>
          <p:cNvSpPr>
            <a:spLocks noChangeArrowheads="1"/>
          </p:cNvSpPr>
          <p:nvPr/>
        </p:nvSpPr>
        <p:spPr bwMode="auto">
          <a:xfrm>
            <a:off x="746125" y="4257675"/>
            <a:ext cx="891222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71596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715963">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715963">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715963">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715963">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85000"/>
              </a:lnSpc>
              <a:spcBef>
                <a:spcPct val="0"/>
              </a:spcBef>
              <a:spcAft>
                <a:spcPct val="20000"/>
              </a:spcAft>
              <a:buFontTx/>
              <a:buNone/>
            </a:pPr>
            <a:endParaRPr lang="en-US" altLang="en-US" sz="1600" dirty="0">
              <a:solidFill>
                <a:srgbClr val="FFFFFF"/>
              </a:solidFill>
              <a:latin typeface="Trebuchet MS" panose="020B0603020202020204" pitchFamily="34" charset="0"/>
            </a:endParaRPr>
          </a:p>
        </p:txBody>
      </p:sp>
      <p:sp>
        <p:nvSpPr>
          <p:cNvPr id="9" name="Rectangle 3">
            <a:extLst>
              <a:ext uri="{FF2B5EF4-FFF2-40B4-BE49-F238E27FC236}">
                <a16:creationId xmlns:a16="http://schemas.microsoft.com/office/drawing/2014/main" id="{204A73D2-A686-42BE-98EF-39924998CE1A}"/>
              </a:ext>
            </a:extLst>
          </p:cNvPr>
          <p:cNvSpPr>
            <a:spLocks noChangeArrowheads="1"/>
          </p:cNvSpPr>
          <p:nvPr/>
        </p:nvSpPr>
        <p:spPr bwMode="auto">
          <a:xfrm>
            <a:off x="687387" y="3665537"/>
            <a:ext cx="8913813"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71596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715963">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715963">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715963">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715963">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10000"/>
              </a:lnSpc>
              <a:spcBef>
                <a:spcPct val="0"/>
              </a:spcBef>
              <a:buFontTx/>
              <a:buNone/>
            </a:pPr>
            <a:r>
              <a:rPr lang="en-US" altLang="en-US" sz="2200" dirty="0">
                <a:solidFill>
                  <a:srgbClr val="FFFFFF"/>
                </a:solidFill>
                <a:latin typeface="Trebuchet MS" panose="020B0603020202020204" pitchFamily="34" charset="0"/>
              </a:rPr>
              <a:t> </a:t>
            </a:r>
          </a:p>
        </p:txBody>
      </p:sp>
    </p:spTree>
    <p:extLst>
      <p:ext uri="{BB962C8B-B14F-4D97-AF65-F5344CB8AC3E}">
        <p14:creationId xmlns:p14="http://schemas.microsoft.com/office/powerpoint/2010/main" val="34568212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5">
            <a:extLst>
              <a:ext uri="{FF2B5EF4-FFF2-40B4-BE49-F238E27FC236}">
                <a16:creationId xmlns:a16="http://schemas.microsoft.com/office/drawing/2014/main" id="{3D33CCF8-9E31-4DE3-A750-0EFBC39331BA}"/>
              </a:ext>
            </a:extLst>
          </p:cNvPr>
          <p:cNvSpPr txBox="1">
            <a:spLocks noChangeArrowheads="1"/>
          </p:cNvSpPr>
          <p:nvPr/>
        </p:nvSpPr>
        <p:spPr bwMode="auto">
          <a:xfrm>
            <a:off x="3581401" y="2841914"/>
            <a:ext cx="2286000"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957263">
              <a:spcBef>
                <a:spcPct val="20000"/>
              </a:spcBef>
              <a:buFont typeface="Arial" panose="020B0604020202020204" pitchFamily="34" charset="0"/>
              <a:buChar char="•"/>
              <a:tabLst>
                <a:tab pos="955675" algn="l"/>
                <a:tab pos="8558213" algn="r"/>
              </a:tabLst>
              <a:defRPr sz="3200">
                <a:solidFill>
                  <a:schemeClr val="tx1"/>
                </a:solidFill>
                <a:latin typeface="Calibri" panose="020F0502020204030204" pitchFamily="34" charset="0"/>
              </a:defRPr>
            </a:lvl1pPr>
            <a:lvl2pPr marL="742950" indent="-285750" defTabSz="957263">
              <a:spcBef>
                <a:spcPct val="20000"/>
              </a:spcBef>
              <a:buFont typeface="Arial" panose="020B0604020202020204" pitchFamily="34" charset="0"/>
              <a:buChar char="–"/>
              <a:tabLst>
                <a:tab pos="955675" algn="l"/>
                <a:tab pos="8558213" algn="r"/>
              </a:tabLst>
              <a:defRPr sz="2800">
                <a:solidFill>
                  <a:schemeClr val="tx1"/>
                </a:solidFill>
                <a:latin typeface="Calibri" panose="020F0502020204030204" pitchFamily="34" charset="0"/>
              </a:defRPr>
            </a:lvl2pPr>
            <a:lvl3pPr marL="1143000" indent="-228600" defTabSz="957263">
              <a:spcBef>
                <a:spcPct val="20000"/>
              </a:spcBef>
              <a:buFont typeface="Arial" panose="020B0604020202020204" pitchFamily="34" charset="0"/>
              <a:buChar char="•"/>
              <a:tabLst>
                <a:tab pos="955675" algn="l"/>
                <a:tab pos="8558213" algn="r"/>
              </a:tabLst>
              <a:defRPr sz="2400">
                <a:solidFill>
                  <a:schemeClr val="tx1"/>
                </a:solidFill>
                <a:latin typeface="Calibri" panose="020F0502020204030204" pitchFamily="34" charset="0"/>
              </a:defRPr>
            </a:lvl3pPr>
            <a:lvl4pPr marL="1600200" indent="-228600" defTabSz="957263">
              <a:spcBef>
                <a:spcPct val="20000"/>
              </a:spcBef>
              <a:buFont typeface="Arial" panose="020B0604020202020204" pitchFamily="34" charset="0"/>
              <a:buChar char="–"/>
              <a:tabLst>
                <a:tab pos="955675" algn="l"/>
                <a:tab pos="8558213" algn="r"/>
              </a:tabLst>
              <a:defRPr sz="2000">
                <a:solidFill>
                  <a:schemeClr val="tx1"/>
                </a:solidFill>
                <a:latin typeface="Calibri" panose="020F0502020204030204" pitchFamily="34" charset="0"/>
              </a:defRPr>
            </a:lvl4pPr>
            <a:lvl5pPr marL="2057400" indent="-228600" defTabSz="957263">
              <a:spcBef>
                <a:spcPct val="20000"/>
              </a:spcBef>
              <a:buFont typeface="Arial" panose="020B0604020202020204" pitchFamily="34" charset="0"/>
              <a:buChar char="»"/>
              <a:tabLst>
                <a:tab pos="955675" algn="l"/>
                <a:tab pos="8558213" algn="r"/>
              </a:tabLst>
              <a:defRPr sz="2000">
                <a:solidFill>
                  <a:schemeClr val="tx1"/>
                </a:solidFill>
                <a:latin typeface="Calibri" panose="020F0502020204030204" pitchFamily="34" charset="0"/>
              </a:defRPr>
            </a:lvl5pPr>
            <a:lvl6pPr marL="2514600" indent="-228600" defTabSz="957263" eaLnBrk="0" fontAlgn="base" hangingPunct="0">
              <a:spcBef>
                <a:spcPct val="20000"/>
              </a:spcBef>
              <a:spcAft>
                <a:spcPct val="0"/>
              </a:spcAft>
              <a:buFont typeface="Arial" panose="020B0604020202020204" pitchFamily="34" charset="0"/>
              <a:buChar char="»"/>
              <a:tabLst>
                <a:tab pos="955675" algn="l"/>
                <a:tab pos="8558213" algn="r"/>
              </a:tabLst>
              <a:defRPr sz="2000">
                <a:solidFill>
                  <a:schemeClr val="tx1"/>
                </a:solidFill>
                <a:latin typeface="Calibri" panose="020F0502020204030204" pitchFamily="34" charset="0"/>
              </a:defRPr>
            </a:lvl6pPr>
            <a:lvl7pPr marL="2971800" indent="-228600" defTabSz="957263" eaLnBrk="0" fontAlgn="base" hangingPunct="0">
              <a:spcBef>
                <a:spcPct val="20000"/>
              </a:spcBef>
              <a:spcAft>
                <a:spcPct val="0"/>
              </a:spcAft>
              <a:buFont typeface="Arial" panose="020B0604020202020204" pitchFamily="34" charset="0"/>
              <a:buChar char="»"/>
              <a:tabLst>
                <a:tab pos="955675" algn="l"/>
                <a:tab pos="8558213" algn="r"/>
              </a:tabLst>
              <a:defRPr sz="2000">
                <a:solidFill>
                  <a:schemeClr val="tx1"/>
                </a:solidFill>
                <a:latin typeface="Calibri" panose="020F0502020204030204" pitchFamily="34" charset="0"/>
              </a:defRPr>
            </a:lvl7pPr>
            <a:lvl8pPr marL="3429000" indent="-228600" defTabSz="957263" eaLnBrk="0" fontAlgn="base" hangingPunct="0">
              <a:spcBef>
                <a:spcPct val="20000"/>
              </a:spcBef>
              <a:spcAft>
                <a:spcPct val="0"/>
              </a:spcAft>
              <a:buFont typeface="Arial" panose="020B0604020202020204" pitchFamily="34" charset="0"/>
              <a:buChar char="»"/>
              <a:tabLst>
                <a:tab pos="955675" algn="l"/>
                <a:tab pos="8558213" algn="r"/>
              </a:tabLst>
              <a:defRPr sz="2000">
                <a:solidFill>
                  <a:schemeClr val="tx1"/>
                </a:solidFill>
                <a:latin typeface="Calibri" panose="020F0502020204030204" pitchFamily="34" charset="0"/>
              </a:defRPr>
            </a:lvl8pPr>
            <a:lvl9pPr marL="3886200" indent="-228600" defTabSz="957263" eaLnBrk="0" fontAlgn="base" hangingPunct="0">
              <a:spcBef>
                <a:spcPct val="20000"/>
              </a:spcBef>
              <a:spcAft>
                <a:spcPct val="0"/>
              </a:spcAft>
              <a:buFont typeface="Arial" panose="020B0604020202020204" pitchFamily="34" charset="0"/>
              <a:buChar char="»"/>
              <a:tabLst>
                <a:tab pos="955675" algn="l"/>
                <a:tab pos="8558213" algn="r"/>
              </a:tabLst>
              <a:defRPr sz="2000">
                <a:solidFill>
                  <a:schemeClr val="tx1"/>
                </a:solidFill>
                <a:latin typeface="Calibri" panose="020F0502020204030204" pitchFamily="34" charset="0"/>
              </a:defRPr>
            </a:lvl9pPr>
          </a:lstStyle>
          <a:p>
            <a:pPr>
              <a:spcBef>
                <a:spcPct val="0"/>
              </a:spcBef>
              <a:buFontTx/>
              <a:buNone/>
            </a:pPr>
            <a:r>
              <a:rPr lang="en-US" altLang="en-US" sz="3600" dirty="0">
                <a:solidFill>
                  <a:schemeClr val="bg1"/>
                </a:solidFill>
                <a:latin typeface="Trebuchet MS" panose="020B0603020202020204" pitchFamily="34" charset="0"/>
              </a:rPr>
              <a:t>Thank You</a:t>
            </a:r>
          </a:p>
          <a:p>
            <a:pPr>
              <a:spcBef>
                <a:spcPct val="0"/>
              </a:spcBef>
              <a:buFontTx/>
              <a:buNone/>
            </a:pPr>
            <a:endParaRPr lang="en-US" altLang="en-US" sz="1800" dirty="0">
              <a:solidFill>
                <a:schemeClr val="bg1"/>
              </a:solidFill>
              <a:latin typeface="Trebuchet MS" panose="020B0603020202020204" pitchFamily="34" charset="0"/>
            </a:endParaRPr>
          </a:p>
          <a:p>
            <a:pPr>
              <a:spcBef>
                <a:spcPct val="0"/>
              </a:spcBef>
              <a:buFontTx/>
              <a:buNone/>
            </a:pPr>
            <a:r>
              <a:rPr lang="en-US" altLang="en-US" sz="1800" dirty="0">
                <a:solidFill>
                  <a:schemeClr val="bg1"/>
                </a:solidFill>
                <a:latin typeface="Trebuchet MS" panose="020B0603020202020204" pitchFamily="34" charset="0"/>
              </a:rPr>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3BF167AE-F6A2-47F2-8EEB-D96374B5A13A}"/>
              </a:ext>
            </a:extLst>
          </p:cNvPr>
          <p:cNvSpPr>
            <a:spLocks noGrp="1"/>
          </p:cNvSpPr>
          <p:nvPr>
            <p:ph type="title"/>
          </p:nvPr>
        </p:nvSpPr>
        <p:spPr>
          <a:xfrm>
            <a:off x="228600" y="685800"/>
            <a:ext cx="8915400" cy="549275"/>
          </a:xfrm>
        </p:spPr>
        <p:txBody>
          <a:bodyPr/>
          <a:lstStyle/>
          <a:p>
            <a:pPr eaLnBrk="1" hangingPunct="1"/>
            <a:endParaRPr lang="en-US" altLang="en-US"/>
          </a:p>
        </p:txBody>
      </p:sp>
      <p:sp>
        <p:nvSpPr>
          <p:cNvPr id="15363" name="Content Placeholder 2">
            <a:extLst>
              <a:ext uri="{FF2B5EF4-FFF2-40B4-BE49-F238E27FC236}">
                <a16:creationId xmlns:a16="http://schemas.microsoft.com/office/drawing/2014/main" id="{A8658F79-4648-4552-B241-CF5606FF85D0}"/>
              </a:ext>
            </a:extLst>
          </p:cNvPr>
          <p:cNvSpPr>
            <a:spLocks noGrp="1"/>
          </p:cNvSpPr>
          <p:nvPr>
            <p:ph idx="1"/>
          </p:nvPr>
        </p:nvSpPr>
        <p:spPr/>
        <p:txBody>
          <a:bodyPr/>
          <a:lstStyle/>
          <a:p>
            <a:pPr eaLnBrk="1" hangingPunct="1"/>
            <a:endParaRPr lang="en-US" altLang="en-US"/>
          </a:p>
        </p:txBody>
      </p:sp>
      <p:sp>
        <p:nvSpPr>
          <p:cNvPr id="15364" name="Rectangle 40">
            <a:extLst>
              <a:ext uri="{FF2B5EF4-FFF2-40B4-BE49-F238E27FC236}">
                <a16:creationId xmlns:a16="http://schemas.microsoft.com/office/drawing/2014/main" id="{F88DF389-DC96-4557-A587-F51AE076E8DD}"/>
              </a:ext>
            </a:extLst>
          </p:cNvPr>
          <p:cNvSpPr>
            <a:spLocks noChangeArrowheads="1"/>
          </p:cNvSpPr>
          <p:nvPr/>
        </p:nvSpPr>
        <p:spPr bwMode="gray">
          <a:xfrm>
            <a:off x="1600200" y="6324600"/>
            <a:ext cx="1782763"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defTabSz="95726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957263">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957263">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957263">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957263">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957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957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957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957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90000"/>
              </a:lnSpc>
              <a:spcBef>
                <a:spcPct val="0"/>
              </a:spcBef>
              <a:buFontTx/>
              <a:buNone/>
            </a:pPr>
            <a:r>
              <a:rPr lang="en-US" altLang="en-US" sz="1200">
                <a:latin typeface="Trebuchet MS" panose="020B0603020202020204" pitchFamily="34" charset="0"/>
              </a:rPr>
              <a:t>Presentation Title</a:t>
            </a:r>
            <a:endParaRPr lang="en-US" altLang="en-US" sz="1000">
              <a:latin typeface="Trebuchet MS" panose="020B0603020202020204" pitchFamily="34" charset="0"/>
            </a:endParaRPr>
          </a:p>
        </p:txBody>
      </p:sp>
      <p:sp>
        <p:nvSpPr>
          <p:cNvPr id="5" name="Rectangle 4">
            <a:extLst>
              <a:ext uri="{FF2B5EF4-FFF2-40B4-BE49-F238E27FC236}">
                <a16:creationId xmlns:a16="http://schemas.microsoft.com/office/drawing/2014/main" id="{1B4E9461-1DF2-479D-878D-32D2FE50D035}"/>
              </a:ext>
            </a:extLst>
          </p:cNvPr>
          <p:cNvSpPr/>
          <p:nvPr/>
        </p:nvSpPr>
        <p:spPr>
          <a:xfrm>
            <a:off x="0" y="0"/>
            <a:ext cx="9906000" cy="6858000"/>
          </a:xfrm>
          <a:prstGeom prst="rect">
            <a:avLst/>
          </a:prstGeom>
          <a:solidFill>
            <a:srgbClr val="30104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 name="Rectangle 3">
            <a:extLst>
              <a:ext uri="{FF2B5EF4-FFF2-40B4-BE49-F238E27FC236}">
                <a16:creationId xmlns:a16="http://schemas.microsoft.com/office/drawing/2014/main" id="{3A25623C-08B8-983A-E17C-78C237BC7E70}"/>
              </a:ext>
            </a:extLst>
          </p:cNvPr>
          <p:cNvSpPr>
            <a:spLocks noChangeArrowheads="1"/>
          </p:cNvSpPr>
          <p:nvPr/>
        </p:nvSpPr>
        <p:spPr bwMode="auto">
          <a:xfrm>
            <a:off x="4267200" y="419100"/>
            <a:ext cx="838199"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71596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715963">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715963">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715963">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715963">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10000"/>
              </a:lnSpc>
              <a:spcBef>
                <a:spcPct val="0"/>
              </a:spcBef>
              <a:buNone/>
            </a:pPr>
            <a:r>
              <a:rPr lang="en-IN" sz="2400" dirty="0">
                <a:solidFill>
                  <a:srgbClr val="FFFFFF"/>
                </a:solidFill>
                <a:latin typeface="Trebuchet MS" panose="020B0603020202020204" pitchFamily="34" charset="0"/>
              </a:rPr>
              <a:t>Topic</a:t>
            </a:r>
          </a:p>
        </p:txBody>
      </p:sp>
      <p:sp>
        <p:nvSpPr>
          <p:cNvPr id="3" name="Rectangle 3">
            <a:extLst>
              <a:ext uri="{FF2B5EF4-FFF2-40B4-BE49-F238E27FC236}">
                <a16:creationId xmlns:a16="http://schemas.microsoft.com/office/drawing/2014/main" id="{DFC29EB9-4E4B-C360-1289-AB73C309D3C3}"/>
              </a:ext>
            </a:extLst>
          </p:cNvPr>
          <p:cNvSpPr>
            <a:spLocks noChangeArrowheads="1"/>
          </p:cNvSpPr>
          <p:nvPr/>
        </p:nvSpPr>
        <p:spPr bwMode="auto">
          <a:xfrm>
            <a:off x="761998" y="868363"/>
            <a:ext cx="6400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71596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715963">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715963">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715963">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715963">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10000"/>
              </a:lnSpc>
              <a:spcBef>
                <a:spcPct val="0"/>
              </a:spcBef>
              <a:buNone/>
            </a:pPr>
            <a:r>
              <a:rPr lang="en-IN" sz="2400" dirty="0">
                <a:solidFill>
                  <a:srgbClr val="FFFFFF"/>
                </a:solidFill>
                <a:latin typeface="Trebuchet MS" panose="020B0603020202020204" pitchFamily="34" charset="0"/>
              </a:rPr>
              <a:t>1. About </a:t>
            </a:r>
            <a:r>
              <a:rPr lang="en-US" sz="2400" dirty="0">
                <a:solidFill>
                  <a:srgbClr val="FFFFFF"/>
                </a:solidFill>
                <a:latin typeface="Trebuchet MS" panose="020B0603020202020204" pitchFamily="34" charset="0"/>
              </a:rPr>
              <a:t>SAP Build Process Automation</a:t>
            </a:r>
            <a:endParaRPr lang="en-IN" sz="2400" dirty="0">
              <a:solidFill>
                <a:srgbClr val="FFFFFF"/>
              </a:solidFill>
              <a:latin typeface="Trebuchet MS" panose="020B0603020202020204" pitchFamily="34" charset="0"/>
            </a:endParaRPr>
          </a:p>
        </p:txBody>
      </p:sp>
      <p:sp>
        <p:nvSpPr>
          <p:cNvPr id="4" name="Rectangle 3">
            <a:extLst>
              <a:ext uri="{FF2B5EF4-FFF2-40B4-BE49-F238E27FC236}">
                <a16:creationId xmlns:a16="http://schemas.microsoft.com/office/drawing/2014/main" id="{FAB3851B-0824-D1DC-0DCF-608CACFD5D28}"/>
              </a:ext>
            </a:extLst>
          </p:cNvPr>
          <p:cNvSpPr>
            <a:spLocks noChangeArrowheads="1"/>
          </p:cNvSpPr>
          <p:nvPr/>
        </p:nvSpPr>
        <p:spPr bwMode="auto">
          <a:xfrm>
            <a:off x="761999" y="1658216"/>
            <a:ext cx="8382001"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71596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715963">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715963">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715963">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715963">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10000"/>
              </a:lnSpc>
              <a:spcBef>
                <a:spcPct val="0"/>
              </a:spcBef>
              <a:buNone/>
            </a:pPr>
            <a:r>
              <a:rPr lang="en-IN" sz="2400" dirty="0">
                <a:solidFill>
                  <a:srgbClr val="FFFFFF"/>
                </a:solidFill>
                <a:latin typeface="Trebuchet MS" panose="020B0603020202020204" pitchFamily="34" charset="0"/>
              </a:rPr>
              <a:t>2. </a:t>
            </a:r>
            <a:r>
              <a:rPr lang="en-US" sz="2400" dirty="0">
                <a:solidFill>
                  <a:srgbClr val="FFFFFF"/>
                </a:solidFill>
                <a:latin typeface="Trebuchet MS" panose="020B0603020202020204" pitchFamily="34" charset="0"/>
              </a:rPr>
              <a:t>Key Features of SAP Build Process Automation</a:t>
            </a:r>
          </a:p>
          <a:p>
            <a:pPr eaLnBrk="1" hangingPunct="1">
              <a:lnSpc>
                <a:spcPct val="110000"/>
              </a:lnSpc>
              <a:spcBef>
                <a:spcPct val="0"/>
              </a:spcBef>
              <a:buNone/>
            </a:pPr>
            <a:endParaRPr lang="en-IN" sz="2400" dirty="0">
              <a:solidFill>
                <a:srgbClr val="FFFFFF"/>
              </a:solidFill>
              <a:latin typeface="Trebuchet MS" panose="020B0603020202020204" pitchFamily="34" charset="0"/>
            </a:endParaRPr>
          </a:p>
        </p:txBody>
      </p:sp>
      <p:sp>
        <p:nvSpPr>
          <p:cNvPr id="6" name="Rectangle 3">
            <a:extLst>
              <a:ext uri="{FF2B5EF4-FFF2-40B4-BE49-F238E27FC236}">
                <a16:creationId xmlns:a16="http://schemas.microsoft.com/office/drawing/2014/main" id="{907BF4DC-0FC3-708F-31F2-1E41BCCDFD36}"/>
              </a:ext>
            </a:extLst>
          </p:cNvPr>
          <p:cNvSpPr>
            <a:spLocks noChangeArrowheads="1"/>
          </p:cNvSpPr>
          <p:nvPr/>
        </p:nvSpPr>
        <p:spPr bwMode="auto">
          <a:xfrm>
            <a:off x="782780" y="2461022"/>
            <a:ext cx="8001002"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71596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715963">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715963">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715963">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715963">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10000"/>
              </a:lnSpc>
              <a:spcBef>
                <a:spcPct val="0"/>
              </a:spcBef>
              <a:buNone/>
            </a:pPr>
            <a:r>
              <a:rPr lang="en-IN" sz="2400" dirty="0">
                <a:solidFill>
                  <a:srgbClr val="FFFFFF"/>
                </a:solidFill>
                <a:latin typeface="Trebuchet MS" panose="020B0603020202020204" pitchFamily="34" charset="0"/>
              </a:rPr>
              <a:t>3. SAP Build Process Automation some scenario can do</a:t>
            </a:r>
          </a:p>
          <a:p>
            <a:pPr eaLnBrk="1" hangingPunct="1">
              <a:lnSpc>
                <a:spcPct val="110000"/>
              </a:lnSpc>
              <a:spcBef>
                <a:spcPct val="0"/>
              </a:spcBef>
              <a:buNone/>
            </a:pPr>
            <a:endParaRPr lang="en-IN" sz="2400" dirty="0">
              <a:solidFill>
                <a:srgbClr val="FFFFFF"/>
              </a:solidFill>
              <a:latin typeface="Trebuchet MS" panose="020B0603020202020204" pitchFamily="34" charset="0"/>
            </a:endParaRPr>
          </a:p>
        </p:txBody>
      </p:sp>
      <p:sp>
        <p:nvSpPr>
          <p:cNvPr id="8" name="Rectangle 3">
            <a:extLst>
              <a:ext uri="{FF2B5EF4-FFF2-40B4-BE49-F238E27FC236}">
                <a16:creationId xmlns:a16="http://schemas.microsoft.com/office/drawing/2014/main" id="{71EDA168-8A9A-B10D-EC4F-BC6B7262FFBB}"/>
              </a:ext>
            </a:extLst>
          </p:cNvPr>
          <p:cNvSpPr>
            <a:spLocks noChangeArrowheads="1"/>
          </p:cNvSpPr>
          <p:nvPr/>
        </p:nvSpPr>
        <p:spPr bwMode="auto">
          <a:xfrm>
            <a:off x="826795" y="3286520"/>
            <a:ext cx="7513641"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71596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715963">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715963">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715963">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715963">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10000"/>
              </a:lnSpc>
              <a:spcBef>
                <a:spcPct val="0"/>
              </a:spcBef>
              <a:buNone/>
            </a:pPr>
            <a:r>
              <a:rPr lang="en-IN" sz="2400" dirty="0">
                <a:solidFill>
                  <a:srgbClr val="FFFFFF"/>
                </a:solidFill>
                <a:latin typeface="Trebuchet MS" panose="020B0603020202020204" pitchFamily="34" charset="0"/>
              </a:rPr>
              <a:t>4. SAP BPA With On-Per and Public cloud</a:t>
            </a:r>
          </a:p>
        </p:txBody>
      </p:sp>
      <p:sp>
        <p:nvSpPr>
          <p:cNvPr id="10" name="Rectangle 3">
            <a:extLst>
              <a:ext uri="{FF2B5EF4-FFF2-40B4-BE49-F238E27FC236}">
                <a16:creationId xmlns:a16="http://schemas.microsoft.com/office/drawing/2014/main" id="{54165394-BB26-68CE-2B13-6880071AABF1}"/>
              </a:ext>
            </a:extLst>
          </p:cNvPr>
          <p:cNvSpPr>
            <a:spLocks noChangeArrowheads="1"/>
          </p:cNvSpPr>
          <p:nvPr/>
        </p:nvSpPr>
        <p:spPr bwMode="auto">
          <a:xfrm>
            <a:off x="826795" y="4003564"/>
            <a:ext cx="2620963"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71596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715963">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715963">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715963">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715963">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10000"/>
              </a:lnSpc>
              <a:spcBef>
                <a:spcPct val="0"/>
              </a:spcBef>
              <a:buNone/>
            </a:pPr>
            <a:r>
              <a:rPr lang="en-IN" sz="2400" dirty="0">
                <a:solidFill>
                  <a:srgbClr val="FFFFFF"/>
                </a:solidFill>
                <a:latin typeface="Trebuchet MS" panose="020B0603020202020204" pitchFamily="34" charset="0"/>
              </a:rPr>
              <a:t>5. Q &amp; A</a:t>
            </a:r>
          </a:p>
        </p:txBody>
      </p:sp>
    </p:spTree>
    <p:extLst>
      <p:ext uri="{BB962C8B-B14F-4D97-AF65-F5344CB8AC3E}">
        <p14:creationId xmlns:p14="http://schemas.microsoft.com/office/powerpoint/2010/main" val="17056633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B7D07692-82B5-4C08-B311-86A787A4DF8B}"/>
              </a:ext>
            </a:extLst>
          </p:cNvPr>
          <p:cNvSpPr>
            <a:spLocks noGrp="1"/>
          </p:cNvSpPr>
          <p:nvPr>
            <p:ph type="title"/>
          </p:nvPr>
        </p:nvSpPr>
        <p:spPr>
          <a:xfrm>
            <a:off x="228600" y="685800"/>
            <a:ext cx="8915400" cy="549275"/>
          </a:xfrm>
        </p:spPr>
        <p:txBody>
          <a:bodyPr/>
          <a:lstStyle/>
          <a:p>
            <a:pPr eaLnBrk="1" hangingPunct="1"/>
            <a:endParaRPr lang="en-US" altLang="en-US"/>
          </a:p>
        </p:txBody>
      </p:sp>
      <p:sp>
        <p:nvSpPr>
          <p:cNvPr id="14339" name="Content Placeholder 2">
            <a:extLst>
              <a:ext uri="{FF2B5EF4-FFF2-40B4-BE49-F238E27FC236}">
                <a16:creationId xmlns:a16="http://schemas.microsoft.com/office/drawing/2014/main" id="{DC5793D4-AB1B-4FDD-80B6-355FBC48B893}"/>
              </a:ext>
            </a:extLst>
          </p:cNvPr>
          <p:cNvSpPr>
            <a:spLocks noGrp="1"/>
          </p:cNvSpPr>
          <p:nvPr>
            <p:ph idx="1"/>
          </p:nvPr>
        </p:nvSpPr>
        <p:spPr/>
        <p:txBody>
          <a:bodyPr/>
          <a:lstStyle/>
          <a:p>
            <a:pPr eaLnBrk="1" hangingPunct="1"/>
            <a:endParaRPr lang="en-US" altLang="en-US"/>
          </a:p>
        </p:txBody>
      </p:sp>
      <p:sp>
        <p:nvSpPr>
          <p:cNvPr id="14340" name="Rectangle 40">
            <a:extLst>
              <a:ext uri="{FF2B5EF4-FFF2-40B4-BE49-F238E27FC236}">
                <a16:creationId xmlns:a16="http://schemas.microsoft.com/office/drawing/2014/main" id="{1FF643E2-F4F9-4A09-9427-9C106E58E377}"/>
              </a:ext>
            </a:extLst>
          </p:cNvPr>
          <p:cNvSpPr>
            <a:spLocks noChangeArrowheads="1"/>
          </p:cNvSpPr>
          <p:nvPr/>
        </p:nvSpPr>
        <p:spPr bwMode="gray">
          <a:xfrm>
            <a:off x="1600200" y="6324600"/>
            <a:ext cx="1782763"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defTabSz="95726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957263">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957263">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957263">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957263">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957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957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957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957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90000"/>
              </a:lnSpc>
              <a:spcBef>
                <a:spcPct val="0"/>
              </a:spcBef>
              <a:buFontTx/>
              <a:buNone/>
            </a:pPr>
            <a:r>
              <a:rPr lang="en-US" altLang="en-US" sz="1200">
                <a:latin typeface="Trebuchet MS" panose="020B0603020202020204" pitchFamily="34" charset="0"/>
              </a:rPr>
              <a:t>Presentation Title</a:t>
            </a:r>
            <a:endParaRPr lang="en-US" altLang="en-US" sz="1000">
              <a:latin typeface="Trebuchet MS" panose="020B0603020202020204" pitchFamily="34" charset="0"/>
            </a:endParaRPr>
          </a:p>
        </p:txBody>
      </p:sp>
      <p:sp>
        <p:nvSpPr>
          <p:cNvPr id="5" name="Rectangle 4">
            <a:extLst>
              <a:ext uri="{FF2B5EF4-FFF2-40B4-BE49-F238E27FC236}">
                <a16:creationId xmlns:a16="http://schemas.microsoft.com/office/drawing/2014/main" id="{A1F5DBAE-D933-4A76-9EC9-05F74E2974CF}"/>
              </a:ext>
            </a:extLst>
          </p:cNvPr>
          <p:cNvSpPr/>
          <p:nvPr/>
        </p:nvSpPr>
        <p:spPr>
          <a:xfrm>
            <a:off x="0" y="-76200"/>
            <a:ext cx="9906000" cy="6858000"/>
          </a:xfrm>
          <a:prstGeom prst="rect">
            <a:avLst/>
          </a:prstGeom>
          <a:solidFill>
            <a:srgbClr val="30104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4342" name="Rectangle 3">
            <a:extLst>
              <a:ext uri="{FF2B5EF4-FFF2-40B4-BE49-F238E27FC236}">
                <a16:creationId xmlns:a16="http://schemas.microsoft.com/office/drawing/2014/main" id="{A937403F-3B2B-4D9F-BDDF-7ED2505BAD64}"/>
              </a:ext>
            </a:extLst>
          </p:cNvPr>
          <p:cNvSpPr>
            <a:spLocks noChangeArrowheads="1"/>
          </p:cNvSpPr>
          <p:nvPr/>
        </p:nvSpPr>
        <p:spPr bwMode="auto">
          <a:xfrm>
            <a:off x="495300" y="2770187"/>
            <a:ext cx="72771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71596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715963">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715963">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715963">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715963">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10000"/>
              </a:lnSpc>
              <a:spcBef>
                <a:spcPct val="0"/>
              </a:spcBef>
              <a:buFontTx/>
              <a:buNone/>
            </a:pPr>
            <a:r>
              <a:rPr lang="en-IN" sz="3200" dirty="0">
                <a:solidFill>
                  <a:srgbClr val="FFFFFF"/>
                </a:solidFill>
                <a:latin typeface="Trebuchet MS" panose="020B0603020202020204" pitchFamily="34" charset="0"/>
              </a:rPr>
              <a:t>About </a:t>
            </a:r>
            <a:r>
              <a:rPr lang="en-US" sz="3200" dirty="0">
                <a:solidFill>
                  <a:srgbClr val="FFFFFF"/>
                </a:solidFill>
                <a:latin typeface="Trebuchet MS" panose="020B0603020202020204" pitchFamily="34" charset="0"/>
              </a:rPr>
              <a:t>SAP Build Process Automation</a:t>
            </a:r>
            <a:endParaRPr lang="en-US" altLang="en-US" dirty="0">
              <a:solidFill>
                <a:srgbClr val="FFFFFF"/>
              </a:solidFill>
              <a:latin typeface="Trebuchet MS" panose="020B0603020202020204" pitchFamily="34" charset="0"/>
            </a:endParaRPr>
          </a:p>
        </p:txBody>
      </p:sp>
      <p:sp>
        <p:nvSpPr>
          <p:cNvPr id="14343" name="Rectangle 4">
            <a:extLst>
              <a:ext uri="{FF2B5EF4-FFF2-40B4-BE49-F238E27FC236}">
                <a16:creationId xmlns:a16="http://schemas.microsoft.com/office/drawing/2014/main" id="{278F1E89-337C-44E0-BB21-94E0DDE4AB95}"/>
              </a:ext>
            </a:extLst>
          </p:cNvPr>
          <p:cNvSpPr>
            <a:spLocks noChangeArrowheads="1"/>
          </p:cNvSpPr>
          <p:nvPr/>
        </p:nvSpPr>
        <p:spPr bwMode="auto">
          <a:xfrm>
            <a:off x="746125" y="4257675"/>
            <a:ext cx="891222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71596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715963">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715963">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715963">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715963">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85000"/>
              </a:lnSpc>
              <a:spcBef>
                <a:spcPct val="0"/>
              </a:spcBef>
              <a:spcAft>
                <a:spcPct val="20000"/>
              </a:spcAft>
              <a:buFontTx/>
              <a:buNone/>
            </a:pPr>
            <a:endParaRPr lang="en-US" altLang="en-US" sz="1600" dirty="0">
              <a:solidFill>
                <a:srgbClr val="FFFFFF"/>
              </a:solidFill>
              <a:latin typeface="Trebuchet MS" panose="020B0603020202020204" pitchFamily="34" charset="0"/>
            </a:endParaRPr>
          </a:p>
        </p:txBody>
      </p:sp>
      <p:sp>
        <p:nvSpPr>
          <p:cNvPr id="9" name="Rectangle 3">
            <a:extLst>
              <a:ext uri="{FF2B5EF4-FFF2-40B4-BE49-F238E27FC236}">
                <a16:creationId xmlns:a16="http://schemas.microsoft.com/office/drawing/2014/main" id="{204A73D2-A686-42BE-98EF-39924998CE1A}"/>
              </a:ext>
            </a:extLst>
          </p:cNvPr>
          <p:cNvSpPr>
            <a:spLocks noChangeArrowheads="1"/>
          </p:cNvSpPr>
          <p:nvPr/>
        </p:nvSpPr>
        <p:spPr bwMode="auto">
          <a:xfrm>
            <a:off x="687387" y="3665537"/>
            <a:ext cx="8913813"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71596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715963">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715963">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715963">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715963">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10000"/>
              </a:lnSpc>
              <a:spcBef>
                <a:spcPct val="0"/>
              </a:spcBef>
              <a:buFontTx/>
              <a:buNone/>
            </a:pPr>
            <a:r>
              <a:rPr lang="en-US" altLang="en-US" sz="2200" dirty="0">
                <a:solidFill>
                  <a:srgbClr val="FFFFFF"/>
                </a:solidFill>
                <a:latin typeface="Trebuchet MS" panose="020B0603020202020204" pitchFamily="34" charset="0"/>
              </a:rPr>
              <a:t> </a:t>
            </a:r>
          </a:p>
        </p:txBody>
      </p:sp>
    </p:spTree>
    <p:extLst>
      <p:ext uri="{BB962C8B-B14F-4D97-AF65-F5344CB8AC3E}">
        <p14:creationId xmlns:p14="http://schemas.microsoft.com/office/powerpoint/2010/main" val="40528178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a:extLst>
              <a:ext uri="{FF2B5EF4-FFF2-40B4-BE49-F238E27FC236}">
                <a16:creationId xmlns:a16="http://schemas.microsoft.com/office/drawing/2014/main" id="{79F68C9B-4DA9-4E99-9274-DEA284836B46}"/>
              </a:ext>
            </a:extLst>
          </p:cNvPr>
          <p:cNvSpPr txBox="1">
            <a:spLocks noChangeArrowheads="1"/>
          </p:cNvSpPr>
          <p:nvPr/>
        </p:nvSpPr>
        <p:spPr bwMode="auto">
          <a:xfrm>
            <a:off x="495300" y="274638"/>
            <a:ext cx="8915400"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defTabSz="957263">
              <a:spcBef>
                <a:spcPct val="20000"/>
              </a:spcBef>
              <a:buFont typeface="Arial" panose="020B0604020202020204" pitchFamily="34" charset="0"/>
              <a:buChar char="•"/>
              <a:tabLst>
                <a:tab pos="955675" algn="l"/>
                <a:tab pos="8558213" algn="r"/>
              </a:tabLst>
              <a:defRPr sz="3200">
                <a:solidFill>
                  <a:schemeClr val="tx1"/>
                </a:solidFill>
                <a:latin typeface="Calibri" panose="020F0502020204030204" pitchFamily="34" charset="0"/>
              </a:defRPr>
            </a:lvl1pPr>
            <a:lvl2pPr marL="742950" indent="-285750" defTabSz="957263">
              <a:spcBef>
                <a:spcPct val="20000"/>
              </a:spcBef>
              <a:buFont typeface="Arial" panose="020B0604020202020204" pitchFamily="34" charset="0"/>
              <a:buChar char="–"/>
              <a:tabLst>
                <a:tab pos="955675" algn="l"/>
                <a:tab pos="8558213" algn="r"/>
              </a:tabLst>
              <a:defRPr sz="2800">
                <a:solidFill>
                  <a:schemeClr val="tx1"/>
                </a:solidFill>
                <a:latin typeface="Calibri" panose="020F0502020204030204" pitchFamily="34" charset="0"/>
              </a:defRPr>
            </a:lvl2pPr>
            <a:lvl3pPr marL="1143000" indent="-228600" defTabSz="957263">
              <a:spcBef>
                <a:spcPct val="20000"/>
              </a:spcBef>
              <a:buFont typeface="Arial" panose="020B0604020202020204" pitchFamily="34" charset="0"/>
              <a:buChar char="•"/>
              <a:tabLst>
                <a:tab pos="955675" algn="l"/>
                <a:tab pos="8558213" algn="r"/>
              </a:tabLst>
              <a:defRPr sz="2400">
                <a:solidFill>
                  <a:schemeClr val="tx1"/>
                </a:solidFill>
                <a:latin typeface="Calibri" panose="020F0502020204030204" pitchFamily="34" charset="0"/>
              </a:defRPr>
            </a:lvl3pPr>
            <a:lvl4pPr marL="1600200" indent="-228600" defTabSz="957263">
              <a:spcBef>
                <a:spcPct val="20000"/>
              </a:spcBef>
              <a:buFont typeface="Arial" panose="020B0604020202020204" pitchFamily="34" charset="0"/>
              <a:buChar char="–"/>
              <a:tabLst>
                <a:tab pos="955675" algn="l"/>
                <a:tab pos="8558213" algn="r"/>
              </a:tabLst>
              <a:defRPr sz="2000">
                <a:solidFill>
                  <a:schemeClr val="tx1"/>
                </a:solidFill>
                <a:latin typeface="Calibri" panose="020F0502020204030204" pitchFamily="34" charset="0"/>
              </a:defRPr>
            </a:lvl4pPr>
            <a:lvl5pPr marL="2057400" indent="-228600" defTabSz="957263">
              <a:spcBef>
                <a:spcPct val="20000"/>
              </a:spcBef>
              <a:buFont typeface="Arial" panose="020B0604020202020204" pitchFamily="34" charset="0"/>
              <a:buChar char="»"/>
              <a:tabLst>
                <a:tab pos="955675" algn="l"/>
                <a:tab pos="8558213" algn="r"/>
              </a:tabLst>
              <a:defRPr sz="2000">
                <a:solidFill>
                  <a:schemeClr val="tx1"/>
                </a:solidFill>
                <a:latin typeface="Calibri" panose="020F0502020204030204" pitchFamily="34" charset="0"/>
              </a:defRPr>
            </a:lvl5pPr>
            <a:lvl6pPr marL="2514600" indent="-228600" defTabSz="957263" eaLnBrk="0" fontAlgn="base" hangingPunct="0">
              <a:spcBef>
                <a:spcPct val="20000"/>
              </a:spcBef>
              <a:spcAft>
                <a:spcPct val="0"/>
              </a:spcAft>
              <a:buFont typeface="Arial" panose="020B0604020202020204" pitchFamily="34" charset="0"/>
              <a:buChar char="»"/>
              <a:tabLst>
                <a:tab pos="955675" algn="l"/>
                <a:tab pos="8558213" algn="r"/>
              </a:tabLst>
              <a:defRPr sz="2000">
                <a:solidFill>
                  <a:schemeClr val="tx1"/>
                </a:solidFill>
                <a:latin typeface="Calibri" panose="020F0502020204030204" pitchFamily="34" charset="0"/>
              </a:defRPr>
            </a:lvl6pPr>
            <a:lvl7pPr marL="2971800" indent="-228600" defTabSz="957263" eaLnBrk="0" fontAlgn="base" hangingPunct="0">
              <a:spcBef>
                <a:spcPct val="20000"/>
              </a:spcBef>
              <a:spcAft>
                <a:spcPct val="0"/>
              </a:spcAft>
              <a:buFont typeface="Arial" panose="020B0604020202020204" pitchFamily="34" charset="0"/>
              <a:buChar char="»"/>
              <a:tabLst>
                <a:tab pos="955675" algn="l"/>
                <a:tab pos="8558213" algn="r"/>
              </a:tabLst>
              <a:defRPr sz="2000">
                <a:solidFill>
                  <a:schemeClr val="tx1"/>
                </a:solidFill>
                <a:latin typeface="Calibri" panose="020F0502020204030204" pitchFamily="34" charset="0"/>
              </a:defRPr>
            </a:lvl7pPr>
            <a:lvl8pPr marL="3429000" indent="-228600" defTabSz="957263" eaLnBrk="0" fontAlgn="base" hangingPunct="0">
              <a:spcBef>
                <a:spcPct val="20000"/>
              </a:spcBef>
              <a:spcAft>
                <a:spcPct val="0"/>
              </a:spcAft>
              <a:buFont typeface="Arial" panose="020B0604020202020204" pitchFamily="34" charset="0"/>
              <a:buChar char="»"/>
              <a:tabLst>
                <a:tab pos="955675" algn="l"/>
                <a:tab pos="8558213" algn="r"/>
              </a:tabLst>
              <a:defRPr sz="2000">
                <a:solidFill>
                  <a:schemeClr val="tx1"/>
                </a:solidFill>
                <a:latin typeface="Calibri" panose="020F0502020204030204" pitchFamily="34" charset="0"/>
              </a:defRPr>
            </a:lvl8pPr>
            <a:lvl9pPr marL="3886200" indent="-228600" defTabSz="957263" eaLnBrk="0" fontAlgn="base" hangingPunct="0">
              <a:spcBef>
                <a:spcPct val="20000"/>
              </a:spcBef>
              <a:spcAft>
                <a:spcPct val="0"/>
              </a:spcAft>
              <a:buFont typeface="Arial" panose="020B0604020202020204" pitchFamily="34" charset="0"/>
              <a:buChar char="»"/>
              <a:tabLst>
                <a:tab pos="955675" algn="l"/>
                <a:tab pos="8558213" algn="r"/>
              </a:tabLst>
              <a:defRPr sz="2000">
                <a:solidFill>
                  <a:schemeClr val="tx1"/>
                </a:solidFill>
                <a:latin typeface="Calibri" panose="020F0502020204030204" pitchFamily="34" charset="0"/>
              </a:defRPr>
            </a:lvl9pPr>
          </a:lstStyle>
          <a:p>
            <a:pPr eaLnBrk="1" hangingPunct="1">
              <a:lnSpc>
                <a:spcPct val="110000"/>
              </a:lnSpc>
              <a:spcBef>
                <a:spcPct val="0"/>
              </a:spcBef>
              <a:buFontTx/>
              <a:buNone/>
            </a:pPr>
            <a:r>
              <a:rPr lang="en-IN" sz="2800" dirty="0">
                <a:latin typeface="Trebuchet MS" panose="020B0603020202020204" pitchFamily="34" charset="0"/>
              </a:rPr>
              <a:t>About </a:t>
            </a:r>
            <a:r>
              <a:rPr lang="en-US" sz="2800" dirty="0">
                <a:latin typeface="Trebuchet MS" panose="020B0603020202020204" pitchFamily="34" charset="0"/>
              </a:rPr>
              <a:t>SAP Build Process Automation</a:t>
            </a:r>
            <a:endParaRPr lang="en-US" altLang="en-US" sz="1600" dirty="0">
              <a:latin typeface="Trebuchet MS" panose="020B0603020202020204" pitchFamily="34" charset="0"/>
            </a:endParaRPr>
          </a:p>
        </p:txBody>
      </p:sp>
      <p:sp>
        <p:nvSpPr>
          <p:cNvPr id="3" name="TextBox 2">
            <a:extLst>
              <a:ext uri="{FF2B5EF4-FFF2-40B4-BE49-F238E27FC236}">
                <a16:creationId xmlns:a16="http://schemas.microsoft.com/office/drawing/2014/main" id="{C3CD5184-3470-141E-0F26-61F433894004}"/>
              </a:ext>
            </a:extLst>
          </p:cNvPr>
          <p:cNvSpPr txBox="1"/>
          <p:nvPr/>
        </p:nvSpPr>
        <p:spPr>
          <a:xfrm>
            <a:off x="495300" y="1524000"/>
            <a:ext cx="8420100" cy="3785652"/>
          </a:xfrm>
          <a:prstGeom prst="rect">
            <a:avLst/>
          </a:prstGeom>
          <a:noFill/>
        </p:spPr>
        <p:txBody>
          <a:bodyPr wrap="square">
            <a:spAutoFit/>
          </a:bodyPr>
          <a:lstStyle/>
          <a:p>
            <a:r>
              <a:rPr lang="en-IN" sz="2400" dirty="0">
                <a:latin typeface="Montserrat" panose="00000500000000000000" pitchFamily="2" charset="0"/>
              </a:rPr>
              <a:t>SAP Build Process Automation (formerly known as SAP Robotic Process Automation, or “RPA”) can help automate manual, repetitive tasks, so your employees can focus on the things that really matter.  SAP Build Process Automation combines RPA functionality, workflow management, decision management, process visibility, and embedded AI capabilities into one intuitive low-code experience.  The solution is now part of the SAP Business Technology Platform (BTP).</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B7D07692-82B5-4C08-B311-86A787A4DF8B}"/>
              </a:ext>
            </a:extLst>
          </p:cNvPr>
          <p:cNvSpPr>
            <a:spLocks noGrp="1"/>
          </p:cNvSpPr>
          <p:nvPr>
            <p:ph type="title"/>
          </p:nvPr>
        </p:nvSpPr>
        <p:spPr>
          <a:xfrm>
            <a:off x="228600" y="685800"/>
            <a:ext cx="8915400" cy="549275"/>
          </a:xfrm>
        </p:spPr>
        <p:txBody>
          <a:bodyPr/>
          <a:lstStyle/>
          <a:p>
            <a:pPr eaLnBrk="1" hangingPunct="1"/>
            <a:endParaRPr lang="en-US" altLang="en-US"/>
          </a:p>
        </p:txBody>
      </p:sp>
      <p:sp>
        <p:nvSpPr>
          <p:cNvPr id="14339" name="Content Placeholder 2">
            <a:extLst>
              <a:ext uri="{FF2B5EF4-FFF2-40B4-BE49-F238E27FC236}">
                <a16:creationId xmlns:a16="http://schemas.microsoft.com/office/drawing/2014/main" id="{DC5793D4-AB1B-4FDD-80B6-355FBC48B893}"/>
              </a:ext>
            </a:extLst>
          </p:cNvPr>
          <p:cNvSpPr>
            <a:spLocks noGrp="1"/>
          </p:cNvSpPr>
          <p:nvPr>
            <p:ph idx="1"/>
          </p:nvPr>
        </p:nvSpPr>
        <p:spPr/>
        <p:txBody>
          <a:bodyPr/>
          <a:lstStyle/>
          <a:p>
            <a:pPr eaLnBrk="1" hangingPunct="1"/>
            <a:endParaRPr lang="en-US" altLang="en-US"/>
          </a:p>
        </p:txBody>
      </p:sp>
      <p:sp>
        <p:nvSpPr>
          <p:cNvPr id="14340" name="Rectangle 40">
            <a:extLst>
              <a:ext uri="{FF2B5EF4-FFF2-40B4-BE49-F238E27FC236}">
                <a16:creationId xmlns:a16="http://schemas.microsoft.com/office/drawing/2014/main" id="{1FF643E2-F4F9-4A09-9427-9C106E58E377}"/>
              </a:ext>
            </a:extLst>
          </p:cNvPr>
          <p:cNvSpPr>
            <a:spLocks noChangeArrowheads="1"/>
          </p:cNvSpPr>
          <p:nvPr/>
        </p:nvSpPr>
        <p:spPr bwMode="gray">
          <a:xfrm>
            <a:off x="1600200" y="6324600"/>
            <a:ext cx="1782763"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defTabSz="95726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957263">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957263">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957263">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957263">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957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957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957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957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90000"/>
              </a:lnSpc>
              <a:spcBef>
                <a:spcPct val="0"/>
              </a:spcBef>
              <a:buFontTx/>
              <a:buNone/>
            </a:pPr>
            <a:r>
              <a:rPr lang="en-US" altLang="en-US" sz="1200">
                <a:latin typeface="Trebuchet MS" panose="020B0603020202020204" pitchFamily="34" charset="0"/>
              </a:rPr>
              <a:t>Presentation Title</a:t>
            </a:r>
            <a:endParaRPr lang="en-US" altLang="en-US" sz="1000">
              <a:latin typeface="Trebuchet MS" panose="020B0603020202020204" pitchFamily="34" charset="0"/>
            </a:endParaRPr>
          </a:p>
        </p:txBody>
      </p:sp>
      <p:sp>
        <p:nvSpPr>
          <p:cNvPr id="5" name="Rectangle 4">
            <a:extLst>
              <a:ext uri="{FF2B5EF4-FFF2-40B4-BE49-F238E27FC236}">
                <a16:creationId xmlns:a16="http://schemas.microsoft.com/office/drawing/2014/main" id="{A1F5DBAE-D933-4A76-9EC9-05F74E2974CF}"/>
              </a:ext>
            </a:extLst>
          </p:cNvPr>
          <p:cNvSpPr/>
          <p:nvPr/>
        </p:nvSpPr>
        <p:spPr>
          <a:xfrm>
            <a:off x="0" y="-76200"/>
            <a:ext cx="9906000" cy="6858000"/>
          </a:xfrm>
          <a:prstGeom prst="rect">
            <a:avLst/>
          </a:prstGeom>
          <a:solidFill>
            <a:srgbClr val="30104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4342" name="Rectangle 3">
            <a:extLst>
              <a:ext uri="{FF2B5EF4-FFF2-40B4-BE49-F238E27FC236}">
                <a16:creationId xmlns:a16="http://schemas.microsoft.com/office/drawing/2014/main" id="{A937403F-3B2B-4D9F-BDDF-7ED2505BAD64}"/>
              </a:ext>
            </a:extLst>
          </p:cNvPr>
          <p:cNvSpPr>
            <a:spLocks noChangeArrowheads="1"/>
          </p:cNvSpPr>
          <p:nvPr/>
        </p:nvSpPr>
        <p:spPr bwMode="auto">
          <a:xfrm>
            <a:off x="746126" y="2770187"/>
            <a:ext cx="8397874"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71596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715963">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715963">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715963">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715963">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10000"/>
              </a:lnSpc>
              <a:spcBef>
                <a:spcPct val="0"/>
              </a:spcBef>
              <a:buFontTx/>
              <a:buNone/>
            </a:pPr>
            <a:r>
              <a:rPr lang="en-US" sz="3200" dirty="0">
                <a:solidFill>
                  <a:srgbClr val="FFFFFF"/>
                </a:solidFill>
                <a:latin typeface="Trebuchet MS" panose="020B0603020202020204" pitchFamily="34" charset="0"/>
              </a:rPr>
              <a:t>Key Features of SAP Build Process Automation</a:t>
            </a:r>
            <a:endParaRPr lang="en-US" altLang="en-US" dirty="0">
              <a:solidFill>
                <a:srgbClr val="FFFFFF"/>
              </a:solidFill>
              <a:latin typeface="Trebuchet MS" panose="020B0603020202020204" pitchFamily="34" charset="0"/>
            </a:endParaRPr>
          </a:p>
        </p:txBody>
      </p:sp>
      <p:sp>
        <p:nvSpPr>
          <p:cNvPr id="14343" name="Rectangle 4">
            <a:extLst>
              <a:ext uri="{FF2B5EF4-FFF2-40B4-BE49-F238E27FC236}">
                <a16:creationId xmlns:a16="http://schemas.microsoft.com/office/drawing/2014/main" id="{278F1E89-337C-44E0-BB21-94E0DDE4AB95}"/>
              </a:ext>
            </a:extLst>
          </p:cNvPr>
          <p:cNvSpPr>
            <a:spLocks noChangeArrowheads="1"/>
          </p:cNvSpPr>
          <p:nvPr/>
        </p:nvSpPr>
        <p:spPr bwMode="auto">
          <a:xfrm>
            <a:off x="746125" y="4257675"/>
            <a:ext cx="891222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71596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715963">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715963">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715963">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715963">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85000"/>
              </a:lnSpc>
              <a:spcBef>
                <a:spcPct val="0"/>
              </a:spcBef>
              <a:spcAft>
                <a:spcPct val="20000"/>
              </a:spcAft>
              <a:buFontTx/>
              <a:buNone/>
            </a:pPr>
            <a:endParaRPr lang="en-US" altLang="en-US" sz="1600" dirty="0">
              <a:solidFill>
                <a:srgbClr val="FFFFFF"/>
              </a:solidFill>
              <a:latin typeface="Trebuchet MS" panose="020B0603020202020204" pitchFamily="34" charset="0"/>
            </a:endParaRPr>
          </a:p>
        </p:txBody>
      </p:sp>
      <p:sp>
        <p:nvSpPr>
          <p:cNvPr id="9" name="Rectangle 3">
            <a:extLst>
              <a:ext uri="{FF2B5EF4-FFF2-40B4-BE49-F238E27FC236}">
                <a16:creationId xmlns:a16="http://schemas.microsoft.com/office/drawing/2014/main" id="{204A73D2-A686-42BE-98EF-39924998CE1A}"/>
              </a:ext>
            </a:extLst>
          </p:cNvPr>
          <p:cNvSpPr>
            <a:spLocks noChangeArrowheads="1"/>
          </p:cNvSpPr>
          <p:nvPr/>
        </p:nvSpPr>
        <p:spPr bwMode="auto">
          <a:xfrm>
            <a:off x="687387" y="3665537"/>
            <a:ext cx="8913813"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71596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715963">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715963">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715963">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715963">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10000"/>
              </a:lnSpc>
              <a:spcBef>
                <a:spcPct val="0"/>
              </a:spcBef>
              <a:buFontTx/>
              <a:buNone/>
            </a:pPr>
            <a:r>
              <a:rPr lang="en-US" altLang="en-US" sz="2200" dirty="0">
                <a:solidFill>
                  <a:srgbClr val="FFFFFF"/>
                </a:solidFill>
                <a:latin typeface="Trebuchet MS" panose="020B0603020202020204" pitchFamily="34" charset="0"/>
              </a:rPr>
              <a:t> </a:t>
            </a:r>
          </a:p>
        </p:txBody>
      </p:sp>
    </p:spTree>
    <p:extLst>
      <p:ext uri="{BB962C8B-B14F-4D97-AF65-F5344CB8AC3E}">
        <p14:creationId xmlns:p14="http://schemas.microsoft.com/office/powerpoint/2010/main" val="13362314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C02F0182-BF6B-48B7-9EF4-E56069692514}"/>
              </a:ext>
            </a:extLst>
          </p:cNvPr>
          <p:cNvSpPr>
            <a:spLocks noGrp="1"/>
          </p:cNvSpPr>
          <p:nvPr>
            <p:ph type="title"/>
          </p:nvPr>
        </p:nvSpPr>
        <p:spPr>
          <a:xfrm>
            <a:off x="215348" y="313153"/>
            <a:ext cx="8724900" cy="638175"/>
          </a:xfrm>
        </p:spPr>
        <p:txBody>
          <a:bodyPr/>
          <a:lstStyle/>
          <a:p>
            <a:r>
              <a:rPr lang="en-US" sz="2800" dirty="0">
                <a:latin typeface="Trebuchet MS" panose="020B0603020202020204" pitchFamily="34" charset="0"/>
              </a:rPr>
              <a:t>Key Features of SAP Build Process Automation</a:t>
            </a:r>
            <a:endParaRPr lang="en-US" altLang="en-US" dirty="0"/>
          </a:p>
        </p:txBody>
      </p:sp>
      <p:sp>
        <p:nvSpPr>
          <p:cNvPr id="3" name="TextBox 2">
            <a:extLst>
              <a:ext uri="{FF2B5EF4-FFF2-40B4-BE49-F238E27FC236}">
                <a16:creationId xmlns:a16="http://schemas.microsoft.com/office/drawing/2014/main" id="{3F6AA271-369C-9FF4-F83A-F27CA6B79D91}"/>
              </a:ext>
            </a:extLst>
          </p:cNvPr>
          <p:cNvSpPr txBox="1"/>
          <p:nvPr/>
        </p:nvSpPr>
        <p:spPr>
          <a:xfrm>
            <a:off x="457200" y="1371600"/>
            <a:ext cx="4953000" cy="369332"/>
          </a:xfrm>
          <a:prstGeom prst="rect">
            <a:avLst/>
          </a:prstGeom>
          <a:noFill/>
        </p:spPr>
        <p:txBody>
          <a:bodyPr wrap="square">
            <a:spAutoFit/>
          </a:bodyPr>
          <a:lstStyle/>
          <a:p>
            <a:pPr algn="l"/>
            <a:r>
              <a:rPr lang="en-IN" b="1" i="0">
                <a:solidFill>
                  <a:srgbClr val="1A1A1A"/>
                </a:solidFill>
                <a:effectLst/>
                <a:latin typeface="Montserrat" panose="00000500000000000000" pitchFamily="2" charset="0"/>
              </a:rPr>
              <a:t>1. Robotic Process Automation</a:t>
            </a:r>
            <a:endParaRPr lang="en-IN" b="1" i="0" dirty="0">
              <a:solidFill>
                <a:srgbClr val="1A1A1A"/>
              </a:solidFill>
              <a:effectLst/>
              <a:latin typeface="Montserrat" panose="00000500000000000000" pitchFamily="2" charset="0"/>
            </a:endParaRPr>
          </a:p>
        </p:txBody>
      </p:sp>
      <p:sp>
        <p:nvSpPr>
          <p:cNvPr id="13" name="TextBox 12">
            <a:extLst>
              <a:ext uri="{FF2B5EF4-FFF2-40B4-BE49-F238E27FC236}">
                <a16:creationId xmlns:a16="http://schemas.microsoft.com/office/drawing/2014/main" id="{B2BBFCBE-E653-C417-9909-BCD7F8C9E962}"/>
              </a:ext>
            </a:extLst>
          </p:cNvPr>
          <p:cNvSpPr txBox="1"/>
          <p:nvPr/>
        </p:nvSpPr>
        <p:spPr>
          <a:xfrm>
            <a:off x="748144" y="1767876"/>
            <a:ext cx="8915400" cy="923330"/>
          </a:xfrm>
          <a:prstGeom prst="rect">
            <a:avLst/>
          </a:prstGeom>
          <a:noFill/>
        </p:spPr>
        <p:txBody>
          <a:bodyPr wrap="square">
            <a:spAutoFit/>
          </a:bodyPr>
          <a:lstStyle/>
          <a:p>
            <a:r>
              <a:rPr lang="en-US" b="0" i="0" dirty="0">
                <a:solidFill>
                  <a:srgbClr val="1A1A1A"/>
                </a:solidFill>
                <a:effectLst/>
                <a:latin typeface="Montserrat" panose="00000500000000000000" pitchFamily="2" charset="0"/>
              </a:rPr>
              <a:t>With RPA, SAP’s friendly “robots” help you automate repetitive manual tasks such as copy-and-paste operations, data extraction, data entry, and data creation using no-code and low-code capabilities.</a:t>
            </a:r>
            <a:endParaRPr lang="en-IN" dirty="0"/>
          </a:p>
        </p:txBody>
      </p:sp>
      <p:sp>
        <p:nvSpPr>
          <p:cNvPr id="15" name="TextBox 14">
            <a:extLst>
              <a:ext uri="{FF2B5EF4-FFF2-40B4-BE49-F238E27FC236}">
                <a16:creationId xmlns:a16="http://schemas.microsoft.com/office/drawing/2014/main" id="{AA1BFAA0-53E0-8E92-3065-D5A850761C54}"/>
              </a:ext>
            </a:extLst>
          </p:cNvPr>
          <p:cNvSpPr txBox="1"/>
          <p:nvPr/>
        </p:nvSpPr>
        <p:spPr>
          <a:xfrm>
            <a:off x="457200" y="2896166"/>
            <a:ext cx="4953000" cy="369332"/>
          </a:xfrm>
          <a:prstGeom prst="rect">
            <a:avLst/>
          </a:prstGeom>
          <a:noFill/>
        </p:spPr>
        <p:txBody>
          <a:bodyPr wrap="square">
            <a:spAutoFit/>
          </a:bodyPr>
          <a:lstStyle/>
          <a:p>
            <a:pPr algn="l"/>
            <a:r>
              <a:rPr lang="en-IN" b="1" i="0" dirty="0">
                <a:solidFill>
                  <a:srgbClr val="1A1A1A"/>
                </a:solidFill>
                <a:effectLst/>
                <a:latin typeface="Montserrat" panose="00000500000000000000" pitchFamily="2" charset="0"/>
              </a:rPr>
              <a:t>2. Workflow Management</a:t>
            </a:r>
          </a:p>
        </p:txBody>
      </p:sp>
      <p:sp>
        <p:nvSpPr>
          <p:cNvPr id="17" name="TextBox 16">
            <a:extLst>
              <a:ext uri="{FF2B5EF4-FFF2-40B4-BE49-F238E27FC236}">
                <a16:creationId xmlns:a16="http://schemas.microsoft.com/office/drawing/2014/main" id="{8BC8714A-AC58-80D3-AC28-593BA0FC137E}"/>
              </a:ext>
            </a:extLst>
          </p:cNvPr>
          <p:cNvSpPr txBox="1"/>
          <p:nvPr/>
        </p:nvSpPr>
        <p:spPr>
          <a:xfrm>
            <a:off x="755071" y="3384775"/>
            <a:ext cx="8908473" cy="923330"/>
          </a:xfrm>
          <a:prstGeom prst="rect">
            <a:avLst/>
          </a:prstGeom>
          <a:noFill/>
        </p:spPr>
        <p:txBody>
          <a:bodyPr wrap="square">
            <a:spAutoFit/>
          </a:bodyPr>
          <a:lstStyle/>
          <a:p>
            <a:r>
              <a:rPr lang="en-US" b="0" i="0" dirty="0">
                <a:solidFill>
                  <a:srgbClr val="1A1A1A"/>
                </a:solidFill>
                <a:effectLst/>
                <a:latin typeface="Montserrat" panose="00000500000000000000" pitchFamily="2" charset="0"/>
              </a:rPr>
              <a:t>Workflow management helps enable users to create forms, manage decision logic, and build, adapt, and organize process flows with the simplicity of drag-and-drop functionality.</a:t>
            </a:r>
            <a:endParaRPr lang="en-IN" dirty="0"/>
          </a:p>
        </p:txBody>
      </p:sp>
      <p:sp>
        <p:nvSpPr>
          <p:cNvPr id="19" name="TextBox 18">
            <a:extLst>
              <a:ext uri="{FF2B5EF4-FFF2-40B4-BE49-F238E27FC236}">
                <a16:creationId xmlns:a16="http://schemas.microsoft.com/office/drawing/2014/main" id="{74662841-7EC5-9E46-6E94-E0ED1F571CD8}"/>
              </a:ext>
            </a:extLst>
          </p:cNvPr>
          <p:cNvSpPr txBox="1"/>
          <p:nvPr/>
        </p:nvSpPr>
        <p:spPr>
          <a:xfrm>
            <a:off x="457200" y="4464771"/>
            <a:ext cx="4953000" cy="369332"/>
          </a:xfrm>
          <a:prstGeom prst="rect">
            <a:avLst/>
          </a:prstGeom>
          <a:noFill/>
        </p:spPr>
        <p:txBody>
          <a:bodyPr wrap="square">
            <a:spAutoFit/>
          </a:bodyPr>
          <a:lstStyle/>
          <a:p>
            <a:pPr algn="l"/>
            <a:r>
              <a:rPr lang="en-IN" b="1" i="0" dirty="0">
                <a:solidFill>
                  <a:srgbClr val="1A1A1A"/>
                </a:solidFill>
                <a:effectLst/>
                <a:latin typeface="Montserrat" panose="00000500000000000000" pitchFamily="2" charset="0"/>
              </a:rPr>
              <a:t>3. Embedded Artificial Intelligence (AI)</a:t>
            </a:r>
          </a:p>
        </p:txBody>
      </p:sp>
      <p:sp>
        <p:nvSpPr>
          <p:cNvPr id="21" name="TextBox 20">
            <a:extLst>
              <a:ext uri="{FF2B5EF4-FFF2-40B4-BE49-F238E27FC236}">
                <a16:creationId xmlns:a16="http://schemas.microsoft.com/office/drawing/2014/main" id="{27342D87-A7A9-1FC1-1AF1-ADDA4C0CB0C3}"/>
              </a:ext>
            </a:extLst>
          </p:cNvPr>
          <p:cNvSpPr txBox="1"/>
          <p:nvPr/>
        </p:nvSpPr>
        <p:spPr>
          <a:xfrm>
            <a:off x="755070" y="4990769"/>
            <a:ext cx="8541329" cy="646331"/>
          </a:xfrm>
          <a:prstGeom prst="rect">
            <a:avLst/>
          </a:prstGeom>
          <a:noFill/>
        </p:spPr>
        <p:txBody>
          <a:bodyPr wrap="square">
            <a:spAutoFit/>
          </a:bodyPr>
          <a:lstStyle/>
          <a:p>
            <a:r>
              <a:rPr lang="en-US" b="0" i="0" dirty="0">
                <a:solidFill>
                  <a:srgbClr val="1A1A1A"/>
                </a:solidFill>
                <a:effectLst/>
                <a:latin typeface="Montserrat" panose="00000500000000000000" pitchFamily="2" charset="0"/>
              </a:rPr>
              <a:t>The built-in AI capabilities enable intelligent document processing without the need to engage a data scientist.</a:t>
            </a:r>
            <a:endParaRPr lang="en-IN" dirty="0"/>
          </a:p>
        </p:txBody>
      </p:sp>
    </p:spTree>
    <p:extLst>
      <p:ext uri="{BB962C8B-B14F-4D97-AF65-F5344CB8AC3E}">
        <p14:creationId xmlns:p14="http://schemas.microsoft.com/office/powerpoint/2010/main" val="1211646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B7D07692-82B5-4C08-B311-86A787A4DF8B}"/>
              </a:ext>
            </a:extLst>
          </p:cNvPr>
          <p:cNvSpPr>
            <a:spLocks noGrp="1"/>
          </p:cNvSpPr>
          <p:nvPr>
            <p:ph type="title"/>
          </p:nvPr>
        </p:nvSpPr>
        <p:spPr>
          <a:xfrm>
            <a:off x="228600" y="685800"/>
            <a:ext cx="8915400" cy="549275"/>
          </a:xfrm>
        </p:spPr>
        <p:txBody>
          <a:bodyPr/>
          <a:lstStyle/>
          <a:p>
            <a:pPr eaLnBrk="1" hangingPunct="1"/>
            <a:endParaRPr lang="en-US" altLang="en-US"/>
          </a:p>
        </p:txBody>
      </p:sp>
      <p:sp>
        <p:nvSpPr>
          <p:cNvPr id="14339" name="Content Placeholder 2">
            <a:extLst>
              <a:ext uri="{FF2B5EF4-FFF2-40B4-BE49-F238E27FC236}">
                <a16:creationId xmlns:a16="http://schemas.microsoft.com/office/drawing/2014/main" id="{DC5793D4-AB1B-4FDD-80B6-355FBC48B893}"/>
              </a:ext>
            </a:extLst>
          </p:cNvPr>
          <p:cNvSpPr>
            <a:spLocks noGrp="1"/>
          </p:cNvSpPr>
          <p:nvPr>
            <p:ph idx="1"/>
          </p:nvPr>
        </p:nvSpPr>
        <p:spPr/>
        <p:txBody>
          <a:bodyPr/>
          <a:lstStyle/>
          <a:p>
            <a:pPr eaLnBrk="1" hangingPunct="1"/>
            <a:endParaRPr lang="en-US" altLang="en-US"/>
          </a:p>
        </p:txBody>
      </p:sp>
      <p:sp>
        <p:nvSpPr>
          <p:cNvPr id="14340" name="Rectangle 40">
            <a:extLst>
              <a:ext uri="{FF2B5EF4-FFF2-40B4-BE49-F238E27FC236}">
                <a16:creationId xmlns:a16="http://schemas.microsoft.com/office/drawing/2014/main" id="{1FF643E2-F4F9-4A09-9427-9C106E58E377}"/>
              </a:ext>
            </a:extLst>
          </p:cNvPr>
          <p:cNvSpPr>
            <a:spLocks noChangeArrowheads="1"/>
          </p:cNvSpPr>
          <p:nvPr/>
        </p:nvSpPr>
        <p:spPr bwMode="gray">
          <a:xfrm>
            <a:off x="1600200" y="6324600"/>
            <a:ext cx="1782763" cy="2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defTabSz="95726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957263">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957263">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957263">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957263">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957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957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957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9572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90000"/>
              </a:lnSpc>
              <a:spcBef>
                <a:spcPct val="0"/>
              </a:spcBef>
              <a:buFontTx/>
              <a:buNone/>
            </a:pPr>
            <a:r>
              <a:rPr lang="en-US" altLang="en-US" sz="1200">
                <a:latin typeface="Trebuchet MS" panose="020B0603020202020204" pitchFamily="34" charset="0"/>
              </a:rPr>
              <a:t>Presentation Title</a:t>
            </a:r>
            <a:endParaRPr lang="en-US" altLang="en-US" sz="1000">
              <a:latin typeface="Trebuchet MS" panose="020B0603020202020204" pitchFamily="34" charset="0"/>
            </a:endParaRPr>
          </a:p>
        </p:txBody>
      </p:sp>
      <p:sp>
        <p:nvSpPr>
          <p:cNvPr id="5" name="Rectangle 4">
            <a:extLst>
              <a:ext uri="{FF2B5EF4-FFF2-40B4-BE49-F238E27FC236}">
                <a16:creationId xmlns:a16="http://schemas.microsoft.com/office/drawing/2014/main" id="{A1F5DBAE-D933-4A76-9EC9-05F74E2974CF}"/>
              </a:ext>
            </a:extLst>
          </p:cNvPr>
          <p:cNvSpPr/>
          <p:nvPr/>
        </p:nvSpPr>
        <p:spPr>
          <a:xfrm>
            <a:off x="0" y="-76200"/>
            <a:ext cx="9906000" cy="6858000"/>
          </a:xfrm>
          <a:prstGeom prst="rect">
            <a:avLst/>
          </a:prstGeom>
          <a:solidFill>
            <a:srgbClr val="30104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14342" name="Rectangle 3">
            <a:extLst>
              <a:ext uri="{FF2B5EF4-FFF2-40B4-BE49-F238E27FC236}">
                <a16:creationId xmlns:a16="http://schemas.microsoft.com/office/drawing/2014/main" id="{A937403F-3B2B-4D9F-BDDF-7ED2505BAD64}"/>
              </a:ext>
            </a:extLst>
          </p:cNvPr>
          <p:cNvSpPr>
            <a:spLocks noChangeArrowheads="1"/>
          </p:cNvSpPr>
          <p:nvPr/>
        </p:nvSpPr>
        <p:spPr bwMode="auto">
          <a:xfrm>
            <a:off x="746126" y="2770187"/>
            <a:ext cx="8397874"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71596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715963">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715963">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715963">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715963">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10000"/>
              </a:lnSpc>
              <a:spcBef>
                <a:spcPct val="0"/>
              </a:spcBef>
              <a:buFontTx/>
              <a:buNone/>
            </a:pPr>
            <a:r>
              <a:rPr lang="en-IN" sz="3200" dirty="0">
                <a:solidFill>
                  <a:srgbClr val="FFFFFF"/>
                </a:solidFill>
                <a:latin typeface="Trebuchet MS" panose="020B0603020202020204" pitchFamily="34" charset="0"/>
              </a:rPr>
              <a:t>SAP Build Process Automation some scenario can do</a:t>
            </a:r>
            <a:endParaRPr lang="en-US" altLang="en-US" dirty="0">
              <a:solidFill>
                <a:srgbClr val="FFFFFF"/>
              </a:solidFill>
              <a:latin typeface="Trebuchet MS" panose="020B0603020202020204" pitchFamily="34" charset="0"/>
            </a:endParaRPr>
          </a:p>
        </p:txBody>
      </p:sp>
      <p:sp>
        <p:nvSpPr>
          <p:cNvPr id="14343" name="Rectangle 4">
            <a:extLst>
              <a:ext uri="{FF2B5EF4-FFF2-40B4-BE49-F238E27FC236}">
                <a16:creationId xmlns:a16="http://schemas.microsoft.com/office/drawing/2014/main" id="{278F1E89-337C-44E0-BB21-94E0DDE4AB95}"/>
              </a:ext>
            </a:extLst>
          </p:cNvPr>
          <p:cNvSpPr>
            <a:spLocks noChangeArrowheads="1"/>
          </p:cNvSpPr>
          <p:nvPr/>
        </p:nvSpPr>
        <p:spPr bwMode="auto">
          <a:xfrm>
            <a:off x="746125" y="4257675"/>
            <a:ext cx="891222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71596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715963">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715963">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715963">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715963">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85000"/>
              </a:lnSpc>
              <a:spcBef>
                <a:spcPct val="0"/>
              </a:spcBef>
              <a:spcAft>
                <a:spcPct val="20000"/>
              </a:spcAft>
              <a:buFontTx/>
              <a:buNone/>
            </a:pPr>
            <a:endParaRPr lang="en-US" altLang="en-US" sz="1600" dirty="0">
              <a:solidFill>
                <a:srgbClr val="FFFFFF"/>
              </a:solidFill>
              <a:latin typeface="Trebuchet MS" panose="020B0603020202020204" pitchFamily="34" charset="0"/>
            </a:endParaRPr>
          </a:p>
        </p:txBody>
      </p:sp>
      <p:sp>
        <p:nvSpPr>
          <p:cNvPr id="9" name="Rectangle 3">
            <a:extLst>
              <a:ext uri="{FF2B5EF4-FFF2-40B4-BE49-F238E27FC236}">
                <a16:creationId xmlns:a16="http://schemas.microsoft.com/office/drawing/2014/main" id="{204A73D2-A686-42BE-98EF-39924998CE1A}"/>
              </a:ext>
            </a:extLst>
          </p:cNvPr>
          <p:cNvSpPr>
            <a:spLocks noChangeArrowheads="1"/>
          </p:cNvSpPr>
          <p:nvPr/>
        </p:nvSpPr>
        <p:spPr bwMode="auto">
          <a:xfrm>
            <a:off x="687387" y="3665537"/>
            <a:ext cx="8913813"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71596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715963">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715963">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715963">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715963">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7159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10000"/>
              </a:lnSpc>
              <a:spcBef>
                <a:spcPct val="0"/>
              </a:spcBef>
              <a:buFontTx/>
              <a:buNone/>
            </a:pPr>
            <a:r>
              <a:rPr lang="en-US" altLang="en-US" sz="2200" dirty="0">
                <a:solidFill>
                  <a:srgbClr val="FFFFFF"/>
                </a:solidFill>
                <a:latin typeface="Trebuchet MS" panose="020B0603020202020204" pitchFamily="34" charset="0"/>
              </a:rPr>
              <a:t> </a:t>
            </a:r>
          </a:p>
        </p:txBody>
      </p:sp>
    </p:spTree>
    <p:extLst>
      <p:ext uri="{BB962C8B-B14F-4D97-AF65-F5344CB8AC3E}">
        <p14:creationId xmlns:p14="http://schemas.microsoft.com/office/powerpoint/2010/main" val="23428061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5B233D0-B013-BA8C-7F83-8D3585A68203}"/>
              </a:ext>
            </a:extLst>
          </p:cNvPr>
          <p:cNvSpPr txBox="1"/>
          <p:nvPr/>
        </p:nvSpPr>
        <p:spPr>
          <a:xfrm>
            <a:off x="228600" y="577572"/>
            <a:ext cx="1676400" cy="369332"/>
          </a:xfrm>
          <a:prstGeom prst="rect">
            <a:avLst/>
          </a:prstGeom>
          <a:noFill/>
        </p:spPr>
        <p:txBody>
          <a:bodyPr wrap="square">
            <a:spAutoFit/>
          </a:bodyPr>
          <a:lstStyle/>
          <a:p>
            <a:pPr algn="l"/>
            <a:r>
              <a:rPr lang="en-IN" b="1" i="0" dirty="0">
                <a:solidFill>
                  <a:srgbClr val="1A1A1A"/>
                </a:solidFill>
                <a:effectLst/>
                <a:latin typeface="Montserrat" panose="00000500000000000000" pitchFamily="2" charset="0"/>
              </a:rPr>
              <a:t>1. Finance</a:t>
            </a:r>
          </a:p>
        </p:txBody>
      </p:sp>
      <p:pic>
        <p:nvPicPr>
          <p:cNvPr id="5" name="Picture 4">
            <a:extLst>
              <a:ext uri="{FF2B5EF4-FFF2-40B4-BE49-F238E27FC236}">
                <a16:creationId xmlns:a16="http://schemas.microsoft.com/office/drawing/2014/main" id="{969E463E-14F2-45A0-DC97-72E09D31AB19}"/>
              </a:ext>
            </a:extLst>
          </p:cNvPr>
          <p:cNvPicPr>
            <a:picLocks noChangeAspect="1"/>
          </p:cNvPicPr>
          <p:nvPr/>
        </p:nvPicPr>
        <p:blipFill>
          <a:blip r:embed="rId2"/>
          <a:stretch>
            <a:fillRect/>
          </a:stretch>
        </p:blipFill>
        <p:spPr>
          <a:xfrm>
            <a:off x="5181601" y="1143000"/>
            <a:ext cx="4541800" cy="1202532"/>
          </a:xfrm>
          <a:prstGeom prst="rect">
            <a:avLst/>
          </a:prstGeom>
        </p:spPr>
      </p:pic>
      <p:sp>
        <p:nvSpPr>
          <p:cNvPr id="8" name="TextBox 7">
            <a:extLst>
              <a:ext uri="{FF2B5EF4-FFF2-40B4-BE49-F238E27FC236}">
                <a16:creationId xmlns:a16="http://schemas.microsoft.com/office/drawing/2014/main" id="{63E32250-FFB7-AB05-DEBB-D8076F1EF9E1}"/>
              </a:ext>
            </a:extLst>
          </p:cNvPr>
          <p:cNvSpPr txBox="1"/>
          <p:nvPr/>
        </p:nvSpPr>
        <p:spPr>
          <a:xfrm>
            <a:off x="189527" y="1025917"/>
            <a:ext cx="4953001" cy="2308324"/>
          </a:xfrm>
          <a:prstGeom prst="rect">
            <a:avLst/>
          </a:prstGeom>
          <a:noFill/>
        </p:spPr>
        <p:txBody>
          <a:bodyPr wrap="square">
            <a:spAutoFit/>
          </a:bodyPr>
          <a:lstStyle/>
          <a:p>
            <a:r>
              <a:rPr lang="en-US" sz="1600" b="1" i="0" dirty="0">
                <a:solidFill>
                  <a:srgbClr val="1A1A1A"/>
                </a:solidFill>
                <a:effectLst/>
                <a:latin typeface="Montserrat" panose="00000500000000000000" pitchFamily="2" charset="0"/>
              </a:rPr>
              <a:t>Challenge:</a:t>
            </a:r>
            <a:r>
              <a:rPr lang="en-US" sz="1600" b="0" i="0" dirty="0">
                <a:solidFill>
                  <a:srgbClr val="1A1A1A"/>
                </a:solidFill>
                <a:effectLst/>
                <a:latin typeface="Montserrat" panose="00000500000000000000" pitchFamily="2" charset="0"/>
              </a:rPr>
              <a:t>  A large automotive supplier creates its financial journal entries by manually copying and pasting data from spreadsheets. With more than 20,000 general ledger entries per year, this process is time-consuming and error-prone. The company wanted to reduce the time employees spend updating journal data and increase data accuracy.</a:t>
            </a:r>
            <a:endParaRPr lang="en-IN" sz="1600" dirty="0"/>
          </a:p>
        </p:txBody>
      </p:sp>
      <p:sp>
        <p:nvSpPr>
          <p:cNvPr id="10" name="TextBox 9">
            <a:extLst>
              <a:ext uri="{FF2B5EF4-FFF2-40B4-BE49-F238E27FC236}">
                <a16:creationId xmlns:a16="http://schemas.microsoft.com/office/drawing/2014/main" id="{4A91034B-1447-CDC4-AA56-B9A7B34E634E}"/>
              </a:ext>
            </a:extLst>
          </p:cNvPr>
          <p:cNvSpPr txBox="1"/>
          <p:nvPr/>
        </p:nvSpPr>
        <p:spPr>
          <a:xfrm>
            <a:off x="228600" y="3452650"/>
            <a:ext cx="4953000" cy="2308324"/>
          </a:xfrm>
          <a:prstGeom prst="rect">
            <a:avLst/>
          </a:prstGeom>
          <a:noFill/>
        </p:spPr>
        <p:txBody>
          <a:bodyPr wrap="square">
            <a:spAutoFit/>
          </a:bodyPr>
          <a:lstStyle/>
          <a:p>
            <a:r>
              <a:rPr lang="en-US" sz="1600" b="1" i="0" dirty="0">
                <a:solidFill>
                  <a:srgbClr val="1A1A1A"/>
                </a:solidFill>
                <a:effectLst/>
                <a:latin typeface="Montserrat" panose="00000500000000000000" pitchFamily="2" charset="0"/>
              </a:rPr>
              <a:t>Solution:</a:t>
            </a:r>
            <a:r>
              <a:rPr lang="en-US" sz="1600" b="0" i="0" dirty="0">
                <a:solidFill>
                  <a:srgbClr val="1A1A1A"/>
                </a:solidFill>
                <a:effectLst/>
                <a:latin typeface="Montserrat" panose="00000500000000000000" pitchFamily="2" charset="0"/>
              </a:rPr>
              <a:t>  SAP Build Process Automation uses bots to extract spreadsheets from incoming e-mails and posts financial data to the ERP system using an API.  Posting activities are automatically logged to ensure compliance, and workflows handle exceptions in cases that require human intervention.  Employees can now use their time to focus on complex cases and exceptions.</a:t>
            </a:r>
            <a:endParaRPr lang="en-IN" sz="1600" dirty="0"/>
          </a:p>
        </p:txBody>
      </p:sp>
      <p:pic>
        <p:nvPicPr>
          <p:cNvPr id="12" name="Picture 11">
            <a:extLst>
              <a:ext uri="{FF2B5EF4-FFF2-40B4-BE49-F238E27FC236}">
                <a16:creationId xmlns:a16="http://schemas.microsoft.com/office/drawing/2014/main" id="{91A7F70C-9CF3-16EB-6F17-9196EBABD798}"/>
              </a:ext>
            </a:extLst>
          </p:cNvPr>
          <p:cNvPicPr>
            <a:picLocks noChangeAspect="1"/>
          </p:cNvPicPr>
          <p:nvPr/>
        </p:nvPicPr>
        <p:blipFill>
          <a:blip r:embed="rId3"/>
          <a:stretch>
            <a:fillRect/>
          </a:stretch>
        </p:blipFill>
        <p:spPr>
          <a:xfrm>
            <a:off x="5181600" y="3570654"/>
            <a:ext cx="4534873" cy="2467319"/>
          </a:xfrm>
          <a:prstGeom prst="rect">
            <a:avLst/>
          </a:prstGeom>
        </p:spPr>
      </p:pic>
    </p:spTree>
    <p:extLst>
      <p:ext uri="{BB962C8B-B14F-4D97-AF65-F5344CB8AC3E}">
        <p14:creationId xmlns:p14="http://schemas.microsoft.com/office/powerpoint/2010/main" val="31525370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HBT Presentation Format  -  Compatibility Mode" id="{3CE81759-7F2C-424F-A7CB-E772198FA6F3}" vid="{366B5C61-24D4-4BD0-B013-BF35A09AB9B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2198</TotalTime>
  <Words>1848</Words>
  <Application>Microsoft Office PowerPoint</Application>
  <PresentationFormat>A4 Paper (210x297 mm)</PresentationFormat>
  <Paragraphs>107</Paragraphs>
  <Slides>23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Montserrat</vt:lpstr>
      <vt:lpstr>Myriad Landor</vt:lpstr>
      <vt:lpstr>Trebuchet MS</vt:lpstr>
      <vt:lpstr>Office Theme</vt:lpstr>
      <vt:lpstr>PowerPoint Presentation</vt:lpstr>
      <vt:lpstr>PowerPoint Presentation</vt:lpstr>
      <vt:lpstr>PowerPoint Presentation</vt:lpstr>
      <vt:lpstr>PowerPoint Presentation</vt:lpstr>
      <vt:lpstr>PowerPoint Presentation</vt:lpstr>
      <vt:lpstr>PowerPoint Presentation</vt:lpstr>
      <vt:lpstr>Key Features of SAP Build Process Automation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 are the benefits of SAP Build Process Automation? </vt:lpstr>
      <vt:lpstr>PowerPoint Presentation</vt:lpstr>
      <vt:lpstr>PowerPoint Presentation</vt:lpstr>
      <vt:lpstr>SAP Build Process Automation from an S/4 Hana On-Premise system Or Public Cloud Or Pvt Cloud</vt:lpstr>
      <vt:lpstr>Advantages</vt:lpstr>
      <vt:lpstr>Disadvantages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BHAGWAT Aniket/HIGHBAR/H.O.</dc:creator>
  <cp:lastModifiedBy>vinay singh</cp:lastModifiedBy>
  <cp:revision>41</cp:revision>
  <dcterms:created xsi:type="dcterms:W3CDTF">2020-07-22T04:57:28Z</dcterms:created>
  <dcterms:modified xsi:type="dcterms:W3CDTF">2024-08-07T10:50:46Z</dcterms:modified>
</cp:coreProperties>
</file>