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8" r:id="rId2"/>
    <p:sldId id="259" r:id="rId3"/>
    <p:sldId id="311" r:id="rId4"/>
    <p:sldId id="362" r:id="rId5"/>
    <p:sldId id="363" r:id="rId6"/>
    <p:sldId id="312" r:id="rId7"/>
    <p:sldId id="261" r:id="rId8"/>
    <p:sldId id="340" r:id="rId9"/>
    <p:sldId id="306" r:id="rId10"/>
    <p:sldId id="287" r:id="rId11"/>
    <p:sldId id="341" r:id="rId12"/>
    <p:sldId id="342" r:id="rId13"/>
    <p:sldId id="313" r:id="rId14"/>
    <p:sldId id="325" r:id="rId15"/>
    <p:sldId id="343" r:id="rId16"/>
    <p:sldId id="344" r:id="rId17"/>
    <p:sldId id="326" r:id="rId18"/>
    <p:sldId id="328" r:id="rId19"/>
    <p:sldId id="345" r:id="rId20"/>
    <p:sldId id="346" r:id="rId21"/>
    <p:sldId id="329" r:id="rId22"/>
    <p:sldId id="327" r:id="rId23"/>
    <p:sldId id="359" r:id="rId24"/>
    <p:sldId id="358" r:id="rId25"/>
    <p:sldId id="330" r:id="rId26"/>
    <p:sldId id="331" r:id="rId27"/>
    <p:sldId id="360" r:id="rId28"/>
    <p:sldId id="361" r:id="rId29"/>
    <p:sldId id="332" r:id="rId30"/>
    <p:sldId id="333" r:id="rId31"/>
    <p:sldId id="351" r:id="rId32"/>
    <p:sldId id="352" r:id="rId33"/>
    <p:sldId id="334" r:id="rId34"/>
    <p:sldId id="335" r:id="rId35"/>
    <p:sldId id="353" r:id="rId36"/>
    <p:sldId id="354" r:id="rId37"/>
    <p:sldId id="364" r:id="rId38"/>
    <p:sldId id="336" r:id="rId39"/>
    <p:sldId id="337" r:id="rId40"/>
    <p:sldId id="355" r:id="rId41"/>
    <p:sldId id="356" r:id="rId42"/>
    <p:sldId id="365" r:id="rId43"/>
    <p:sldId id="366" r:id="rId44"/>
    <p:sldId id="372" r:id="rId45"/>
    <p:sldId id="373" r:id="rId46"/>
    <p:sldId id="367" r:id="rId47"/>
    <p:sldId id="374" r:id="rId48"/>
    <p:sldId id="378" r:id="rId49"/>
    <p:sldId id="379" r:id="rId50"/>
    <p:sldId id="368" r:id="rId51"/>
    <p:sldId id="375" r:id="rId52"/>
    <p:sldId id="380" r:id="rId53"/>
    <p:sldId id="381" r:id="rId54"/>
    <p:sldId id="369" r:id="rId55"/>
    <p:sldId id="376" r:id="rId56"/>
    <p:sldId id="382" r:id="rId57"/>
    <p:sldId id="383" r:id="rId58"/>
    <p:sldId id="371" r:id="rId59"/>
    <p:sldId id="377" r:id="rId60"/>
    <p:sldId id="338" r:id="rId61"/>
    <p:sldId id="339" r:id="rId62"/>
    <p:sldId id="321" r:id="rId63"/>
    <p:sldId id="275" r:id="rId64"/>
  </p:sldIdLst>
  <p:sldSz cx="9906000" cy="6858000" type="A4"/>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A9AC"/>
    <a:srgbClr val="CAC2B8"/>
    <a:srgbClr val="009FC2"/>
    <a:srgbClr val="9D3393"/>
    <a:srgbClr val="791D7E"/>
    <a:srgbClr val="401954"/>
    <a:srgbClr val="A6A6A6"/>
    <a:srgbClr val="3010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04B01B-F5B1-4577-B481-A496B1CE6D2D}" v="127" dt="2024-09-08T04:29:38.0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4728" autoAdjust="0"/>
  </p:normalViewPr>
  <p:slideViewPr>
    <p:cSldViewPr>
      <p:cViewPr varScale="1">
        <p:scale>
          <a:sx n="69" d="100"/>
          <a:sy n="69" d="100"/>
        </p:scale>
        <p:origin x="12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D44B47-2DAD-4E5A-A401-FB01451CF89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19ADBFAF-217B-41E5-996D-65DD8B320A29}"/>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75A712BA-446F-47FE-BA02-1F3AEE52CFC1}" type="datetimeFigureOut">
              <a:rPr lang="en-US"/>
              <a:pPr>
                <a:defRPr/>
              </a:pPr>
              <a:t>9/24/2024</a:t>
            </a:fld>
            <a:endParaRPr lang="en-US"/>
          </a:p>
        </p:txBody>
      </p:sp>
      <p:sp>
        <p:nvSpPr>
          <p:cNvPr id="4" name="Slide Image Placeholder 3">
            <a:extLst>
              <a:ext uri="{FF2B5EF4-FFF2-40B4-BE49-F238E27FC236}">
                <a16:creationId xmlns:a16="http://schemas.microsoft.com/office/drawing/2014/main" id="{61D273EF-3FA4-4630-89BE-26776B2E2DFF}"/>
              </a:ext>
            </a:extLst>
          </p:cNvPr>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52A183B9-F0F0-4B02-97B4-B1A99850328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DD3EFD4-CAA0-4E48-AE22-5FAF0EE5A0F1}"/>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FDED374A-2A1B-4836-8504-1F4624E48EB2}"/>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A2076F5D-A9EB-4475-894B-15952422FE6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5E95396D-0352-43ED-8EDE-E12CD8C8308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4A6DE8E-17F1-4976-9855-A16D48FB34D4}" type="slidenum">
              <a:rPr lang="en-US" altLang="en-US"/>
              <a:pPr>
                <a:spcBef>
                  <a:spcPct val="0"/>
                </a:spcBef>
              </a:pPr>
              <a:t>7</a:t>
            </a:fld>
            <a:endParaRPr lang="en-US" altLang="en-US"/>
          </a:p>
        </p:txBody>
      </p:sp>
      <p:sp>
        <p:nvSpPr>
          <p:cNvPr id="18435" name="Rectangle 2">
            <a:extLst>
              <a:ext uri="{FF2B5EF4-FFF2-40B4-BE49-F238E27FC236}">
                <a16:creationId xmlns:a16="http://schemas.microsoft.com/office/drawing/2014/main" id="{617EF523-4DEB-4651-A593-724A5D77634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Rectangle 3">
            <a:extLst>
              <a:ext uri="{FF2B5EF4-FFF2-40B4-BE49-F238E27FC236}">
                <a16:creationId xmlns:a16="http://schemas.microsoft.com/office/drawing/2014/main" id="{D045BE89-C325-49AA-9D2B-AA861F86CB4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Myriad Landor"/>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49DF1D-906E-4F4B-BC22-7F57A98434B4}"/>
              </a:ext>
            </a:extLst>
          </p:cNvPr>
          <p:cNvSpPr/>
          <p:nvPr/>
        </p:nvSpPr>
        <p:spPr>
          <a:xfrm>
            <a:off x="0" y="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13">
            <a:extLst>
              <a:ext uri="{FF2B5EF4-FFF2-40B4-BE49-F238E27FC236}">
                <a16:creationId xmlns:a16="http://schemas.microsoft.com/office/drawing/2014/main" id="{ADE974AB-6A5C-4E6D-B2EB-685CC3237629}"/>
              </a:ext>
            </a:extLst>
          </p:cNvPr>
          <p:cNvSpPr>
            <a:spLocks noChangeArrowheads="1"/>
          </p:cNvSpPr>
          <p:nvPr/>
        </p:nvSpPr>
        <p:spPr bwMode="auto">
          <a:xfrm>
            <a:off x="7781925" y="476250"/>
            <a:ext cx="2124075" cy="371475"/>
          </a:xfrm>
          <a:prstGeom prst="rect">
            <a:avLst/>
          </a:prstGeom>
          <a:solidFill>
            <a:srgbClr val="A7A9AC"/>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a:latin typeface="Calibri" panose="020F0502020204030204" pitchFamily="34" charset="0"/>
              <a:ea typeface="ＭＳ Ｐゴシック" panose="020B0600070205080204" pitchFamily="34" charset="-128"/>
            </a:endParaRPr>
          </a:p>
        </p:txBody>
      </p:sp>
      <p:pic>
        <p:nvPicPr>
          <p:cNvPr id="6" name="Picture 3">
            <a:extLst>
              <a:ext uri="{FF2B5EF4-FFF2-40B4-BE49-F238E27FC236}">
                <a16:creationId xmlns:a16="http://schemas.microsoft.com/office/drawing/2014/main" id="{FEE6ED19-CD45-4760-B5C6-ED521EAE8BF2}"/>
              </a:ext>
            </a:extLst>
          </p:cNvPr>
          <p:cNvPicPr>
            <a:picLocks noChangeAspect="1" noChangeArrowheads="1"/>
          </p:cNvPicPr>
          <p:nvPr/>
        </p:nvPicPr>
        <p:blipFill>
          <a:blip r:embed="rId2">
            <a:clrChange>
              <a:clrFrom>
                <a:srgbClr val="3D1956"/>
              </a:clrFrom>
              <a:clrTo>
                <a:srgbClr val="3D1956">
                  <a:alpha val="0"/>
                </a:srgbClr>
              </a:clrTo>
            </a:clrChange>
            <a:extLst>
              <a:ext uri="{28A0092B-C50C-407E-A947-70E740481C1C}">
                <a14:useLocalDpi xmlns:a14="http://schemas.microsoft.com/office/drawing/2010/main" val="0"/>
              </a:ext>
            </a:extLst>
          </a:blip>
          <a:srcRect/>
          <a:stretch>
            <a:fillRect/>
          </a:stretch>
        </p:blipFill>
        <p:spPr bwMode="auto">
          <a:xfrm>
            <a:off x="7673975" y="6130925"/>
            <a:ext cx="19177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742950" y="2130426"/>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a:extLst>
              <a:ext uri="{FF2B5EF4-FFF2-40B4-BE49-F238E27FC236}">
                <a16:creationId xmlns:a16="http://schemas.microsoft.com/office/drawing/2014/main" id="{8933E250-B05E-4384-A976-12A114A3E04A}"/>
              </a:ext>
            </a:extLst>
          </p:cNvPr>
          <p:cNvSpPr>
            <a:spLocks noGrp="1"/>
          </p:cNvSpPr>
          <p:nvPr>
            <p:ph type="dt" sz="half" idx="10"/>
          </p:nvPr>
        </p:nvSpPr>
        <p:spPr>
          <a:xfrm>
            <a:off x="495300" y="6356350"/>
            <a:ext cx="2311400" cy="365125"/>
          </a:xfrm>
          <a:prstGeom prst="rect">
            <a:avLst/>
          </a:prstGeom>
        </p:spPr>
        <p:txBody>
          <a:bodyPr/>
          <a:lstStyle>
            <a:lvl1pPr eaLnBrk="1" fontAlgn="auto" hangingPunct="1">
              <a:spcBef>
                <a:spcPts val="0"/>
              </a:spcBef>
              <a:spcAft>
                <a:spcPts val="0"/>
              </a:spcAft>
              <a:defRPr>
                <a:latin typeface="+mn-lt"/>
              </a:defRPr>
            </a:lvl1pPr>
          </a:lstStyle>
          <a:p>
            <a:pPr>
              <a:defRPr/>
            </a:pPr>
            <a:fld id="{420A4C6D-25A1-44FB-9205-8C2D348E1D17}" type="datetimeFigureOut">
              <a:rPr lang="en-US"/>
              <a:pPr>
                <a:defRPr/>
              </a:pPr>
              <a:t>9/24/2024</a:t>
            </a:fld>
            <a:endParaRPr lang="en-US"/>
          </a:p>
        </p:txBody>
      </p:sp>
      <p:sp>
        <p:nvSpPr>
          <p:cNvPr id="8" name="Footer Placeholder 4">
            <a:extLst>
              <a:ext uri="{FF2B5EF4-FFF2-40B4-BE49-F238E27FC236}">
                <a16:creationId xmlns:a16="http://schemas.microsoft.com/office/drawing/2014/main" id="{12983FB3-190F-45D6-9863-B938127F722F}"/>
              </a:ext>
            </a:extLst>
          </p:cNvPr>
          <p:cNvSpPr>
            <a:spLocks noGrp="1"/>
          </p:cNvSpPr>
          <p:nvPr>
            <p:ph type="ftr" sz="quarter" idx="11"/>
          </p:nvPr>
        </p:nvSpPr>
        <p:spPr>
          <a:xfrm>
            <a:off x="3384550" y="6356350"/>
            <a:ext cx="31369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Slide Number Placeholder 5">
            <a:extLst>
              <a:ext uri="{FF2B5EF4-FFF2-40B4-BE49-F238E27FC236}">
                <a16:creationId xmlns:a16="http://schemas.microsoft.com/office/drawing/2014/main" id="{1553BEB7-A516-4E00-BF34-065F08CC17A7}"/>
              </a:ext>
            </a:extLst>
          </p:cNvPr>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panose="020F0502020204030204" pitchFamily="34" charset="0"/>
              </a:defRPr>
            </a:lvl1pPr>
          </a:lstStyle>
          <a:p>
            <a:pPr>
              <a:defRPr/>
            </a:pPr>
            <a:fld id="{A273A13D-5CCB-459C-BFE7-4542E8794215}" type="slidenum">
              <a:rPr lang="en-US" altLang="en-US"/>
              <a:pPr>
                <a:defRPr/>
              </a:pPr>
              <a:t>‹#›</a:t>
            </a:fld>
            <a:endParaRPr lang="en-US" altLang="en-US"/>
          </a:p>
        </p:txBody>
      </p:sp>
    </p:spTree>
    <p:extLst>
      <p:ext uri="{BB962C8B-B14F-4D97-AF65-F5344CB8AC3E}">
        <p14:creationId xmlns:p14="http://schemas.microsoft.com/office/powerpoint/2010/main" val="2708807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844C88-B3A1-4C30-819A-CA1D96A17558}"/>
              </a:ext>
            </a:extLst>
          </p:cNvPr>
          <p:cNvSpPr>
            <a:spLocks noGrp="1"/>
          </p:cNvSpPr>
          <p:nvPr>
            <p:ph type="dt" sz="half" idx="10"/>
          </p:nvPr>
        </p:nvSpPr>
        <p:spPr>
          <a:xfrm>
            <a:off x="495300" y="6356350"/>
            <a:ext cx="2311400" cy="365125"/>
          </a:xfrm>
          <a:prstGeom prst="rect">
            <a:avLst/>
          </a:prstGeom>
        </p:spPr>
        <p:txBody>
          <a:bodyPr/>
          <a:lstStyle>
            <a:lvl1pPr eaLnBrk="1" fontAlgn="auto" hangingPunct="1">
              <a:spcBef>
                <a:spcPts val="0"/>
              </a:spcBef>
              <a:spcAft>
                <a:spcPts val="0"/>
              </a:spcAft>
              <a:defRPr>
                <a:latin typeface="+mn-lt"/>
              </a:defRPr>
            </a:lvl1pPr>
          </a:lstStyle>
          <a:p>
            <a:pPr>
              <a:defRPr/>
            </a:pPr>
            <a:fld id="{E1A11176-BB39-4CD5-9B70-38DB05977A32}" type="datetimeFigureOut">
              <a:rPr lang="en-US"/>
              <a:pPr>
                <a:defRPr/>
              </a:pPr>
              <a:t>9/24/2024</a:t>
            </a:fld>
            <a:endParaRPr lang="en-US"/>
          </a:p>
        </p:txBody>
      </p:sp>
      <p:sp>
        <p:nvSpPr>
          <p:cNvPr id="5" name="Footer Placeholder 4">
            <a:extLst>
              <a:ext uri="{FF2B5EF4-FFF2-40B4-BE49-F238E27FC236}">
                <a16:creationId xmlns:a16="http://schemas.microsoft.com/office/drawing/2014/main" id="{83489866-C918-4E97-AB05-920049497954}"/>
              </a:ext>
            </a:extLst>
          </p:cNvPr>
          <p:cNvSpPr>
            <a:spLocks noGrp="1"/>
          </p:cNvSpPr>
          <p:nvPr>
            <p:ph type="ftr" sz="quarter" idx="11"/>
          </p:nvPr>
        </p:nvSpPr>
        <p:spPr>
          <a:xfrm>
            <a:off x="3384550" y="6356350"/>
            <a:ext cx="31369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a:extLst>
              <a:ext uri="{FF2B5EF4-FFF2-40B4-BE49-F238E27FC236}">
                <a16:creationId xmlns:a16="http://schemas.microsoft.com/office/drawing/2014/main" id="{4B3BB69D-776B-433D-AEB3-C51FD41F4591}"/>
              </a:ext>
            </a:extLst>
          </p:cNvPr>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panose="020F0502020204030204" pitchFamily="34" charset="0"/>
              </a:defRPr>
            </a:lvl1pPr>
          </a:lstStyle>
          <a:p>
            <a:pPr>
              <a:defRPr/>
            </a:pPr>
            <a:fld id="{C1DA696E-0E2C-424B-B0F8-9E69202E8943}" type="slidenum">
              <a:rPr lang="en-US" altLang="en-US"/>
              <a:pPr>
                <a:defRPr/>
              </a:pPr>
              <a:t>‹#›</a:t>
            </a:fld>
            <a:endParaRPr lang="en-US" altLang="en-US"/>
          </a:p>
        </p:txBody>
      </p:sp>
    </p:spTree>
    <p:extLst>
      <p:ext uri="{BB962C8B-B14F-4D97-AF65-F5344CB8AC3E}">
        <p14:creationId xmlns:p14="http://schemas.microsoft.com/office/powerpoint/2010/main" val="289137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80337" y="274639"/>
            <a:ext cx="2414588"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6575" y="274639"/>
            <a:ext cx="707866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428D53-90FC-444A-8DC4-A57686A32220}"/>
              </a:ext>
            </a:extLst>
          </p:cNvPr>
          <p:cNvSpPr>
            <a:spLocks noGrp="1"/>
          </p:cNvSpPr>
          <p:nvPr>
            <p:ph type="dt" sz="half" idx="10"/>
          </p:nvPr>
        </p:nvSpPr>
        <p:spPr>
          <a:xfrm>
            <a:off x="495300" y="6356350"/>
            <a:ext cx="2311400" cy="365125"/>
          </a:xfrm>
          <a:prstGeom prst="rect">
            <a:avLst/>
          </a:prstGeom>
        </p:spPr>
        <p:txBody>
          <a:bodyPr/>
          <a:lstStyle>
            <a:lvl1pPr eaLnBrk="1" fontAlgn="auto" hangingPunct="1">
              <a:spcBef>
                <a:spcPts val="0"/>
              </a:spcBef>
              <a:spcAft>
                <a:spcPts val="0"/>
              </a:spcAft>
              <a:defRPr>
                <a:latin typeface="+mn-lt"/>
              </a:defRPr>
            </a:lvl1pPr>
          </a:lstStyle>
          <a:p>
            <a:pPr>
              <a:defRPr/>
            </a:pPr>
            <a:fld id="{2BEDC75E-5D81-4BBC-93C5-7D5E88F37089}" type="datetimeFigureOut">
              <a:rPr lang="en-US"/>
              <a:pPr>
                <a:defRPr/>
              </a:pPr>
              <a:t>9/24/2024</a:t>
            </a:fld>
            <a:endParaRPr lang="en-US"/>
          </a:p>
        </p:txBody>
      </p:sp>
      <p:sp>
        <p:nvSpPr>
          <p:cNvPr id="5" name="Footer Placeholder 4">
            <a:extLst>
              <a:ext uri="{FF2B5EF4-FFF2-40B4-BE49-F238E27FC236}">
                <a16:creationId xmlns:a16="http://schemas.microsoft.com/office/drawing/2014/main" id="{F93FEBC8-BAE6-4B61-BE16-C4BA45CDE8FF}"/>
              </a:ext>
            </a:extLst>
          </p:cNvPr>
          <p:cNvSpPr>
            <a:spLocks noGrp="1"/>
          </p:cNvSpPr>
          <p:nvPr>
            <p:ph type="ftr" sz="quarter" idx="11"/>
          </p:nvPr>
        </p:nvSpPr>
        <p:spPr>
          <a:xfrm>
            <a:off x="3384550" y="6356350"/>
            <a:ext cx="31369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a:extLst>
              <a:ext uri="{FF2B5EF4-FFF2-40B4-BE49-F238E27FC236}">
                <a16:creationId xmlns:a16="http://schemas.microsoft.com/office/drawing/2014/main" id="{E0AA5BC4-E3D4-4C84-BF77-D919D4E12783}"/>
              </a:ext>
            </a:extLst>
          </p:cNvPr>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panose="020F0502020204030204" pitchFamily="34" charset="0"/>
              </a:defRPr>
            </a:lvl1pPr>
          </a:lstStyle>
          <a:p>
            <a:pPr>
              <a:defRPr/>
            </a:pPr>
            <a:fld id="{7F7AE54C-2605-40AE-B586-9451DDAFEFB8}" type="slidenum">
              <a:rPr lang="en-US" altLang="en-US"/>
              <a:pPr>
                <a:defRPr/>
              </a:pPr>
              <a:t>‹#›</a:t>
            </a:fld>
            <a:endParaRPr lang="en-US" altLang="en-US"/>
          </a:p>
        </p:txBody>
      </p:sp>
    </p:spTree>
    <p:extLst>
      <p:ext uri="{BB962C8B-B14F-4D97-AF65-F5344CB8AC3E}">
        <p14:creationId xmlns:p14="http://schemas.microsoft.com/office/powerpoint/2010/main" val="116967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915400" cy="548640"/>
          </a:xfrm>
        </p:spPr>
        <p:txBody>
          <a:bodyPr>
            <a:normAutofit/>
          </a:bodyPr>
          <a:lstStyle>
            <a:lvl1pPr algn="l">
              <a:defRPr sz="2800">
                <a:latin typeface="Trebuchet MS"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800">
                <a:latin typeface="Trebuchet MS" pitchFamily="34" charset="0"/>
              </a:defRPr>
            </a:lvl1pPr>
            <a:lvl2pPr>
              <a:defRPr sz="1800">
                <a:latin typeface="Trebuchet MS" pitchFamily="34" charset="0"/>
              </a:defRPr>
            </a:lvl2pPr>
            <a:lvl3pPr>
              <a:defRPr sz="1800">
                <a:latin typeface="Trebuchet MS" pitchFamily="34" charset="0"/>
              </a:defRPr>
            </a:lvl3pPr>
            <a:lvl4pPr>
              <a:defRPr sz="1800">
                <a:latin typeface="Trebuchet MS" pitchFamily="34" charset="0"/>
              </a:defRPr>
            </a:lvl4pPr>
            <a:lvl5pPr>
              <a:defRPr sz="1800">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B1160A-32D6-4068-8140-2BC2AC4D4198}"/>
              </a:ext>
            </a:extLst>
          </p:cNvPr>
          <p:cNvSpPr>
            <a:spLocks noGrp="1"/>
          </p:cNvSpPr>
          <p:nvPr>
            <p:ph type="dt" sz="half" idx="10"/>
          </p:nvPr>
        </p:nvSpPr>
        <p:spPr>
          <a:xfrm>
            <a:off x="495300" y="6356350"/>
            <a:ext cx="2311400" cy="365125"/>
          </a:xfrm>
          <a:prstGeom prst="rect">
            <a:avLst/>
          </a:prstGeom>
        </p:spPr>
        <p:txBody>
          <a:bodyPr/>
          <a:lstStyle>
            <a:lvl1pPr eaLnBrk="1" fontAlgn="auto" hangingPunct="1">
              <a:spcBef>
                <a:spcPts val="0"/>
              </a:spcBef>
              <a:spcAft>
                <a:spcPts val="0"/>
              </a:spcAft>
              <a:defRPr>
                <a:latin typeface="+mn-lt"/>
              </a:defRPr>
            </a:lvl1pPr>
          </a:lstStyle>
          <a:p>
            <a:pPr>
              <a:defRPr/>
            </a:pPr>
            <a:fld id="{690F5E17-DE66-4DC0-BEC3-06556056BBB9}" type="datetimeFigureOut">
              <a:rPr lang="en-US"/>
              <a:pPr>
                <a:defRPr/>
              </a:pPr>
              <a:t>9/24/2024</a:t>
            </a:fld>
            <a:endParaRPr lang="en-US" dirty="0"/>
          </a:p>
        </p:txBody>
      </p:sp>
      <p:sp>
        <p:nvSpPr>
          <p:cNvPr id="5" name="Footer Placeholder 4">
            <a:extLst>
              <a:ext uri="{FF2B5EF4-FFF2-40B4-BE49-F238E27FC236}">
                <a16:creationId xmlns:a16="http://schemas.microsoft.com/office/drawing/2014/main" id="{BB02B3A8-0177-4026-A0E7-4FAF3BF7F1C9}"/>
              </a:ext>
            </a:extLst>
          </p:cNvPr>
          <p:cNvSpPr>
            <a:spLocks noGrp="1"/>
          </p:cNvSpPr>
          <p:nvPr>
            <p:ph type="ftr" sz="quarter" idx="11"/>
          </p:nvPr>
        </p:nvSpPr>
        <p:spPr>
          <a:xfrm>
            <a:off x="3384550" y="6356350"/>
            <a:ext cx="31369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a:extLst>
              <a:ext uri="{FF2B5EF4-FFF2-40B4-BE49-F238E27FC236}">
                <a16:creationId xmlns:a16="http://schemas.microsoft.com/office/drawing/2014/main" id="{37171548-5385-437C-AB32-1190937D5369}"/>
              </a:ext>
            </a:extLst>
          </p:cNvPr>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panose="020F0502020204030204" pitchFamily="34" charset="0"/>
              </a:defRPr>
            </a:lvl1pPr>
          </a:lstStyle>
          <a:p>
            <a:pPr>
              <a:defRPr/>
            </a:pPr>
            <a:fld id="{F2070C64-54B0-4720-8B20-4D80D7E4C49C}" type="slidenum">
              <a:rPr lang="en-US" altLang="en-US"/>
              <a:pPr>
                <a:defRPr/>
              </a:pPr>
              <a:t>‹#›</a:t>
            </a:fld>
            <a:endParaRPr lang="en-US" altLang="en-US"/>
          </a:p>
        </p:txBody>
      </p:sp>
    </p:spTree>
    <p:extLst>
      <p:ext uri="{BB962C8B-B14F-4D97-AF65-F5344CB8AC3E}">
        <p14:creationId xmlns:p14="http://schemas.microsoft.com/office/powerpoint/2010/main" val="241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B866DB-E09F-4BA1-8783-543F809D916C}"/>
              </a:ext>
            </a:extLst>
          </p:cNvPr>
          <p:cNvSpPr>
            <a:spLocks noGrp="1"/>
          </p:cNvSpPr>
          <p:nvPr>
            <p:ph type="dt" sz="half" idx="10"/>
          </p:nvPr>
        </p:nvSpPr>
        <p:spPr>
          <a:xfrm>
            <a:off x="495300" y="6356350"/>
            <a:ext cx="2311400" cy="365125"/>
          </a:xfrm>
          <a:prstGeom prst="rect">
            <a:avLst/>
          </a:prstGeom>
        </p:spPr>
        <p:txBody>
          <a:bodyPr/>
          <a:lstStyle>
            <a:lvl1pPr eaLnBrk="1" fontAlgn="auto" hangingPunct="1">
              <a:spcBef>
                <a:spcPts val="0"/>
              </a:spcBef>
              <a:spcAft>
                <a:spcPts val="0"/>
              </a:spcAft>
              <a:defRPr>
                <a:latin typeface="+mn-lt"/>
              </a:defRPr>
            </a:lvl1pPr>
          </a:lstStyle>
          <a:p>
            <a:pPr>
              <a:defRPr/>
            </a:pPr>
            <a:fld id="{1541ED3C-49C0-4A03-B638-F8F633E16FFC}" type="datetimeFigureOut">
              <a:rPr lang="en-US"/>
              <a:pPr>
                <a:defRPr/>
              </a:pPr>
              <a:t>9/24/2024</a:t>
            </a:fld>
            <a:endParaRPr lang="en-US"/>
          </a:p>
        </p:txBody>
      </p:sp>
      <p:sp>
        <p:nvSpPr>
          <p:cNvPr id="5" name="Footer Placeholder 4">
            <a:extLst>
              <a:ext uri="{FF2B5EF4-FFF2-40B4-BE49-F238E27FC236}">
                <a16:creationId xmlns:a16="http://schemas.microsoft.com/office/drawing/2014/main" id="{2998A38E-43CA-4284-8F1E-AA31623C45DE}"/>
              </a:ext>
            </a:extLst>
          </p:cNvPr>
          <p:cNvSpPr>
            <a:spLocks noGrp="1"/>
          </p:cNvSpPr>
          <p:nvPr>
            <p:ph type="ftr" sz="quarter" idx="11"/>
          </p:nvPr>
        </p:nvSpPr>
        <p:spPr>
          <a:xfrm>
            <a:off x="3384550" y="6356350"/>
            <a:ext cx="31369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a:extLst>
              <a:ext uri="{FF2B5EF4-FFF2-40B4-BE49-F238E27FC236}">
                <a16:creationId xmlns:a16="http://schemas.microsoft.com/office/drawing/2014/main" id="{0CBB0D5D-94D1-47B0-A88E-E62D34C9137B}"/>
              </a:ext>
            </a:extLst>
          </p:cNvPr>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panose="020F0502020204030204" pitchFamily="34" charset="0"/>
              </a:defRPr>
            </a:lvl1pPr>
          </a:lstStyle>
          <a:p>
            <a:pPr>
              <a:defRPr/>
            </a:pPr>
            <a:fld id="{4B74E0AB-A390-4A96-AA0B-905F0A978BBC}" type="slidenum">
              <a:rPr lang="en-US" altLang="en-US"/>
              <a:pPr>
                <a:defRPr/>
              </a:pPr>
              <a:t>‹#›</a:t>
            </a:fld>
            <a:endParaRPr lang="en-US" altLang="en-US"/>
          </a:p>
        </p:txBody>
      </p:sp>
    </p:spTree>
    <p:extLst>
      <p:ext uri="{BB962C8B-B14F-4D97-AF65-F5344CB8AC3E}">
        <p14:creationId xmlns:p14="http://schemas.microsoft.com/office/powerpoint/2010/main" val="4181512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6575" y="1600201"/>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48300" y="1600201"/>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5BFD3E-DC1B-4379-AF08-DCC92B1DE25B}"/>
              </a:ext>
            </a:extLst>
          </p:cNvPr>
          <p:cNvSpPr>
            <a:spLocks noGrp="1"/>
          </p:cNvSpPr>
          <p:nvPr>
            <p:ph type="dt" sz="half" idx="10"/>
          </p:nvPr>
        </p:nvSpPr>
        <p:spPr>
          <a:xfrm>
            <a:off x="495300" y="6356350"/>
            <a:ext cx="2311400" cy="365125"/>
          </a:xfrm>
          <a:prstGeom prst="rect">
            <a:avLst/>
          </a:prstGeom>
        </p:spPr>
        <p:txBody>
          <a:bodyPr/>
          <a:lstStyle>
            <a:lvl1pPr eaLnBrk="1" fontAlgn="auto" hangingPunct="1">
              <a:spcBef>
                <a:spcPts val="0"/>
              </a:spcBef>
              <a:spcAft>
                <a:spcPts val="0"/>
              </a:spcAft>
              <a:defRPr>
                <a:latin typeface="+mn-lt"/>
              </a:defRPr>
            </a:lvl1pPr>
          </a:lstStyle>
          <a:p>
            <a:pPr>
              <a:defRPr/>
            </a:pPr>
            <a:fld id="{5550CDCF-DC47-42A7-809D-64FDFD843C0B}" type="datetimeFigureOut">
              <a:rPr lang="en-US"/>
              <a:pPr>
                <a:defRPr/>
              </a:pPr>
              <a:t>9/24/2024</a:t>
            </a:fld>
            <a:endParaRPr lang="en-US" dirty="0"/>
          </a:p>
        </p:txBody>
      </p:sp>
      <p:sp>
        <p:nvSpPr>
          <p:cNvPr id="6" name="Footer Placeholder 5">
            <a:extLst>
              <a:ext uri="{FF2B5EF4-FFF2-40B4-BE49-F238E27FC236}">
                <a16:creationId xmlns:a16="http://schemas.microsoft.com/office/drawing/2014/main" id="{7357CE22-B913-449D-A923-E9D967E22DD6}"/>
              </a:ext>
            </a:extLst>
          </p:cNvPr>
          <p:cNvSpPr>
            <a:spLocks noGrp="1"/>
          </p:cNvSpPr>
          <p:nvPr>
            <p:ph type="ftr" sz="quarter" idx="11"/>
          </p:nvPr>
        </p:nvSpPr>
        <p:spPr>
          <a:xfrm>
            <a:off x="3384550" y="6356350"/>
            <a:ext cx="31369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a:extLst>
              <a:ext uri="{FF2B5EF4-FFF2-40B4-BE49-F238E27FC236}">
                <a16:creationId xmlns:a16="http://schemas.microsoft.com/office/drawing/2014/main" id="{4CA06594-C9A6-433E-A987-BBD235D6612E}"/>
              </a:ext>
            </a:extLst>
          </p:cNvPr>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panose="020F0502020204030204" pitchFamily="34" charset="0"/>
              </a:defRPr>
            </a:lvl1pPr>
          </a:lstStyle>
          <a:p>
            <a:pPr>
              <a:defRPr/>
            </a:pPr>
            <a:fld id="{7795AA80-98CF-454F-99B8-845620A3E568}" type="slidenum">
              <a:rPr lang="en-US" altLang="en-US"/>
              <a:pPr>
                <a:defRPr/>
              </a:pPr>
              <a:t>‹#›</a:t>
            </a:fld>
            <a:endParaRPr lang="en-US" altLang="en-US"/>
          </a:p>
        </p:txBody>
      </p:sp>
    </p:spTree>
    <p:extLst>
      <p:ext uri="{BB962C8B-B14F-4D97-AF65-F5344CB8AC3E}">
        <p14:creationId xmlns:p14="http://schemas.microsoft.com/office/powerpoint/2010/main" val="1747122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8BC9C8-FECF-4F3C-BF5F-E2C58B8BB21E}"/>
              </a:ext>
            </a:extLst>
          </p:cNvPr>
          <p:cNvSpPr>
            <a:spLocks noGrp="1"/>
          </p:cNvSpPr>
          <p:nvPr>
            <p:ph type="dt" sz="half" idx="10"/>
          </p:nvPr>
        </p:nvSpPr>
        <p:spPr>
          <a:xfrm>
            <a:off x="495300" y="6356350"/>
            <a:ext cx="2311400" cy="365125"/>
          </a:xfrm>
          <a:prstGeom prst="rect">
            <a:avLst/>
          </a:prstGeom>
        </p:spPr>
        <p:txBody>
          <a:bodyPr/>
          <a:lstStyle>
            <a:lvl1pPr eaLnBrk="1" fontAlgn="auto" hangingPunct="1">
              <a:spcBef>
                <a:spcPts val="0"/>
              </a:spcBef>
              <a:spcAft>
                <a:spcPts val="0"/>
              </a:spcAft>
              <a:defRPr>
                <a:latin typeface="+mn-lt"/>
              </a:defRPr>
            </a:lvl1pPr>
          </a:lstStyle>
          <a:p>
            <a:pPr>
              <a:defRPr/>
            </a:pPr>
            <a:fld id="{902DFFDF-E972-4C04-A881-CAA898F61F94}" type="datetimeFigureOut">
              <a:rPr lang="en-US"/>
              <a:pPr>
                <a:defRPr/>
              </a:pPr>
              <a:t>9/24/2024</a:t>
            </a:fld>
            <a:endParaRPr lang="en-US"/>
          </a:p>
        </p:txBody>
      </p:sp>
      <p:sp>
        <p:nvSpPr>
          <p:cNvPr id="8" name="Footer Placeholder 7">
            <a:extLst>
              <a:ext uri="{FF2B5EF4-FFF2-40B4-BE49-F238E27FC236}">
                <a16:creationId xmlns:a16="http://schemas.microsoft.com/office/drawing/2014/main" id="{3245B05C-A0DE-4425-8797-1ADF552D7BD3}"/>
              </a:ext>
            </a:extLst>
          </p:cNvPr>
          <p:cNvSpPr>
            <a:spLocks noGrp="1"/>
          </p:cNvSpPr>
          <p:nvPr>
            <p:ph type="ftr" sz="quarter" idx="11"/>
          </p:nvPr>
        </p:nvSpPr>
        <p:spPr>
          <a:xfrm>
            <a:off x="3384550" y="6356350"/>
            <a:ext cx="31369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Slide Number Placeholder 8">
            <a:extLst>
              <a:ext uri="{FF2B5EF4-FFF2-40B4-BE49-F238E27FC236}">
                <a16:creationId xmlns:a16="http://schemas.microsoft.com/office/drawing/2014/main" id="{F525F651-5A5A-4EAE-B360-0BADD5D1E6DB}"/>
              </a:ext>
            </a:extLst>
          </p:cNvPr>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panose="020F0502020204030204" pitchFamily="34" charset="0"/>
              </a:defRPr>
            </a:lvl1pPr>
          </a:lstStyle>
          <a:p>
            <a:pPr>
              <a:defRPr/>
            </a:pPr>
            <a:fld id="{93EFCE2B-B19D-451C-A9FE-5530318D5262}" type="slidenum">
              <a:rPr lang="en-US" altLang="en-US"/>
              <a:pPr>
                <a:defRPr/>
              </a:pPr>
              <a:t>‹#›</a:t>
            </a:fld>
            <a:endParaRPr lang="en-US" altLang="en-US"/>
          </a:p>
        </p:txBody>
      </p:sp>
    </p:spTree>
    <p:extLst>
      <p:ext uri="{BB962C8B-B14F-4D97-AF65-F5344CB8AC3E}">
        <p14:creationId xmlns:p14="http://schemas.microsoft.com/office/powerpoint/2010/main" val="302103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2DD800-4B70-429B-951E-963677D3BD0D}"/>
              </a:ext>
            </a:extLst>
          </p:cNvPr>
          <p:cNvSpPr>
            <a:spLocks noGrp="1"/>
          </p:cNvSpPr>
          <p:nvPr>
            <p:ph type="dt" sz="half" idx="10"/>
          </p:nvPr>
        </p:nvSpPr>
        <p:spPr>
          <a:xfrm>
            <a:off x="495300" y="6356350"/>
            <a:ext cx="2311400" cy="365125"/>
          </a:xfrm>
          <a:prstGeom prst="rect">
            <a:avLst/>
          </a:prstGeom>
        </p:spPr>
        <p:txBody>
          <a:bodyPr/>
          <a:lstStyle>
            <a:lvl1pPr eaLnBrk="1" fontAlgn="auto" hangingPunct="1">
              <a:spcBef>
                <a:spcPts val="0"/>
              </a:spcBef>
              <a:spcAft>
                <a:spcPts val="0"/>
              </a:spcAft>
              <a:defRPr>
                <a:latin typeface="+mn-lt"/>
              </a:defRPr>
            </a:lvl1pPr>
          </a:lstStyle>
          <a:p>
            <a:pPr>
              <a:defRPr/>
            </a:pPr>
            <a:fld id="{FF17F293-AC38-48A7-97B1-DDFFD9712500}" type="datetimeFigureOut">
              <a:rPr lang="en-US"/>
              <a:pPr>
                <a:defRPr/>
              </a:pPr>
              <a:t>9/24/2024</a:t>
            </a:fld>
            <a:endParaRPr lang="en-US"/>
          </a:p>
        </p:txBody>
      </p:sp>
      <p:sp>
        <p:nvSpPr>
          <p:cNvPr id="4" name="Footer Placeholder 3">
            <a:extLst>
              <a:ext uri="{FF2B5EF4-FFF2-40B4-BE49-F238E27FC236}">
                <a16:creationId xmlns:a16="http://schemas.microsoft.com/office/drawing/2014/main" id="{A9512011-F73F-4728-8103-7A72095842A4}"/>
              </a:ext>
            </a:extLst>
          </p:cNvPr>
          <p:cNvSpPr>
            <a:spLocks noGrp="1"/>
          </p:cNvSpPr>
          <p:nvPr>
            <p:ph type="ftr" sz="quarter" idx="11"/>
          </p:nvPr>
        </p:nvSpPr>
        <p:spPr>
          <a:xfrm>
            <a:off x="3384550" y="6356350"/>
            <a:ext cx="31369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5" name="Slide Number Placeholder 4">
            <a:extLst>
              <a:ext uri="{FF2B5EF4-FFF2-40B4-BE49-F238E27FC236}">
                <a16:creationId xmlns:a16="http://schemas.microsoft.com/office/drawing/2014/main" id="{26A1B571-5CB9-42E5-8859-69932880A3E0}"/>
              </a:ext>
            </a:extLst>
          </p:cNvPr>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panose="020F0502020204030204" pitchFamily="34" charset="0"/>
              </a:defRPr>
            </a:lvl1pPr>
          </a:lstStyle>
          <a:p>
            <a:pPr>
              <a:defRPr/>
            </a:pPr>
            <a:fld id="{7CA3D75D-037C-4768-B8B1-C5D9D6117035}" type="slidenum">
              <a:rPr lang="en-US" altLang="en-US"/>
              <a:pPr>
                <a:defRPr/>
              </a:pPr>
              <a:t>‹#›</a:t>
            </a:fld>
            <a:endParaRPr lang="en-US" altLang="en-US"/>
          </a:p>
        </p:txBody>
      </p:sp>
    </p:spTree>
    <p:extLst>
      <p:ext uri="{BB962C8B-B14F-4D97-AF65-F5344CB8AC3E}">
        <p14:creationId xmlns:p14="http://schemas.microsoft.com/office/powerpoint/2010/main" val="1150897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054EA2-6003-4476-B2B5-73DA25FE2A75}"/>
              </a:ext>
            </a:extLst>
          </p:cNvPr>
          <p:cNvSpPr>
            <a:spLocks noGrp="1"/>
          </p:cNvSpPr>
          <p:nvPr>
            <p:ph type="dt" sz="half" idx="10"/>
          </p:nvPr>
        </p:nvSpPr>
        <p:spPr>
          <a:xfrm>
            <a:off x="495300" y="6356350"/>
            <a:ext cx="2311400" cy="365125"/>
          </a:xfrm>
          <a:prstGeom prst="rect">
            <a:avLst/>
          </a:prstGeom>
        </p:spPr>
        <p:txBody>
          <a:bodyPr/>
          <a:lstStyle>
            <a:lvl1pPr eaLnBrk="1" fontAlgn="auto" hangingPunct="1">
              <a:spcBef>
                <a:spcPts val="0"/>
              </a:spcBef>
              <a:spcAft>
                <a:spcPts val="0"/>
              </a:spcAft>
              <a:defRPr>
                <a:latin typeface="+mn-lt"/>
              </a:defRPr>
            </a:lvl1pPr>
          </a:lstStyle>
          <a:p>
            <a:pPr>
              <a:defRPr/>
            </a:pPr>
            <a:fld id="{1E652571-C990-421F-A2F6-9FF5C162A0DF}" type="datetimeFigureOut">
              <a:rPr lang="en-US"/>
              <a:pPr>
                <a:defRPr/>
              </a:pPr>
              <a:t>9/24/2024</a:t>
            </a:fld>
            <a:endParaRPr lang="en-US"/>
          </a:p>
        </p:txBody>
      </p:sp>
      <p:sp>
        <p:nvSpPr>
          <p:cNvPr id="3" name="Footer Placeholder 2">
            <a:extLst>
              <a:ext uri="{FF2B5EF4-FFF2-40B4-BE49-F238E27FC236}">
                <a16:creationId xmlns:a16="http://schemas.microsoft.com/office/drawing/2014/main" id="{8D7F8A4D-70C3-44F6-B214-A9504297762B}"/>
              </a:ext>
            </a:extLst>
          </p:cNvPr>
          <p:cNvSpPr>
            <a:spLocks noGrp="1"/>
          </p:cNvSpPr>
          <p:nvPr>
            <p:ph type="ftr" sz="quarter" idx="11"/>
          </p:nvPr>
        </p:nvSpPr>
        <p:spPr>
          <a:xfrm>
            <a:off x="3384550" y="6356350"/>
            <a:ext cx="31369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4" name="Slide Number Placeholder 3">
            <a:extLst>
              <a:ext uri="{FF2B5EF4-FFF2-40B4-BE49-F238E27FC236}">
                <a16:creationId xmlns:a16="http://schemas.microsoft.com/office/drawing/2014/main" id="{F88FFEA4-934C-4798-B8A2-48DB39AA3992}"/>
              </a:ext>
            </a:extLst>
          </p:cNvPr>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panose="020F0502020204030204" pitchFamily="34" charset="0"/>
              </a:defRPr>
            </a:lvl1pPr>
          </a:lstStyle>
          <a:p>
            <a:pPr>
              <a:defRPr/>
            </a:pPr>
            <a:fld id="{BB0DF6C2-738F-450C-9878-3CEB415714A8}" type="slidenum">
              <a:rPr lang="en-US" altLang="en-US"/>
              <a:pPr>
                <a:defRPr/>
              </a:pPr>
              <a:t>‹#›</a:t>
            </a:fld>
            <a:endParaRPr lang="en-US" altLang="en-US"/>
          </a:p>
        </p:txBody>
      </p:sp>
    </p:spTree>
    <p:extLst>
      <p:ext uri="{BB962C8B-B14F-4D97-AF65-F5344CB8AC3E}">
        <p14:creationId xmlns:p14="http://schemas.microsoft.com/office/powerpoint/2010/main" val="4038932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B4F2DA2C-EE78-45C3-BB02-4A2FEE12824D}"/>
              </a:ext>
            </a:extLst>
          </p:cNvPr>
          <p:cNvSpPr>
            <a:spLocks noGrp="1"/>
          </p:cNvSpPr>
          <p:nvPr>
            <p:ph type="dt" sz="half" idx="10"/>
          </p:nvPr>
        </p:nvSpPr>
        <p:spPr>
          <a:xfrm>
            <a:off x="495300" y="6356350"/>
            <a:ext cx="2311400" cy="365125"/>
          </a:xfrm>
          <a:prstGeom prst="rect">
            <a:avLst/>
          </a:prstGeom>
        </p:spPr>
        <p:txBody>
          <a:bodyPr/>
          <a:lstStyle>
            <a:lvl1pPr eaLnBrk="1" fontAlgn="auto" hangingPunct="1">
              <a:spcBef>
                <a:spcPts val="0"/>
              </a:spcBef>
              <a:spcAft>
                <a:spcPts val="0"/>
              </a:spcAft>
              <a:defRPr>
                <a:latin typeface="+mn-lt"/>
              </a:defRPr>
            </a:lvl1pPr>
          </a:lstStyle>
          <a:p>
            <a:pPr>
              <a:defRPr/>
            </a:pPr>
            <a:fld id="{73C3795C-633A-49EC-B927-097127B08975}" type="datetimeFigureOut">
              <a:rPr lang="en-US"/>
              <a:pPr>
                <a:defRPr/>
              </a:pPr>
              <a:t>9/24/2024</a:t>
            </a:fld>
            <a:endParaRPr lang="en-US"/>
          </a:p>
        </p:txBody>
      </p:sp>
      <p:sp>
        <p:nvSpPr>
          <p:cNvPr id="6" name="Footer Placeholder 5">
            <a:extLst>
              <a:ext uri="{FF2B5EF4-FFF2-40B4-BE49-F238E27FC236}">
                <a16:creationId xmlns:a16="http://schemas.microsoft.com/office/drawing/2014/main" id="{1AAC9DFB-32EF-41E2-9B4A-266990DE8A74}"/>
              </a:ext>
            </a:extLst>
          </p:cNvPr>
          <p:cNvSpPr>
            <a:spLocks noGrp="1"/>
          </p:cNvSpPr>
          <p:nvPr>
            <p:ph type="ftr" sz="quarter" idx="11"/>
          </p:nvPr>
        </p:nvSpPr>
        <p:spPr>
          <a:xfrm>
            <a:off x="3384550" y="6356350"/>
            <a:ext cx="31369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a:extLst>
              <a:ext uri="{FF2B5EF4-FFF2-40B4-BE49-F238E27FC236}">
                <a16:creationId xmlns:a16="http://schemas.microsoft.com/office/drawing/2014/main" id="{A3EBE045-35C8-4D98-9115-19784826CDD1}"/>
              </a:ext>
            </a:extLst>
          </p:cNvPr>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panose="020F0502020204030204" pitchFamily="34" charset="0"/>
              </a:defRPr>
            </a:lvl1pPr>
          </a:lstStyle>
          <a:p>
            <a:pPr>
              <a:defRPr/>
            </a:pPr>
            <a:fld id="{730466F5-65EC-4FC6-A437-10DABDA77F68}" type="slidenum">
              <a:rPr lang="en-US" altLang="en-US"/>
              <a:pPr>
                <a:defRPr/>
              </a:pPr>
              <a:t>‹#›</a:t>
            </a:fld>
            <a:endParaRPr lang="en-US" altLang="en-US"/>
          </a:p>
        </p:txBody>
      </p:sp>
    </p:spTree>
    <p:extLst>
      <p:ext uri="{BB962C8B-B14F-4D97-AF65-F5344CB8AC3E}">
        <p14:creationId xmlns:p14="http://schemas.microsoft.com/office/powerpoint/2010/main" val="4061554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1CF57337-E873-4683-A1BB-D34B28856182}"/>
              </a:ext>
            </a:extLst>
          </p:cNvPr>
          <p:cNvSpPr>
            <a:spLocks noGrp="1"/>
          </p:cNvSpPr>
          <p:nvPr>
            <p:ph type="dt" sz="half" idx="10"/>
          </p:nvPr>
        </p:nvSpPr>
        <p:spPr>
          <a:xfrm>
            <a:off x="495300" y="6356350"/>
            <a:ext cx="2311400" cy="365125"/>
          </a:xfrm>
          <a:prstGeom prst="rect">
            <a:avLst/>
          </a:prstGeom>
        </p:spPr>
        <p:txBody>
          <a:bodyPr/>
          <a:lstStyle>
            <a:lvl1pPr eaLnBrk="1" fontAlgn="auto" hangingPunct="1">
              <a:spcBef>
                <a:spcPts val="0"/>
              </a:spcBef>
              <a:spcAft>
                <a:spcPts val="0"/>
              </a:spcAft>
              <a:defRPr>
                <a:latin typeface="+mn-lt"/>
              </a:defRPr>
            </a:lvl1pPr>
          </a:lstStyle>
          <a:p>
            <a:pPr>
              <a:defRPr/>
            </a:pPr>
            <a:fld id="{6A30BF2A-DF8D-4068-AB9A-838213F22BAE}" type="datetimeFigureOut">
              <a:rPr lang="en-US"/>
              <a:pPr>
                <a:defRPr/>
              </a:pPr>
              <a:t>9/24/2024</a:t>
            </a:fld>
            <a:endParaRPr lang="en-US"/>
          </a:p>
        </p:txBody>
      </p:sp>
      <p:sp>
        <p:nvSpPr>
          <p:cNvPr id="6" name="Footer Placeholder 5">
            <a:extLst>
              <a:ext uri="{FF2B5EF4-FFF2-40B4-BE49-F238E27FC236}">
                <a16:creationId xmlns:a16="http://schemas.microsoft.com/office/drawing/2014/main" id="{F4D9065C-42BF-4F63-A413-EB4F16165E1A}"/>
              </a:ext>
            </a:extLst>
          </p:cNvPr>
          <p:cNvSpPr>
            <a:spLocks noGrp="1"/>
          </p:cNvSpPr>
          <p:nvPr>
            <p:ph type="ftr" sz="quarter" idx="11"/>
          </p:nvPr>
        </p:nvSpPr>
        <p:spPr>
          <a:xfrm>
            <a:off x="3384550" y="6356350"/>
            <a:ext cx="31369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a:extLst>
              <a:ext uri="{FF2B5EF4-FFF2-40B4-BE49-F238E27FC236}">
                <a16:creationId xmlns:a16="http://schemas.microsoft.com/office/drawing/2014/main" id="{8EBB61A3-C829-4F67-81EF-B56A2F785B59}"/>
              </a:ext>
            </a:extLst>
          </p:cNvPr>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panose="020F0502020204030204" pitchFamily="34" charset="0"/>
              </a:defRPr>
            </a:lvl1pPr>
          </a:lstStyle>
          <a:p>
            <a:pPr>
              <a:defRPr/>
            </a:pPr>
            <a:fld id="{0C972126-5CAF-4721-81A5-2CE582DE271D}" type="slidenum">
              <a:rPr lang="en-US" altLang="en-US"/>
              <a:pPr>
                <a:defRPr/>
              </a:pPr>
              <a:t>‹#›</a:t>
            </a:fld>
            <a:endParaRPr lang="en-US" altLang="en-US"/>
          </a:p>
        </p:txBody>
      </p:sp>
    </p:spTree>
    <p:extLst>
      <p:ext uri="{BB962C8B-B14F-4D97-AF65-F5344CB8AC3E}">
        <p14:creationId xmlns:p14="http://schemas.microsoft.com/office/powerpoint/2010/main" val="882775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341C3C1-F27E-48BF-ABEE-D50FD7EBBEDF}"/>
              </a:ext>
            </a:extLst>
          </p:cNvPr>
          <p:cNvSpPr>
            <a:spLocks noGrp="1"/>
          </p:cNvSpPr>
          <p:nvPr>
            <p:ph type="title"/>
          </p:nvPr>
        </p:nvSpPr>
        <p:spPr bwMode="auto">
          <a:xfrm>
            <a:off x="495300" y="274638"/>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8A55AB17-E434-4745-8B4E-FB82CD47CF2A}"/>
              </a:ext>
            </a:extLst>
          </p:cNvPr>
          <p:cNvSpPr>
            <a:spLocks noGrp="1"/>
          </p:cNvSpPr>
          <p:nvPr>
            <p:ph type="body" idx="1"/>
          </p:nvPr>
        </p:nvSpPr>
        <p:spPr bwMode="auto">
          <a:xfrm>
            <a:off x="495300" y="1600200"/>
            <a:ext cx="8915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18">
            <a:extLst>
              <a:ext uri="{FF2B5EF4-FFF2-40B4-BE49-F238E27FC236}">
                <a16:creationId xmlns:a16="http://schemas.microsoft.com/office/drawing/2014/main" id="{CAEAFD3A-FCF0-4BE9-A6F7-FB180D7A7549}"/>
              </a:ext>
            </a:extLst>
          </p:cNvPr>
          <p:cNvSpPr txBox="1">
            <a:spLocks noChangeArrowheads="1"/>
          </p:cNvSpPr>
          <p:nvPr/>
        </p:nvSpPr>
        <p:spPr bwMode="gray">
          <a:xfrm>
            <a:off x="341313" y="6318250"/>
            <a:ext cx="1447800" cy="279400"/>
          </a:xfrm>
          <a:prstGeom prst="rect">
            <a:avLst/>
          </a:prstGeom>
          <a:noFill/>
          <a:ln w="9525">
            <a:noFill/>
            <a:miter lim="800000"/>
            <a:headEnd/>
            <a:tailEnd/>
          </a:ln>
          <a:effectLst/>
        </p:spPr>
        <p:txBody>
          <a:bodyPr lIns="0" tIns="0" rIns="0" bIns="0" anchor="b"/>
          <a:lstStyle>
            <a:lvl1pPr>
              <a:lnSpc>
                <a:spcPct val="90000"/>
              </a:lnSpc>
              <a:defRPr sz="1000" b="0">
                <a:solidFill>
                  <a:srgbClr val="000000"/>
                </a:solidFill>
                <a:latin typeface="Trebuchet MS" pitchFamily="-106" charset="0"/>
              </a:defRPr>
            </a:lvl1pPr>
          </a:lstStyle>
          <a:p>
            <a:pPr eaLnBrk="1" fontAlgn="auto" hangingPunct="1">
              <a:spcBef>
                <a:spcPts val="0"/>
              </a:spcBef>
              <a:spcAft>
                <a:spcPts val="0"/>
              </a:spcAft>
              <a:defRPr/>
            </a:pPr>
            <a:fld id="{B5B63C3F-6865-432C-9BE8-7859224D8D84}" type="datetime1">
              <a:rPr lang="en-US" sz="1200" smtClean="0"/>
              <a:pPr eaLnBrk="1" fontAlgn="auto" hangingPunct="1">
                <a:spcBef>
                  <a:spcPts val="0"/>
                </a:spcBef>
                <a:spcAft>
                  <a:spcPts val="0"/>
                </a:spcAft>
                <a:defRPr/>
              </a:pPr>
              <a:t>9/24/2024</a:t>
            </a:fld>
            <a:endParaRPr lang="en-US" sz="1200" dirty="0"/>
          </a:p>
        </p:txBody>
      </p:sp>
      <p:sp>
        <p:nvSpPr>
          <p:cNvPr id="10" name="Rectangle 16">
            <a:extLst>
              <a:ext uri="{FF2B5EF4-FFF2-40B4-BE49-F238E27FC236}">
                <a16:creationId xmlns:a16="http://schemas.microsoft.com/office/drawing/2014/main" id="{F8EC612C-4D17-41BB-96EE-9CAE0882A884}"/>
              </a:ext>
            </a:extLst>
          </p:cNvPr>
          <p:cNvSpPr txBox="1">
            <a:spLocks noChangeArrowheads="1"/>
          </p:cNvSpPr>
          <p:nvPr/>
        </p:nvSpPr>
        <p:spPr bwMode="auto">
          <a:xfrm>
            <a:off x="6354763" y="6451600"/>
            <a:ext cx="1271587" cy="152400"/>
          </a:xfrm>
          <a:prstGeom prst="rect">
            <a:avLst/>
          </a:prstGeom>
          <a:noFill/>
          <a:ln w="9525">
            <a:noFill/>
            <a:miter lim="800000"/>
            <a:headEnd/>
            <a:tailEnd/>
          </a:ln>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defRPr/>
            </a:pPr>
            <a:r>
              <a:rPr lang="en-US" altLang="en-US" sz="1200">
                <a:solidFill>
                  <a:srgbClr val="000000"/>
                </a:solidFill>
                <a:latin typeface="Trebuchet MS" panose="020B0603020202020204" pitchFamily="34" charset="0"/>
              </a:rPr>
              <a:t>Page </a:t>
            </a:r>
            <a:fld id="{E048A748-FA1C-428A-8B86-8B427A8D1BC6}" type="slidenum">
              <a:rPr lang="en-US" altLang="en-US" sz="1200" smtClean="0">
                <a:solidFill>
                  <a:srgbClr val="000000"/>
                </a:solidFill>
                <a:latin typeface="Trebuchet MS" panose="020B0603020202020204" pitchFamily="34" charset="0"/>
              </a:rPr>
              <a:pPr eaLnBrk="1" hangingPunct="1">
                <a:lnSpc>
                  <a:spcPct val="90000"/>
                </a:lnSpc>
                <a:defRPr/>
              </a:pPr>
              <a:t>‹#›</a:t>
            </a:fld>
            <a:endParaRPr lang="en-US" altLang="en-US" sz="1200">
              <a:solidFill>
                <a:srgbClr val="000000"/>
              </a:solidFill>
              <a:latin typeface="Trebuchet MS" panose="020B0603020202020204" pitchFamily="34" charset="0"/>
            </a:endParaRPr>
          </a:p>
        </p:txBody>
      </p:sp>
      <p:sp>
        <p:nvSpPr>
          <p:cNvPr id="1030" name="Rectangle 40">
            <a:extLst>
              <a:ext uri="{FF2B5EF4-FFF2-40B4-BE49-F238E27FC236}">
                <a16:creationId xmlns:a16="http://schemas.microsoft.com/office/drawing/2014/main" id="{CFB1B7E8-130C-40B6-8755-5BB10E55341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defRPr>
                <a:solidFill>
                  <a:schemeClr val="tx1"/>
                </a:solidFill>
                <a:latin typeface="Arial" panose="020B0604020202020204" pitchFamily="34" charset="0"/>
              </a:defRPr>
            </a:lvl1pPr>
            <a:lvl2pPr marL="742950" indent="-285750" defTabSz="957263">
              <a:defRPr>
                <a:solidFill>
                  <a:schemeClr val="tx1"/>
                </a:solidFill>
                <a:latin typeface="Arial" panose="020B0604020202020204" pitchFamily="34" charset="0"/>
              </a:defRPr>
            </a:lvl2pPr>
            <a:lvl3pPr marL="1143000" indent="-228600" defTabSz="957263">
              <a:defRPr>
                <a:solidFill>
                  <a:schemeClr val="tx1"/>
                </a:solidFill>
                <a:latin typeface="Arial" panose="020B0604020202020204" pitchFamily="34" charset="0"/>
              </a:defRPr>
            </a:lvl3pPr>
            <a:lvl4pPr marL="1600200" indent="-228600" defTabSz="957263">
              <a:defRPr>
                <a:solidFill>
                  <a:schemeClr val="tx1"/>
                </a:solidFill>
                <a:latin typeface="Arial" panose="020B0604020202020204" pitchFamily="34" charset="0"/>
              </a:defRPr>
            </a:lvl4pPr>
            <a:lvl5pPr marL="2057400" indent="-228600" defTabSz="957263">
              <a:defRPr>
                <a:solidFill>
                  <a:schemeClr val="tx1"/>
                </a:solidFill>
                <a:latin typeface="Arial" panose="020B0604020202020204" pitchFamily="34" charset="0"/>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altLang="en-US" sz="1200">
                <a:latin typeface="Trebuchet MS" panose="020B0603020202020204" pitchFamily="34" charset="0"/>
              </a:rPr>
              <a:t>Presentation Title</a:t>
            </a:r>
          </a:p>
        </p:txBody>
      </p:sp>
      <p:sp>
        <p:nvSpPr>
          <p:cNvPr id="1032" name="Rectangle 15">
            <a:extLst>
              <a:ext uri="{FF2B5EF4-FFF2-40B4-BE49-F238E27FC236}">
                <a16:creationId xmlns:a16="http://schemas.microsoft.com/office/drawing/2014/main" id="{632A6C68-EE64-46E8-8942-0CC1381E3C8F}"/>
              </a:ext>
            </a:extLst>
          </p:cNvPr>
          <p:cNvSpPr>
            <a:spLocks noChangeArrowheads="1"/>
          </p:cNvSpPr>
          <p:nvPr/>
        </p:nvSpPr>
        <p:spPr bwMode="auto">
          <a:xfrm>
            <a:off x="7781925" y="476250"/>
            <a:ext cx="2124075" cy="371475"/>
          </a:xfrm>
          <a:prstGeom prst="rect">
            <a:avLst/>
          </a:prstGeom>
          <a:solidFill>
            <a:srgbClr val="301047"/>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a:latin typeface="Calibri" panose="020F0502020204030204" pitchFamily="34" charset="0"/>
              <a:ea typeface="ＭＳ Ｐゴシック" panose="020B0600070205080204" pitchFamily="34" charset="-128"/>
            </a:endParaRPr>
          </a:p>
        </p:txBody>
      </p:sp>
      <p:pic>
        <p:nvPicPr>
          <p:cNvPr id="1033" name="Picture 2">
            <a:extLst>
              <a:ext uri="{FF2B5EF4-FFF2-40B4-BE49-F238E27FC236}">
                <a16:creationId xmlns:a16="http://schemas.microsoft.com/office/drawing/2014/main" id="{D8A14FBD-E60B-4FC5-814D-232520B1CE54}"/>
              </a:ext>
            </a:extLst>
          </p:cNvPr>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61300" y="6305550"/>
            <a:ext cx="1603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7D07692-82B5-4C08-B311-86A787A4DF8B}"/>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4339" name="Content Placeholder 2">
            <a:extLst>
              <a:ext uri="{FF2B5EF4-FFF2-40B4-BE49-F238E27FC236}">
                <a16:creationId xmlns:a16="http://schemas.microsoft.com/office/drawing/2014/main" id="{DC5793D4-AB1B-4FDD-80B6-355FBC48B893}"/>
              </a:ext>
            </a:extLst>
          </p:cNvPr>
          <p:cNvSpPr>
            <a:spLocks noGrp="1"/>
          </p:cNvSpPr>
          <p:nvPr>
            <p:ph idx="1"/>
          </p:nvPr>
        </p:nvSpPr>
        <p:spPr/>
        <p:txBody>
          <a:bodyPr/>
          <a:lstStyle/>
          <a:p>
            <a:pPr eaLnBrk="1" hangingPunct="1"/>
            <a:endParaRPr lang="en-US" altLang="en-US"/>
          </a:p>
        </p:txBody>
      </p:sp>
      <p:sp>
        <p:nvSpPr>
          <p:cNvPr id="14340" name="Rectangle 40">
            <a:extLst>
              <a:ext uri="{FF2B5EF4-FFF2-40B4-BE49-F238E27FC236}">
                <a16:creationId xmlns:a16="http://schemas.microsoft.com/office/drawing/2014/main" id="{1FF643E2-F4F9-4A09-9427-9C106E58E37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A1F5DBAE-D933-4A76-9EC9-05F74E2974CF}"/>
              </a:ext>
            </a:extLst>
          </p:cNvPr>
          <p:cNvSpPr/>
          <p:nvPr/>
        </p:nvSpPr>
        <p:spPr>
          <a:xfrm>
            <a:off x="0" y="-7620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2" name="Rectangle 3">
            <a:extLst>
              <a:ext uri="{FF2B5EF4-FFF2-40B4-BE49-F238E27FC236}">
                <a16:creationId xmlns:a16="http://schemas.microsoft.com/office/drawing/2014/main" id="{A937403F-3B2B-4D9F-BDDF-7ED2505BAD64}"/>
              </a:ext>
            </a:extLst>
          </p:cNvPr>
          <p:cNvSpPr>
            <a:spLocks noChangeArrowheads="1"/>
          </p:cNvSpPr>
          <p:nvPr/>
        </p:nvSpPr>
        <p:spPr bwMode="auto">
          <a:xfrm>
            <a:off x="762000" y="3124200"/>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Identify resource for new technology, training plan with timelines</a:t>
            </a:r>
          </a:p>
        </p:txBody>
      </p:sp>
      <p:sp>
        <p:nvSpPr>
          <p:cNvPr id="14343" name="Rectangle 4">
            <a:extLst>
              <a:ext uri="{FF2B5EF4-FFF2-40B4-BE49-F238E27FC236}">
                <a16:creationId xmlns:a16="http://schemas.microsoft.com/office/drawing/2014/main" id="{278F1E89-337C-44E0-BB21-94E0DDE4AB95}"/>
              </a:ext>
            </a:extLst>
          </p:cNvPr>
          <p:cNvSpPr>
            <a:spLocks noChangeArrowheads="1"/>
          </p:cNvSpPr>
          <p:nvPr/>
        </p:nvSpPr>
        <p:spPr bwMode="auto">
          <a:xfrm>
            <a:off x="746125" y="4257675"/>
            <a:ext cx="891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20000"/>
              </a:spcAft>
              <a:buFontTx/>
              <a:buNone/>
            </a:pPr>
            <a:r>
              <a:rPr lang="en-US" altLang="en-US" sz="1600" dirty="0">
                <a:solidFill>
                  <a:srgbClr val="FFFFFF"/>
                </a:solidFill>
                <a:latin typeface="Trebuchet MS" panose="020B0603020202020204" pitchFamily="34" charset="0"/>
              </a:rPr>
              <a:t>07.09.2024</a:t>
            </a:r>
          </a:p>
        </p:txBody>
      </p:sp>
      <p:pic>
        <p:nvPicPr>
          <p:cNvPr id="14344" name="Picture 3">
            <a:extLst>
              <a:ext uri="{FF2B5EF4-FFF2-40B4-BE49-F238E27FC236}">
                <a16:creationId xmlns:a16="http://schemas.microsoft.com/office/drawing/2014/main" id="{32BC2FBE-C121-40D5-9E85-F8DF36CD1A4D}"/>
              </a:ext>
            </a:extLst>
          </p:cNvPr>
          <p:cNvPicPr>
            <a:picLocks noChangeAspect="1" noChangeArrowheads="1"/>
          </p:cNvPicPr>
          <p:nvPr/>
        </p:nvPicPr>
        <p:blipFill>
          <a:blip r:embed="rId2">
            <a:clrChange>
              <a:clrFrom>
                <a:srgbClr val="3D1956"/>
              </a:clrFrom>
              <a:clrTo>
                <a:srgbClr val="3D1956">
                  <a:alpha val="0"/>
                </a:srgbClr>
              </a:clrTo>
            </a:clrChange>
            <a:extLst>
              <a:ext uri="{28A0092B-C50C-407E-A947-70E740481C1C}">
                <a14:useLocalDpi xmlns:a14="http://schemas.microsoft.com/office/drawing/2010/main" val="0"/>
              </a:ext>
            </a:extLst>
          </a:blip>
          <a:srcRect/>
          <a:stretch>
            <a:fillRect/>
          </a:stretch>
        </p:blipFill>
        <p:spPr bwMode="auto">
          <a:xfrm>
            <a:off x="5945188" y="457200"/>
            <a:ext cx="34290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a:extLst>
              <a:ext uri="{FF2B5EF4-FFF2-40B4-BE49-F238E27FC236}">
                <a16:creationId xmlns:a16="http://schemas.microsoft.com/office/drawing/2014/main" id="{204A73D2-A686-42BE-98EF-39924998CE1A}"/>
              </a:ext>
            </a:extLst>
          </p:cNvPr>
          <p:cNvSpPr>
            <a:spLocks noChangeArrowheads="1"/>
          </p:cNvSpPr>
          <p:nvPr/>
        </p:nvSpPr>
        <p:spPr bwMode="auto">
          <a:xfrm>
            <a:off x="687387" y="3665537"/>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sz="2200" dirty="0">
                <a:solidFill>
                  <a:srgbClr val="FFFFFF"/>
                </a:solidFill>
                <a:latin typeface="Trebuchet MS" panose="020B0603020202020204" pitchFamily="34"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02F0182-BF6B-48B7-9EF4-E56069692514}"/>
              </a:ext>
            </a:extLst>
          </p:cNvPr>
          <p:cNvSpPr>
            <a:spLocks noGrp="1"/>
          </p:cNvSpPr>
          <p:nvPr>
            <p:ph type="title"/>
          </p:nvPr>
        </p:nvSpPr>
        <p:spPr>
          <a:xfrm>
            <a:off x="215348" y="313153"/>
            <a:ext cx="8724900" cy="638175"/>
          </a:xfrm>
        </p:spPr>
        <p:txBody>
          <a:bodyPr/>
          <a:lstStyle/>
          <a:p>
            <a:r>
              <a:rPr lang="en-US" altLang="en-US" dirty="0" err="1"/>
              <a:t>Webdynpro</a:t>
            </a:r>
            <a:endParaRPr lang="en-US" altLang="en-US" dirty="0"/>
          </a:p>
        </p:txBody>
      </p:sp>
      <p:sp>
        <p:nvSpPr>
          <p:cNvPr id="2" name="TextBox 1">
            <a:extLst>
              <a:ext uri="{FF2B5EF4-FFF2-40B4-BE49-F238E27FC236}">
                <a16:creationId xmlns:a16="http://schemas.microsoft.com/office/drawing/2014/main" id="{A2B5701F-825C-D318-C993-D9199D36C7D0}"/>
              </a:ext>
            </a:extLst>
          </p:cNvPr>
          <p:cNvSpPr txBox="1"/>
          <p:nvPr/>
        </p:nvSpPr>
        <p:spPr>
          <a:xfrm>
            <a:off x="495300" y="1524000"/>
            <a:ext cx="8420100" cy="4524315"/>
          </a:xfrm>
          <a:prstGeom prst="rect">
            <a:avLst/>
          </a:prstGeom>
          <a:noFill/>
        </p:spPr>
        <p:txBody>
          <a:bodyPr wrap="square">
            <a:spAutoFit/>
          </a:bodyPr>
          <a:lstStyle/>
          <a:p>
            <a:r>
              <a:rPr lang="en-US" sz="2400" dirty="0">
                <a:effectLst/>
              </a:rPr>
              <a:t>Skill Required : ABAP Knowledge </a:t>
            </a:r>
          </a:p>
          <a:p>
            <a:endParaRPr lang="en-US" sz="2400" dirty="0">
              <a:effectLst/>
            </a:endParaRPr>
          </a:p>
          <a:p>
            <a:r>
              <a:rPr lang="en-US" sz="2400" dirty="0">
                <a:effectLst/>
              </a:rPr>
              <a:t>Trainer : Internal</a:t>
            </a:r>
            <a:br>
              <a:rPr lang="en-US" sz="2400" dirty="0">
                <a:effectLst/>
              </a:rPr>
            </a:br>
            <a:endParaRPr lang="en-US" sz="2400" dirty="0">
              <a:effectLst/>
            </a:endParaRPr>
          </a:p>
          <a:p>
            <a:r>
              <a:rPr lang="en-US" sz="2400" dirty="0">
                <a:effectLst/>
              </a:rPr>
              <a:t>Comment : In Training, you will give how to use </a:t>
            </a:r>
            <a:r>
              <a:rPr lang="en-US" sz="2400" dirty="0" err="1">
                <a:effectLst/>
              </a:rPr>
              <a:t>webdynpro</a:t>
            </a:r>
            <a:r>
              <a:rPr lang="en-US" sz="2400" dirty="0">
                <a:effectLst/>
              </a:rPr>
              <a:t> tools to develop applications </a:t>
            </a:r>
          </a:p>
          <a:p>
            <a:endParaRPr lang="en-US" sz="2400" dirty="0">
              <a:effectLst/>
            </a:endParaRPr>
          </a:p>
          <a:p>
            <a:r>
              <a:rPr lang="en-US" sz="2400" dirty="0">
                <a:effectLst/>
              </a:rPr>
              <a:t>Applicable in projects where ESS/MSS is implemented for custom development. Also, </a:t>
            </a:r>
            <a:r>
              <a:rPr lang="en-US" sz="2400" dirty="0" err="1">
                <a:effectLst/>
              </a:rPr>
              <a:t>webdynpro</a:t>
            </a:r>
            <a:r>
              <a:rPr lang="en-US" sz="2400" dirty="0">
                <a:effectLst/>
              </a:rPr>
              <a:t> applications will be able to be called Fiori.</a:t>
            </a:r>
          </a:p>
          <a:p>
            <a:br>
              <a:rPr lang="en-US" sz="2400" dirty="0">
                <a:effectLst/>
              </a:rPr>
            </a:br>
            <a:endParaRPr lang="en-IN" sz="2400" dirty="0">
              <a:latin typeface="Montserrat" panose="00000500000000000000" pitchFamily="2" charset="0"/>
            </a:endParaRPr>
          </a:p>
        </p:txBody>
      </p:sp>
    </p:spTree>
    <p:extLst>
      <p:ext uri="{BB962C8B-B14F-4D97-AF65-F5344CB8AC3E}">
        <p14:creationId xmlns:p14="http://schemas.microsoft.com/office/powerpoint/2010/main" val="1211646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13CE89F-3D91-CD27-62E3-327E3048FB5A}"/>
              </a:ext>
            </a:extLst>
          </p:cNvPr>
          <p:cNvSpPr>
            <a:spLocks noGrp="1"/>
          </p:cNvSpPr>
          <p:nvPr>
            <p:ph type="title"/>
          </p:nvPr>
        </p:nvSpPr>
        <p:spPr>
          <a:xfrm>
            <a:off x="228600" y="685800"/>
            <a:ext cx="8915400" cy="548640"/>
          </a:xfrm>
        </p:spPr>
        <p:txBody>
          <a:bodyPr/>
          <a:lstStyle/>
          <a:p>
            <a:r>
              <a:rPr lang="en-US" dirty="0"/>
              <a:t>Schedule Detail</a:t>
            </a:r>
          </a:p>
        </p:txBody>
      </p:sp>
      <p:graphicFrame>
        <p:nvGraphicFramePr>
          <p:cNvPr id="5" name="Table 4">
            <a:extLst>
              <a:ext uri="{FF2B5EF4-FFF2-40B4-BE49-F238E27FC236}">
                <a16:creationId xmlns:a16="http://schemas.microsoft.com/office/drawing/2014/main" id="{CFC32E03-9B8A-89FD-8B63-68178304253E}"/>
              </a:ext>
            </a:extLst>
          </p:cNvPr>
          <p:cNvGraphicFramePr>
            <a:graphicFrameLocks noGrp="1"/>
          </p:cNvGraphicFramePr>
          <p:nvPr>
            <p:extLst>
              <p:ext uri="{D42A27DB-BD31-4B8C-83A1-F6EECF244321}">
                <p14:modId xmlns:p14="http://schemas.microsoft.com/office/powerpoint/2010/main" val="1086587672"/>
              </p:ext>
            </p:extLst>
          </p:nvPr>
        </p:nvGraphicFramePr>
        <p:xfrm>
          <a:off x="381000" y="1524000"/>
          <a:ext cx="9143999" cy="4602169"/>
        </p:xfrm>
        <a:graphic>
          <a:graphicData uri="http://schemas.openxmlformats.org/drawingml/2006/table">
            <a:tbl>
              <a:tblPr firstRow="1" bandRow="1">
                <a:tableStyleId>{5C22544A-7EE6-4342-B048-85BDC9FD1C3A}</a:tableStyleId>
              </a:tblPr>
              <a:tblGrid>
                <a:gridCol w="1033388">
                  <a:extLst>
                    <a:ext uri="{9D8B030D-6E8A-4147-A177-3AD203B41FA5}">
                      <a16:colId xmlns:a16="http://schemas.microsoft.com/office/drawing/2014/main" val="1213206543"/>
                    </a:ext>
                  </a:extLst>
                </a:gridCol>
                <a:gridCol w="720674">
                  <a:extLst>
                    <a:ext uri="{9D8B030D-6E8A-4147-A177-3AD203B41FA5}">
                      <a16:colId xmlns:a16="http://schemas.microsoft.com/office/drawing/2014/main" val="1204459719"/>
                    </a:ext>
                  </a:extLst>
                </a:gridCol>
                <a:gridCol w="1009828">
                  <a:extLst>
                    <a:ext uri="{9D8B030D-6E8A-4147-A177-3AD203B41FA5}">
                      <a16:colId xmlns:a16="http://schemas.microsoft.com/office/drawing/2014/main" val="1855313004"/>
                    </a:ext>
                  </a:extLst>
                </a:gridCol>
                <a:gridCol w="1009828">
                  <a:extLst>
                    <a:ext uri="{9D8B030D-6E8A-4147-A177-3AD203B41FA5}">
                      <a16:colId xmlns:a16="http://schemas.microsoft.com/office/drawing/2014/main" val="434542802"/>
                    </a:ext>
                  </a:extLst>
                </a:gridCol>
                <a:gridCol w="521479">
                  <a:extLst>
                    <a:ext uri="{9D8B030D-6E8A-4147-A177-3AD203B41FA5}">
                      <a16:colId xmlns:a16="http://schemas.microsoft.com/office/drawing/2014/main" val="180753060"/>
                    </a:ext>
                  </a:extLst>
                </a:gridCol>
                <a:gridCol w="521479">
                  <a:extLst>
                    <a:ext uri="{9D8B030D-6E8A-4147-A177-3AD203B41FA5}">
                      <a16:colId xmlns:a16="http://schemas.microsoft.com/office/drawing/2014/main" val="3396935591"/>
                    </a:ext>
                  </a:extLst>
                </a:gridCol>
                <a:gridCol w="1149050">
                  <a:extLst>
                    <a:ext uri="{9D8B030D-6E8A-4147-A177-3AD203B41FA5}">
                      <a16:colId xmlns:a16="http://schemas.microsoft.com/office/drawing/2014/main" val="2606820486"/>
                    </a:ext>
                  </a:extLst>
                </a:gridCol>
                <a:gridCol w="536471">
                  <a:extLst>
                    <a:ext uri="{9D8B030D-6E8A-4147-A177-3AD203B41FA5}">
                      <a16:colId xmlns:a16="http://schemas.microsoft.com/office/drawing/2014/main" val="776486084"/>
                    </a:ext>
                  </a:extLst>
                </a:gridCol>
                <a:gridCol w="776362">
                  <a:extLst>
                    <a:ext uri="{9D8B030D-6E8A-4147-A177-3AD203B41FA5}">
                      <a16:colId xmlns:a16="http://schemas.microsoft.com/office/drawing/2014/main" val="934103152"/>
                    </a:ext>
                  </a:extLst>
                </a:gridCol>
                <a:gridCol w="909160">
                  <a:extLst>
                    <a:ext uri="{9D8B030D-6E8A-4147-A177-3AD203B41FA5}">
                      <a16:colId xmlns:a16="http://schemas.microsoft.com/office/drawing/2014/main" val="826019858"/>
                    </a:ext>
                  </a:extLst>
                </a:gridCol>
                <a:gridCol w="956280">
                  <a:extLst>
                    <a:ext uri="{9D8B030D-6E8A-4147-A177-3AD203B41FA5}">
                      <a16:colId xmlns:a16="http://schemas.microsoft.com/office/drawing/2014/main" val="3516013614"/>
                    </a:ext>
                  </a:extLst>
                </a:gridCol>
              </a:tblGrid>
              <a:tr h="418379">
                <a:tc>
                  <a:txBody>
                    <a:bodyPr/>
                    <a:lstStyle/>
                    <a:p>
                      <a:pPr algn="ctr" fontAlgn="b"/>
                      <a:r>
                        <a:rPr lang="en-IN" sz="1200" u="none" strike="noStrike">
                          <a:effectLst/>
                        </a:rPr>
                        <a:t>Topic for Training </a:t>
                      </a:r>
                      <a:endParaRPr lang="en-IN" sz="1200" b="1" i="0" u="none" strike="noStrike">
                        <a:solidFill>
                          <a:srgbClr val="000000"/>
                        </a:solidFill>
                        <a:effectLst/>
                        <a:latin typeface="Aptos Narrow" panose="020B0004020202020204" pitchFamily="34" charset="0"/>
                      </a:endParaRPr>
                    </a:p>
                  </a:txBody>
                  <a:tcPr marL="7760" marR="7760" marT="7760" marB="0" anchor="b"/>
                </a:tc>
                <a:tc>
                  <a:txBody>
                    <a:bodyPr/>
                    <a:lstStyle/>
                    <a:p>
                      <a:pPr algn="ctr" fontAlgn="b"/>
                      <a:r>
                        <a:rPr lang="en-IN" sz="1200" u="none" strike="noStrike">
                          <a:effectLst/>
                        </a:rPr>
                        <a:t>Priority </a:t>
                      </a:r>
                      <a:endParaRPr lang="en-IN" sz="1200" b="1" i="0" u="none" strike="noStrike">
                        <a:solidFill>
                          <a:srgbClr val="000000"/>
                        </a:solidFill>
                        <a:effectLst/>
                        <a:latin typeface="Aptos Narrow" panose="020B0004020202020204" pitchFamily="34" charset="0"/>
                      </a:endParaRPr>
                    </a:p>
                  </a:txBody>
                  <a:tcPr marL="7760" marR="7760" marT="7760" marB="0" anchor="b"/>
                </a:tc>
                <a:tc>
                  <a:txBody>
                    <a:bodyPr/>
                    <a:lstStyle/>
                    <a:p>
                      <a:pPr algn="ctr" fontAlgn="b"/>
                      <a:r>
                        <a:rPr lang="en-IN" sz="1200" u="none" strike="noStrike">
                          <a:effectLst/>
                        </a:rPr>
                        <a:t>Start Date</a:t>
                      </a:r>
                      <a:endParaRPr lang="en-IN" sz="1200" b="1" i="0" u="none" strike="noStrike">
                        <a:solidFill>
                          <a:srgbClr val="000000"/>
                        </a:solidFill>
                        <a:effectLst/>
                        <a:latin typeface="Aptos Narrow" panose="020B0004020202020204" pitchFamily="34" charset="0"/>
                      </a:endParaRPr>
                    </a:p>
                  </a:txBody>
                  <a:tcPr marL="7760" marR="7760" marT="7760" marB="0" anchor="b"/>
                </a:tc>
                <a:tc>
                  <a:txBody>
                    <a:bodyPr/>
                    <a:lstStyle/>
                    <a:p>
                      <a:pPr algn="ctr" fontAlgn="b"/>
                      <a:r>
                        <a:rPr lang="en-IN" sz="1200" u="none" strike="noStrike">
                          <a:effectLst/>
                        </a:rPr>
                        <a:t>End Date</a:t>
                      </a:r>
                      <a:endParaRPr lang="en-IN" sz="1200" b="1" i="0" u="none" strike="noStrike">
                        <a:solidFill>
                          <a:srgbClr val="000000"/>
                        </a:solidFill>
                        <a:effectLst/>
                        <a:latin typeface="Aptos Narrow" panose="020B0004020202020204" pitchFamily="34" charset="0"/>
                      </a:endParaRPr>
                    </a:p>
                  </a:txBody>
                  <a:tcPr marL="7760" marR="7760" marT="7760" marB="0" anchor="b"/>
                </a:tc>
                <a:tc>
                  <a:txBody>
                    <a:bodyPr/>
                    <a:lstStyle/>
                    <a:p>
                      <a:pPr algn="ctr" fontAlgn="b"/>
                      <a:r>
                        <a:rPr lang="en-IN" sz="1200" u="none" strike="noStrike">
                          <a:effectLst/>
                        </a:rPr>
                        <a:t>In Time</a:t>
                      </a:r>
                      <a:endParaRPr lang="en-IN" sz="1200" b="1" i="0" u="none" strike="noStrike">
                        <a:solidFill>
                          <a:srgbClr val="000000"/>
                        </a:solidFill>
                        <a:effectLst/>
                        <a:latin typeface="Aptos Narrow" panose="020B0004020202020204" pitchFamily="34" charset="0"/>
                      </a:endParaRPr>
                    </a:p>
                  </a:txBody>
                  <a:tcPr marL="7760" marR="7760" marT="7760" marB="0" anchor="b"/>
                </a:tc>
                <a:tc>
                  <a:txBody>
                    <a:bodyPr/>
                    <a:lstStyle/>
                    <a:p>
                      <a:pPr algn="ctr" fontAlgn="b"/>
                      <a:r>
                        <a:rPr lang="en-IN" sz="1200" u="none" strike="noStrike">
                          <a:effectLst/>
                        </a:rPr>
                        <a:t>Out Time</a:t>
                      </a:r>
                      <a:endParaRPr lang="en-IN" sz="1200" b="1" i="0" u="none" strike="noStrike">
                        <a:solidFill>
                          <a:srgbClr val="000000"/>
                        </a:solidFill>
                        <a:effectLst/>
                        <a:latin typeface="Aptos Narrow" panose="020B0004020202020204" pitchFamily="34" charset="0"/>
                      </a:endParaRPr>
                    </a:p>
                  </a:txBody>
                  <a:tcPr marL="7760" marR="7760" marT="7760" marB="0" anchor="b"/>
                </a:tc>
                <a:tc>
                  <a:txBody>
                    <a:bodyPr/>
                    <a:lstStyle/>
                    <a:p>
                      <a:pPr algn="ctr" fontAlgn="b"/>
                      <a:r>
                        <a:rPr lang="en-IN" sz="1200" u="none" strike="noStrike">
                          <a:effectLst/>
                        </a:rPr>
                        <a:t>Consultant</a:t>
                      </a:r>
                      <a:endParaRPr lang="en-IN" sz="1200" b="1" i="0" u="none" strike="noStrike">
                        <a:solidFill>
                          <a:srgbClr val="000000"/>
                        </a:solidFill>
                        <a:effectLst/>
                        <a:latin typeface="Aptos Narrow" panose="020B0004020202020204" pitchFamily="34" charset="0"/>
                      </a:endParaRPr>
                    </a:p>
                  </a:txBody>
                  <a:tcPr marL="7760" marR="7760" marT="7760" marB="0" anchor="b"/>
                </a:tc>
                <a:tc>
                  <a:txBody>
                    <a:bodyPr/>
                    <a:lstStyle/>
                    <a:p>
                      <a:pPr algn="ctr" fontAlgn="b"/>
                      <a:r>
                        <a:rPr lang="en-IN" sz="1200" u="none" strike="noStrike">
                          <a:effectLst/>
                        </a:rPr>
                        <a:t>Band</a:t>
                      </a:r>
                      <a:endParaRPr lang="en-IN" sz="1200" b="1" i="0" u="none" strike="noStrike">
                        <a:solidFill>
                          <a:srgbClr val="000000"/>
                        </a:solidFill>
                        <a:effectLst/>
                        <a:latin typeface="Aptos Narrow" panose="020B0004020202020204" pitchFamily="34" charset="0"/>
                      </a:endParaRPr>
                    </a:p>
                  </a:txBody>
                  <a:tcPr marL="7760" marR="7760" marT="7760" marB="0" anchor="b"/>
                </a:tc>
                <a:tc>
                  <a:txBody>
                    <a:bodyPr/>
                    <a:lstStyle/>
                    <a:p>
                      <a:pPr algn="ctr" fontAlgn="b"/>
                      <a:r>
                        <a:rPr lang="en-IN" sz="1200" u="none" strike="noStrike">
                          <a:effectLst/>
                        </a:rPr>
                        <a:t>Traning Type</a:t>
                      </a:r>
                      <a:endParaRPr lang="en-IN" sz="1200" b="1" i="0" u="none" strike="noStrike">
                        <a:solidFill>
                          <a:srgbClr val="000000"/>
                        </a:solidFill>
                        <a:effectLst/>
                        <a:latin typeface="Aptos Narrow" panose="020B0004020202020204" pitchFamily="34" charset="0"/>
                      </a:endParaRPr>
                    </a:p>
                  </a:txBody>
                  <a:tcPr marL="7760" marR="7760" marT="7760" marB="0" anchor="b"/>
                </a:tc>
                <a:tc>
                  <a:txBody>
                    <a:bodyPr/>
                    <a:lstStyle/>
                    <a:p>
                      <a:pPr algn="ctr" fontAlgn="b"/>
                      <a:r>
                        <a:rPr lang="en-IN" sz="1200" u="none" strike="noStrike">
                          <a:effectLst/>
                        </a:rPr>
                        <a:t>Trainer-1</a:t>
                      </a:r>
                      <a:endParaRPr lang="en-IN" sz="1200" b="1" i="0" u="none" strike="noStrike">
                        <a:solidFill>
                          <a:srgbClr val="000000"/>
                        </a:solidFill>
                        <a:effectLst/>
                        <a:latin typeface="Aptos Narrow" panose="020B0004020202020204" pitchFamily="34" charset="0"/>
                      </a:endParaRPr>
                    </a:p>
                  </a:txBody>
                  <a:tcPr marL="7760" marR="7760" marT="7760" marB="0" anchor="b"/>
                </a:tc>
                <a:tc>
                  <a:txBody>
                    <a:bodyPr/>
                    <a:lstStyle/>
                    <a:p>
                      <a:pPr algn="ctr" fontAlgn="b"/>
                      <a:r>
                        <a:rPr lang="en-IN" sz="1200" u="none" strike="noStrike" dirty="0">
                          <a:effectLst/>
                        </a:rPr>
                        <a:t>Trainer-2</a:t>
                      </a:r>
                      <a:endParaRPr lang="en-IN" sz="1200" b="1" i="0" u="none" strike="noStrike" dirty="0">
                        <a:solidFill>
                          <a:srgbClr val="000000"/>
                        </a:solidFill>
                        <a:effectLst/>
                        <a:latin typeface="Aptos Narrow" panose="020B0004020202020204" pitchFamily="34" charset="0"/>
                      </a:endParaRPr>
                    </a:p>
                  </a:txBody>
                  <a:tcPr marL="7760" marR="7760" marT="7760" marB="0" anchor="b"/>
                </a:tc>
                <a:extLst>
                  <a:ext uri="{0D108BD9-81ED-4DB2-BD59-A6C34878D82A}">
                    <a16:rowId xmlns:a16="http://schemas.microsoft.com/office/drawing/2014/main" val="3591440645"/>
                  </a:ext>
                </a:extLst>
              </a:tr>
              <a:tr h="418379">
                <a:tc>
                  <a:txBody>
                    <a:bodyPr/>
                    <a:lstStyle/>
                    <a:p>
                      <a:pPr algn="l" fontAlgn="b"/>
                      <a:r>
                        <a:rPr lang="en-IN" sz="1200" u="none" strike="noStrike">
                          <a:effectLst/>
                        </a:rPr>
                        <a:t>ABAP Webdynpro</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P-2</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16.09.2024</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25.09.2024</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r" fontAlgn="b"/>
                      <a:r>
                        <a:rPr lang="en-IN" sz="1200" u="none" strike="noStrike">
                          <a:effectLst/>
                        </a:rPr>
                        <a:t>8:00 AM</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r" fontAlgn="b"/>
                      <a:r>
                        <a:rPr lang="en-IN" sz="1200" u="none" strike="noStrike">
                          <a:effectLst/>
                        </a:rPr>
                        <a:t>9:30 AM</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Dattatray  Godse</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I</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 Internal</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Sheetal H</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Subham S</a:t>
                      </a:r>
                      <a:endParaRPr lang="en-IN" sz="1200" b="0" i="0" u="none" strike="noStrike">
                        <a:solidFill>
                          <a:srgbClr val="000000"/>
                        </a:solidFill>
                        <a:effectLst/>
                        <a:latin typeface="Trebuchet MS" panose="020B0603020202020204" pitchFamily="34" charset="0"/>
                      </a:endParaRPr>
                    </a:p>
                  </a:txBody>
                  <a:tcPr marL="7760" marR="7760" marT="7760" marB="0" anchor="b"/>
                </a:tc>
                <a:extLst>
                  <a:ext uri="{0D108BD9-81ED-4DB2-BD59-A6C34878D82A}">
                    <a16:rowId xmlns:a16="http://schemas.microsoft.com/office/drawing/2014/main" val="1202019918"/>
                  </a:ext>
                </a:extLst>
              </a:tr>
              <a:tr h="418379">
                <a:tc>
                  <a:txBody>
                    <a:bodyPr/>
                    <a:lstStyle/>
                    <a:p>
                      <a:pPr algn="l" fontAlgn="b"/>
                      <a:r>
                        <a:rPr lang="en-IN" sz="1200" u="none" strike="noStrike">
                          <a:effectLst/>
                        </a:rPr>
                        <a:t>ABAP Webdynpro</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P-2</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16.09.2024</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25.09.2024</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r" fontAlgn="b"/>
                      <a:r>
                        <a:rPr lang="en-IN" sz="1200" u="none" strike="noStrike">
                          <a:effectLst/>
                        </a:rPr>
                        <a:t>8:00 AM</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r" fontAlgn="b"/>
                      <a:r>
                        <a:rPr lang="en-IN" sz="1200" u="none" strike="noStrike">
                          <a:effectLst/>
                        </a:rPr>
                        <a:t>9:30 AM</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Vedant Bhagwat</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I</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 Internal</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7760" marR="7760" marT="7760" marB="0" anchor="b"/>
                </a:tc>
                <a:extLst>
                  <a:ext uri="{0D108BD9-81ED-4DB2-BD59-A6C34878D82A}">
                    <a16:rowId xmlns:a16="http://schemas.microsoft.com/office/drawing/2014/main" val="1973922167"/>
                  </a:ext>
                </a:extLst>
              </a:tr>
              <a:tr h="418379">
                <a:tc>
                  <a:txBody>
                    <a:bodyPr/>
                    <a:lstStyle/>
                    <a:p>
                      <a:pPr algn="l" fontAlgn="b"/>
                      <a:r>
                        <a:rPr lang="en-IN" sz="1200" u="none" strike="noStrike">
                          <a:effectLst/>
                        </a:rPr>
                        <a:t>ABAP Webdynpro</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P-2</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16.09.2024</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25.09.2024</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r" fontAlgn="b"/>
                      <a:r>
                        <a:rPr lang="en-IN" sz="1200" u="none" strike="noStrike">
                          <a:effectLst/>
                        </a:rPr>
                        <a:t>8:00 AM</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r" fontAlgn="b"/>
                      <a:r>
                        <a:rPr lang="en-IN" sz="1200" u="none" strike="noStrike">
                          <a:effectLst/>
                        </a:rPr>
                        <a:t>9:30 AM</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Riya Routray</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I</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 Internal</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7760" marR="7760" marT="7760" marB="0" anchor="b"/>
                </a:tc>
                <a:extLst>
                  <a:ext uri="{0D108BD9-81ED-4DB2-BD59-A6C34878D82A}">
                    <a16:rowId xmlns:a16="http://schemas.microsoft.com/office/drawing/2014/main" val="39314546"/>
                  </a:ext>
                </a:extLst>
              </a:tr>
              <a:tr h="418379">
                <a:tc>
                  <a:txBody>
                    <a:bodyPr/>
                    <a:lstStyle/>
                    <a:p>
                      <a:pPr algn="l" fontAlgn="b"/>
                      <a:r>
                        <a:rPr lang="en-IN" sz="1200" u="none" strike="noStrike">
                          <a:effectLst/>
                        </a:rPr>
                        <a:t>ABAP Webdynpro</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P-2</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16.09.2024</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25.09.2024</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r" fontAlgn="b"/>
                      <a:r>
                        <a:rPr lang="en-IN" sz="1200" u="none" strike="noStrike">
                          <a:effectLst/>
                        </a:rPr>
                        <a:t>8:00 AM</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r" fontAlgn="b"/>
                      <a:r>
                        <a:rPr lang="en-IN" sz="1200" u="none" strike="noStrike">
                          <a:effectLst/>
                        </a:rPr>
                        <a:t>9:30 AM</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Nikhil Patil</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I</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 Internal</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7760" marR="7760" marT="7760" marB="0" anchor="b"/>
                </a:tc>
                <a:extLst>
                  <a:ext uri="{0D108BD9-81ED-4DB2-BD59-A6C34878D82A}">
                    <a16:rowId xmlns:a16="http://schemas.microsoft.com/office/drawing/2014/main" val="338481447"/>
                  </a:ext>
                </a:extLst>
              </a:tr>
              <a:tr h="418379">
                <a:tc>
                  <a:txBody>
                    <a:bodyPr/>
                    <a:lstStyle/>
                    <a:p>
                      <a:pPr algn="l" fontAlgn="b"/>
                      <a:r>
                        <a:rPr lang="en-IN" sz="1200" u="none" strike="noStrike">
                          <a:effectLst/>
                        </a:rPr>
                        <a:t>ABAP Webdynpro</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P-2</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16.09.2024</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25.09.2024</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r" fontAlgn="b"/>
                      <a:r>
                        <a:rPr lang="en-IN" sz="1200" u="none" strike="noStrike">
                          <a:effectLst/>
                        </a:rPr>
                        <a:t>8:00 AM</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r" fontAlgn="b"/>
                      <a:r>
                        <a:rPr lang="en-IN" sz="1200" u="none" strike="noStrike">
                          <a:effectLst/>
                        </a:rPr>
                        <a:t>9:30 AM</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Anjali Hanumandla</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II</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 Internal</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7760" marR="7760" marT="7760" marB="0" anchor="b"/>
                </a:tc>
                <a:extLst>
                  <a:ext uri="{0D108BD9-81ED-4DB2-BD59-A6C34878D82A}">
                    <a16:rowId xmlns:a16="http://schemas.microsoft.com/office/drawing/2014/main" val="1738844583"/>
                  </a:ext>
                </a:extLst>
              </a:tr>
              <a:tr h="418379">
                <a:tc>
                  <a:txBody>
                    <a:bodyPr/>
                    <a:lstStyle/>
                    <a:p>
                      <a:pPr algn="l" fontAlgn="b"/>
                      <a:r>
                        <a:rPr lang="en-IN" sz="1200" u="none" strike="noStrike">
                          <a:effectLst/>
                        </a:rPr>
                        <a:t>ABAP Webdynpro</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P-2</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16.09.2024</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25.09.2024</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r" fontAlgn="b"/>
                      <a:r>
                        <a:rPr lang="en-IN" sz="1200" u="none" strike="noStrike">
                          <a:effectLst/>
                        </a:rPr>
                        <a:t>8:00 AM</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r" fontAlgn="b"/>
                      <a:r>
                        <a:rPr lang="en-IN" sz="1200" u="none" strike="noStrike">
                          <a:effectLst/>
                        </a:rPr>
                        <a:t>9:30 AM</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Mayur  Pansare</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II</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 Internal</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7760" marR="7760" marT="7760" marB="0" anchor="b"/>
                </a:tc>
                <a:extLst>
                  <a:ext uri="{0D108BD9-81ED-4DB2-BD59-A6C34878D82A}">
                    <a16:rowId xmlns:a16="http://schemas.microsoft.com/office/drawing/2014/main" val="2491879686"/>
                  </a:ext>
                </a:extLst>
              </a:tr>
              <a:tr h="418379">
                <a:tc>
                  <a:txBody>
                    <a:bodyPr/>
                    <a:lstStyle/>
                    <a:p>
                      <a:pPr algn="l" fontAlgn="b"/>
                      <a:r>
                        <a:rPr lang="en-IN" sz="1200" u="none" strike="noStrike">
                          <a:effectLst/>
                        </a:rPr>
                        <a:t>ABAP Webdynpro</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P-2</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16.09.2024</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25.09.2024</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r" fontAlgn="b"/>
                      <a:r>
                        <a:rPr lang="en-IN" sz="1200" u="none" strike="noStrike">
                          <a:effectLst/>
                        </a:rPr>
                        <a:t>8:00 AM</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r" fontAlgn="b"/>
                      <a:r>
                        <a:rPr lang="en-IN" sz="1200" u="none" strike="noStrike">
                          <a:effectLst/>
                        </a:rPr>
                        <a:t>9:30 AM</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Sahil Sharma</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II</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 Internal</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7760" marR="7760" marT="7760" marB="0" anchor="b"/>
                </a:tc>
                <a:extLst>
                  <a:ext uri="{0D108BD9-81ED-4DB2-BD59-A6C34878D82A}">
                    <a16:rowId xmlns:a16="http://schemas.microsoft.com/office/drawing/2014/main" val="3732309633"/>
                  </a:ext>
                </a:extLst>
              </a:tr>
              <a:tr h="418379">
                <a:tc>
                  <a:txBody>
                    <a:bodyPr/>
                    <a:lstStyle/>
                    <a:p>
                      <a:pPr algn="l" fontAlgn="b"/>
                      <a:r>
                        <a:rPr lang="en-IN" sz="1200" u="none" strike="noStrike">
                          <a:effectLst/>
                        </a:rPr>
                        <a:t>ABAP Webdynpro</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P-2</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16.09.2024</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25.09.2024</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r" fontAlgn="b"/>
                      <a:r>
                        <a:rPr lang="en-IN" sz="1200" u="none" strike="noStrike">
                          <a:effectLst/>
                        </a:rPr>
                        <a:t>8:00 AM</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r" fontAlgn="b"/>
                      <a:r>
                        <a:rPr lang="en-IN" sz="1200" u="none" strike="noStrike">
                          <a:effectLst/>
                        </a:rPr>
                        <a:t>9:30 AM</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Premjeet Sakolkar</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III</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 Internal</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7760" marR="7760" marT="7760" marB="0" anchor="b"/>
                </a:tc>
                <a:extLst>
                  <a:ext uri="{0D108BD9-81ED-4DB2-BD59-A6C34878D82A}">
                    <a16:rowId xmlns:a16="http://schemas.microsoft.com/office/drawing/2014/main" val="4293051002"/>
                  </a:ext>
                </a:extLst>
              </a:tr>
              <a:tr h="418379">
                <a:tc>
                  <a:txBody>
                    <a:bodyPr/>
                    <a:lstStyle/>
                    <a:p>
                      <a:pPr algn="l" fontAlgn="b"/>
                      <a:r>
                        <a:rPr lang="en-IN" sz="1200" u="none" strike="noStrike">
                          <a:effectLst/>
                        </a:rPr>
                        <a:t>ABAP Webdynpro</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P-2</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16.09.2024</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25.09.2024</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r" fontAlgn="b"/>
                      <a:r>
                        <a:rPr lang="en-IN" sz="1200" u="none" strike="noStrike">
                          <a:effectLst/>
                        </a:rPr>
                        <a:t>8:00 AM</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r" fontAlgn="b"/>
                      <a:r>
                        <a:rPr lang="en-IN" sz="1200" u="none" strike="noStrike">
                          <a:effectLst/>
                        </a:rPr>
                        <a:t>9:30 AM</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Susanta Nayak</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III</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 Internal</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7760" marR="7760" marT="7760" marB="0" anchor="b"/>
                </a:tc>
                <a:extLst>
                  <a:ext uri="{0D108BD9-81ED-4DB2-BD59-A6C34878D82A}">
                    <a16:rowId xmlns:a16="http://schemas.microsoft.com/office/drawing/2014/main" val="4110779446"/>
                  </a:ext>
                </a:extLst>
              </a:tr>
              <a:tr h="418379">
                <a:tc>
                  <a:txBody>
                    <a:bodyPr/>
                    <a:lstStyle/>
                    <a:p>
                      <a:pPr algn="l" fontAlgn="b"/>
                      <a:r>
                        <a:rPr lang="en-IN" sz="1200" u="none" strike="noStrike">
                          <a:effectLst/>
                        </a:rPr>
                        <a:t>ABAP Webdynpro</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P-2</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16.09.2024</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25.09.2024</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r" fontAlgn="b"/>
                      <a:r>
                        <a:rPr lang="en-IN" sz="1200" u="none" strike="noStrike">
                          <a:effectLst/>
                        </a:rPr>
                        <a:t>8:00 AM</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r" fontAlgn="b"/>
                      <a:r>
                        <a:rPr lang="en-IN" sz="1200" u="none" strike="noStrike">
                          <a:effectLst/>
                        </a:rPr>
                        <a:t>9:30 AM</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SUMANT BHARTI</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III</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 Internal</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7760" marR="7760" marT="7760" marB="0" anchor="b"/>
                </a:tc>
                <a:tc>
                  <a:txBody>
                    <a:bodyPr/>
                    <a:lstStyle/>
                    <a:p>
                      <a:pPr algn="l" fontAlgn="b"/>
                      <a:r>
                        <a:rPr lang="en-IN" sz="1200" u="none" strike="noStrike" dirty="0">
                          <a:effectLst/>
                        </a:rPr>
                        <a:t> </a:t>
                      </a:r>
                      <a:endParaRPr lang="en-IN" sz="1200" b="0" i="0" u="none" strike="noStrike" dirty="0">
                        <a:solidFill>
                          <a:srgbClr val="000000"/>
                        </a:solidFill>
                        <a:effectLst/>
                        <a:latin typeface="Trebuchet MS" panose="020B0603020202020204" pitchFamily="34" charset="0"/>
                      </a:endParaRPr>
                    </a:p>
                  </a:txBody>
                  <a:tcPr marL="7760" marR="7760" marT="7760" marB="0" anchor="b"/>
                </a:tc>
                <a:extLst>
                  <a:ext uri="{0D108BD9-81ED-4DB2-BD59-A6C34878D82A}">
                    <a16:rowId xmlns:a16="http://schemas.microsoft.com/office/drawing/2014/main" val="1746871724"/>
                  </a:ext>
                </a:extLst>
              </a:tr>
            </a:tbl>
          </a:graphicData>
        </a:graphic>
      </p:graphicFrame>
    </p:spTree>
    <p:extLst>
      <p:ext uri="{BB962C8B-B14F-4D97-AF65-F5344CB8AC3E}">
        <p14:creationId xmlns:p14="http://schemas.microsoft.com/office/powerpoint/2010/main" val="165923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7C0BEEB-7DF6-8D8A-CA25-D87FF0830850}"/>
              </a:ext>
            </a:extLst>
          </p:cNvPr>
          <p:cNvGraphicFramePr>
            <a:graphicFrameLocks noGrp="1"/>
          </p:cNvGraphicFramePr>
          <p:nvPr>
            <p:extLst>
              <p:ext uri="{D42A27DB-BD31-4B8C-83A1-F6EECF244321}">
                <p14:modId xmlns:p14="http://schemas.microsoft.com/office/powerpoint/2010/main" val="3474248522"/>
              </p:ext>
            </p:extLst>
          </p:nvPr>
        </p:nvGraphicFramePr>
        <p:xfrm>
          <a:off x="228600" y="914400"/>
          <a:ext cx="8915403" cy="3235215"/>
        </p:xfrm>
        <a:graphic>
          <a:graphicData uri="http://schemas.openxmlformats.org/drawingml/2006/table">
            <a:tbl>
              <a:tblPr firstRow="1" bandRow="1">
                <a:tableStyleId>{5C22544A-7EE6-4342-B048-85BDC9FD1C3A}</a:tableStyleId>
              </a:tblPr>
              <a:tblGrid>
                <a:gridCol w="698459">
                  <a:extLst>
                    <a:ext uri="{9D8B030D-6E8A-4147-A177-3AD203B41FA5}">
                      <a16:colId xmlns:a16="http://schemas.microsoft.com/office/drawing/2014/main" val="3396162094"/>
                    </a:ext>
                  </a:extLst>
                </a:gridCol>
                <a:gridCol w="1115835">
                  <a:extLst>
                    <a:ext uri="{9D8B030D-6E8A-4147-A177-3AD203B41FA5}">
                      <a16:colId xmlns:a16="http://schemas.microsoft.com/office/drawing/2014/main" val="1429289896"/>
                    </a:ext>
                  </a:extLst>
                </a:gridCol>
                <a:gridCol w="698459">
                  <a:extLst>
                    <a:ext uri="{9D8B030D-6E8A-4147-A177-3AD203B41FA5}">
                      <a16:colId xmlns:a16="http://schemas.microsoft.com/office/drawing/2014/main" val="3141953166"/>
                    </a:ext>
                  </a:extLst>
                </a:gridCol>
                <a:gridCol w="1090471">
                  <a:extLst>
                    <a:ext uri="{9D8B030D-6E8A-4147-A177-3AD203B41FA5}">
                      <a16:colId xmlns:a16="http://schemas.microsoft.com/office/drawing/2014/main" val="4241254683"/>
                    </a:ext>
                  </a:extLst>
                </a:gridCol>
                <a:gridCol w="3297264">
                  <a:extLst>
                    <a:ext uri="{9D8B030D-6E8A-4147-A177-3AD203B41FA5}">
                      <a16:colId xmlns:a16="http://schemas.microsoft.com/office/drawing/2014/main" val="1080295981"/>
                    </a:ext>
                  </a:extLst>
                </a:gridCol>
                <a:gridCol w="982092">
                  <a:extLst>
                    <a:ext uri="{9D8B030D-6E8A-4147-A177-3AD203B41FA5}">
                      <a16:colId xmlns:a16="http://schemas.microsoft.com/office/drawing/2014/main" val="3939205701"/>
                    </a:ext>
                  </a:extLst>
                </a:gridCol>
                <a:gridCol w="1032823">
                  <a:extLst>
                    <a:ext uri="{9D8B030D-6E8A-4147-A177-3AD203B41FA5}">
                      <a16:colId xmlns:a16="http://schemas.microsoft.com/office/drawing/2014/main" val="3702285861"/>
                    </a:ext>
                  </a:extLst>
                </a:gridCol>
              </a:tblGrid>
              <a:tr h="285678">
                <a:tc>
                  <a:txBody>
                    <a:bodyPr/>
                    <a:lstStyle/>
                    <a:p>
                      <a:pPr algn="l" fontAlgn="b"/>
                      <a:r>
                        <a:rPr lang="en-IN" sz="1500" u="none" strike="noStrike">
                          <a:effectLst/>
                        </a:rPr>
                        <a:t>Sr.No.</a:t>
                      </a:r>
                      <a:endParaRPr lang="en-IN" sz="1500" b="1" i="0" u="none" strike="noStrike">
                        <a:solidFill>
                          <a:srgbClr val="000000"/>
                        </a:solidFill>
                        <a:effectLst/>
                        <a:latin typeface="Trebuchet MS" panose="020B0603020202020204" pitchFamily="34" charset="0"/>
                      </a:endParaRPr>
                    </a:p>
                  </a:txBody>
                  <a:tcPr marL="11177" marR="11177" marT="11177" marB="0" anchor="b"/>
                </a:tc>
                <a:tc>
                  <a:txBody>
                    <a:bodyPr/>
                    <a:lstStyle/>
                    <a:p>
                      <a:pPr algn="l" fontAlgn="b"/>
                      <a:r>
                        <a:rPr lang="en-IN" sz="1500" u="none" strike="noStrike">
                          <a:effectLst/>
                        </a:rPr>
                        <a:t>Module</a:t>
                      </a:r>
                      <a:endParaRPr lang="en-IN" sz="1500" b="1" i="0" u="none" strike="noStrike">
                        <a:solidFill>
                          <a:srgbClr val="000000"/>
                        </a:solidFill>
                        <a:effectLst/>
                        <a:latin typeface="Trebuchet MS" panose="020B0603020202020204" pitchFamily="34" charset="0"/>
                      </a:endParaRPr>
                    </a:p>
                  </a:txBody>
                  <a:tcPr marL="11177" marR="11177" marT="11177" marB="0" anchor="b"/>
                </a:tc>
                <a:tc>
                  <a:txBody>
                    <a:bodyPr/>
                    <a:lstStyle/>
                    <a:p>
                      <a:pPr algn="l" fontAlgn="b"/>
                      <a:r>
                        <a:rPr lang="en-IN" sz="1500" u="none" strike="noStrike">
                          <a:effectLst/>
                        </a:rPr>
                        <a:t>Sr.No.</a:t>
                      </a:r>
                      <a:endParaRPr lang="en-IN" sz="1500" b="1" i="0" u="none" strike="noStrike">
                        <a:solidFill>
                          <a:srgbClr val="000000"/>
                        </a:solidFill>
                        <a:effectLst/>
                        <a:latin typeface="Trebuchet MS" panose="020B0603020202020204" pitchFamily="34" charset="0"/>
                      </a:endParaRPr>
                    </a:p>
                  </a:txBody>
                  <a:tcPr marL="11177" marR="11177" marT="11177" marB="0" anchor="b"/>
                </a:tc>
                <a:tc>
                  <a:txBody>
                    <a:bodyPr/>
                    <a:lstStyle/>
                    <a:p>
                      <a:pPr algn="l" fontAlgn="b"/>
                      <a:r>
                        <a:rPr lang="en-IN" sz="1500" u="none" strike="noStrike">
                          <a:effectLst/>
                        </a:rPr>
                        <a:t>Date</a:t>
                      </a:r>
                      <a:endParaRPr lang="en-IN" sz="1500" b="1" i="0" u="none" strike="noStrike">
                        <a:solidFill>
                          <a:srgbClr val="000000"/>
                        </a:solidFill>
                        <a:effectLst/>
                        <a:latin typeface="Trebuchet MS" panose="020B0603020202020204" pitchFamily="34" charset="0"/>
                      </a:endParaRPr>
                    </a:p>
                  </a:txBody>
                  <a:tcPr marL="11177" marR="11177" marT="11177" marB="0" anchor="b"/>
                </a:tc>
                <a:tc>
                  <a:txBody>
                    <a:bodyPr/>
                    <a:lstStyle/>
                    <a:p>
                      <a:pPr algn="l" fontAlgn="b"/>
                      <a:r>
                        <a:rPr lang="en-IN" sz="1500" u="none" strike="noStrike">
                          <a:effectLst/>
                        </a:rPr>
                        <a:t>Topic</a:t>
                      </a:r>
                      <a:endParaRPr lang="en-IN" sz="1500" b="1" i="0" u="none" strike="noStrike">
                        <a:solidFill>
                          <a:srgbClr val="000000"/>
                        </a:solidFill>
                        <a:effectLst/>
                        <a:latin typeface="Trebuchet MS" panose="020B0603020202020204" pitchFamily="34" charset="0"/>
                      </a:endParaRPr>
                    </a:p>
                  </a:txBody>
                  <a:tcPr marL="11177" marR="11177" marT="11177" marB="0" anchor="b"/>
                </a:tc>
                <a:tc>
                  <a:txBody>
                    <a:bodyPr/>
                    <a:lstStyle/>
                    <a:p>
                      <a:pPr algn="l" fontAlgn="b"/>
                      <a:r>
                        <a:rPr lang="en-IN" sz="1500" u="none" strike="noStrike">
                          <a:effectLst/>
                        </a:rPr>
                        <a:t>Trainer-1</a:t>
                      </a:r>
                      <a:endParaRPr lang="en-IN" sz="1500" b="1" i="0" u="none" strike="noStrike">
                        <a:solidFill>
                          <a:srgbClr val="000000"/>
                        </a:solidFill>
                        <a:effectLst/>
                        <a:latin typeface="Trebuchet MS" panose="020B0603020202020204" pitchFamily="34" charset="0"/>
                      </a:endParaRPr>
                    </a:p>
                  </a:txBody>
                  <a:tcPr marL="11177" marR="11177" marT="11177" marB="0" anchor="b"/>
                </a:tc>
                <a:tc>
                  <a:txBody>
                    <a:bodyPr/>
                    <a:lstStyle/>
                    <a:p>
                      <a:pPr algn="l" fontAlgn="b"/>
                      <a:r>
                        <a:rPr lang="en-IN" sz="1500" u="none" strike="noStrike">
                          <a:effectLst/>
                        </a:rPr>
                        <a:t>Trainer-2</a:t>
                      </a:r>
                      <a:endParaRPr lang="en-IN" sz="1500" b="1" i="0" u="none" strike="noStrike">
                        <a:solidFill>
                          <a:srgbClr val="000000"/>
                        </a:solidFill>
                        <a:effectLst/>
                        <a:latin typeface="Trebuchet MS" panose="020B0603020202020204" pitchFamily="34" charset="0"/>
                      </a:endParaRPr>
                    </a:p>
                  </a:txBody>
                  <a:tcPr marL="11177" marR="11177" marT="11177" marB="0" anchor="b"/>
                </a:tc>
                <a:extLst>
                  <a:ext uri="{0D108BD9-81ED-4DB2-BD59-A6C34878D82A}">
                    <a16:rowId xmlns:a16="http://schemas.microsoft.com/office/drawing/2014/main" val="3051946119"/>
                  </a:ext>
                </a:extLst>
              </a:tr>
              <a:tr h="507049">
                <a:tc>
                  <a:txBody>
                    <a:bodyPr/>
                    <a:lstStyle/>
                    <a:p>
                      <a:pPr algn="ctr" fontAlgn="ctr"/>
                      <a:r>
                        <a:rPr lang="en-IN" sz="1500" u="none" strike="noStrike">
                          <a:effectLst/>
                        </a:rPr>
                        <a:t>1</a:t>
                      </a:r>
                      <a:endParaRPr lang="en-IN" sz="1500" b="0" i="0" u="none" strike="noStrike">
                        <a:solidFill>
                          <a:srgbClr val="000000"/>
                        </a:solidFill>
                        <a:effectLst/>
                        <a:latin typeface="Trebuchet MS" panose="020B0603020202020204" pitchFamily="34" charset="0"/>
                      </a:endParaRPr>
                    </a:p>
                  </a:txBody>
                  <a:tcPr marL="11177" marR="11177" marT="11177" marB="0" anchor="ctr"/>
                </a:tc>
                <a:tc>
                  <a:txBody>
                    <a:bodyPr/>
                    <a:lstStyle/>
                    <a:p>
                      <a:pPr algn="ctr" fontAlgn="ctr"/>
                      <a:r>
                        <a:rPr lang="en-IN" sz="1500" u="none" strike="noStrike">
                          <a:effectLst/>
                        </a:rPr>
                        <a:t>Webdynpro</a:t>
                      </a:r>
                      <a:endParaRPr lang="en-IN" sz="1500" b="0" i="0" u="none" strike="noStrike">
                        <a:solidFill>
                          <a:srgbClr val="000000"/>
                        </a:solidFill>
                        <a:effectLst/>
                        <a:latin typeface="Trebuchet MS" panose="020B0603020202020204" pitchFamily="34" charset="0"/>
                      </a:endParaRPr>
                    </a:p>
                  </a:txBody>
                  <a:tcPr marL="11177" marR="11177" marT="11177" marB="0" anchor="ctr"/>
                </a:tc>
                <a:tc>
                  <a:txBody>
                    <a:bodyPr/>
                    <a:lstStyle/>
                    <a:p>
                      <a:pPr algn="ctr" fontAlgn="ctr"/>
                      <a:r>
                        <a:rPr lang="en-IN" sz="1500" u="none" strike="noStrike">
                          <a:effectLst/>
                        </a:rPr>
                        <a:t>1</a:t>
                      </a:r>
                      <a:endParaRPr lang="en-IN" sz="1500" b="0" i="0" u="none" strike="noStrike">
                        <a:solidFill>
                          <a:srgbClr val="000000"/>
                        </a:solidFill>
                        <a:effectLst/>
                        <a:latin typeface="Trebuchet MS" panose="020B0603020202020204" pitchFamily="34" charset="0"/>
                      </a:endParaRPr>
                    </a:p>
                  </a:txBody>
                  <a:tcPr marL="11177" marR="11177" marT="11177" marB="0" anchor="ctr"/>
                </a:tc>
                <a:tc>
                  <a:txBody>
                    <a:bodyPr/>
                    <a:lstStyle/>
                    <a:p>
                      <a:pPr algn="l" fontAlgn="b"/>
                      <a:r>
                        <a:rPr lang="en-IN" sz="1500" u="none" strike="noStrike">
                          <a:effectLst/>
                        </a:rPr>
                        <a:t>16.09.2024</a:t>
                      </a:r>
                      <a:endParaRPr lang="en-IN" sz="1500" b="0" i="0" u="none" strike="noStrike">
                        <a:solidFill>
                          <a:srgbClr val="000000"/>
                        </a:solidFill>
                        <a:effectLst/>
                        <a:latin typeface="Trebuchet MS" panose="020B0603020202020204" pitchFamily="34" charset="0"/>
                      </a:endParaRPr>
                    </a:p>
                  </a:txBody>
                  <a:tcPr marL="11177" marR="11177" marT="11177" marB="0" anchor="b"/>
                </a:tc>
                <a:tc>
                  <a:txBody>
                    <a:bodyPr/>
                    <a:lstStyle/>
                    <a:p>
                      <a:pPr algn="l" fontAlgn="b"/>
                      <a:r>
                        <a:rPr lang="en-US" sz="1500" u="none" strike="noStrike">
                          <a:effectLst/>
                        </a:rPr>
                        <a:t>Understand About Webdynpro, View, Controller,</a:t>
                      </a:r>
                      <a:endParaRPr lang="en-US" sz="1500" b="0" i="0" u="none" strike="noStrike">
                        <a:solidFill>
                          <a:srgbClr val="000000"/>
                        </a:solidFill>
                        <a:effectLst/>
                        <a:latin typeface="Trebuchet MS" panose="020B0603020202020204" pitchFamily="34" charset="0"/>
                      </a:endParaRPr>
                    </a:p>
                  </a:txBody>
                  <a:tcPr marL="11177" marR="11177" marT="11177" marB="0" anchor="b"/>
                </a:tc>
                <a:tc>
                  <a:txBody>
                    <a:bodyPr/>
                    <a:lstStyle/>
                    <a:p>
                      <a:pPr algn="l" fontAlgn="b"/>
                      <a:r>
                        <a:rPr lang="en-IN" sz="1500" u="none" strike="noStrike">
                          <a:effectLst/>
                        </a:rPr>
                        <a:t>Sheetal H</a:t>
                      </a:r>
                      <a:endParaRPr lang="en-IN" sz="1500" b="0" i="0" u="none" strike="noStrike">
                        <a:solidFill>
                          <a:srgbClr val="000000"/>
                        </a:solidFill>
                        <a:effectLst/>
                        <a:latin typeface="Trebuchet MS" panose="020B0603020202020204" pitchFamily="34" charset="0"/>
                      </a:endParaRPr>
                    </a:p>
                  </a:txBody>
                  <a:tcPr marL="11177" marR="11177" marT="11177" marB="0" anchor="b"/>
                </a:tc>
                <a:tc>
                  <a:txBody>
                    <a:bodyPr/>
                    <a:lstStyle/>
                    <a:p>
                      <a:pPr algn="l" fontAlgn="b"/>
                      <a:r>
                        <a:rPr lang="en-IN" sz="1500" u="none" strike="noStrike">
                          <a:effectLst/>
                        </a:rPr>
                        <a:t>Subham S</a:t>
                      </a:r>
                      <a:endParaRPr lang="en-IN" sz="1500" b="0" i="0" u="none" strike="noStrike">
                        <a:solidFill>
                          <a:srgbClr val="000000"/>
                        </a:solidFill>
                        <a:effectLst/>
                        <a:latin typeface="Trebuchet MS" panose="020B0603020202020204" pitchFamily="34" charset="0"/>
                      </a:endParaRPr>
                    </a:p>
                  </a:txBody>
                  <a:tcPr marL="11177" marR="11177" marT="11177" marB="0" anchor="b"/>
                </a:tc>
                <a:extLst>
                  <a:ext uri="{0D108BD9-81ED-4DB2-BD59-A6C34878D82A}">
                    <a16:rowId xmlns:a16="http://schemas.microsoft.com/office/drawing/2014/main" val="2346361109"/>
                  </a:ext>
                </a:extLst>
              </a:tr>
              <a:tr h="507049">
                <a:tc>
                  <a:txBody>
                    <a:bodyPr/>
                    <a:lstStyle/>
                    <a:p>
                      <a:pPr algn="ctr" fontAlgn="ctr"/>
                      <a:r>
                        <a:rPr lang="en-IN" sz="1500" u="none" strike="noStrike">
                          <a:effectLst/>
                        </a:rPr>
                        <a:t> </a:t>
                      </a:r>
                      <a:endParaRPr lang="en-IN" sz="1500" b="0" i="0" u="none" strike="noStrike">
                        <a:solidFill>
                          <a:srgbClr val="000000"/>
                        </a:solidFill>
                        <a:effectLst/>
                        <a:latin typeface="Trebuchet MS" panose="020B0603020202020204" pitchFamily="34" charset="0"/>
                      </a:endParaRPr>
                    </a:p>
                  </a:txBody>
                  <a:tcPr marL="11177" marR="11177" marT="11177" marB="0" anchor="ctr"/>
                </a:tc>
                <a:tc>
                  <a:txBody>
                    <a:bodyPr/>
                    <a:lstStyle/>
                    <a:p>
                      <a:pPr algn="ctr" fontAlgn="ctr"/>
                      <a:r>
                        <a:rPr lang="en-IN" sz="1500" u="none" strike="noStrike">
                          <a:effectLst/>
                        </a:rPr>
                        <a:t> </a:t>
                      </a:r>
                      <a:endParaRPr lang="en-IN" sz="1500" b="0" i="0" u="none" strike="noStrike">
                        <a:solidFill>
                          <a:srgbClr val="000000"/>
                        </a:solidFill>
                        <a:effectLst/>
                        <a:latin typeface="Trebuchet MS" panose="020B0603020202020204" pitchFamily="34" charset="0"/>
                      </a:endParaRPr>
                    </a:p>
                  </a:txBody>
                  <a:tcPr marL="11177" marR="11177" marT="11177" marB="0" anchor="ctr"/>
                </a:tc>
                <a:tc>
                  <a:txBody>
                    <a:bodyPr/>
                    <a:lstStyle/>
                    <a:p>
                      <a:pPr algn="ctr" fontAlgn="ctr"/>
                      <a:r>
                        <a:rPr lang="en-IN" sz="1500" u="none" strike="noStrike">
                          <a:effectLst/>
                        </a:rPr>
                        <a:t>2</a:t>
                      </a:r>
                      <a:endParaRPr lang="en-IN" sz="1500" b="0" i="0" u="none" strike="noStrike">
                        <a:solidFill>
                          <a:srgbClr val="000000"/>
                        </a:solidFill>
                        <a:effectLst/>
                        <a:latin typeface="Trebuchet MS" panose="020B0603020202020204" pitchFamily="34" charset="0"/>
                      </a:endParaRPr>
                    </a:p>
                  </a:txBody>
                  <a:tcPr marL="11177" marR="11177" marT="11177" marB="0" anchor="ctr"/>
                </a:tc>
                <a:tc>
                  <a:txBody>
                    <a:bodyPr/>
                    <a:lstStyle/>
                    <a:p>
                      <a:pPr algn="l" fontAlgn="b"/>
                      <a:r>
                        <a:rPr lang="en-IN" sz="1500" u="none" strike="noStrike">
                          <a:effectLst/>
                        </a:rPr>
                        <a:t>17.09.2024</a:t>
                      </a:r>
                      <a:endParaRPr lang="en-IN" sz="1500" b="0" i="0" u="none" strike="noStrike">
                        <a:solidFill>
                          <a:srgbClr val="000000"/>
                        </a:solidFill>
                        <a:effectLst/>
                        <a:latin typeface="Trebuchet MS" panose="020B0603020202020204" pitchFamily="34" charset="0"/>
                      </a:endParaRPr>
                    </a:p>
                  </a:txBody>
                  <a:tcPr marL="11177" marR="11177" marT="11177" marB="0" anchor="b"/>
                </a:tc>
                <a:tc>
                  <a:txBody>
                    <a:bodyPr/>
                    <a:lstStyle/>
                    <a:p>
                      <a:pPr algn="l" fontAlgn="b"/>
                      <a:r>
                        <a:rPr lang="en-US" sz="1500" u="none" strike="noStrike">
                          <a:effectLst/>
                        </a:rPr>
                        <a:t> Binding, Navigation, Design, Assistance Class, Debug</a:t>
                      </a:r>
                      <a:endParaRPr lang="en-US" sz="1500" b="0" i="0" u="none" strike="noStrike">
                        <a:solidFill>
                          <a:srgbClr val="000000"/>
                        </a:solidFill>
                        <a:effectLst/>
                        <a:latin typeface="Trebuchet MS" panose="020B0603020202020204" pitchFamily="34" charset="0"/>
                      </a:endParaRPr>
                    </a:p>
                  </a:txBody>
                  <a:tcPr marL="11177" marR="11177" marT="11177" marB="0" anchor="b"/>
                </a:tc>
                <a:tc>
                  <a:txBody>
                    <a:bodyPr/>
                    <a:lstStyle/>
                    <a:p>
                      <a:pPr algn="l" fontAlgn="b"/>
                      <a:r>
                        <a:rPr lang="en-IN" sz="1500" u="none" strike="noStrike">
                          <a:effectLst/>
                        </a:rPr>
                        <a:t>Sheetal H</a:t>
                      </a:r>
                      <a:endParaRPr lang="en-IN" sz="1500" b="0" i="0" u="none" strike="noStrike">
                        <a:solidFill>
                          <a:srgbClr val="000000"/>
                        </a:solidFill>
                        <a:effectLst/>
                        <a:latin typeface="Trebuchet MS" panose="020B0603020202020204" pitchFamily="34" charset="0"/>
                      </a:endParaRPr>
                    </a:p>
                  </a:txBody>
                  <a:tcPr marL="11177" marR="11177" marT="11177" marB="0" anchor="b"/>
                </a:tc>
                <a:tc>
                  <a:txBody>
                    <a:bodyPr/>
                    <a:lstStyle/>
                    <a:p>
                      <a:pPr algn="l" fontAlgn="b"/>
                      <a:r>
                        <a:rPr lang="en-IN" sz="1500" u="none" strike="noStrike">
                          <a:effectLst/>
                        </a:rPr>
                        <a:t>Subham S</a:t>
                      </a:r>
                      <a:endParaRPr lang="en-IN" sz="1500" b="0" i="0" u="none" strike="noStrike">
                        <a:solidFill>
                          <a:srgbClr val="000000"/>
                        </a:solidFill>
                        <a:effectLst/>
                        <a:latin typeface="Trebuchet MS" panose="020B0603020202020204" pitchFamily="34" charset="0"/>
                      </a:endParaRPr>
                    </a:p>
                  </a:txBody>
                  <a:tcPr marL="11177" marR="11177" marT="11177" marB="0" anchor="b"/>
                </a:tc>
                <a:extLst>
                  <a:ext uri="{0D108BD9-81ED-4DB2-BD59-A6C34878D82A}">
                    <a16:rowId xmlns:a16="http://schemas.microsoft.com/office/drawing/2014/main" val="2572374007"/>
                  </a:ext>
                </a:extLst>
              </a:tr>
              <a:tr h="507049">
                <a:tc>
                  <a:txBody>
                    <a:bodyPr/>
                    <a:lstStyle/>
                    <a:p>
                      <a:pPr algn="ctr" fontAlgn="ctr"/>
                      <a:r>
                        <a:rPr lang="en-IN" sz="1500" u="none" strike="noStrike">
                          <a:effectLst/>
                        </a:rPr>
                        <a:t> </a:t>
                      </a:r>
                      <a:endParaRPr lang="en-IN" sz="1500" b="0" i="0" u="none" strike="noStrike">
                        <a:solidFill>
                          <a:srgbClr val="000000"/>
                        </a:solidFill>
                        <a:effectLst/>
                        <a:latin typeface="Trebuchet MS" panose="020B0603020202020204" pitchFamily="34" charset="0"/>
                      </a:endParaRPr>
                    </a:p>
                  </a:txBody>
                  <a:tcPr marL="11177" marR="11177" marT="11177" marB="0" anchor="ctr"/>
                </a:tc>
                <a:tc>
                  <a:txBody>
                    <a:bodyPr/>
                    <a:lstStyle/>
                    <a:p>
                      <a:pPr algn="ctr" fontAlgn="ctr"/>
                      <a:r>
                        <a:rPr lang="en-IN" sz="1500" u="none" strike="noStrike" dirty="0">
                          <a:effectLst/>
                        </a:rPr>
                        <a:t> </a:t>
                      </a:r>
                      <a:endParaRPr lang="en-IN" sz="1500" b="0" i="0" u="none" strike="noStrike" dirty="0">
                        <a:solidFill>
                          <a:srgbClr val="000000"/>
                        </a:solidFill>
                        <a:effectLst/>
                        <a:latin typeface="Trebuchet MS" panose="020B0603020202020204" pitchFamily="34" charset="0"/>
                      </a:endParaRPr>
                    </a:p>
                  </a:txBody>
                  <a:tcPr marL="11177" marR="11177" marT="11177" marB="0" anchor="ctr"/>
                </a:tc>
                <a:tc>
                  <a:txBody>
                    <a:bodyPr/>
                    <a:lstStyle/>
                    <a:p>
                      <a:pPr algn="ctr" fontAlgn="ctr"/>
                      <a:r>
                        <a:rPr lang="en-IN" sz="1500" u="none" strike="noStrike">
                          <a:effectLst/>
                        </a:rPr>
                        <a:t>3</a:t>
                      </a:r>
                      <a:endParaRPr lang="en-IN" sz="1500" b="0" i="0" u="none" strike="noStrike">
                        <a:solidFill>
                          <a:srgbClr val="000000"/>
                        </a:solidFill>
                        <a:effectLst/>
                        <a:latin typeface="Trebuchet MS" panose="020B0603020202020204" pitchFamily="34" charset="0"/>
                      </a:endParaRPr>
                    </a:p>
                  </a:txBody>
                  <a:tcPr marL="11177" marR="11177" marT="11177" marB="0" anchor="ctr"/>
                </a:tc>
                <a:tc>
                  <a:txBody>
                    <a:bodyPr/>
                    <a:lstStyle/>
                    <a:p>
                      <a:pPr algn="l" fontAlgn="b"/>
                      <a:r>
                        <a:rPr lang="en-IN" sz="1500" u="none" strike="noStrike">
                          <a:effectLst/>
                        </a:rPr>
                        <a:t>18.09.2024</a:t>
                      </a:r>
                      <a:endParaRPr lang="en-IN" sz="1500" b="0" i="0" u="none" strike="noStrike">
                        <a:solidFill>
                          <a:srgbClr val="000000"/>
                        </a:solidFill>
                        <a:effectLst/>
                        <a:latin typeface="Trebuchet MS" panose="020B0603020202020204" pitchFamily="34" charset="0"/>
                      </a:endParaRPr>
                    </a:p>
                  </a:txBody>
                  <a:tcPr marL="11177" marR="11177" marT="11177" marB="0" anchor="b"/>
                </a:tc>
                <a:tc>
                  <a:txBody>
                    <a:bodyPr/>
                    <a:lstStyle/>
                    <a:p>
                      <a:pPr algn="l" fontAlgn="b"/>
                      <a:r>
                        <a:rPr lang="en-US" sz="1500" u="none" strike="noStrike">
                          <a:effectLst/>
                        </a:rPr>
                        <a:t>CURD(Create, Update, Read, Delete), File Upload, Download</a:t>
                      </a:r>
                      <a:endParaRPr lang="en-US" sz="1500" b="0" i="0" u="none" strike="noStrike">
                        <a:solidFill>
                          <a:srgbClr val="000000"/>
                        </a:solidFill>
                        <a:effectLst/>
                        <a:latin typeface="Trebuchet MS" panose="020B0603020202020204" pitchFamily="34" charset="0"/>
                      </a:endParaRPr>
                    </a:p>
                  </a:txBody>
                  <a:tcPr marL="11177" marR="11177" marT="11177" marB="0" anchor="b"/>
                </a:tc>
                <a:tc>
                  <a:txBody>
                    <a:bodyPr/>
                    <a:lstStyle/>
                    <a:p>
                      <a:pPr algn="l" fontAlgn="b"/>
                      <a:r>
                        <a:rPr lang="en-IN" sz="1500" u="none" strike="noStrike">
                          <a:effectLst/>
                        </a:rPr>
                        <a:t>Sheetal H</a:t>
                      </a:r>
                      <a:endParaRPr lang="en-IN" sz="1500" b="0" i="0" u="none" strike="noStrike">
                        <a:solidFill>
                          <a:srgbClr val="000000"/>
                        </a:solidFill>
                        <a:effectLst/>
                        <a:latin typeface="Trebuchet MS" panose="020B0603020202020204" pitchFamily="34" charset="0"/>
                      </a:endParaRPr>
                    </a:p>
                  </a:txBody>
                  <a:tcPr marL="11177" marR="11177" marT="11177" marB="0" anchor="b"/>
                </a:tc>
                <a:tc>
                  <a:txBody>
                    <a:bodyPr/>
                    <a:lstStyle/>
                    <a:p>
                      <a:pPr algn="l" fontAlgn="b"/>
                      <a:r>
                        <a:rPr lang="en-IN" sz="1500" u="none" strike="noStrike">
                          <a:effectLst/>
                        </a:rPr>
                        <a:t>Subham S</a:t>
                      </a:r>
                      <a:endParaRPr lang="en-IN" sz="1500" b="0" i="0" u="none" strike="noStrike">
                        <a:solidFill>
                          <a:srgbClr val="000000"/>
                        </a:solidFill>
                        <a:effectLst/>
                        <a:latin typeface="Trebuchet MS" panose="020B0603020202020204" pitchFamily="34" charset="0"/>
                      </a:endParaRPr>
                    </a:p>
                  </a:txBody>
                  <a:tcPr marL="11177" marR="11177" marT="11177" marB="0" anchor="b"/>
                </a:tc>
                <a:extLst>
                  <a:ext uri="{0D108BD9-81ED-4DB2-BD59-A6C34878D82A}">
                    <a16:rowId xmlns:a16="http://schemas.microsoft.com/office/drawing/2014/main" val="2533136886"/>
                  </a:ext>
                </a:extLst>
              </a:tr>
              <a:tr h="285678">
                <a:tc>
                  <a:txBody>
                    <a:bodyPr/>
                    <a:lstStyle/>
                    <a:p>
                      <a:pPr algn="ctr" fontAlgn="ctr"/>
                      <a:r>
                        <a:rPr lang="en-IN" sz="1500" u="none" strike="noStrike">
                          <a:effectLst/>
                        </a:rPr>
                        <a:t> </a:t>
                      </a:r>
                      <a:endParaRPr lang="en-IN" sz="1500" b="0" i="0" u="none" strike="noStrike">
                        <a:solidFill>
                          <a:srgbClr val="000000"/>
                        </a:solidFill>
                        <a:effectLst/>
                        <a:latin typeface="Trebuchet MS" panose="020B0603020202020204" pitchFamily="34" charset="0"/>
                      </a:endParaRPr>
                    </a:p>
                  </a:txBody>
                  <a:tcPr marL="11177" marR="11177" marT="11177" marB="0" anchor="ctr"/>
                </a:tc>
                <a:tc>
                  <a:txBody>
                    <a:bodyPr/>
                    <a:lstStyle/>
                    <a:p>
                      <a:pPr algn="ctr" fontAlgn="ctr"/>
                      <a:r>
                        <a:rPr lang="en-IN" sz="1500" u="none" strike="noStrike">
                          <a:effectLst/>
                        </a:rPr>
                        <a:t> </a:t>
                      </a:r>
                      <a:endParaRPr lang="en-IN" sz="1500" b="0" i="0" u="none" strike="noStrike">
                        <a:solidFill>
                          <a:srgbClr val="000000"/>
                        </a:solidFill>
                        <a:effectLst/>
                        <a:latin typeface="Trebuchet MS" panose="020B0603020202020204" pitchFamily="34" charset="0"/>
                      </a:endParaRPr>
                    </a:p>
                  </a:txBody>
                  <a:tcPr marL="11177" marR="11177" marT="11177" marB="0" anchor="ctr"/>
                </a:tc>
                <a:tc>
                  <a:txBody>
                    <a:bodyPr/>
                    <a:lstStyle/>
                    <a:p>
                      <a:pPr algn="ctr" fontAlgn="ctr"/>
                      <a:r>
                        <a:rPr lang="en-IN" sz="1500" u="none" strike="noStrike">
                          <a:effectLst/>
                        </a:rPr>
                        <a:t>4</a:t>
                      </a:r>
                      <a:endParaRPr lang="en-IN" sz="1500" b="0" i="0" u="none" strike="noStrike">
                        <a:solidFill>
                          <a:srgbClr val="000000"/>
                        </a:solidFill>
                        <a:effectLst/>
                        <a:latin typeface="Trebuchet MS" panose="020B0603020202020204" pitchFamily="34" charset="0"/>
                      </a:endParaRPr>
                    </a:p>
                  </a:txBody>
                  <a:tcPr marL="11177" marR="11177" marT="11177" marB="0" anchor="ctr"/>
                </a:tc>
                <a:tc>
                  <a:txBody>
                    <a:bodyPr/>
                    <a:lstStyle/>
                    <a:p>
                      <a:pPr algn="l" fontAlgn="b"/>
                      <a:r>
                        <a:rPr lang="en-IN" sz="1500" u="none" strike="noStrike">
                          <a:effectLst/>
                        </a:rPr>
                        <a:t>19.09.2024</a:t>
                      </a:r>
                      <a:endParaRPr lang="en-IN" sz="1500" b="0" i="0" u="none" strike="noStrike">
                        <a:solidFill>
                          <a:srgbClr val="000000"/>
                        </a:solidFill>
                        <a:effectLst/>
                        <a:latin typeface="Trebuchet MS" panose="020B0603020202020204" pitchFamily="34" charset="0"/>
                      </a:endParaRPr>
                    </a:p>
                  </a:txBody>
                  <a:tcPr marL="11177" marR="11177" marT="11177" marB="0" anchor="b"/>
                </a:tc>
                <a:tc>
                  <a:txBody>
                    <a:bodyPr/>
                    <a:lstStyle/>
                    <a:p>
                      <a:pPr algn="l" fontAlgn="b"/>
                      <a:r>
                        <a:rPr lang="en-IN" sz="1500" u="none" strike="noStrike">
                          <a:effectLst/>
                        </a:rPr>
                        <a:t>Navigation, Application development</a:t>
                      </a:r>
                      <a:endParaRPr lang="en-IN" sz="1500" b="0" i="0" u="none" strike="noStrike">
                        <a:solidFill>
                          <a:srgbClr val="000000"/>
                        </a:solidFill>
                        <a:effectLst/>
                        <a:latin typeface="Trebuchet MS" panose="020B0603020202020204" pitchFamily="34" charset="0"/>
                      </a:endParaRPr>
                    </a:p>
                  </a:txBody>
                  <a:tcPr marL="11177" marR="11177" marT="11177" marB="0" anchor="b"/>
                </a:tc>
                <a:tc>
                  <a:txBody>
                    <a:bodyPr/>
                    <a:lstStyle/>
                    <a:p>
                      <a:pPr algn="l" fontAlgn="b"/>
                      <a:r>
                        <a:rPr lang="en-IN" sz="1500" u="none" strike="noStrike">
                          <a:effectLst/>
                        </a:rPr>
                        <a:t>Sheetal H</a:t>
                      </a:r>
                      <a:endParaRPr lang="en-IN" sz="1500" b="0" i="0" u="none" strike="noStrike">
                        <a:solidFill>
                          <a:srgbClr val="000000"/>
                        </a:solidFill>
                        <a:effectLst/>
                        <a:latin typeface="Trebuchet MS" panose="020B0603020202020204" pitchFamily="34" charset="0"/>
                      </a:endParaRPr>
                    </a:p>
                  </a:txBody>
                  <a:tcPr marL="11177" marR="11177" marT="11177" marB="0" anchor="b"/>
                </a:tc>
                <a:tc>
                  <a:txBody>
                    <a:bodyPr/>
                    <a:lstStyle/>
                    <a:p>
                      <a:pPr algn="l" fontAlgn="b"/>
                      <a:r>
                        <a:rPr lang="en-IN" sz="1500" u="none" strike="noStrike">
                          <a:effectLst/>
                        </a:rPr>
                        <a:t>Subham S</a:t>
                      </a:r>
                      <a:endParaRPr lang="en-IN" sz="1500" b="0" i="0" u="none" strike="noStrike">
                        <a:solidFill>
                          <a:srgbClr val="000000"/>
                        </a:solidFill>
                        <a:effectLst/>
                        <a:latin typeface="Trebuchet MS" panose="020B0603020202020204" pitchFamily="34" charset="0"/>
                      </a:endParaRPr>
                    </a:p>
                  </a:txBody>
                  <a:tcPr marL="11177" marR="11177" marT="11177" marB="0" anchor="b"/>
                </a:tc>
                <a:extLst>
                  <a:ext uri="{0D108BD9-81ED-4DB2-BD59-A6C34878D82A}">
                    <a16:rowId xmlns:a16="http://schemas.microsoft.com/office/drawing/2014/main" val="1841981065"/>
                  </a:ext>
                </a:extLst>
              </a:tr>
              <a:tr h="285678">
                <a:tc>
                  <a:txBody>
                    <a:bodyPr/>
                    <a:lstStyle/>
                    <a:p>
                      <a:pPr algn="ctr" fontAlgn="ctr"/>
                      <a:r>
                        <a:rPr lang="en-IN" sz="1500" u="none" strike="noStrike">
                          <a:effectLst/>
                        </a:rPr>
                        <a:t> </a:t>
                      </a:r>
                      <a:endParaRPr lang="en-IN" sz="1500" b="0" i="0" u="none" strike="noStrike">
                        <a:solidFill>
                          <a:srgbClr val="000000"/>
                        </a:solidFill>
                        <a:effectLst/>
                        <a:latin typeface="Trebuchet MS" panose="020B0603020202020204" pitchFamily="34" charset="0"/>
                      </a:endParaRPr>
                    </a:p>
                  </a:txBody>
                  <a:tcPr marL="11177" marR="11177" marT="11177" marB="0" anchor="ctr"/>
                </a:tc>
                <a:tc>
                  <a:txBody>
                    <a:bodyPr/>
                    <a:lstStyle/>
                    <a:p>
                      <a:pPr algn="ctr" fontAlgn="ctr"/>
                      <a:r>
                        <a:rPr lang="en-IN" sz="1500" u="none" strike="noStrike">
                          <a:effectLst/>
                        </a:rPr>
                        <a:t> </a:t>
                      </a:r>
                      <a:endParaRPr lang="en-IN" sz="1500" b="0" i="0" u="none" strike="noStrike">
                        <a:solidFill>
                          <a:srgbClr val="000000"/>
                        </a:solidFill>
                        <a:effectLst/>
                        <a:latin typeface="Trebuchet MS" panose="020B0603020202020204" pitchFamily="34" charset="0"/>
                      </a:endParaRPr>
                    </a:p>
                  </a:txBody>
                  <a:tcPr marL="11177" marR="11177" marT="11177" marB="0" anchor="ctr"/>
                </a:tc>
                <a:tc>
                  <a:txBody>
                    <a:bodyPr/>
                    <a:lstStyle/>
                    <a:p>
                      <a:pPr algn="ctr" fontAlgn="ctr"/>
                      <a:r>
                        <a:rPr lang="en-IN" sz="1500" u="none" strike="noStrike">
                          <a:effectLst/>
                        </a:rPr>
                        <a:t>5</a:t>
                      </a:r>
                      <a:endParaRPr lang="en-IN" sz="1500" b="0" i="0" u="none" strike="noStrike">
                        <a:solidFill>
                          <a:srgbClr val="000000"/>
                        </a:solidFill>
                        <a:effectLst/>
                        <a:latin typeface="Trebuchet MS" panose="020B0603020202020204" pitchFamily="34" charset="0"/>
                      </a:endParaRPr>
                    </a:p>
                  </a:txBody>
                  <a:tcPr marL="11177" marR="11177" marT="11177" marB="0" anchor="ctr"/>
                </a:tc>
                <a:tc>
                  <a:txBody>
                    <a:bodyPr/>
                    <a:lstStyle/>
                    <a:p>
                      <a:pPr algn="l" fontAlgn="b"/>
                      <a:r>
                        <a:rPr lang="en-IN" sz="1500" u="none" strike="noStrike">
                          <a:effectLst/>
                        </a:rPr>
                        <a:t>20.09.2024</a:t>
                      </a:r>
                      <a:endParaRPr lang="en-IN" sz="1500" b="0" i="0" u="none" strike="noStrike">
                        <a:solidFill>
                          <a:srgbClr val="000000"/>
                        </a:solidFill>
                        <a:effectLst/>
                        <a:latin typeface="Trebuchet MS" panose="020B0603020202020204" pitchFamily="34" charset="0"/>
                      </a:endParaRPr>
                    </a:p>
                  </a:txBody>
                  <a:tcPr marL="11177" marR="11177" marT="11177" marB="0" anchor="b"/>
                </a:tc>
                <a:tc>
                  <a:txBody>
                    <a:bodyPr/>
                    <a:lstStyle/>
                    <a:p>
                      <a:pPr algn="l" fontAlgn="b"/>
                      <a:r>
                        <a:rPr lang="en-IN" sz="1500" u="none" strike="noStrike">
                          <a:effectLst/>
                        </a:rPr>
                        <a:t>Practice, Review</a:t>
                      </a:r>
                      <a:endParaRPr lang="en-IN" sz="1500" b="0" i="0" u="none" strike="noStrike">
                        <a:solidFill>
                          <a:srgbClr val="000000"/>
                        </a:solidFill>
                        <a:effectLst/>
                        <a:latin typeface="Trebuchet MS" panose="020B0603020202020204" pitchFamily="34" charset="0"/>
                      </a:endParaRPr>
                    </a:p>
                  </a:txBody>
                  <a:tcPr marL="11177" marR="11177" marT="11177" marB="0" anchor="b"/>
                </a:tc>
                <a:tc>
                  <a:txBody>
                    <a:bodyPr/>
                    <a:lstStyle/>
                    <a:p>
                      <a:pPr algn="l" fontAlgn="b"/>
                      <a:r>
                        <a:rPr lang="en-IN" sz="1500" u="none" strike="noStrike">
                          <a:effectLst/>
                        </a:rPr>
                        <a:t>Sheetal H</a:t>
                      </a:r>
                      <a:endParaRPr lang="en-IN" sz="1500" b="0" i="0" u="none" strike="noStrike">
                        <a:solidFill>
                          <a:srgbClr val="000000"/>
                        </a:solidFill>
                        <a:effectLst/>
                        <a:latin typeface="Trebuchet MS" panose="020B0603020202020204" pitchFamily="34" charset="0"/>
                      </a:endParaRPr>
                    </a:p>
                  </a:txBody>
                  <a:tcPr marL="11177" marR="11177" marT="11177" marB="0" anchor="b"/>
                </a:tc>
                <a:tc>
                  <a:txBody>
                    <a:bodyPr/>
                    <a:lstStyle/>
                    <a:p>
                      <a:pPr algn="l" fontAlgn="b"/>
                      <a:r>
                        <a:rPr lang="en-IN" sz="1500" u="none" strike="noStrike">
                          <a:effectLst/>
                        </a:rPr>
                        <a:t>Subham S</a:t>
                      </a:r>
                      <a:endParaRPr lang="en-IN" sz="1500" b="0" i="0" u="none" strike="noStrike">
                        <a:solidFill>
                          <a:srgbClr val="000000"/>
                        </a:solidFill>
                        <a:effectLst/>
                        <a:latin typeface="Trebuchet MS" panose="020B0603020202020204" pitchFamily="34" charset="0"/>
                      </a:endParaRPr>
                    </a:p>
                  </a:txBody>
                  <a:tcPr marL="11177" marR="11177" marT="11177" marB="0" anchor="b"/>
                </a:tc>
                <a:extLst>
                  <a:ext uri="{0D108BD9-81ED-4DB2-BD59-A6C34878D82A}">
                    <a16:rowId xmlns:a16="http://schemas.microsoft.com/office/drawing/2014/main" val="3924093590"/>
                  </a:ext>
                </a:extLst>
              </a:tr>
              <a:tr h="285678">
                <a:tc>
                  <a:txBody>
                    <a:bodyPr/>
                    <a:lstStyle/>
                    <a:p>
                      <a:pPr algn="ctr" fontAlgn="ctr"/>
                      <a:r>
                        <a:rPr lang="en-IN" sz="1500" u="none" strike="noStrike">
                          <a:effectLst/>
                        </a:rPr>
                        <a:t> </a:t>
                      </a:r>
                      <a:endParaRPr lang="en-IN" sz="1500" b="0" i="0" u="none" strike="noStrike">
                        <a:solidFill>
                          <a:srgbClr val="000000"/>
                        </a:solidFill>
                        <a:effectLst/>
                        <a:latin typeface="Trebuchet MS" panose="020B0603020202020204" pitchFamily="34" charset="0"/>
                      </a:endParaRPr>
                    </a:p>
                  </a:txBody>
                  <a:tcPr marL="11177" marR="11177" marT="11177" marB="0" anchor="ctr"/>
                </a:tc>
                <a:tc>
                  <a:txBody>
                    <a:bodyPr/>
                    <a:lstStyle/>
                    <a:p>
                      <a:pPr algn="ctr" fontAlgn="ctr"/>
                      <a:r>
                        <a:rPr lang="en-IN" sz="1500" u="none" strike="noStrike">
                          <a:effectLst/>
                        </a:rPr>
                        <a:t> </a:t>
                      </a:r>
                      <a:endParaRPr lang="en-IN" sz="1500" b="0" i="0" u="none" strike="noStrike">
                        <a:solidFill>
                          <a:srgbClr val="000000"/>
                        </a:solidFill>
                        <a:effectLst/>
                        <a:latin typeface="Trebuchet MS" panose="020B0603020202020204" pitchFamily="34" charset="0"/>
                      </a:endParaRPr>
                    </a:p>
                  </a:txBody>
                  <a:tcPr marL="11177" marR="11177" marT="11177" marB="0" anchor="ctr"/>
                </a:tc>
                <a:tc>
                  <a:txBody>
                    <a:bodyPr/>
                    <a:lstStyle/>
                    <a:p>
                      <a:pPr algn="ctr" fontAlgn="ctr"/>
                      <a:r>
                        <a:rPr lang="en-IN" sz="1500" u="none" strike="noStrike">
                          <a:effectLst/>
                        </a:rPr>
                        <a:t>6</a:t>
                      </a:r>
                      <a:endParaRPr lang="en-IN" sz="1500" b="0" i="0" u="none" strike="noStrike">
                        <a:solidFill>
                          <a:srgbClr val="000000"/>
                        </a:solidFill>
                        <a:effectLst/>
                        <a:latin typeface="Trebuchet MS" panose="020B0603020202020204" pitchFamily="34" charset="0"/>
                      </a:endParaRPr>
                    </a:p>
                  </a:txBody>
                  <a:tcPr marL="11177" marR="11177" marT="11177" marB="0" anchor="ctr"/>
                </a:tc>
                <a:tc>
                  <a:txBody>
                    <a:bodyPr/>
                    <a:lstStyle/>
                    <a:p>
                      <a:pPr algn="l" fontAlgn="b"/>
                      <a:r>
                        <a:rPr lang="en-IN" sz="1500" u="none" strike="noStrike">
                          <a:effectLst/>
                        </a:rPr>
                        <a:t>23.09.2024</a:t>
                      </a:r>
                      <a:endParaRPr lang="en-IN" sz="1500" b="0" i="0" u="none" strike="noStrike">
                        <a:solidFill>
                          <a:srgbClr val="000000"/>
                        </a:solidFill>
                        <a:effectLst/>
                        <a:latin typeface="Trebuchet MS" panose="020B0603020202020204" pitchFamily="34" charset="0"/>
                      </a:endParaRPr>
                    </a:p>
                  </a:txBody>
                  <a:tcPr marL="11177" marR="11177" marT="11177" marB="0" anchor="b"/>
                </a:tc>
                <a:tc>
                  <a:txBody>
                    <a:bodyPr/>
                    <a:lstStyle/>
                    <a:p>
                      <a:pPr algn="l" fontAlgn="b"/>
                      <a:r>
                        <a:rPr lang="en-IN" sz="1500" u="none" strike="noStrike">
                          <a:effectLst/>
                        </a:rPr>
                        <a:t>Project Related Application</a:t>
                      </a:r>
                      <a:endParaRPr lang="en-IN" sz="1500" b="0" i="0" u="none" strike="noStrike">
                        <a:solidFill>
                          <a:srgbClr val="000000"/>
                        </a:solidFill>
                        <a:effectLst/>
                        <a:latin typeface="Trebuchet MS" panose="020B0603020202020204" pitchFamily="34" charset="0"/>
                      </a:endParaRPr>
                    </a:p>
                  </a:txBody>
                  <a:tcPr marL="11177" marR="11177" marT="11177" marB="0" anchor="b"/>
                </a:tc>
                <a:tc>
                  <a:txBody>
                    <a:bodyPr/>
                    <a:lstStyle/>
                    <a:p>
                      <a:pPr algn="l" fontAlgn="b"/>
                      <a:r>
                        <a:rPr lang="en-IN" sz="1500" u="none" strike="noStrike">
                          <a:effectLst/>
                        </a:rPr>
                        <a:t>Sheetal H</a:t>
                      </a:r>
                      <a:endParaRPr lang="en-IN" sz="1500" b="0" i="0" u="none" strike="noStrike">
                        <a:solidFill>
                          <a:srgbClr val="000000"/>
                        </a:solidFill>
                        <a:effectLst/>
                        <a:latin typeface="Trebuchet MS" panose="020B0603020202020204" pitchFamily="34" charset="0"/>
                      </a:endParaRPr>
                    </a:p>
                  </a:txBody>
                  <a:tcPr marL="11177" marR="11177" marT="11177" marB="0" anchor="b"/>
                </a:tc>
                <a:tc>
                  <a:txBody>
                    <a:bodyPr/>
                    <a:lstStyle/>
                    <a:p>
                      <a:pPr algn="l" fontAlgn="b"/>
                      <a:r>
                        <a:rPr lang="en-IN" sz="1500" u="none" strike="noStrike">
                          <a:effectLst/>
                        </a:rPr>
                        <a:t>Subham S</a:t>
                      </a:r>
                      <a:endParaRPr lang="en-IN" sz="1500" b="0" i="0" u="none" strike="noStrike">
                        <a:solidFill>
                          <a:srgbClr val="000000"/>
                        </a:solidFill>
                        <a:effectLst/>
                        <a:latin typeface="Trebuchet MS" panose="020B0603020202020204" pitchFamily="34" charset="0"/>
                      </a:endParaRPr>
                    </a:p>
                  </a:txBody>
                  <a:tcPr marL="11177" marR="11177" marT="11177" marB="0" anchor="b"/>
                </a:tc>
                <a:extLst>
                  <a:ext uri="{0D108BD9-81ED-4DB2-BD59-A6C34878D82A}">
                    <a16:rowId xmlns:a16="http://schemas.microsoft.com/office/drawing/2014/main" val="1137069928"/>
                  </a:ext>
                </a:extLst>
              </a:tr>
              <a:tr h="285678">
                <a:tc>
                  <a:txBody>
                    <a:bodyPr/>
                    <a:lstStyle/>
                    <a:p>
                      <a:pPr algn="ctr" fontAlgn="ctr"/>
                      <a:r>
                        <a:rPr lang="en-IN" sz="1500" u="none" strike="noStrike">
                          <a:effectLst/>
                        </a:rPr>
                        <a:t> </a:t>
                      </a:r>
                      <a:endParaRPr lang="en-IN" sz="1500" b="0" i="0" u="none" strike="noStrike">
                        <a:solidFill>
                          <a:srgbClr val="000000"/>
                        </a:solidFill>
                        <a:effectLst/>
                        <a:latin typeface="Trebuchet MS" panose="020B0603020202020204" pitchFamily="34" charset="0"/>
                      </a:endParaRPr>
                    </a:p>
                  </a:txBody>
                  <a:tcPr marL="11177" marR="11177" marT="11177" marB="0" anchor="ctr"/>
                </a:tc>
                <a:tc>
                  <a:txBody>
                    <a:bodyPr/>
                    <a:lstStyle/>
                    <a:p>
                      <a:pPr algn="ctr" fontAlgn="ctr"/>
                      <a:r>
                        <a:rPr lang="en-IN" sz="1500" u="none" strike="noStrike">
                          <a:effectLst/>
                        </a:rPr>
                        <a:t> </a:t>
                      </a:r>
                      <a:endParaRPr lang="en-IN" sz="1500" b="0" i="0" u="none" strike="noStrike">
                        <a:solidFill>
                          <a:srgbClr val="000000"/>
                        </a:solidFill>
                        <a:effectLst/>
                        <a:latin typeface="Trebuchet MS" panose="020B0603020202020204" pitchFamily="34" charset="0"/>
                      </a:endParaRPr>
                    </a:p>
                  </a:txBody>
                  <a:tcPr marL="11177" marR="11177" marT="11177" marB="0" anchor="ctr"/>
                </a:tc>
                <a:tc>
                  <a:txBody>
                    <a:bodyPr/>
                    <a:lstStyle/>
                    <a:p>
                      <a:pPr algn="ctr" fontAlgn="ctr"/>
                      <a:r>
                        <a:rPr lang="en-IN" sz="1500" u="none" strike="noStrike">
                          <a:effectLst/>
                        </a:rPr>
                        <a:t>7</a:t>
                      </a:r>
                      <a:endParaRPr lang="en-IN" sz="1500" b="0" i="0" u="none" strike="noStrike">
                        <a:solidFill>
                          <a:srgbClr val="000000"/>
                        </a:solidFill>
                        <a:effectLst/>
                        <a:latin typeface="Trebuchet MS" panose="020B0603020202020204" pitchFamily="34" charset="0"/>
                      </a:endParaRPr>
                    </a:p>
                  </a:txBody>
                  <a:tcPr marL="11177" marR="11177" marT="11177" marB="0" anchor="ctr"/>
                </a:tc>
                <a:tc>
                  <a:txBody>
                    <a:bodyPr/>
                    <a:lstStyle/>
                    <a:p>
                      <a:pPr algn="l" fontAlgn="b"/>
                      <a:r>
                        <a:rPr lang="en-IN" sz="1500" u="none" strike="noStrike">
                          <a:effectLst/>
                        </a:rPr>
                        <a:t>24.09.2024</a:t>
                      </a:r>
                      <a:endParaRPr lang="en-IN" sz="1500" b="0" i="0" u="none" strike="noStrike">
                        <a:solidFill>
                          <a:srgbClr val="000000"/>
                        </a:solidFill>
                        <a:effectLst/>
                        <a:latin typeface="Trebuchet MS" panose="020B0603020202020204" pitchFamily="34" charset="0"/>
                      </a:endParaRPr>
                    </a:p>
                  </a:txBody>
                  <a:tcPr marL="11177" marR="11177" marT="11177" marB="0" anchor="b"/>
                </a:tc>
                <a:tc>
                  <a:txBody>
                    <a:bodyPr/>
                    <a:lstStyle/>
                    <a:p>
                      <a:pPr algn="l" fontAlgn="b"/>
                      <a:r>
                        <a:rPr lang="en-IN" sz="1500" u="none" strike="noStrike">
                          <a:effectLst/>
                        </a:rPr>
                        <a:t>QnA, Review</a:t>
                      </a:r>
                      <a:endParaRPr lang="en-IN" sz="1500" b="0" i="0" u="none" strike="noStrike">
                        <a:solidFill>
                          <a:srgbClr val="000000"/>
                        </a:solidFill>
                        <a:effectLst/>
                        <a:latin typeface="Trebuchet MS" panose="020B0603020202020204" pitchFamily="34" charset="0"/>
                      </a:endParaRPr>
                    </a:p>
                  </a:txBody>
                  <a:tcPr marL="11177" marR="11177" marT="11177" marB="0" anchor="b"/>
                </a:tc>
                <a:tc>
                  <a:txBody>
                    <a:bodyPr/>
                    <a:lstStyle/>
                    <a:p>
                      <a:pPr algn="l" fontAlgn="b"/>
                      <a:r>
                        <a:rPr lang="en-IN" sz="1500" u="none" strike="noStrike">
                          <a:effectLst/>
                        </a:rPr>
                        <a:t>Sheetal H</a:t>
                      </a:r>
                      <a:endParaRPr lang="en-IN" sz="1500" b="0" i="0" u="none" strike="noStrike">
                        <a:solidFill>
                          <a:srgbClr val="000000"/>
                        </a:solidFill>
                        <a:effectLst/>
                        <a:latin typeface="Trebuchet MS" panose="020B0603020202020204" pitchFamily="34" charset="0"/>
                      </a:endParaRPr>
                    </a:p>
                  </a:txBody>
                  <a:tcPr marL="11177" marR="11177" marT="11177" marB="0" anchor="b"/>
                </a:tc>
                <a:tc>
                  <a:txBody>
                    <a:bodyPr/>
                    <a:lstStyle/>
                    <a:p>
                      <a:pPr algn="l" fontAlgn="b"/>
                      <a:r>
                        <a:rPr lang="en-IN" sz="1500" u="none" strike="noStrike">
                          <a:effectLst/>
                        </a:rPr>
                        <a:t>Subham S</a:t>
                      </a:r>
                      <a:endParaRPr lang="en-IN" sz="1500" b="0" i="0" u="none" strike="noStrike">
                        <a:solidFill>
                          <a:srgbClr val="000000"/>
                        </a:solidFill>
                        <a:effectLst/>
                        <a:latin typeface="Trebuchet MS" panose="020B0603020202020204" pitchFamily="34" charset="0"/>
                      </a:endParaRPr>
                    </a:p>
                  </a:txBody>
                  <a:tcPr marL="11177" marR="11177" marT="11177" marB="0" anchor="b"/>
                </a:tc>
                <a:extLst>
                  <a:ext uri="{0D108BD9-81ED-4DB2-BD59-A6C34878D82A}">
                    <a16:rowId xmlns:a16="http://schemas.microsoft.com/office/drawing/2014/main" val="1408750249"/>
                  </a:ext>
                </a:extLst>
              </a:tr>
              <a:tr h="285678">
                <a:tc>
                  <a:txBody>
                    <a:bodyPr/>
                    <a:lstStyle/>
                    <a:p>
                      <a:pPr algn="ctr" fontAlgn="ctr"/>
                      <a:r>
                        <a:rPr lang="en-IN" sz="1500" u="none" strike="noStrike">
                          <a:effectLst/>
                        </a:rPr>
                        <a:t> </a:t>
                      </a:r>
                      <a:endParaRPr lang="en-IN" sz="1500" b="0" i="0" u="none" strike="noStrike">
                        <a:solidFill>
                          <a:srgbClr val="000000"/>
                        </a:solidFill>
                        <a:effectLst/>
                        <a:latin typeface="Trebuchet MS" panose="020B0603020202020204" pitchFamily="34" charset="0"/>
                      </a:endParaRPr>
                    </a:p>
                  </a:txBody>
                  <a:tcPr marL="11177" marR="11177" marT="11177" marB="0" anchor="ctr"/>
                </a:tc>
                <a:tc>
                  <a:txBody>
                    <a:bodyPr/>
                    <a:lstStyle/>
                    <a:p>
                      <a:pPr algn="ctr" fontAlgn="ctr"/>
                      <a:r>
                        <a:rPr lang="en-IN" sz="1500" u="none" strike="noStrike">
                          <a:effectLst/>
                        </a:rPr>
                        <a:t> </a:t>
                      </a:r>
                      <a:endParaRPr lang="en-IN" sz="1500" b="0" i="0" u="none" strike="noStrike">
                        <a:solidFill>
                          <a:srgbClr val="000000"/>
                        </a:solidFill>
                        <a:effectLst/>
                        <a:latin typeface="Trebuchet MS" panose="020B0603020202020204" pitchFamily="34" charset="0"/>
                      </a:endParaRPr>
                    </a:p>
                  </a:txBody>
                  <a:tcPr marL="11177" marR="11177" marT="11177" marB="0" anchor="ctr"/>
                </a:tc>
                <a:tc>
                  <a:txBody>
                    <a:bodyPr/>
                    <a:lstStyle/>
                    <a:p>
                      <a:pPr algn="ctr" fontAlgn="ctr"/>
                      <a:r>
                        <a:rPr lang="en-IN" sz="1500" u="none" strike="noStrike">
                          <a:effectLst/>
                        </a:rPr>
                        <a:t>8</a:t>
                      </a:r>
                      <a:endParaRPr lang="en-IN" sz="1500" b="0" i="0" u="none" strike="noStrike">
                        <a:solidFill>
                          <a:srgbClr val="000000"/>
                        </a:solidFill>
                        <a:effectLst/>
                        <a:latin typeface="Trebuchet MS" panose="020B0603020202020204" pitchFamily="34" charset="0"/>
                      </a:endParaRPr>
                    </a:p>
                  </a:txBody>
                  <a:tcPr marL="11177" marR="11177" marT="11177" marB="0" anchor="ctr"/>
                </a:tc>
                <a:tc>
                  <a:txBody>
                    <a:bodyPr/>
                    <a:lstStyle/>
                    <a:p>
                      <a:pPr algn="l" fontAlgn="b"/>
                      <a:r>
                        <a:rPr lang="en-IN" sz="1500" u="none" strike="noStrike">
                          <a:effectLst/>
                        </a:rPr>
                        <a:t>25.09.2024</a:t>
                      </a:r>
                      <a:endParaRPr lang="en-IN" sz="1500" b="0" i="0" u="none" strike="noStrike">
                        <a:solidFill>
                          <a:srgbClr val="000000"/>
                        </a:solidFill>
                        <a:effectLst/>
                        <a:latin typeface="Trebuchet MS" panose="020B0603020202020204" pitchFamily="34" charset="0"/>
                      </a:endParaRPr>
                    </a:p>
                  </a:txBody>
                  <a:tcPr marL="11177" marR="11177" marT="11177" marB="0" anchor="b"/>
                </a:tc>
                <a:tc>
                  <a:txBody>
                    <a:bodyPr/>
                    <a:lstStyle/>
                    <a:p>
                      <a:pPr algn="l" fontAlgn="b"/>
                      <a:r>
                        <a:rPr lang="en-IN" sz="1500" u="none" strike="noStrike">
                          <a:effectLst/>
                        </a:rPr>
                        <a:t>QnA, Review</a:t>
                      </a:r>
                      <a:endParaRPr lang="en-IN" sz="1500" b="0" i="0" u="none" strike="noStrike">
                        <a:solidFill>
                          <a:srgbClr val="000000"/>
                        </a:solidFill>
                        <a:effectLst/>
                        <a:latin typeface="Trebuchet MS" panose="020B0603020202020204" pitchFamily="34" charset="0"/>
                      </a:endParaRPr>
                    </a:p>
                  </a:txBody>
                  <a:tcPr marL="11177" marR="11177" marT="11177" marB="0" anchor="b"/>
                </a:tc>
                <a:tc>
                  <a:txBody>
                    <a:bodyPr/>
                    <a:lstStyle/>
                    <a:p>
                      <a:pPr algn="l" fontAlgn="b"/>
                      <a:r>
                        <a:rPr lang="en-IN" sz="1500" u="none" strike="noStrike">
                          <a:effectLst/>
                        </a:rPr>
                        <a:t>Sheetal H</a:t>
                      </a:r>
                      <a:endParaRPr lang="en-IN" sz="1500" b="0" i="0" u="none" strike="noStrike">
                        <a:solidFill>
                          <a:srgbClr val="000000"/>
                        </a:solidFill>
                        <a:effectLst/>
                        <a:latin typeface="Trebuchet MS" panose="020B0603020202020204" pitchFamily="34" charset="0"/>
                      </a:endParaRPr>
                    </a:p>
                  </a:txBody>
                  <a:tcPr marL="11177" marR="11177" marT="11177" marB="0" anchor="b"/>
                </a:tc>
                <a:tc>
                  <a:txBody>
                    <a:bodyPr/>
                    <a:lstStyle/>
                    <a:p>
                      <a:pPr algn="l" fontAlgn="b"/>
                      <a:r>
                        <a:rPr lang="en-IN" sz="1500" u="none" strike="noStrike" dirty="0">
                          <a:effectLst/>
                        </a:rPr>
                        <a:t>Subham S</a:t>
                      </a:r>
                      <a:endParaRPr lang="en-IN" sz="1500" b="0" i="0" u="none" strike="noStrike" dirty="0">
                        <a:solidFill>
                          <a:srgbClr val="000000"/>
                        </a:solidFill>
                        <a:effectLst/>
                        <a:latin typeface="Trebuchet MS" panose="020B0603020202020204" pitchFamily="34" charset="0"/>
                      </a:endParaRPr>
                    </a:p>
                  </a:txBody>
                  <a:tcPr marL="11177" marR="11177" marT="11177" marB="0" anchor="b"/>
                </a:tc>
                <a:extLst>
                  <a:ext uri="{0D108BD9-81ED-4DB2-BD59-A6C34878D82A}">
                    <a16:rowId xmlns:a16="http://schemas.microsoft.com/office/drawing/2014/main" val="149575970"/>
                  </a:ext>
                </a:extLst>
              </a:tr>
            </a:tbl>
          </a:graphicData>
        </a:graphic>
      </p:graphicFrame>
    </p:spTree>
    <p:extLst>
      <p:ext uri="{BB962C8B-B14F-4D97-AF65-F5344CB8AC3E}">
        <p14:creationId xmlns:p14="http://schemas.microsoft.com/office/powerpoint/2010/main" val="3299486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7D07692-82B5-4C08-B311-86A787A4DF8B}"/>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4339" name="Content Placeholder 2">
            <a:extLst>
              <a:ext uri="{FF2B5EF4-FFF2-40B4-BE49-F238E27FC236}">
                <a16:creationId xmlns:a16="http://schemas.microsoft.com/office/drawing/2014/main" id="{DC5793D4-AB1B-4FDD-80B6-355FBC48B893}"/>
              </a:ext>
            </a:extLst>
          </p:cNvPr>
          <p:cNvSpPr>
            <a:spLocks noGrp="1"/>
          </p:cNvSpPr>
          <p:nvPr>
            <p:ph idx="1"/>
          </p:nvPr>
        </p:nvSpPr>
        <p:spPr/>
        <p:txBody>
          <a:bodyPr/>
          <a:lstStyle/>
          <a:p>
            <a:pPr eaLnBrk="1" hangingPunct="1"/>
            <a:endParaRPr lang="en-US" altLang="en-US"/>
          </a:p>
        </p:txBody>
      </p:sp>
      <p:sp>
        <p:nvSpPr>
          <p:cNvPr id="14340" name="Rectangle 40">
            <a:extLst>
              <a:ext uri="{FF2B5EF4-FFF2-40B4-BE49-F238E27FC236}">
                <a16:creationId xmlns:a16="http://schemas.microsoft.com/office/drawing/2014/main" id="{1FF643E2-F4F9-4A09-9427-9C106E58E37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A1F5DBAE-D933-4A76-9EC9-05F74E2974CF}"/>
              </a:ext>
            </a:extLst>
          </p:cNvPr>
          <p:cNvSpPr/>
          <p:nvPr/>
        </p:nvSpPr>
        <p:spPr>
          <a:xfrm>
            <a:off x="0" y="-7620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2" name="Rectangle 3">
            <a:extLst>
              <a:ext uri="{FF2B5EF4-FFF2-40B4-BE49-F238E27FC236}">
                <a16:creationId xmlns:a16="http://schemas.microsoft.com/office/drawing/2014/main" id="{A937403F-3B2B-4D9F-BDDF-7ED2505BAD64}"/>
              </a:ext>
            </a:extLst>
          </p:cNvPr>
          <p:cNvSpPr>
            <a:spLocks noChangeArrowheads="1"/>
          </p:cNvSpPr>
          <p:nvPr/>
        </p:nvSpPr>
        <p:spPr bwMode="auto">
          <a:xfrm>
            <a:off x="746126" y="2770187"/>
            <a:ext cx="8397874"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IN" sz="3200" dirty="0">
                <a:solidFill>
                  <a:srgbClr val="FFFFFF"/>
                </a:solidFill>
                <a:latin typeface="Trebuchet MS" panose="020B0603020202020204" pitchFamily="34" charset="0"/>
              </a:rPr>
              <a:t>Workflow</a:t>
            </a:r>
            <a:endParaRPr lang="en-US" altLang="en-US" dirty="0">
              <a:solidFill>
                <a:srgbClr val="FFFFFF"/>
              </a:solidFill>
              <a:latin typeface="Trebuchet MS" panose="020B0603020202020204" pitchFamily="34" charset="0"/>
            </a:endParaRPr>
          </a:p>
        </p:txBody>
      </p:sp>
      <p:sp>
        <p:nvSpPr>
          <p:cNvPr id="14343" name="Rectangle 4">
            <a:extLst>
              <a:ext uri="{FF2B5EF4-FFF2-40B4-BE49-F238E27FC236}">
                <a16:creationId xmlns:a16="http://schemas.microsoft.com/office/drawing/2014/main" id="{278F1E89-337C-44E0-BB21-94E0DDE4AB95}"/>
              </a:ext>
            </a:extLst>
          </p:cNvPr>
          <p:cNvSpPr>
            <a:spLocks noChangeArrowheads="1"/>
          </p:cNvSpPr>
          <p:nvPr/>
        </p:nvSpPr>
        <p:spPr bwMode="auto">
          <a:xfrm>
            <a:off x="746125" y="4257675"/>
            <a:ext cx="891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20000"/>
              </a:spcAft>
              <a:buFontTx/>
              <a:buNone/>
            </a:pPr>
            <a:endParaRPr lang="en-US" altLang="en-US" sz="1600" dirty="0">
              <a:solidFill>
                <a:srgbClr val="FFFFFF"/>
              </a:solidFill>
              <a:latin typeface="Trebuchet MS" panose="020B0603020202020204" pitchFamily="34" charset="0"/>
            </a:endParaRPr>
          </a:p>
        </p:txBody>
      </p:sp>
      <p:sp>
        <p:nvSpPr>
          <p:cNvPr id="9" name="Rectangle 3">
            <a:extLst>
              <a:ext uri="{FF2B5EF4-FFF2-40B4-BE49-F238E27FC236}">
                <a16:creationId xmlns:a16="http://schemas.microsoft.com/office/drawing/2014/main" id="{204A73D2-A686-42BE-98EF-39924998CE1A}"/>
              </a:ext>
            </a:extLst>
          </p:cNvPr>
          <p:cNvSpPr>
            <a:spLocks noChangeArrowheads="1"/>
          </p:cNvSpPr>
          <p:nvPr/>
        </p:nvSpPr>
        <p:spPr bwMode="auto">
          <a:xfrm>
            <a:off x="687387" y="3665537"/>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sz="2200" dirty="0">
                <a:solidFill>
                  <a:srgbClr val="FFFFFF"/>
                </a:solidFill>
                <a:latin typeface="Trebuchet MS" panose="020B0603020202020204" pitchFamily="34" charset="0"/>
              </a:rPr>
              <a:t> </a:t>
            </a:r>
          </a:p>
        </p:txBody>
      </p:sp>
    </p:spTree>
    <p:extLst>
      <p:ext uri="{BB962C8B-B14F-4D97-AF65-F5344CB8AC3E}">
        <p14:creationId xmlns:p14="http://schemas.microsoft.com/office/powerpoint/2010/main" val="2342806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02F0182-BF6B-48B7-9EF4-E56069692514}"/>
              </a:ext>
            </a:extLst>
          </p:cNvPr>
          <p:cNvSpPr>
            <a:spLocks noGrp="1"/>
          </p:cNvSpPr>
          <p:nvPr>
            <p:ph type="title"/>
          </p:nvPr>
        </p:nvSpPr>
        <p:spPr>
          <a:xfrm>
            <a:off x="215348" y="313153"/>
            <a:ext cx="8724900" cy="638175"/>
          </a:xfrm>
        </p:spPr>
        <p:txBody>
          <a:bodyPr/>
          <a:lstStyle/>
          <a:p>
            <a:r>
              <a:rPr lang="en-US" altLang="en-US" dirty="0"/>
              <a:t>Workflow</a:t>
            </a:r>
          </a:p>
        </p:txBody>
      </p:sp>
      <p:sp>
        <p:nvSpPr>
          <p:cNvPr id="2" name="TextBox 1">
            <a:extLst>
              <a:ext uri="{FF2B5EF4-FFF2-40B4-BE49-F238E27FC236}">
                <a16:creationId xmlns:a16="http://schemas.microsoft.com/office/drawing/2014/main" id="{A2B5701F-825C-D318-C993-D9199D36C7D0}"/>
              </a:ext>
            </a:extLst>
          </p:cNvPr>
          <p:cNvSpPr txBox="1"/>
          <p:nvPr/>
        </p:nvSpPr>
        <p:spPr>
          <a:xfrm>
            <a:off x="495300" y="1524000"/>
            <a:ext cx="8420100" cy="3046988"/>
          </a:xfrm>
          <a:prstGeom prst="rect">
            <a:avLst/>
          </a:prstGeom>
          <a:noFill/>
        </p:spPr>
        <p:txBody>
          <a:bodyPr wrap="square">
            <a:spAutoFit/>
          </a:bodyPr>
          <a:lstStyle/>
          <a:p>
            <a:pPr algn="l"/>
            <a:r>
              <a:rPr lang="en-US" sz="2400" b="0" i="0" dirty="0">
                <a:solidFill>
                  <a:srgbClr val="414141"/>
                </a:solidFill>
                <a:effectLst/>
                <a:latin typeface="Arial" panose="020B0604020202020204" pitchFamily="34" charset="0"/>
              </a:rPr>
              <a:t>Skill Required : ABAP Knowledge </a:t>
            </a:r>
          </a:p>
          <a:p>
            <a:pPr algn="l"/>
            <a:endParaRPr lang="en-US" sz="2400" b="0" i="0" dirty="0">
              <a:solidFill>
                <a:srgbClr val="414141"/>
              </a:solidFill>
              <a:effectLst/>
              <a:latin typeface="Arial" panose="020B0604020202020204" pitchFamily="34" charset="0"/>
            </a:endParaRPr>
          </a:p>
          <a:p>
            <a:pPr algn="l"/>
            <a:r>
              <a:rPr lang="en-US" sz="2400" b="0" i="0" dirty="0">
                <a:solidFill>
                  <a:srgbClr val="414141"/>
                </a:solidFill>
                <a:effectLst/>
                <a:latin typeface="Arial" panose="020B0604020202020204" pitchFamily="34" charset="0"/>
              </a:rPr>
              <a:t>Trainer : Internal</a:t>
            </a:r>
            <a:br>
              <a:rPr lang="en-US" sz="2400" b="0" i="0" dirty="0">
                <a:solidFill>
                  <a:srgbClr val="414141"/>
                </a:solidFill>
                <a:effectLst/>
                <a:latin typeface="Arial" panose="020B0604020202020204" pitchFamily="34" charset="0"/>
              </a:rPr>
            </a:br>
            <a:endParaRPr lang="en-US" sz="2400" b="0" i="0" dirty="0">
              <a:solidFill>
                <a:srgbClr val="414141"/>
              </a:solidFill>
              <a:effectLst/>
              <a:latin typeface="Arial" panose="020B0604020202020204" pitchFamily="34" charset="0"/>
            </a:endParaRPr>
          </a:p>
          <a:p>
            <a:pPr algn="l"/>
            <a:r>
              <a:rPr lang="en-US" sz="2400" b="0" i="0" dirty="0">
                <a:solidFill>
                  <a:srgbClr val="414141"/>
                </a:solidFill>
                <a:effectLst/>
                <a:latin typeface="Arial" panose="020B0604020202020204" pitchFamily="34" charset="0"/>
              </a:rPr>
              <a:t>Comment : In Training, Trainer will give how to use workflow tools to develop applications </a:t>
            </a:r>
          </a:p>
          <a:p>
            <a:pPr algn="l"/>
            <a:endParaRPr lang="en-US" sz="2400" b="0" i="0" dirty="0">
              <a:solidFill>
                <a:srgbClr val="414141"/>
              </a:solidFill>
              <a:effectLst/>
              <a:latin typeface="Arial" panose="020B0604020202020204" pitchFamily="34" charset="0"/>
            </a:endParaRPr>
          </a:p>
          <a:p>
            <a:pPr algn="l"/>
            <a:r>
              <a:rPr lang="en-US" sz="2400" b="0" i="0" dirty="0">
                <a:solidFill>
                  <a:srgbClr val="414141"/>
                </a:solidFill>
                <a:effectLst/>
                <a:latin typeface="Arial" panose="020B0604020202020204" pitchFamily="34" charset="0"/>
              </a:rPr>
              <a:t>Applicable in all projects the approval process of Fiori</a:t>
            </a:r>
          </a:p>
        </p:txBody>
      </p:sp>
    </p:spTree>
    <p:extLst>
      <p:ext uri="{BB962C8B-B14F-4D97-AF65-F5344CB8AC3E}">
        <p14:creationId xmlns:p14="http://schemas.microsoft.com/office/powerpoint/2010/main" val="4279421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97C7634-9F73-AF8F-FDF8-1D565F4CFFC3}"/>
              </a:ext>
            </a:extLst>
          </p:cNvPr>
          <p:cNvSpPr>
            <a:spLocks noGrp="1"/>
          </p:cNvSpPr>
          <p:nvPr>
            <p:ph type="title"/>
          </p:nvPr>
        </p:nvSpPr>
        <p:spPr>
          <a:xfrm>
            <a:off x="228600" y="685800"/>
            <a:ext cx="8915400" cy="548640"/>
          </a:xfrm>
        </p:spPr>
        <p:txBody>
          <a:bodyPr/>
          <a:lstStyle/>
          <a:p>
            <a:r>
              <a:rPr lang="en-US" dirty="0"/>
              <a:t>Schedule Detail</a:t>
            </a:r>
          </a:p>
        </p:txBody>
      </p:sp>
      <p:graphicFrame>
        <p:nvGraphicFramePr>
          <p:cNvPr id="5" name="Table 4">
            <a:extLst>
              <a:ext uri="{FF2B5EF4-FFF2-40B4-BE49-F238E27FC236}">
                <a16:creationId xmlns:a16="http://schemas.microsoft.com/office/drawing/2014/main" id="{3DE59CD8-ABF0-DD62-2D61-E1272A44D3F3}"/>
              </a:ext>
            </a:extLst>
          </p:cNvPr>
          <p:cNvGraphicFramePr>
            <a:graphicFrameLocks noGrp="1"/>
          </p:cNvGraphicFramePr>
          <p:nvPr>
            <p:extLst>
              <p:ext uri="{D42A27DB-BD31-4B8C-83A1-F6EECF244321}">
                <p14:modId xmlns:p14="http://schemas.microsoft.com/office/powerpoint/2010/main" val="1443590357"/>
              </p:ext>
            </p:extLst>
          </p:nvPr>
        </p:nvGraphicFramePr>
        <p:xfrm>
          <a:off x="265471" y="1524000"/>
          <a:ext cx="9488128" cy="4038600"/>
        </p:xfrm>
        <a:graphic>
          <a:graphicData uri="http://schemas.openxmlformats.org/drawingml/2006/table">
            <a:tbl>
              <a:tblPr firstRow="1" bandRow="1">
                <a:tableStyleId>{5C22544A-7EE6-4342-B048-85BDC9FD1C3A}</a:tableStyleId>
              </a:tblPr>
              <a:tblGrid>
                <a:gridCol w="597476">
                  <a:extLst>
                    <a:ext uri="{9D8B030D-6E8A-4147-A177-3AD203B41FA5}">
                      <a16:colId xmlns:a16="http://schemas.microsoft.com/office/drawing/2014/main" val="858428438"/>
                    </a:ext>
                  </a:extLst>
                </a:gridCol>
                <a:gridCol w="886363">
                  <a:extLst>
                    <a:ext uri="{9D8B030D-6E8A-4147-A177-3AD203B41FA5}">
                      <a16:colId xmlns:a16="http://schemas.microsoft.com/office/drawing/2014/main" val="1595290805"/>
                    </a:ext>
                  </a:extLst>
                </a:gridCol>
                <a:gridCol w="690333">
                  <a:extLst>
                    <a:ext uri="{9D8B030D-6E8A-4147-A177-3AD203B41FA5}">
                      <a16:colId xmlns:a16="http://schemas.microsoft.com/office/drawing/2014/main" val="3221617083"/>
                    </a:ext>
                  </a:extLst>
                </a:gridCol>
                <a:gridCol w="968902">
                  <a:extLst>
                    <a:ext uri="{9D8B030D-6E8A-4147-A177-3AD203B41FA5}">
                      <a16:colId xmlns:a16="http://schemas.microsoft.com/office/drawing/2014/main" val="16300893"/>
                    </a:ext>
                  </a:extLst>
                </a:gridCol>
                <a:gridCol w="968902">
                  <a:extLst>
                    <a:ext uri="{9D8B030D-6E8A-4147-A177-3AD203B41FA5}">
                      <a16:colId xmlns:a16="http://schemas.microsoft.com/office/drawing/2014/main" val="982131669"/>
                    </a:ext>
                  </a:extLst>
                </a:gridCol>
                <a:gridCol w="498429">
                  <a:extLst>
                    <a:ext uri="{9D8B030D-6E8A-4147-A177-3AD203B41FA5}">
                      <a16:colId xmlns:a16="http://schemas.microsoft.com/office/drawing/2014/main" val="1690759471"/>
                    </a:ext>
                  </a:extLst>
                </a:gridCol>
                <a:gridCol w="498429">
                  <a:extLst>
                    <a:ext uri="{9D8B030D-6E8A-4147-A177-3AD203B41FA5}">
                      <a16:colId xmlns:a16="http://schemas.microsoft.com/office/drawing/2014/main" val="3613971497"/>
                    </a:ext>
                  </a:extLst>
                </a:gridCol>
                <a:gridCol w="915252">
                  <a:extLst>
                    <a:ext uri="{9D8B030D-6E8A-4147-A177-3AD203B41FA5}">
                      <a16:colId xmlns:a16="http://schemas.microsoft.com/office/drawing/2014/main" val="3663155281"/>
                    </a:ext>
                  </a:extLst>
                </a:gridCol>
                <a:gridCol w="512873">
                  <a:extLst>
                    <a:ext uri="{9D8B030D-6E8A-4147-A177-3AD203B41FA5}">
                      <a16:colId xmlns:a16="http://schemas.microsoft.com/office/drawing/2014/main" val="1060855917"/>
                    </a:ext>
                  </a:extLst>
                </a:gridCol>
                <a:gridCol w="743983">
                  <a:extLst>
                    <a:ext uri="{9D8B030D-6E8A-4147-A177-3AD203B41FA5}">
                      <a16:colId xmlns:a16="http://schemas.microsoft.com/office/drawing/2014/main" val="3808671098"/>
                    </a:ext>
                  </a:extLst>
                </a:gridCol>
                <a:gridCol w="680015">
                  <a:extLst>
                    <a:ext uri="{9D8B030D-6E8A-4147-A177-3AD203B41FA5}">
                      <a16:colId xmlns:a16="http://schemas.microsoft.com/office/drawing/2014/main" val="3757411084"/>
                    </a:ext>
                  </a:extLst>
                </a:gridCol>
                <a:gridCol w="799696">
                  <a:extLst>
                    <a:ext uri="{9D8B030D-6E8A-4147-A177-3AD203B41FA5}">
                      <a16:colId xmlns:a16="http://schemas.microsoft.com/office/drawing/2014/main" val="3518075608"/>
                    </a:ext>
                  </a:extLst>
                </a:gridCol>
                <a:gridCol w="727475">
                  <a:extLst>
                    <a:ext uri="{9D8B030D-6E8A-4147-A177-3AD203B41FA5}">
                      <a16:colId xmlns:a16="http://schemas.microsoft.com/office/drawing/2014/main" val="2381718151"/>
                    </a:ext>
                  </a:extLst>
                </a:gridCol>
              </a:tblGrid>
              <a:tr h="504825">
                <a:tc>
                  <a:txBody>
                    <a:bodyPr/>
                    <a:lstStyle/>
                    <a:p>
                      <a:pPr algn="ctr" fontAlgn="b"/>
                      <a:r>
                        <a:rPr lang="en-IN" sz="1200" u="none" strike="noStrike">
                          <a:effectLst/>
                        </a:rPr>
                        <a:t>Sr.No.</a:t>
                      </a:r>
                      <a:endParaRPr lang="en-IN" sz="1200" b="1" i="0" u="none" strike="noStrike">
                        <a:solidFill>
                          <a:srgbClr val="000000"/>
                        </a:solidFill>
                        <a:effectLst/>
                        <a:latin typeface="Aptos Narrow" panose="020B0004020202020204" pitchFamily="34" charset="0"/>
                      </a:endParaRPr>
                    </a:p>
                  </a:txBody>
                  <a:tcPr marL="6154" marR="6154" marT="6154" marB="0" anchor="b"/>
                </a:tc>
                <a:tc>
                  <a:txBody>
                    <a:bodyPr/>
                    <a:lstStyle/>
                    <a:p>
                      <a:pPr algn="ctr" fontAlgn="b"/>
                      <a:r>
                        <a:rPr lang="en-IN" sz="1200" u="none" strike="noStrike">
                          <a:effectLst/>
                        </a:rPr>
                        <a:t>Topic for Training </a:t>
                      </a:r>
                      <a:endParaRPr lang="en-IN" sz="1200" b="1" i="0" u="none" strike="noStrike">
                        <a:solidFill>
                          <a:srgbClr val="000000"/>
                        </a:solidFill>
                        <a:effectLst/>
                        <a:latin typeface="Aptos Narrow" panose="020B0004020202020204" pitchFamily="34" charset="0"/>
                      </a:endParaRPr>
                    </a:p>
                  </a:txBody>
                  <a:tcPr marL="6154" marR="6154" marT="6154" marB="0" anchor="b"/>
                </a:tc>
                <a:tc>
                  <a:txBody>
                    <a:bodyPr/>
                    <a:lstStyle/>
                    <a:p>
                      <a:pPr algn="ctr" fontAlgn="b"/>
                      <a:r>
                        <a:rPr lang="en-IN" sz="1200" u="none" strike="noStrike">
                          <a:effectLst/>
                        </a:rPr>
                        <a:t>Priority </a:t>
                      </a:r>
                      <a:endParaRPr lang="en-IN" sz="1200" b="1" i="0" u="none" strike="noStrike">
                        <a:solidFill>
                          <a:srgbClr val="000000"/>
                        </a:solidFill>
                        <a:effectLst/>
                        <a:latin typeface="Aptos Narrow" panose="020B0004020202020204" pitchFamily="34" charset="0"/>
                      </a:endParaRPr>
                    </a:p>
                  </a:txBody>
                  <a:tcPr marL="6154" marR="6154" marT="6154" marB="0" anchor="b"/>
                </a:tc>
                <a:tc>
                  <a:txBody>
                    <a:bodyPr/>
                    <a:lstStyle/>
                    <a:p>
                      <a:pPr algn="ctr" fontAlgn="b"/>
                      <a:r>
                        <a:rPr lang="en-IN" sz="1200" u="none" strike="noStrike">
                          <a:effectLst/>
                        </a:rPr>
                        <a:t>Start Date</a:t>
                      </a:r>
                      <a:endParaRPr lang="en-IN" sz="1200" b="1" i="0" u="none" strike="noStrike">
                        <a:solidFill>
                          <a:srgbClr val="000000"/>
                        </a:solidFill>
                        <a:effectLst/>
                        <a:latin typeface="Aptos Narrow" panose="020B0004020202020204" pitchFamily="34" charset="0"/>
                      </a:endParaRPr>
                    </a:p>
                  </a:txBody>
                  <a:tcPr marL="6154" marR="6154" marT="6154" marB="0" anchor="b"/>
                </a:tc>
                <a:tc>
                  <a:txBody>
                    <a:bodyPr/>
                    <a:lstStyle/>
                    <a:p>
                      <a:pPr algn="ctr" fontAlgn="b"/>
                      <a:r>
                        <a:rPr lang="en-IN" sz="1200" u="none" strike="noStrike">
                          <a:effectLst/>
                        </a:rPr>
                        <a:t>End Date</a:t>
                      </a:r>
                      <a:endParaRPr lang="en-IN" sz="1200" b="1" i="0" u="none" strike="noStrike">
                        <a:solidFill>
                          <a:srgbClr val="000000"/>
                        </a:solidFill>
                        <a:effectLst/>
                        <a:latin typeface="Aptos Narrow" panose="020B0004020202020204" pitchFamily="34" charset="0"/>
                      </a:endParaRPr>
                    </a:p>
                  </a:txBody>
                  <a:tcPr marL="6154" marR="6154" marT="6154" marB="0" anchor="b"/>
                </a:tc>
                <a:tc>
                  <a:txBody>
                    <a:bodyPr/>
                    <a:lstStyle/>
                    <a:p>
                      <a:pPr algn="ctr" fontAlgn="b"/>
                      <a:r>
                        <a:rPr lang="en-IN" sz="1200" u="none" strike="noStrike">
                          <a:effectLst/>
                        </a:rPr>
                        <a:t>In Time</a:t>
                      </a:r>
                      <a:endParaRPr lang="en-IN" sz="1200" b="1" i="0" u="none" strike="noStrike">
                        <a:solidFill>
                          <a:srgbClr val="000000"/>
                        </a:solidFill>
                        <a:effectLst/>
                        <a:latin typeface="Aptos Narrow" panose="020B0004020202020204" pitchFamily="34" charset="0"/>
                      </a:endParaRPr>
                    </a:p>
                  </a:txBody>
                  <a:tcPr marL="6154" marR="6154" marT="6154" marB="0" anchor="b"/>
                </a:tc>
                <a:tc>
                  <a:txBody>
                    <a:bodyPr/>
                    <a:lstStyle/>
                    <a:p>
                      <a:pPr algn="ctr" fontAlgn="b"/>
                      <a:r>
                        <a:rPr lang="en-IN" sz="1200" u="none" strike="noStrike">
                          <a:effectLst/>
                        </a:rPr>
                        <a:t>Out Time</a:t>
                      </a:r>
                      <a:endParaRPr lang="en-IN" sz="1200" b="1" i="0" u="none" strike="noStrike">
                        <a:solidFill>
                          <a:srgbClr val="000000"/>
                        </a:solidFill>
                        <a:effectLst/>
                        <a:latin typeface="Aptos Narrow" panose="020B0004020202020204" pitchFamily="34" charset="0"/>
                      </a:endParaRPr>
                    </a:p>
                  </a:txBody>
                  <a:tcPr marL="6154" marR="6154" marT="6154" marB="0" anchor="b"/>
                </a:tc>
                <a:tc>
                  <a:txBody>
                    <a:bodyPr/>
                    <a:lstStyle/>
                    <a:p>
                      <a:pPr algn="ctr" fontAlgn="b"/>
                      <a:r>
                        <a:rPr lang="en-IN" sz="1200" u="none" strike="noStrike">
                          <a:effectLst/>
                        </a:rPr>
                        <a:t>Consultant</a:t>
                      </a:r>
                      <a:endParaRPr lang="en-IN" sz="1200" b="1" i="0" u="none" strike="noStrike">
                        <a:solidFill>
                          <a:srgbClr val="000000"/>
                        </a:solidFill>
                        <a:effectLst/>
                        <a:latin typeface="Aptos Narrow" panose="020B0004020202020204" pitchFamily="34" charset="0"/>
                      </a:endParaRPr>
                    </a:p>
                  </a:txBody>
                  <a:tcPr marL="6154" marR="6154" marT="6154" marB="0" anchor="b"/>
                </a:tc>
                <a:tc>
                  <a:txBody>
                    <a:bodyPr/>
                    <a:lstStyle/>
                    <a:p>
                      <a:pPr algn="ctr" fontAlgn="b"/>
                      <a:r>
                        <a:rPr lang="en-IN" sz="1200" u="none" strike="noStrike">
                          <a:effectLst/>
                        </a:rPr>
                        <a:t>Band</a:t>
                      </a:r>
                      <a:endParaRPr lang="en-IN" sz="1200" b="1" i="0" u="none" strike="noStrike">
                        <a:solidFill>
                          <a:srgbClr val="000000"/>
                        </a:solidFill>
                        <a:effectLst/>
                        <a:latin typeface="Aptos Narrow" panose="020B0004020202020204" pitchFamily="34" charset="0"/>
                      </a:endParaRPr>
                    </a:p>
                  </a:txBody>
                  <a:tcPr marL="6154" marR="6154" marT="6154" marB="0" anchor="b"/>
                </a:tc>
                <a:tc>
                  <a:txBody>
                    <a:bodyPr/>
                    <a:lstStyle/>
                    <a:p>
                      <a:pPr algn="ctr" fontAlgn="b"/>
                      <a:r>
                        <a:rPr lang="en-IN" sz="1200" u="none" strike="noStrike">
                          <a:effectLst/>
                        </a:rPr>
                        <a:t>Traning Type</a:t>
                      </a:r>
                      <a:endParaRPr lang="en-IN" sz="1200" b="1" i="0" u="none" strike="noStrike">
                        <a:solidFill>
                          <a:srgbClr val="000000"/>
                        </a:solidFill>
                        <a:effectLst/>
                        <a:latin typeface="Aptos Narrow" panose="020B0004020202020204" pitchFamily="34" charset="0"/>
                      </a:endParaRPr>
                    </a:p>
                  </a:txBody>
                  <a:tcPr marL="6154" marR="6154" marT="6154" marB="0" anchor="b"/>
                </a:tc>
                <a:tc>
                  <a:txBody>
                    <a:bodyPr/>
                    <a:lstStyle/>
                    <a:p>
                      <a:pPr algn="ctr" fontAlgn="b"/>
                      <a:r>
                        <a:rPr lang="en-IN" sz="1200" u="none" strike="noStrike">
                          <a:effectLst/>
                        </a:rPr>
                        <a:t>Trainer-1</a:t>
                      </a:r>
                      <a:endParaRPr lang="en-IN" sz="1200" b="1" i="0" u="none" strike="noStrike">
                        <a:solidFill>
                          <a:srgbClr val="000000"/>
                        </a:solidFill>
                        <a:effectLst/>
                        <a:latin typeface="Aptos Narrow" panose="020B0004020202020204" pitchFamily="34" charset="0"/>
                      </a:endParaRPr>
                    </a:p>
                  </a:txBody>
                  <a:tcPr marL="6154" marR="6154" marT="6154" marB="0" anchor="b"/>
                </a:tc>
                <a:tc>
                  <a:txBody>
                    <a:bodyPr/>
                    <a:lstStyle/>
                    <a:p>
                      <a:pPr algn="ctr" fontAlgn="b"/>
                      <a:r>
                        <a:rPr lang="en-IN" sz="1200" u="none" strike="noStrike">
                          <a:effectLst/>
                        </a:rPr>
                        <a:t>Trainer-2</a:t>
                      </a:r>
                      <a:endParaRPr lang="en-IN" sz="1200" b="1" i="0" u="none" strike="noStrike">
                        <a:solidFill>
                          <a:srgbClr val="000000"/>
                        </a:solidFill>
                        <a:effectLst/>
                        <a:latin typeface="Aptos Narrow" panose="020B0004020202020204" pitchFamily="34" charset="0"/>
                      </a:endParaRPr>
                    </a:p>
                  </a:txBody>
                  <a:tcPr marL="6154" marR="6154" marT="6154" marB="0" anchor="b"/>
                </a:tc>
                <a:tc>
                  <a:txBody>
                    <a:bodyPr/>
                    <a:lstStyle/>
                    <a:p>
                      <a:pPr algn="ctr" fontAlgn="b"/>
                      <a:r>
                        <a:rPr lang="en-IN" sz="1200" u="none" strike="noStrike">
                          <a:effectLst/>
                        </a:rPr>
                        <a:t>Reviwer</a:t>
                      </a:r>
                      <a:endParaRPr lang="en-IN" sz="1200" b="1" i="0" u="none" strike="noStrike">
                        <a:solidFill>
                          <a:srgbClr val="000000"/>
                        </a:solidFill>
                        <a:effectLst/>
                        <a:latin typeface="Aptos Narrow" panose="020B0004020202020204" pitchFamily="34" charset="0"/>
                      </a:endParaRPr>
                    </a:p>
                  </a:txBody>
                  <a:tcPr marL="6154" marR="6154" marT="6154" marB="0" anchor="b"/>
                </a:tc>
                <a:extLst>
                  <a:ext uri="{0D108BD9-81ED-4DB2-BD59-A6C34878D82A}">
                    <a16:rowId xmlns:a16="http://schemas.microsoft.com/office/drawing/2014/main" val="2715673011"/>
                  </a:ext>
                </a:extLst>
              </a:tr>
              <a:tr h="504825">
                <a:tc>
                  <a:txBody>
                    <a:bodyPr/>
                    <a:lstStyle/>
                    <a:p>
                      <a:pPr algn="r" fontAlgn="b"/>
                      <a:r>
                        <a:rPr lang="en-IN" sz="1200" u="none" strike="noStrike">
                          <a:effectLst/>
                        </a:rPr>
                        <a:t>3</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ABAP WorkFlow</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P-2</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16.09.2024</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27.09.2024</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r" fontAlgn="b"/>
                      <a:r>
                        <a:rPr lang="en-IN" sz="1200" u="none" strike="noStrike">
                          <a:effectLst/>
                        </a:rPr>
                        <a:t>8:00 AM</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r" fontAlgn="b"/>
                      <a:r>
                        <a:rPr lang="en-IN" sz="1200" u="none" strike="noStrike">
                          <a:effectLst/>
                        </a:rPr>
                        <a:t>9:30 AM</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Sharayu  Ambadkar</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I</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 Internal</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Madhu</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 Santosh</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Vinay</a:t>
                      </a:r>
                      <a:endParaRPr lang="en-IN" sz="1200" b="0" i="0" u="none" strike="noStrike">
                        <a:solidFill>
                          <a:srgbClr val="000000"/>
                        </a:solidFill>
                        <a:effectLst/>
                        <a:latin typeface="Trebuchet MS" panose="020B0603020202020204" pitchFamily="34" charset="0"/>
                      </a:endParaRPr>
                    </a:p>
                  </a:txBody>
                  <a:tcPr marL="6154" marR="6154" marT="6154" marB="0" anchor="b"/>
                </a:tc>
                <a:extLst>
                  <a:ext uri="{0D108BD9-81ED-4DB2-BD59-A6C34878D82A}">
                    <a16:rowId xmlns:a16="http://schemas.microsoft.com/office/drawing/2014/main" val="3443557352"/>
                  </a:ext>
                </a:extLst>
              </a:tr>
              <a:tr h="504825">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ABAP WorkFlow</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P-2</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16.09.2024</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27.09.2024</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r" fontAlgn="b"/>
                      <a:r>
                        <a:rPr lang="en-IN" sz="1200" u="none" strike="noStrike">
                          <a:effectLst/>
                        </a:rPr>
                        <a:t>8:00 AM</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r" fontAlgn="b"/>
                      <a:r>
                        <a:rPr lang="en-IN" sz="1200" u="none" strike="noStrike">
                          <a:effectLst/>
                        </a:rPr>
                        <a:t>9:30 AM</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Ashwini  Patil</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I</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 Internal</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6154" marR="6154" marT="6154" marB="0" anchor="b"/>
                </a:tc>
                <a:extLst>
                  <a:ext uri="{0D108BD9-81ED-4DB2-BD59-A6C34878D82A}">
                    <a16:rowId xmlns:a16="http://schemas.microsoft.com/office/drawing/2014/main" val="2053145612"/>
                  </a:ext>
                </a:extLst>
              </a:tr>
              <a:tr h="504825">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ABAP WorkFlow</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P-2</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16.09.2024</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27.09.2024</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r" fontAlgn="b"/>
                      <a:r>
                        <a:rPr lang="en-IN" sz="1200" u="none" strike="noStrike">
                          <a:effectLst/>
                        </a:rPr>
                        <a:t>8:00 AM</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r" fontAlgn="b"/>
                      <a:r>
                        <a:rPr lang="en-IN" sz="1200" u="none" strike="noStrike">
                          <a:effectLst/>
                        </a:rPr>
                        <a:t>9:30 AM</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Gaurav  Nimbulkar</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I</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 Internal</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6154" marR="6154" marT="6154" marB="0" anchor="b"/>
                </a:tc>
                <a:extLst>
                  <a:ext uri="{0D108BD9-81ED-4DB2-BD59-A6C34878D82A}">
                    <a16:rowId xmlns:a16="http://schemas.microsoft.com/office/drawing/2014/main" val="2528308645"/>
                  </a:ext>
                </a:extLst>
              </a:tr>
              <a:tr h="504825">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ABAP WorkFlow</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P-2</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16.09.2024</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27.09.2024</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r" fontAlgn="b"/>
                      <a:r>
                        <a:rPr lang="en-IN" sz="1200" u="none" strike="noStrike">
                          <a:effectLst/>
                        </a:rPr>
                        <a:t>8:00 AM</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r" fontAlgn="b"/>
                      <a:r>
                        <a:rPr lang="en-IN" sz="1200" u="none" strike="noStrike">
                          <a:effectLst/>
                        </a:rPr>
                        <a:t>9:30 AM</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Sakshi   Nikam</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II</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 Internal</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6154" marR="6154" marT="6154" marB="0" anchor="b"/>
                </a:tc>
                <a:extLst>
                  <a:ext uri="{0D108BD9-81ED-4DB2-BD59-A6C34878D82A}">
                    <a16:rowId xmlns:a16="http://schemas.microsoft.com/office/drawing/2014/main" val="3568333550"/>
                  </a:ext>
                </a:extLst>
              </a:tr>
              <a:tr h="504825">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ABAP WorkFlow</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P-2</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16.09.2024</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27.09.2024</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r" fontAlgn="b"/>
                      <a:r>
                        <a:rPr lang="en-IN" sz="1200" u="none" strike="noStrike">
                          <a:effectLst/>
                        </a:rPr>
                        <a:t>8:00 AM</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r" fontAlgn="b"/>
                      <a:r>
                        <a:rPr lang="en-IN" sz="1200" u="none" strike="noStrike">
                          <a:effectLst/>
                        </a:rPr>
                        <a:t>9:30 AM</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NIRAJ  CHAVAN</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II</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 Internal</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6154" marR="6154" marT="6154" marB="0" anchor="b"/>
                </a:tc>
                <a:extLst>
                  <a:ext uri="{0D108BD9-81ED-4DB2-BD59-A6C34878D82A}">
                    <a16:rowId xmlns:a16="http://schemas.microsoft.com/office/drawing/2014/main" val="1667916468"/>
                  </a:ext>
                </a:extLst>
              </a:tr>
              <a:tr h="504825">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ABAP WorkFlow</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P-2</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16.09.2024</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27.09.2024</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r" fontAlgn="b"/>
                      <a:r>
                        <a:rPr lang="en-IN" sz="1200" u="none" strike="noStrike">
                          <a:effectLst/>
                        </a:rPr>
                        <a:t>8:00 AM</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r" fontAlgn="b"/>
                      <a:r>
                        <a:rPr lang="en-IN" sz="1200" u="none" strike="noStrike">
                          <a:effectLst/>
                        </a:rPr>
                        <a:t>9:30 AM</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dirty="0">
                          <a:effectLst/>
                        </a:rPr>
                        <a:t>Ashutosh Kulkarni</a:t>
                      </a:r>
                      <a:endParaRPr lang="en-IN" sz="1200" b="0" i="0" u="none" strike="noStrike" dirty="0">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II</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 Internal</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6154" marR="6154" marT="6154" marB="0" anchor="b"/>
                </a:tc>
                <a:extLst>
                  <a:ext uri="{0D108BD9-81ED-4DB2-BD59-A6C34878D82A}">
                    <a16:rowId xmlns:a16="http://schemas.microsoft.com/office/drawing/2014/main" val="3257536766"/>
                  </a:ext>
                </a:extLst>
              </a:tr>
              <a:tr h="504825">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ABAP WorkFlow</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P-2</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16.09.2024</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27.09.2024</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r" fontAlgn="b"/>
                      <a:r>
                        <a:rPr lang="en-IN" sz="1200" u="none" strike="noStrike">
                          <a:effectLst/>
                        </a:rPr>
                        <a:t>8:00 AM</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r" fontAlgn="b"/>
                      <a:r>
                        <a:rPr lang="en-IN" sz="1200" u="none" strike="noStrike">
                          <a:effectLst/>
                        </a:rPr>
                        <a:t>9:30 AM</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Ved Sinha</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III</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 Internal</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a:effectLst/>
                        </a:rPr>
                        <a:t> </a:t>
                      </a:r>
                      <a:endParaRPr lang="en-IN" sz="1200" b="0" i="0" u="none" strike="noStrike">
                        <a:solidFill>
                          <a:srgbClr val="000000"/>
                        </a:solidFill>
                        <a:effectLst/>
                        <a:latin typeface="Trebuchet MS" panose="020B0603020202020204" pitchFamily="34" charset="0"/>
                      </a:endParaRPr>
                    </a:p>
                  </a:txBody>
                  <a:tcPr marL="6154" marR="6154" marT="6154" marB="0" anchor="b"/>
                </a:tc>
                <a:tc>
                  <a:txBody>
                    <a:bodyPr/>
                    <a:lstStyle/>
                    <a:p>
                      <a:pPr algn="l" fontAlgn="b"/>
                      <a:r>
                        <a:rPr lang="en-IN" sz="1200" u="none" strike="noStrike" dirty="0">
                          <a:effectLst/>
                        </a:rPr>
                        <a:t> </a:t>
                      </a:r>
                      <a:endParaRPr lang="en-IN" sz="1200" b="0" i="0" u="none" strike="noStrike" dirty="0">
                        <a:solidFill>
                          <a:srgbClr val="000000"/>
                        </a:solidFill>
                        <a:effectLst/>
                        <a:latin typeface="Trebuchet MS" panose="020B0603020202020204" pitchFamily="34" charset="0"/>
                      </a:endParaRPr>
                    </a:p>
                  </a:txBody>
                  <a:tcPr marL="6154" marR="6154" marT="6154" marB="0" anchor="b"/>
                </a:tc>
                <a:extLst>
                  <a:ext uri="{0D108BD9-81ED-4DB2-BD59-A6C34878D82A}">
                    <a16:rowId xmlns:a16="http://schemas.microsoft.com/office/drawing/2014/main" val="2504314482"/>
                  </a:ext>
                </a:extLst>
              </a:tr>
            </a:tbl>
          </a:graphicData>
        </a:graphic>
      </p:graphicFrame>
    </p:spTree>
    <p:extLst>
      <p:ext uri="{BB962C8B-B14F-4D97-AF65-F5344CB8AC3E}">
        <p14:creationId xmlns:p14="http://schemas.microsoft.com/office/powerpoint/2010/main" val="2231467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C00E38D-28BA-DD5E-4C70-1CDCAFDA029B}"/>
              </a:ext>
            </a:extLst>
          </p:cNvPr>
          <p:cNvGraphicFramePr>
            <a:graphicFrameLocks noGrp="1"/>
          </p:cNvGraphicFramePr>
          <p:nvPr>
            <p:extLst>
              <p:ext uri="{D42A27DB-BD31-4B8C-83A1-F6EECF244321}">
                <p14:modId xmlns:p14="http://schemas.microsoft.com/office/powerpoint/2010/main" val="560607714"/>
              </p:ext>
            </p:extLst>
          </p:nvPr>
        </p:nvGraphicFramePr>
        <p:xfrm>
          <a:off x="304800" y="914400"/>
          <a:ext cx="9105903" cy="4694811"/>
        </p:xfrm>
        <a:graphic>
          <a:graphicData uri="http://schemas.openxmlformats.org/drawingml/2006/table">
            <a:tbl>
              <a:tblPr firstRow="1" bandRow="1">
                <a:tableStyleId>{5C22544A-7EE6-4342-B048-85BDC9FD1C3A}</a:tableStyleId>
              </a:tblPr>
              <a:tblGrid>
                <a:gridCol w="1061253">
                  <a:extLst>
                    <a:ext uri="{9D8B030D-6E8A-4147-A177-3AD203B41FA5}">
                      <a16:colId xmlns:a16="http://schemas.microsoft.com/office/drawing/2014/main" val="3599202795"/>
                    </a:ext>
                  </a:extLst>
                </a:gridCol>
                <a:gridCol w="792373">
                  <a:extLst>
                    <a:ext uri="{9D8B030D-6E8A-4147-A177-3AD203B41FA5}">
                      <a16:colId xmlns:a16="http://schemas.microsoft.com/office/drawing/2014/main" val="2234774930"/>
                    </a:ext>
                  </a:extLst>
                </a:gridCol>
                <a:gridCol w="1236154">
                  <a:extLst>
                    <a:ext uri="{9D8B030D-6E8A-4147-A177-3AD203B41FA5}">
                      <a16:colId xmlns:a16="http://schemas.microsoft.com/office/drawing/2014/main" val="1909327505"/>
                    </a:ext>
                  </a:extLst>
                </a:gridCol>
                <a:gridCol w="3919723">
                  <a:extLst>
                    <a:ext uri="{9D8B030D-6E8A-4147-A177-3AD203B41FA5}">
                      <a16:colId xmlns:a16="http://schemas.microsoft.com/office/drawing/2014/main" val="2420403209"/>
                    </a:ext>
                  </a:extLst>
                </a:gridCol>
                <a:gridCol w="1048200">
                  <a:extLst>
                    <a:ext uri="{9D8B030D-6E8A-4147-A177-3AD203B41FA5}">
                      <a16:colId xmlns:a16="http://schemas.microsoft.com/office/drawing/2014/main" val="210456947"/>
                    </a:ext>
                  </a:extLst>
                </a:gridCol>
                <a:gridCol w="1048200">
                  <a:extLst>
                    <a:ext uri="{9D8B030D-6E8A-4147-A177-3AD203B41FA5}">
                      <a16:colId xmlns:a16="http://schemas.microsoft.com/office/drawing/2014/main" val="1353027691"/>
                    </a:ext>
                  </a:extLst>
                </a:gridCol>
              </a:tblGrid>
              <a:tr h="426801">
                <a:tc>
                  <a:txBody>
                    <a:bodyPr/>
                    <a:lstStyle/>
                    <a:p>
                      <a:pPr algn="l" fontAlgn="b"/>
                      <a:r>
                        <a:rPr lang="en-IN" sz="1600" u="none" strike="noStrike" dirty="0">
                          <a:effectLst/>
                        </a:rPr>
                        <a:t>Module</a:t>
                      </a:r>
                      <a:endParaRPr lang="en-IN" sz="1600" b="1" i="0" u="none" strike="noStrike" dirty="0">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a:effectLst/>
                        </a:rPr>
                        <a:t>Sr.No.</a:t>
                      </a:r>
                      <a:endParaRPr lang="en-IN" sz="1600" b="1"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a:effectLst/>
                        </a:rPr>
                        <a:t>Date</a:t>
                      </a:r>
                      <a:endParaRPr lang="en-IN" sz="1600" b="1"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a:effectLst/>
                        </a:rPr>
                        <a:t>Topic</a:t>
                      </a:r>
                      <a:endParaRPr lang="en-IN" sz="1600" b="1"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a:effectLst/>
                        </a:rPr>
                        <a:t>Trainer-1</a:t>
                      </a:r>
                      <a:endParaRPr lang="en-IN" sz="1600" b="1"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a:effectLst/>
                        </a:rPr>
                        <a:t>Trainer-2</a:t>
                      </a:r>
                      <a:endParaRPr lang="en-IN" sz="1600" b="1" i="0" u="none" strike="noStrike">
                        <a:solidFill>
                          <a:srgbClr val="000000"/>
                        </a:solidFill>
                        <a:effectLst/>
                        <a:latin typeface="Trebuchet MS" panose="020B0603020202020204" pitchFamily="34" charset="0"/>
                      </a:endParaRPr>
                    </a:p>
                  </a:txBody>
                  <a:tcPr marL="13208" marR="13208" marT="13208" marB="0" anchor="b"/>
                </a:tc>
                <a:extLst>
                  <a:ext uri="{0D108BD9-81ED-4DB2-BD59-A6C34878D82A}">
                    <a16:rowId xmlns:a16="http://schemas.microsoft.com/office/drawing/2014/main" val="1318933964"/>
                  </a:ext>
                </a:extLst>
              </a:tr>
              <a:tr h="426801">
                <a:tc>
                  <a:txBody>
                    <a:bodyPr/>
                    <a:lstStyle/>
                    <a:p>
                      <a:pPr algn="l" fontAlgn="b"/>
                      <a:r>
                        <a:rPr lang="en-IN" sz="1600" u="none" strike="noStrike">
                          <a:effectLst/>
                        </a:rPr>
                        <a:t>Workflow</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ctr" fontAlgn="ctr"/>
                      <a:r>
                        <a:rPr lang="en-IN" sz="1600" u="none" strike="noStrike">
                          <a:effectLst/>
                        </a:rPr>
                        <a:t>1</a:t>
                      </a:r>
                      <a:endParaRPr lang="en-IN" sz="1600" b="0" i="0" u="none" strike="noStrike">
                        <a:solidFill>
                          <a:srgbClr val="000000"/>
                        </a:solidFill>
                        <a:effectLst/>
                        <a:latin typeface="Trebuchet MS" panose="020B0603020202020204" pitchFamily="34" charset="0"/>
                      </a:endParaRPr>
                    </a:p>
                  </a:txBody>
                  <a:tcPr marL="13208" marR="13208" marT="13208" marB="0" anchor="ctr"/>
                </a:tc>
                <a:tc>
                  <a:txBody>
                    <a:bodyPr/>
                    <a:lstStyle/>
                    <a:p>
                      <a:pPr algn="l" fontAlgn="b"/>
                      <a:r>
                        <a:rPr lang="en-IN" sz="1600" u="none" strike="noStrike">
                          <a:effectLst/>
                        </a:rPr>
                        <a:t>16.09.2024</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US" sz="1600" u="none" strike="noStrike">
                          <a:effectLst/>
                        </a:rPr>
                        <a:t>Understand About Workflow, Step Detail</a:t>
                      </a:r>
                      <a:endParaRPr lang="en-US"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a:effectLst/>
                        </a:rPr>
                        <a:t>Madhu</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a:effectLst/>
                        </a:rPr>
                        <a:t> Santosh</a:t>
                      </a:r>
                      <a:endParaRPr lang="en-IN" sz="1600" b="0" i="0" u="none" strike="noStrike">
                        <a:solidFill>
                          <a:srgbClr val="000000"/>
                        </a:solidFill>
                        <a:effectLst/>
                        <a:latin typeface="Trebuchet MS" panose="020B0603020202020204" pitchFamily="34" charset="0"/>
                      </a:endParaRPr>
                    </a:p>
                  </a:txBody>
                  <a:tcPr marL="13208" marR="13208" marT="13208" marB="0" anchor="b"/>
                </a:tc>
                <a:extLst>
                  <a:ext uri="{0D108BD9-81ED-4DB2-BD59-A6C34878D82A}">
                    <a16:rowId xmlns:a16="http://schemas.microsoft.com/office/drawing/2014/main" val="1780856236"/>
                  </a:ext>
                </a:extLst>
              </a:tr>
              <a:tr h="426801">
                <a:tc>
                  <a:txBody>
                    <a:bodyPr/>
                    <a:lstStyle/>
                    <a:p>
                      <a:pPr algn="l" fontAlgn="b"/>
                      <a:r>
                        <a:rPr lang="en-IN" sz="1600" u="none" strike="noStrike">
                          <a:effectLst/>
                        </a:rPr>
                        <a:t> </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ctr" fontAlgn="ctr"/>
                      <a:r>
                        <a:rPr lang="en-IN" sz="1600" u="none" strike="noStrike">
                          <a:effectLst/>
                        </a:rPr>
                        <a:t>2</a:t>
                      </a:r>
                      <a:endParaRPr lang="en-IN" sz="1600" b="0" i="0" u="none" strike="noStrike">
                        <a:solidFill>
                          <a:srgbClr val="000000"/>
                        </a:solidFill>
                        <a:effectLst/>
                        <a:latin typeface="Trebuchet MS" panose="020B0603020202020204" pitchFamily="34" charset="0"/>
                      </a:endParaRPr>
                    </a:p>
                  </a:txBody>
                  <a:tcPr marL="13208" marR="13208" marT="13208" marB="0" anchor="ctr"/>
                </a:tc>
                <a:tc>
                  <a:txBody>
                    <a:bodyPr/>
                    <a:lstStyle/>
                    <a:p>
                      <a:pPr algn="l" fontAlgn="b"/>
                      <a:r>
                        <a:rPr lang="en-IN" sz="1600" u="none" strike="noStrike">
                          <a:effectLst/>
                        </a:rPr>
                        <a:t>17.09.2024</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a:effectLst/>
                        </a:rPr>
                        <a:t>Design of Simple Workflow</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a:effectLst/>
                        </a:rPr>
                        <a:t>Madhu</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a:effectLst/>
                        </a:rPr>
                        <a:t> Santosh</a:t>
                      </a:r>
                      <a:endParaRPr lang="en-IN" sz="1600" b="0" i="0" u="none" strike="noStrike">
                        <a:solidFill>
                          <a:srgbClr val="000000"/>
                        </a:solidFill>
                        <a:effectLst/>
                        <a:latin typeface="Trebuchet MS" panose="020B0603020202020204" pitchFamily="34" charset="0"/>
                      </a:endParaRPr>
                    </a:p>
                  </a:txBody>
                  <a:tcPr marL="13208" marR="13208" marT="13208" marB="0" anchor="b"/>
                </a:tc>
                <a:extLst>
                  <a:ext uri="{0D108BD9-81ED-4DB2-BD59-A6C34878D82A}">
                    <a16:rowId xmlns:a16="http://schemas.microsoft.com/office/drawing/2014/main" val="4002146780"/>
                  </a:ext>
                </a:extLst>
              </a:tr>
              <a:tr h="426801">
                <a:tc>
                  <a:txBody>
                    <a:bodyPr/>
                    <a:lstStyle/>
                    <a:p>
                      <a:pPr algn="l" fontAlgn="b"/>
                      <a:r>
                        <a:rPr lang="en-IN" sz="1600" u="none" strike="noStrike">
                          <a:effectLst/>
                        </a:rPr>
                        <a:t> </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ctr" fontAlgn="ctr"/>
                      <a:r>
                        <a:rPr lang="en-IN" sz="1600" u="none" strike="noStrike">
                          <a:effectLst/>
                        </a:rPr>
                        <a:t>3</a:t>
                      </a:r>
                      <a:endParaRPr lang="en-IN" sz="1600" b="0" i="0" u="none" strike="noStrike">
                        <a:solidFill>
                          <a:srgbClr val="000000"/>
                        </a:solidFill>
                        <a:effectLst/>
                        <a:latin typeface="Trebuchet MS" panose="020B0603020202020204" pitchFamily="34" charset="0"/>
                      </a:endParaRPr>
                    </a:p>
                  </a:txBody>
                  <a:tcPr marL="13208" marR="13208" marT="13208" marB="0" anchor="ctr"/>
                </a:tc>
                <a:tc>
                  <a:txBody>
                    <a:bodyPr/>
                    <a:lstStyle/>
                    <a:p>
                      <a:pPr algn="l" fontAlgn="b"/>
                      <a:r>
                        <a:rPr lang="en-IN" sz="1600" u="none" strike="noStrike">
                          <a:effectLst/>
                        </a:rPr>
                        <a:t>18.09.2024</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a:effectLst/>
                        </a:rPr>
                        <a:t>Event wise workflow Trigger</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a:effectLst/>
                        </a:rPr>
                        <a:t>Madhu</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a:effectLst/>
                        </a:rPr>
                        <a:t> Santosh</a:t>
                      </a:r>
                      <a:endParaRPr lang="en-IN" sz="1600" b="0" i="0" u="none" strike="noStrike">
                        <a:solidFill>
                          <a:srgbClr val="000000"/>
                        </a:solidFill>
                        <a:effectLst/>
                        <a:latin typeface="Trebuchet MS" panose="020B0603020202020204" pitchFamily="34" charset="0"/>
                      </a:endParaRPr>
                    </a:p>
                  </a:txBody>
                  <a:tcPr marL="13208" marR="13208" marT="13208" marB="0" anchor="b"/>
                </a:tc>
                <a:extLst>
                  <a:ext uri="{0D108BD9-81ED-4DB2-BD59-A6C34878D82A}">
                    <a16:rowId xmlns:a16="http://schemas.microsoft.com/office/drawing/2014/main" val="1759003932"/>
                  </a:ext>
                </a:extLst>
              </a:tr>
              <a:tr h="426801">
                <a:tc>
                  <a:txBody>
                    <a:bodyPr/>
                    <a:lstStyle/>
                    <a:p>
                      <a:pPr algn="l" fontAlgn="b"/>
                      <a:r>
                        <a:rPr lang="en-IN" sz="1600" u="none" strike="noStrike">
                          <a:effectLst/>
                        </a:rPr>
                        <a:t> </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ctr" fontAlgn="ctr"/>
                      <a:r>
                        <a:rPr lang="en-IN" sz="1600" u="none" strike="noStrike">
                          <a:effectLst/>
                        </a:rPr>
                        <a:t>4</a:t>
                      </a:r>
                      <a:endParaRPr lang="en-IN" sz="1600" b="0" i="0" u="none" strike="noStrike">
                        <a:solidFill>
                          <a:srgbClr val="000000"/>
                        </a:solidFill>
                        <a:effectLst/>
                        <a:latin typeface="Trebuchet MS" panose="020B0603020202020204" pitchFamily="34" charset="0"/>
                      </a:endParaRPr>
                    </a:p>
                  </a:txBody>
                  <a:tcPr marL="13208" marR="13208" marT="13208" marB="0" anchor="ctr"/>
                </a:tc>
                <a:tc>
                  <a:txBody>
                    <a:bodyPr/>
                    <a:lstStyle/>
                    <a:p>
                      <a:pPr algn="l" fontAlgn="b"/>
                      <a:r>
                        <a:rPr lang="en-IN" sz="1600" u="none" strike="noStrike">
                          <a:effectLst/>
                        </a:rPr>
                        <a:t>19.09.2024</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a:effectLst/>
                        </a:rPr>
                        <a:t>Error Analysis </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a:effectLst/>
                        </a:rPr>
                        <a:t>Madhu</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a:effectLst/>
                        </a:rPr>
                        <a:t> Santosh</a:t>
                      </a:r>
                      <a:endParaRPr lang="en-IN" sz="1600" b="0" i="0" u="none" strike="noStrike">
                        <a:solidFill>
                          <a:srgbClr val="000000"/>
                        </a:solidFill>
                        <a:effectLst/>
                        <a:latin typeface="Trebuchet MS" panose="020B0603020202020204" pitchFamily="34" charset="0"/>
                      </a:endParaRPr>
                    </a:p>
                  </a:txBody>
                  <a:tcPr marL="13208" marR="13208" marT="13208" marB="0" anchor="b"/>
                </a:tc>
                <a:extLst>
                  <a:ext uri="{0D108BD9-81ED-4DB2-BD59-A6C34878D82A}">
                    <a16:rowId xmlns:a16="http://schemas.microsoft.com/office/drawing/2014/main" val="416455010"/>
                  </a:ext>
                </a:extLst>
              </a:tr>
              <a:tr h="426801">
                <a:tc>
                  <a:txBody>
                    <a:bodyPr/>
                    <a:lstStyle/>
                    <a:p>
                      <a:pPr algn="l" fontAlgn="b"/>
                      <a:r>
                        <a:rPr lang="en-IN" sz="1600" u="none" strike="noStrike">
                          <a:effectLst/>
                        </a:rPr>
                        <a:t> </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ctr" fontAlgn="ctr"/>
                      <a:r>
                        <a:rPr lang="en-IN" sz="1600" u="none" strike="noStrike">
                          <a:effectLst/>
                        </a:rPr>
                        <a:t>5</a:t>
                      </a:r>
                      <a:endParaRPr lang="en-IN" sz="1600" b="0" i="0" u="none" strike="noStrike">
                        <a:solidFill>
                          <a:srgbClr val="000000"/>
                        </a:solidFill>
                        <a:effectLst/>
                        <a:latin typeface="Trebuchet MS" panose="020B0603020202020204" pitchFamily="34" charset="0"/>
                      </a:endParaRPr>
                    </a:p>
                  </a:txBody>
                  <a:tcPr marL="13208" marR="13208" marT="13208" marB="0" anchor="ctr"/>
                </a:tc>
                <a:tc>
                  <a:txBody>
                    <a:bodyPr/>
                    <a:lstStyle/>
                    <a:p>
                      <a:pPr algn="l" fontAlgn="b"/>
                      <a:r>
                        <a:rPr lang="en-IN" sz="1600" u="none" strike="noStrike">
                          <a:effectLst/>
                        </a:rPr>
                        <a:t>20.09.2024</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a:effectLst/>
                        </a:rPr>
                        <a:t>Agent Assigment</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a:effectLst/>
                        </a:rPr>
                        <a:t>Madhu</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a:effectLst/>
                        </a:rPr>
                        <a:t> Santosh</a:t>
                      </a:r>
                      <a:endParaRPr lang="en-IN" sz="1600" b="0" i="0" u="none" strike="noStrike">
                        <a:solidFill>
                          <a:srgbClr val="000000"/>
                        </a:solidFill>
                        <a:effectLst/>
                        <a:latin typeface="Trebuchet MS" panose="020B0603020202020204" pitchFamily="34" charset="0"/>
                      </a:endParaRPr>
                    </a:p>
                  </a:txBody>
                  <a:tcPr marL="13208" marR="13208" marT="13208" marB="0" anchor="b"/>
                </a:tc>
                <a:extLst>
                  <a:ext uri="{0D108BD9-81ED-4DB2-BD59-A6C34878D82A}">
                    <a16:rowId xmlns:a16="http://schemas.microsoft.com/office/drawing/2014/main" val="2771007807"/>
                  </a:ext>
                </a:extLst>
              </a:tr>
              <a:tr h="426801">
                <a:tc>
                  <a:txBody>
                    <a:bodyPr/>
                    <a:lstStyle/>
                    <a:p>
                      <a:pPr algn="l" fontAlgn="b"/>
                      <a:r>
                        <a:rPr lang="en-IN" sz="1600" u="none" strike="noStrike">
                          <a:effectLst/>
                        </a:rPr>
                        <a:t> </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ctr" fontAlgn="ctr"/>
                      <a:r>
                        <a:rPr lang="en-IN" sz="1600" u="none" strike="noStrike">
                          <a:effectLst/>
                        </a:rPr>
                        <a:t>6</a:t>
                      </a:r>
                      <a:endParaRPr lang="en-IN" sz="1600" b="0" i="0" u="none" strike="noStrike">
                        <a:solidFill>
                          <a:srgbClr val="000000"/>
                        </a:solidFill>
                        <a:effectLst/>
                        <a:latin typeface="Trebuchet MS" panose="020B0603020202020204" pitchFamily="34" charset="0"/>
                      </a:endParaRPr>
                    </a:p>
                  </a:txBody>
                  <a:tcPr marL="13208" marR="13208" marT="13208" marB="0" anchor="ctr"/>
                </a:tc>
                <a:tc>
                  <a:txBody>
                    <a:bodyPr/>
                    <a:lstStyle/>
                    <a:p>
                      <a:pPr algn="l" fontAlgn="b"/>
                      <a:r>
                        <a:rPr lang="en-IN" sz="1600" u="none" strike="noStrike">
                          <a:effectLst/>
                        </a:rPr>
                        <a:t>23.09.2024</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a:effectLst/>
                        </a:rPr>
                        <a:t>Flexible Workflow Activation</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a:effectLst/>
                        </a:rPr>
                        <a:t>Madhu</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a:effectLst/>
                        </a:rPr>
                        <a:t> Santosh</a:t>
                      </a:r>
                      <a:endParaRPr lang="en-IN" sz="1600" b="0" i="0" u="none" strike="noStrike">
                        <a:solidFill>
                          <a:srgbClr val="000000"/>
                        </a:solidFill>
                        <a:effectLst/>
                        <a:latin typeface="Trebuchet MS" panose="020B0603020202020204" pitchFamily="34" charset="0"/>
                      </a:endParaRPr>
                    </a:p>
                  </a:txBody>
                  <a:tcPr marL="13208" marR="13208" marT="13208" marB="0" anchor="b"/>
                </a:tc>
                <a:extLst>
                  <a:ext uri="{0D108BD9-81ED-4DB2-BD59-A6C34878D82A}">
                    <a16:rowId xmlns:a16="http://schemas.microsoft.com/office/drawing/2014/main" val="1978555167"/>
                  </a:ext>
                </a:extLst>
              </a:tr>
              <a:tr h="426801">
                <a:tc>
                  <a:txBody>
                    <a:bodyPr/>
                    <a:lstStyle/>
                    <a:p>
                      <a:pPr algn="l" fontAlgn="b"/>
                      <a:r>
                        <a:rPr lang="en-IN" sz="1600" u="none" strike="noStrike">
                          <a:effectLst/>
                        </a:rPr>
                        <a:t> </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ctr" fontAlgn="ctr"/>
                      <a:r>
                        <a:rPr lang="en-IN" sz="1600" u="none" strike="noStrike">
                          <a:effectLst/>
                        </a:rPr>
                        <a:t>7</a:t>
                      </a:r>
                      <a:endParaRPr lang="en-IN" sz="1600" b="0" i="0" u="none" strike="noStrike">
                        <a:solidFill>
                          <a:srgbClr val="000000"/>
                        </a:solidFill>
                        <a:effectLst/>
                        <a:latin typeface="Trebuchet MS" panose="020B0603020202020204" pitchFamily="34" charset="0"/>
                      </a:endParaRPr>
                    </a:p>
                  </a:txBody>
                  <a:tcPr marL="13208" marR="13208" marT="13208" marB="0" anchor="ctr"/>
                </a:tc>
                <a:tc>
                  <a:txBody>
                    <a:bodyPr/>
                    <a:lstStyle/>
                    <a:p>
                      <a:pPr algn="l" fontAlgn="b"/>
                      <a:r>
                        <a:rPr lang="en-IN" sz="1600" u="none" strike="noStrike">
                          <a:effectLst/>
                        </a:rPr>
                        <a:t>24.09.2024</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a:effectLst/>
                        </a:rPr>
                        <a:t>BADI activation</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a:effectLst/>
                        </a:rPr>
                        <a:t>Madhu</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a:effectLst/>
                        </a:rPr>
                        <a:t> Santosh</a:t>
                      </a:r>
                      <a:endParaRPr lang="en-IN" sz="1600" b="0" i="0" u="none" strike="noStrike">
                        <a:solidFill>
                          <a:srgbClr val="000000"/>
                        </a:solidFill>
                        <a:effectLst/>
                        <a:latin typeface="Trebuchet MS" panose="020B0603020202020204" pitchFamily="34" charset="0"/>
                      </a:endParaRPr>
                    </a:p>
                  </a:txBody>
                  <a:tcPr marL="13208" marR="13208" marT="13208" marB="0" anchor="b"/>
                </a:tc>
                <a:extLst>
                  <a:ext uri="{0D108BD9-81ED-4DB2-BD59-A6C34878D82A}">
                    <a16:rowId xmlns:a16="http://schemas.microsoft.com/office/drawing/2014/main" val="677676986"/>
                  </a:ext>
                </a:extLst>
              </a:tr>
              <a:tr h="426801">
                <a:tc>
                  <a:txBody>
                    <a:bodyPr/>
                    <a:lstStyle/>
                    <a:p>
                      <a:pPr algn="l" fontAlgn="b"/>
                      <a:r>
                        <a:rPr lang="en-IN" sz="1600" u="none" strike="noStrike">
                          <a:effectLst/>
                        </a:rPr>
                        <a:t> </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ctr" fontAlgn="ctr"/>
                      <a:r>
                        <a:rPr lang="en-IN" sz="1600" u="none" strike="noStrike">
                          <a:effectLst/>
                        </a:rPr>
                        <a:t>8</a:t>
                      </a:r>
                      <a:endParaRPr lang="en-IN" sz="1600" b="0" i="0" u="none" strike="noStrike">
                        <a:solidFill>
                          <a:srgbClr val="000000"/>
                        </a:solidFill>
                        <a:effectLst/>
                        <a:latin typeface="Trebuchet MS" panose="020B0603020202020204" pitchFamily="34" charset="0"/>
                      </a:endParaRPr>
                    </a:p>
                  </a:txBody>
                  <a:tcPr marL="13208" marR="13208" marT="13208" marB="0" anchor="ctr"/>
                </a:tc>
                <a:tc>
                  <a:txBody>
                    <a:bodyPr/>
                    <a:lstStyle/>
                    <a:p>
                      <a:pPr algn="l" fontAlgn="b"/>
                      <a:r>
                        <a:rPr lang="en-IN" sz="1600" u="none" strike="noStrike">
                          <a:effectLst/>
                        </a:rPr>
                        <a:t>25.09.2024</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a:effectLst/>
                        </a:rPr>
                        <a:t>Q n A</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a:effectLst/>
                        </a:rPr>
                        <a:t>Madhu</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a:effectLst/>
                        </a:rPr>
                        <a:t> Santosh</a:t>
                      </a:r>
                      <a:endParaRPr lang="en-IN" sz="1600" b="0" i="0" u="none" strike="noStrike">
                        <a:solidFill>
                          <a:srgbClr val="000000"/>
                        </a:solidFill>
                        <a:effectLst/>
                        <a:latin typeface="Trebuchet MS" panose="020B0603020202020204" pitchFamily="34" charset="0"/>
                      </a:endParaRPr>
                    </a:p>
                  </a:txBody>
                  <a:tcPr marL="13208" marR="13208" marT="13208" marB="0" anchor="b"/>
                </a:tc>
                <a:extLst>
                  <a:ext uri="{0D108BD9-81ED-4DB2-BD59-A6C34878D82A}">
                    <a16:rowId xmlns:a16="http://schemas.microsoft.com/office/drawing/2014/main" val="4286388937"/>
                  </a:ext>
                </a:extLst>
              </a:tr>
              <a:tr h="426801">
                <a:tc>
                  <a:txBody>
                    <a:bodyPr/>
                    <a:lstStyle/>
                    <a:p>
                      <a:pPr algn="l" fontAlgn="b"/>
                      <a:r>
                        <a:rPr lang="en-IN" sz="1600" u="none" strike="noStrike">
                          <a:effectLst/>
                        </a:rPr>
                        <a:t> </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ctr" fontAlgn="ctr"/>
                      <a:r>
                        <a:rPr lang="en-IN" sz="1600" u="none" strike="noStrike">
                          <a:effectLst/>
                        </a:rPr>
                        <a:t>9</a:t>
                      </a:r>
                      <a:endParaRPr lang="en-IN" sz="1600" b="0" i="0" u="none" strike="noStrike">
                        <a:solidFill>
                          <a:srgbClr val="000000"/>
                        </a:solidFill>
                        <a:effectLst/>
                        <a:latin typeface="Trebuchet MS" panose="020B0603020202020204" pitchFamily="34" charset="0"/>
                      </a:endParaRPr>
                    </a:p>
                  </a:txBody>
                  <a:tcPr marL="13208" marR="13208" marT="13208" marB="0" anchor="ctr"/>
                </a:tc>
                <a:tc>
                  <a:txBody>
                    <a:bodyPr/>
                    <a:lstStyle/>
                    <a:p>
                      <a:pPr algn="l" fontAlgn="b"/>
                      <a:r>
                        <a:rPr lang="en-IN" sz="1600" u="none" strike="noStrike">
                          <a:effectLst/>
                        </a:rPr>
                        <a:t>26.09.2024</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a:effectLst/>
                        </a:rPr>
                        <a:t>Q n A</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a:effectLst/>
                        </a:rPr>
                        <a:t>Madhu</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a:effectLst/>
                        </a:rPr>
                        <a:t> Santosh</a:t>
                      </a:r>
                      <a:endParaRPr lang="en-IN" sz="1600" b="0" i="0" u="none" strike="noStrike">
                        <a:solidFill>
                          <a:srgbClr val="000000"/>
                        </a:solidFill>
                        <a:effectLst/>
                        <a:latin typeface="Trebuchet MS" panose="020B0603020202020204" pitchFamily="34" charset="0"/>
                      </a:endParaRPr>
                    </a:p>
                  </a:txBody>
                  <a:tcPr marL="13208" marR="13208" marT="13208" marB="0" anchor="b"/>
                </a:tc>
                <a:extLst>
                  <a:ext uri="{0D108BD9-81ED-4DB2-BD59-A6C34878D82A}">
                    <a16:rowId xmlns:a16="http://schemas.microsoft.com/office/drawing/2014/main" val="4020776558"/>
                  </a:ext>
                </a:extLst>
              </a:tr>
              <a:tr h="426801">
                <a:tc>
                  <a:txBody>
                    <a:bodyPr/>
                    <a:lstStyle/>
                    <a:p>
                      <a:pPr algn="l" fontAlgn="b"/>
                      <a:r>
                        <a:rPr lang="en-IN" sz="1600" u="none" strike="noStrike">
                          <a:effectLst/>
                        </a:rPr>
                        <a:t> </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ctr" fontAlgn="ctr"/>
                      <a:r>
                        <a:rPr lang="en-IN" sz="1600" u="none" strike="noStrike">
                          <a:effectLst/>
                        </a:rPr>
                        <a:t>10</a:t>
                      </a:r>
                      <a:endParaRPr lang="en-IN" sz="1600" b="0" i="0" u="none" strike="noStrike">
                        <a:solidFill>
                          <a:srgbClr val="000000"/>
                        </a:solidFill>
                        <a:effectLst/>
                        <a:latin typeface="Trebuchet MS" panose="020B0603020202020204" pitchFamily="34" charset="0"/>
                      </a:endParaRPr>
                    </a:p>
                  </a:txBody>
                  <a:tcPr marL="13208" marR="13208" marT="13208" marB="0" anchor="ctr"/>
                </a:tc>
                <a:tc>
                  <a:txBody>
                    <a:bodyPr/>
                    <a:lstStyle/>
                    <a:p>
                      <a:pPr algn="l" fontAlgn="b"/>
                      <a:r>
                        <a:rPr lang="en-IN" sz="1600" u="none" strike="noStrike">
                          <a:effectLst/>
                        </a:rPr>
                        <a:t>27.09.2024</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a:effectLst/>
                        </a:rPr>
                        <a:t>Q n A</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a:effectLst/>
                        </a:rPr>
                        <a:t>Madhu</a:t>
                      </a:r>
                      <a:endParaRPr lang="en-IN" sz="1600" b="0" i="0" u="none" strike="noStrike">
                        <a:solidFill>
                          <a:srgbClr val="000000"/>
                        </a:solidFill>
                        <a:effectLst/>
                        <a:latin typeface="Trebuchet MS" panose="020B0603020202020204" pitchFamily="34" charset="0"/>
                      </a:endParaRPr>
                    </a:p>
                  </a:txBody>
                  <a:tcPr marL="13208" marR="13208" marT="13208" marB="0" anchor="b"/>
                </a:tc>
                <a:tc>
                  <a:txBody>
                    <a:bodyPr/>
                    <a:lstStyle/>
                    <a:p>
                      <a:pPr algn="l" fontAlgn="b"/>
                      <a:r>
                        <a:rPr lang="en-IN" sz="1600" u="none" strike="noStrike" dirty="0">
                          <a:effectLst/>
                        </a:rPr>
                        <a:t> Santosh</a:t>
                      </a:r>
                      <a:endParaRPr lang="en-IN" sz="1600" b="0" i="0" u="none" strike="noStrike" dirty="0">
                        <a:solidFill>
                          <a:srgbClr val="000000"/>
                        </a:solidFill>
                        <a:effectLst/>
                        <a:latin typeface="Trebuchet MS" panose="020B0603020202020204" pitchFamily="34" charset="0"/>
                      </a:endParaRPr>
                    </a:p>
                  </a:txBody>
                  <a:tcPr marL="13208" marR="13208" marT="13208" marB="0" anchor="b"/>
                </a:tc>
                <a:extLst>
                  <a:ext uri="{0D108BD9-81ED-4DB2-BD59-A6C34878D82A}">
                    <a16:rowId xmlns:a16="http://schemas.microsoft.com/office/drawing/2014/main" val="69801599"/>
                  </a:ext>
                </a:extLst>
              </a:tr>
            </a:tbl>
          </a:graphicData>
        </a:graphic>
      </p:graphicFrame>
    </p:spTree>
    <p:extLst>
      <p:ext uri="{BB962C8B-B14F-4D97-AF65-F5344CB8AC3E}">
        <p14:creationId xmlns:p14="http://schemas.microsoft.com/office/powerpoint/2010/main" val="3522026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7D07692-82B5-4C08-B311-86A787A4DF8B}"/>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4339" name="Content Placeholder 2">
            <a:extLst>
              <a:ext uri="{FF2B5EF4-FFF2-40B4-BE49-F238E27FC236}">
                <a16:creationId xmlns:a16="http://schemas.microsoft.com/office/drawing/2014/main" id="{DC5793D4-AB1B-4FDD-80B6-355FBC48B893}"/>
              </a:ext>
            </a:extLst>
          </p:cNvPr>
          <p:cNvSpPr>
            <a:spLocks noGrp="1"/>
          </p:cNvSpPr>
          <p:nvPr>
            <p:ph idx="1"/>
          </p:nvPr>
        </p:nvSpPr>
        <p:spPr/>
        <p:txBody>
          <a:bodyPr/>
          <a:lstStyle/>
          <a:p>
            <a:pPr eaLnBrk="1" hangingPunct="1"/>
            <a:endParaRPr lang="en-US" altLang="en-US"/>
          </a:p>
        </p:txBody>
      </p:sp>
      <p:sp>
        <p:nvSpPr>
          <p:cNvPr id="14340" name="Rectangle 40">
            <a:extLst>
              <a:ext uri="{FF2B5EF4-FFF2-40B4-BE49-F238E27FC236}">
                <a16:creationId xmlns:a16="http://schemas.microsoft.com/office/drawing/2014/main" id="{1FF643E2-F4F9-4A09-9427-9C106E58E37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A1F5DBAE-D933-4A76-9EC9-05F74E2974CF}"/>
              </a:ext>
            </a:extLst>
          </p:cNvPr>
          <p:cNvSpPr/>
          <p:nvPr/>
        </p:nvSpPr>
        <p:spPr>
          <a:xfrm>
            <a:off x="0" y="-7620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2" name="Rectangle 3">
            <a:extLst>
              <a:ext uri="{FF2B5EF4-FFF2-40B4-BE49-F238E27FC236}">
                <a16:creationId xmlns:a16="http://schemas.microsoft.com/office/drawing/2014/main" id="{A937403F-3B2B-4D9F-BDDF-7ED2505BAD64}"/>
              </a:ext>
            </a:extLst>
          </p:cNvPr>
          <p:cNvSpPr>
            <a:spLocks noChangeArrowheads="1"/>
          </p:cNvSpPr>
          <p:nvPr/>
        </p:nvSpPr>
        <p:spPr bwMode="auto">
          <a:xfrm>
            <a:off x="746126" y="2770187"/>
            <a:ext cx="8397874"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IN" sz="3200" dirty="0">
                <a:solidFill>
                  <a:srgbClr val="FFFFFF"/>
                </a:solidFill>
                <a:latin typeface="Trebuchet MS" panose="020B0603020202020204" pitchFamily="34" charset="0"/>
              </a:rPr>
              <a:t>Adobe with Script (BTP)</a:t>
            </a:r>
            <a:endParaRPr lang="en-US" altLang="en-US" dirty="0">
              <a:solidFill>
                <a:srgbClr val="FFFFFF"/>
              </a:solidFill>
              <a:latin typeface="Trebuchet MS" panose="020B0603020202020204" pitchFamily="34" charset="0"/>
            </a:endParaRPr>
          </a:p>
        </p:txBody>
      </p:sp>
      <p:sp>
        <p:nvSpPr>
          <p:cNvPr id="14343" name="Rectangle 4">
            <a:extLst>
              <a:ext uri="{FF2B5EF4-FFF2-40B4-BE49-F238E27FC236}">
                <a16:creationId xmlns:a16="http://schemas.microsoft.com/office/drawing/2014/main" id="{278F1E89-337C-44E0-BB21-94E0DDE4AB95}"/>
              </a:ext>
            </a:extLst>
          </p:cNvPr>
          <p:cNvSpPr>
            <a:spLocks noChangeArrowheads="1"/>
          </p:cNvSpPr>
          <p:nvPr/>
        </p:nvSpPr>
        <p:spPr bwMode="auto">
          <a:xfrm>
            <a:off x="746125" y="4257675"/>
            <a:ext cx="891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20000"/>
              </a:spcAft>
              <a:buFontTx/>
              <a:buNone/>
            </a:pPr>
            <a:endParaRPr lang="en-US" altLang="en-US" sz="1600" dirty="0">
              <a:solidFill>
                <a:srgbClr val="FFFFFF"/>
              </a:solidFill>
              <a:latin typeface="Trebuchet MS" panose="020B0603020202020204" pitchFamily="34" charset="0"/>
            </a:endParaRPr>
          </a:p>
        </p:txBody>
      </p:sp>
      <p:sp>
        <p:nvSpPr>
          <p:cNvPr id="9" name="Rectangle 3">
            <a:extLst>
              <a:ext uri="{FF2B5EF4-FFF2-40B4-BE49-F238E27FC236}">
                <a16:creationId xmlns:a16="http://schemas.microsoft.com/office/drawing/2014/main" id="{204A73D2-A686-42BE-98EF-39924998CE1A}"/>
              </a:ext>
            </a:extLst>
          </p:cNvPr>
          <p:cNvSpPr>
            <a:spLocks noChangeArrowheads="1"/>
          </p:cNvSpPr>
          <p:nvPr/>
        </p:nvSpPr>
        <p:spPr bwMode="auto">
          <a:xfrm>
            <a:off x="687387" y="3665537"/>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sz="2200" dirty="0">
                <a:solidFill>
                  <a:srgbClr val="FFFFFF"/>
                </a:solidFill>
                <a:latin typeface="Trebuchet MS" panose="020B0603020202020204" pitchFamily="34" charset="0"/>
              </a:rPr>
              <a:t> </a:t>
            </a:r>
          </a:p>
        </p:txBody>
      </p:sp>
    </p:spTree>
    <p:extLst>
      <p:ext uri="{BB962C8B-B14F-4D97-AF65-F5344CB8AC3E}">
        <p14:creationId xmlns:p14="http://schemas.microsoft.com/office/powerpoint/2010/main" val="1258324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02F0182-BF6B-48B7-9EF4-E56069692514}"/>
              </a:ext>
            </a:extLst>
          </p:cNvPr>
          <p:cNvSpPr>
            <a:spLocks noGrp="1"/>
          </p:cNvSpPr>
          <p:nvPr>
            <p:ph type="title"/>
          </p:nvPr>
        </p:nvSpPr>
        <p:spPr>
          <a:xfrm>
            <a:off x="215348" y="313153"/>
            <a:ext cx="8724900" cy="638175"/>
          </a:xfrm>
        </p:spPr>
        <p:txBody>
          <a:bodyPr/>
          <a:lstStyle/>
          <a:p>
            <a:pPr eaLnBrk="1" hangingPunct="1">
              <a:lnSpc>
                <a:spcPct val="110000"/>
              </a:lnSpc>
              <a:spcBef>
                <a:spcPct val="0"/>
              </a:spcBef>
              <a:buFontTx/>
              <a:buNone/>
            </a:pPr>
            <a:r>
              <a:rPr lang="en-IN" sz="2800" dirty="0">
                <a:latin typeface="Trebuchet MS" panose="020B0603020202020204" pitchFamily="34" charset="0"/>
              </a:rPr>
              <a:t>Adobe with Script (BTP)</a:t>
            </a:r>
            <a:endParaRPr lang="en-US" altLang="en-US" dirty="0">
              <a:latin typeface="Trebuchet MS" panose="020B0603020202020204" pitchFamily="34" charset="0"/>
            </a:endParaRPr>
          </a:p>
        </p:txBody>
      </p:sp>
      <p:sp>
        <p:nvSpPr>
          <p:cNvPr id="2" name="TextBox 1">
            <a:extLst>
              <a:ext uri="{FF2B5EF4-FFF2-40B4-BE49-F238E27FC236}">
                <a16:creationId xmlns:a16="http://schemas.microsoft.com/office/drawing/2014/main" id="{A2B5701F-825C-D318-C993-D9199D36C7D0}"/>
              </a:ext>
            </a:extLst>
          </p:cNvPr>
          <p:cNvSpPr txBox="1"/>
          <p:nvPr/>
        </p:nvSpPr>
        <p:spPr>
          <a:xfrm>
            <a:off x="495300" y="1524000"/>
            <a:ext cx="8420100" cy="3046988"/>
          </a:xfrm>
          <a:prstGeom prst="rect">
            <a:avLst/>
          </a:prstGeom>
          <a:noFill/>
        </p:spPr>
        <p:txBody>
          <a:bodyPr wrap="square">
            <a:spAutoFit/>
          </a:bodyPr>
          <a:lstStyle/>
          <a:p>
            <a:pPr algn="l"/>
            <a:r>
              <a:rPr lang="en-US" sz="2400" b="0" i="0" dirty="0">
                <a:solidFill>
                  <a:srgbClr val="414141"/>
                </a:solidFill>
                <a:effectLst/>
                <a:latin typeface="Arial" panose="020B0604020202020204" pitchFamily="34" charset="0"/>
              </a:rPr>
              <a:t>Skill Required : JavaScript</a:t>
            </a:r>
          </a:p>
          <a:p>
            <a:pPr algn="l"/>
            <a:endParaRPr lang="en-US" sz="2400" b="0" i="0" dirty="0">
              <a:solidFill>
                <a:srgbClr val="414141"/>
              </a:solidFill>
              <a:effectLst/>
              <a:latin typeface="Arial" panose="020B0604020202020204" pitchFamily="34" charset="0"/>
            </a:endParaRPr>
          </a:p>
          <a:p>
            <a:pPr algn="l"/>
            <a:r>
              <a:rPr lang="en-US" sz="2400" b="0" i="0" dirty="0">
                <a:solidFill>
                  <a:srgbClr val="414141"/>
                </a:solidFill>
                <a:effectLst/>
                <a:latin typeface="Arial" panose="020B0604020202020204" pitchFamily="34" charset="0"/>
              </a:rPr>
              <a:t>Trainer : External</a:t>
            </a:r>
          </a:p>
          <a:p>
            <a:pPr algn="l"/>
            <a:endParaRPr lang="en-US" sz="2400" b="0" i="0" dirty="0">
              <a:solidFill>
                <a:srgbClr val="414141"/>
              </a:solidFill>
              <a:effectLst/>
              <a:latin typeface="Arial" panose="020B0604020202020204" pitchFamily="34" charset="0"/>
            </a:endParaRPr>
          </a:p>
          <a:p>
            <a:pPr algn="l"/>
            <a:r>
              <a:rPr lang="en-US" sz="2400" b="0" i="0" dirty="0">
                <a:solidFill>
                  <a:srgbClr val="414141"/>
                </a:solidFill>
                <a:effectLst/>
                <a:latin typeface="Arial" panose="020B0604020202020204" pitchFamily="34" charset="0"/>
              </a:rPr>
              <a:t>Comment : It is used to mainly in cloud for custom print form adobe script will help do the complex logic</a:t>
            </a:r>
          </a:p>
          <a:p>
            <a:pPr algn="l"/>
            <a:endParaRPr lang="en-US" sz="2400" b="0" i="0" dirty="0">
              <a:solidFill>
                <a:srgbClr val="414141"/>
              </a:solidFill>
              <a:effectLst/>
              <a:latin typeface="Arial" panose="020B0604020202020204" pitchFamily="34" charset="0"/>
            </a:endParaRPr>
          </a:p>
          <a:p>
            <a:pPr algn="l"/>
            <a:r>
              <a:rPr lang="en-US" sz="2400" b="0" i="0" dirty="0">
                <a:solidFill>
                  <a:srgbClr val="414141"/>
                </a:solidFill>
                <a:effectLst/>
                <a:latin typeface="Arial" panose="020B0604020202020204" pitchFamily="34" charset="0"/>
              </a:rPr>
              <a:t>Applicable in all public cloud projects </a:t>
            </a:r>
          </a:p>
        </p:txBody>
      </p:sp>
    </p:spTree>
    <p:extLst>
      <p:ext uri="{BB962C8B-B14F-4D97-AF65-F5344CB8AC3E}">
        <p14:creationId xmlns:p14="http://schemas.microsoft.com/office/powerpoint/2010/main" val="1658399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10D09AD-FADE-A283-214D-766A0BF7434F}"/>
              </a:ext>
            </a:extLst>
          </p:cNvPr>
          <p:cNvSpPr>
            <a:spLocks noGrp="1"/>
          </p:cNvSpPr>
          <p:nvPr>
            <p:ph type="title"/>
          </p:nvPr>
        </p:nvSpPr>
        <p:spPr>
          <a:xfrm>
            <a:off x="228600" y="685800"/>
            <a:ext cx="8915400" cy="548640"/>
          </a:xfrm>
        </p:spPr>
        <p:txBody>
          <a:bodyPr/>
          <a:lstStyle/>
          <a:p>
            <a:r>
              <a:rPr lang="en-US" dirty="0"/>
              <a:t>Schedule Detail</a:t>
            </a:r>
          </a:p>
        </p:txBody>
      </p:sp>
      <p:graphicFrame>
        <p:nvGraphicFramePr>
          <p:cNvPr id="4" name="Table 3">
            <a:extLst>
              <a:ext uri="{FF2B5EF4-FFF2-40B4-BE49-F238E27FC236}">
                <a16:creationId xmlns:a16="http://schemas.microsoft.com/office/drawing/2014/main" id="{055EA5E7-F097-6C0F-8109-91C5F3CC3649}"/>
              </a:ext>
            </a:extLst>
          </p:cNvPr>
          <p:cNvGraphicFramePr>
            <a:graphicFrameLocks noGrp="1"/>
          </p:cNvGraphicFramePr>
          <p:nvPr>
            <p:extLst>
              <p:ext uri="{D42A27DB-BD31-4B8C-83A1-F6EECF244321}">
                <p14:modId xmlns:p14="http://schemas.microsoft.com/office/powerpoint/2010/main" val="3361741714"/>
              </p:ext>
            </p:extLst>
          </p:nvPr>
        </p:nvGraphicFramePr>
        <p:xfrm>
          <a:off x="228600" y="1371600"/>
          <a:ext cx="9182105" cy="4615974"/>
        </p:xfrm>
        <a:graphic>
          <a:graphicData uri="http://schemas.openxmlformats.org/drawingml/2006/table">
            <a:tbl>
              <a:tblPr firstRow="1" bandRow="1">
                <a:tableStyleId>{5C22544A-7EE6-4342-B048-85BDC9FD1C3A}</a:tableStyleId>
              </a:tblPr>
              <a:tblGrid>
                <a:gridCol w="1343166">
                  <a:extLst>
                    <a:ext uri="{9D8B030D-6E8A-4147-A177-3AD203B41FA5}">
                      <a16:colId xmlns:a16="http://schemas.microsoft.com/office/drawing/2014/main" val="3353862815"/>
                    </a:ext>
                  </a:extLst>
                </a:gridCol>
                <a:gridCol w="510287">
                  <a:extLst>
                    <a:ext uri="{9D8B030D-6E8A-4147-A177-3AD203B41FA5}">
                      <a16:colId xmlns:a16="http://schemas.microsoft.com/office/drawing/2014/main" val="3496167004"/>
                    </a:ext>
                  </a:extLst>
                </a:gridCol>
                <a:gridCol w="704945">
                  <a:extLst>
                    <a:ext uri="{9D8B030D-6E8A-4147-A177-3AD203B41FA5}">
                      <a16:colId xmlns:a16="http://schemas.microsoft.com/office/drawing/2014/main" val="2997665945"/>
                    </a:ext>
                  </a:extLst>
                </a:gridCol>
                <a:gridCol w="704945">
                  <a:extLst>
                    <a:ext uri="{9D8B030D-6E8A-4147-A177-3AD203B41FA5}">
                      <a16:colId xmlns:a16="http://schemas.microsoft.com/office/drawing/2014/main" val="963041539"/>
                    </a:ext>
                  </a:extLst>
                </a:gridCol>
                <a:gridCol w="486354">
                  <a:extLst>
                    <a:ext uri="{9D8B030D-6E8A-4147-A177-3AD203B41FA5}">
                      <a16:colId xmlns:a16="http://schemas.microsoft.com/office/drawing/2014/main" val="2161689794"/>
                    </a:ext>
                  </a:extLst>
                </a:gridCol>
                <a:gridCol w="582087">
                  <a:extLst>
                    <a:ext uri="{9D8B030D-6E8A-4147-A177-3AD203B41FA5}">
                      <a16:colId xmlns:a16="http://schemas.microsoft.com/office/drawing/2014/main" val="3196034857"/>
                    </a:ext>
                  </a:extLst>
                </a:gridCol>
                <a:gridCol w="1212330">
                  <a:extLst>
                    <a:ext uri="{9D8B030D-6E8A-4147-A177-3AD203B41FA5}">
                      <a16:colId xmlns:a16="http://schemas.microsoft.com/office/drawing/2014/main" val="3764682054"/>
                    </a:ext>
                  </a:extLst>
                </a:gridCol>
                <a:gridCol w="380030">
                  <a:extLst>
                    <a:ext uri="{9D8B030D-6E8A-4147-A177-3AD203B41FA5}">
                      <a16:colId xmlns:a16="http://schemas.microsoft.com/office/drawing/2014/main" val="1524985383"/>
                    </a:ext>
                  </a:extLst>
                </a:gridCol>
                <a:gridCol w="771958">
                  <a:extLst>
                    <a:ext uri="{9D8B030D-6E8A-4147-A177-3AD203B41FA5}">
                      <a16:colId xmlns:a16="http://schemas.microsoft.com/office/drawing/2014/main" val="2406192887"/>
                    </a:ext>
                  </a:extLst>
                </a:gridCol>
                <a:gridCol w="710798">
                  <a:extLst>
                    <a:ext uri="{9D8B030D-6E8A-4147-A177-3AD203B41FA5}">
                      <a16:colId xmlns:a16="http://schemas.microsoft.com/office/drawing/2014/main" val="3298289645"/>
                    </a:ext>
                  </a:extLst>
                </a:gridCol>
                <a:gridCol w="934072">
                  <a:extLst>
                    <a:ext uri="{9D8B030D-6E8A-4147-A177-3AD203B41FA5}">
                      <a16:colId xmlns:a16="http://schemas.microsoft.com/office/drawing/2014/main" val="2987502744"/>
                    </a:ext>
                  </a:extLst>
                </a:gridCol>
                <a:gridCol w="841133">
                  <a:extLst>
                    <a:ext uri="{9D8B030D-6E8A-4147-A177-3AD203B41FA5}">
                      <a16:colId xmlns:a16="http://schemas.microsoft.com/office/drawing/2014/main" val="2277641021"/>
                    </a:ext>
                  </a:extLst>
                </a:gridCol>
              </a:tblGrid>
              <a:tr h="205926">
                <a:tc>
                  <a:txBody>
                    <a:bodyPr/>
                    <a:lstStyle/>
                    <a:p>
                      <a:pPr algn="ctr" fontAlgn="b"/>
                      <a:r>
                        <a:rPr lang="en-IN" sz="1000" u="none" strike="noStrike">
                          <a:effectLst/>
                        </a:rPr>
                        <a:t>Topic for Training </a:t>
                      </a:r>
                      <a:endParaRPr lang="en-IN" sz="1000" b="1" i="0" u="none" strike="noStrike">
                        <a:solidFill>
                          <a:srgbClr val="000000"/>
                        </a:solidFill>
                        <a:effectLst/>
                        <a:latin typeface="Aptos Narrow" panose="020B0004020202020204" pitchFamily="34" charset="0"/>
                      </a:endParaRPr>
                    </a:p>
                  </a:txBody>
                  <a:tcPr marL="5126" marR="5126" marT="5126" marB="0" anchor="b"/>
                </a:tc>
                <a:tc>
                  <a:txBody>
                    <a:bodyPr/>
                    <a:lstStyle/>
                    <a:p>
                      <a:pPr algn="ctr" fontAlgn="b"/>
                      <a:r>
                        <a:rPr lang="en-IN" sz="1000" u="none" strike="noStrike">
                          <a:effectLst/>
                        </a:rPr>
                        <a:t>Priority </a:t>
                      </a:r>
                      <a:endParaRPr lang="en-IN" sz="1000" b="1" i="0" u="none" strike="noStrike">
                        <a:solidFill>
                          <a:srgbClr val="000000"/>
                        </a:solidFill>
                        <a:effectLst/>
                        <a:latin typeface="Aptos Narrow" panose="020B0004020202020204" pitchFamily="34" charset="0"/>
                      </a:endParaRPr>
                    </a:p>
                  </a:txBody>
                  <a:tcPr marL="5126" marR="5126" marT="5126" marB="0" anchor="b"/>
                </a:tc>
                <a:tc>
                  <a:txBody>
                    <a:bodyPr/>
                    <a:lstStyle/>
                    <a:p>
                      <a:pPr algn="ctr" fontAlgn="b"/>
                      <a:r>
                        <a:rPr lang="en-IN" sz="1000" u="none" strike="noStrike">
                          <a:effectLst/>
                        </a:rPr>
                        <a:t>Start Date</a:t>
                      </a:r>
                      <a:endParaRPr lang="en-IN" sz="1000" b="1" i="0" u="none" strike="noStrike">
                        <a:solidFill>
                          <a:srgbClr val="000000"/>
                        </a:solidFill>
                        <a:effectLst/>
                        <a:latin typeface="Aptos Narrow" panose="020B0004020202020204" pitchFamily="34" charset="0"/>
                      </a:endParaRPr>
                    </a:p>
                  </a:txBody>
                  <a:tcPr marL="5126" marR="5126" marT="5126" marB="0" anchor="b"/>
                </a:tc>
                <a:tc>
                  <a:txBody>
                    <a:bodyPr/>
                    <a:lstStyle/>
                    <a:p>
                      <a:pPr algn="ctr" fontAlgn="b"/>
                      <a:r>
                        <a:rPr lang="en-IN" sz="1000" u="none" strike="noStrike">
                          <a:effectLst/>
                        </a:rPr>
                        <a:t>End Date</a:t>
                      </a:r>
                      <a:endParaRPr lang="en-IN" sz="1000" b="1" i="0" u="none" strike="noStrike">
                        <a:solidFill>
                          <a:srgbClr val="000000"/>
                        </a:solidFill>
                        <a:effectLst/>
                        <a:latin typeface="Aptos Narrow" panose="020B0004020202020204" pitchFamily="34" charset="0"/>
                      </a:endParaRPr>
                    </a:p>
                  </a:txBody>
                  <a:tcPr marL="5126" marR="5126" marT="5126" marB="0" anchor="b"/>
                </a:tc>
                <a:tc>
                  <a:txBody>
                    <a:bodyPr/>
                    <a:lstStyle/>
                    <a:p>
                      <a:pPr algn="ctr" fontAlgn="b"/>
                      <a:r>
                        <a:rPr lang="en-IN" sz="1000" u="none" strike="noStrike">
                          <a:effectLst/>
                        </a:rPr>
                        <a:t>In Time</a:t>
                      </a:r>
                      <a:endParaRPr lang="en-IN" sz="1000" b="1" i="0" u="none" strike="noStrike">
                        <a:solidFill>
                          <a:srgbClr val="000000"/>
                        </a:solidFill>
                        <a:effectLst/>
                        <a:latin typeface="Aptos Narrow" panose="020B0004020202020204" pitchFamily="34" charset="0"/>
                      </a:endParaRPr>
                    </a:p>
                  </a:txBody>
                  <a:tcPr marL="5126" marR="5126" marT="5126" marB="0" anchor="b"/>
                </a:tc>
                <a:tc>
                  <a:txBody>
                    <a:bodyPr/>
                    <a:lstStyle/>
                    <a:p>
                      <a:pPr algn="ctr" fontAlgn="b"/>
                      <a:r>
                        <a:rPr lang="en-IN" sz="1000" u="none" strike="noStrike">
                          <a:effectLst/>
                        </a:rPr>
                        <a:t>Out Time</a:t>
                      </a:r>
                      <a:endParaRPr lang="en-IN" sz="1000" b="1" i="0" u="none" strike="noStrike">
                        <a:solidFill>
                          <a:srgbClr val="000000"/>
                        </a:solidFill>
                        <a:effectLst/>
                        <a:latin typeface="Aptos Narrow" panose="020B0004020202020204" pitchFamily="34" charset="0"/>
                      </a:endParaRPr>
                    </a:p>
                  </a:txBody>
                  <a:tcPr marL="5126" marR="5126" marT="5126" marB="0" anchor="b"/>
                </a:tc>
                <a:tc>
                  <a:txBody>
                    <a:bodyPr/>
                    <a:lstStyle/>
                    <a:p>
                      <a:pPr algn="ctr" fontAlgn="b"/>
                      <a:r>
                        <a:rPr lang="en-IN" sz="1000" u="none" strike="noStrike">
                          <a:effectLst/>
                        </a:rPr>
                        <a:t>Consultant</a:t>
                      </a:r>
                      <a:endParaRPr lang="en-IN" sz="1000" b="1" i="0" u="none" strike="noStrike">
                        <a:solidFill>
                          <a:srgbClr val="000000"/>
                        </a:solidFill>
                        <a:effectLst/>
                        <a:latin typeface="Aptos Narrow" panose="020B0004020202020204" pitchFamily="34" charset="0"/>
                      </a:endParaRPr>
                    </a:p>
                  </a:txBody>
                  <a:tcPr marL="5126" marR="5126" marT="5126" marB="0" anchor="b"/>
                </a:tc>
                <a:tc>
                  <a:txBody>
                    <a:bodyPr/>
                    <a:lstStyle/>
                    <a:p>
                      <a:pPr algn="ctr" fontAlgn="b"/>
                      <a:r>
                        <a:rPr lang="en-IN" sz="1000" u="none" strike="noStrike">
                          <a:effectLst/>
                        </a:rPr>
                        <a:t>Band</a:t>
                      </a:r>
                      <a:endParaRPr lang="en-IN" sz="1000" b="1" i="0" u="none" strike="noStrike">
                        <a:solidFill>
                          <a:srgbClr val="000000"/>
                        </a:solidFill>
                        <a:effectLst/>
                        <a:latin typeface="Aptos Narrow" panose="020B0004020202020204" pitchFamily="34" charset="0"/>
                      </a:endParaRPr>
                    </a:p>
                  </a:txBody>
                  <a:tcPr marL="5126" marR="5126" marT="5126" marB="0" anchor="b"/>
                </a:tc>
                <a:tc>
                  <a:txBody>
                    <a:bodyPr/>
                    <a:lstStyle/>
                    <a:p>
                      <a:pPr algn="ctr" fontAlgn="b"/>
                      <a:r>
                        <a:rPr lang="en-IN" sz="1000" u="none" strike="noStrike">
                          <a:effectLst/>
                        </a:rPr>
                        <a:t>Traning Type</a:t>
                      </a:r>
                      <a:endParaRPr lang="en-IN" sz="1000" b="1" i="0" u="none" strike="noStrike">
                        <a:solidFill>
                          <a:srgbClr val="000000"/>
                        </a:solidFill>
                        <a:effectLst/>
                        <a:latin typeface="Aptos Narrow" panose="020B0004020202020204" pitchFamily="34" charset="0"/>
                      </a:endParaRPr>
                    </a:p>
                  </a:txBody>
                  <a:tcPr marL="5126" marR="5126" marT="5126" marB="0" anchor="b"/>
                </a:tc>
                <a:tc>
                  <a:txBody>
                    <a:bodyPr/>
                    <a:lstStyle/>
                    <a:p>
                      <a:pPr algn="ctr" fontAlgn="b"/>
                      <a:r>
                        <a:rPr lang="en-IN" sz="1000" u="none" strike="noStrike">
                          <a:effectLst/>
                        </a:rPr>
                        <a:t>Trainer-1</a:t>
                      </a:r>
                      <a:endParaRPr lang="en-IN" sz="1000" b="1" i="0" u="none" strike="noStrike">
                        <a:solidFill>
                          <a:srgbClr val="000000"/>
                        </a:solidFill>
                        <a:effectLst/>
                        <a:latin typeface="Aptos Narrow" panose="020B0004020202020204" pitchFamily="34" charset="0"/>
                      </a:endParaRPr>
                    </a:p>
                  </a:txBody>
                  <a:tcPr marL="5126" marR="5126" marT="5126" marB="0" anchor="b"/>
                </a:tc>
                <a:tc>
                  <a:txBody>
                    <a:bodyPr/>
                    <a:lstStyle/>
                    <a:p>
                      <a:pPr algn="ctr" fontAlgn="b"/>
                      <a:r>
                        <a:rPr lang="en-IN" sz="1000" u="none" strike="noStrike">
                          <a:effectLst/>
                        </a:rPr>
                        <a:t>Trainer-2</a:t>
                      </a:r>
                      <a:endParaRPr lang="en-IN" sz="1000" b="1" i="0" u="none" strike="noStrike">
                        <a:solidFill>
                          <a:srgbClr val="000000"/>
                        </a:solidFill>
                        <a:effectLst/>
                        <a:latin typeface="Aptos Narrow" panose="020B0004020202020204" pitchFamily="34" charset="0"/>
                      </a:endParaRPr>
                    </a:p>
                  </a:txBody>
                  <a:tcPr marL="5126" marR="5126" marT="5126" marB="0" anchor="b"/>
                </a:tc>
                <a:tc>
                  <a:txBody>
                    <a:bodyPr/>
                    <a:lstStyle/>
                    <a:p>
                      <a:pPr algn="ctr" fontAlgn="b"/>
                      <a:r>
                        <a:rPr lang="en-IN" sz="1000" u="none" strike="noStrike">
                          <a:effectLst/>
                        </a:rPr>
                        <a:t>Reviwer</a:t>
                      </a:r>
                      <a:endParaRPr lang="en-IN" sz="1000" b="1" i="0" u="none" strike="noStrike">
                        <a:solidFill>
                          <a:srgbClr val="000000"/>
                        </a:solidFill>
                        <a:effectLst/>
                        <a:latin typeface="Aptos Narrow" panose="020B0004020202020204" pitchFamily="34" charset="0"/>
                      </a:endParaRPr>
                    </a:p>
                  </a:txBody>
                  <a:tcPr marL="5126" marR="5126" marT="5126" marB="0" anchor="b"/>
                </a:tc>
                <a:extLst>
                  <a:ext uri="{0D108BD9-81ED-4DB2-BD59-A6C34878D82A}">
                    <a16:rowId xmlns:a16="http://schemas.microsoft.com/office/drawing/2014/main" val="3197366640"/>
                  </a:ext>
                </a:extLst>
              </a:tr>
              <a:tr h="367504">
                <a:tc>
                  <a:txBody>
                    <a:bodyPr/>
                    <a:lstStyle/>
                    <a:p>
                      <a:pPr algn="l" fontAlgn="b"/>
                      <a:r>
                        <a:rPr lang="en-IN" sz="1000" u="none" strike="noStrike" dirty="0">
                          <a:effectLst/>
                        </a:rPr>
                        <a:t>Adobe with Script (BTP)</a:t>
                      </a:r>
                      <a:endParaRPr lang="en-IN" sz="1000" b="0" i="0" u="none" strike="noStrike" dirty="0">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P-1</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23.09.2024</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05.10.2024</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Harshal Gite</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I</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External</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External</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External</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Vinay</a:t>
                      </a:r>
                      <a:endParaRPr lang="en-IN" sz="1000" b="0" i="0" u="none" strike="noStrike">
                        <a:solidFill>
                          <a:srgbClr val="000000"/>
                        </a:solidFill>
                        <a:effectLst/>
                        <a:latin typeface="Trebuchet MS" panose="020B0603020202020204" pitchFamily="34" charset="0"/>
                      </a:endParaRPr>
                    </a:p>
                  </a:txBody>
                  <a:tcPr marL="5126" marR="5126" marT="5126" marB="0" anchor="b"/>
                </a:tc>
                <a:extLst>
                  <a:ext uri="{0D108BD9-81ED-4DB2-BD59-A6C34878D82A}">
                    <a16:rowId xmlns:a16="http://schemas.microsoft.com/office/drawing/2014/main" val="4099521637"/>
                  </a:ext>
                </a:extLst>
              </a:tr>
              <a:tr h="367504">
                <a:tc>
                  <a:txBody>
                    <a:bodyPr/>
                    <a:lstStyle/>
                    <a:p>
                      <a:pPr algn="l" fontAlgn="b"/>
                      <a:r>
                        <a:rPr lang="en-IN" sz="1000" u="none" strike="noStrike">
                          <a:effectLst/>
                        </a:rPr>
                        <a:t>Adobe with Script (BTP)</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P-1</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23.09.2024</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05.10.2024</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Pranav Gawade</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I</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External</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extLst>
                  <a:ext uri="{0D108BD9-81ED-4DB2-BD59-A6C34878D82A}">
                    <a16:rowId xmlns:a16="http://schemas.microsoft.com/office/drawing/2014/main" val="4049526596"/>
                  </a:ext>
                </a:extLst>
              </a:tr>
              <a:tr h="367504">
                <a:tc>
                  <a:txBody>
                    <a:bodyPr/>
                    <a:lstStyle/>
                    <a:p>
                      <a:pPr algn="l" fontAlgn="b"/>
                      <a:r>
                        <a:rPr lang="en-IN" sz="1000" u="none" strike="noStrike">
                          <a:effectLst/>
                        </a:rPr>
                        <a:t>Adobe with Script (BTP)</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P-1</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23.09.2024</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05.10.2024</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Vedant Bhagwat</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I</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External</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extLst>
                  <a:ext uri="{0D108BD9-81ED-4DB2-BD59-A6C34878D82A}">
                    <a16:rowId xmlns:a16="http://schemas.microsoft.com/office/drawing/2014/main" val="1495427626"/>
                  </a:ext>
                </a:extLst>
              </a:tr>
              <a:tr h="367504">
                <a:tc>
                  <a:txBody>
                    <a:bodyPr/>
                    <a:lstStyle/>
                    <a:p>
                      <a:pPr algn="l" fontAlgn="b"/>
                      <a:r>
                        <a:rPr lang="en-IN" sz="1000" u="none" strike="noStrike">
                          <a:effectLst/>
                        </a:rPr>
                        <a:t>Adobe with Script (BTP)</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P-1</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23.09.2024</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05.10.2024</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Shivam Sahal</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I</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External</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extLst>
                  <a:ext uri="{0D108BD9-81ED-4DB2-BD59-A6C34878D82A}">
                    <a16:rowId xmlns:a16="http://schemas.microsoft.com/office/drawing/2014/main" val="870844252"/>
                  </a:ext>
                </a:extLst>
              </a:tr>
              <a:tr h="367504">
                <a:tc>
                  <a:txBody>
                    <a:bodyPr/>
                    <a:lstStyle/>
                    <a:p>
                      <a:pPr algn="l" fontAlgn="b"/>
                      <a:r>
                        <a:rPr lang="en-IN" sz="1000" u="none" strike="noStrike">
                          <a:effectLst/>
                        </a:rPr>
                        <a:t>Adobe with Script (BTP)</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P-1</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23.09.2024</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05.10.2024</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Apurv   Patil</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I</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External</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extLst>
                  <a:ext uri="{0D108BD9-81ED-4DB2-BD59-A6C34878D82A}">
                    <a16:rowId xmlns:a16="http://schemas.microsoft.com/office/drawing/2014/main" val="935662997"/>
                  </a:ext>
                </a:extLst>
              </a:tr>
              <a:tr h="367504">
                <a:tc>
                  <a:txBody>
                    <a:bodyPr/>
                    <a:lstStyle/>
                    <a:p>
                      <a:pPr algn="l" fontAlgn="b"/>
                      <a:r>
                        <a:rPr lang="en-IN" sz="1000" u="none" strike="noStrike">
                          <a:effectLst/>
                        </a:rPr>
                        <a:t>Adobe with Script (BTP)</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P-1</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23.09.2024</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05.10.2024</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Vicky Meena</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II</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External</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extLst>
                  <a:ext uri="{0D108BD9-81ED-4DB2-BD59-A6C34878D82A}">
                    <a16:rowId xmlns:a16="http://schemas.microsoft.com/office/drawing/2014/main" val="1990104822"/>
                  </a:ext>
                </a:extLst>
              </a:tr>
              <a:tr h="367504">
                <a:tc>
                  <a:txBody>
                    <a:bodyPr/>
                    <a:lstStyle/>
                    <a:p>
                      <a:pPr algn="l" fontAlgn="b"/>
                      <a:r>
                        <a:rPr lang="en-IN" sz="1000" u="none" strike="noStrike">
                          <a:effectLst/>
                        </a:rPr>
                        <a:t>Adobe with Script (BTP)</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P-1</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23.09.2024</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05.10.2024</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Yatin Pathak</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II</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External</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extLst>
                  <a:ext uri="{0D108BD9-81ED-4DB2-BD59-A6C34878D82A}">
                    <a16:rowId xmlns:a16="http://schemas.microsoft.com/office/drawing/2014/main" val="2773147473"/>
                  </a:ext>
                </a:extLst>
              </a:tr>
              <a:tr h="367504">
                <a:tc>
                  <a:txBody>
                    <a:bodyPr/>
                    <a:lstStyle/>
                    <a:p>
                      <a:pPr algn="l" fontAlgn="b"/>
                      <a:r>
                        <a:rPr lang="en-IN" sz="1000" u="none" strike="noStrike">
                          <a:effectLst/>
                        </a:rPr>
                        <a:t>Adobe with Script (BTP)</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P-1</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23.09.2024</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05.10.2024</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Hrishikesh  Nikam</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II</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External</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extLst>
                  <a:ext uri="{0D108BD9-81ED-4DB2-BD59-A6C34878D82A}">
                    <a16:rowId xmlns:a16="http://schemas.microsoft.com/office/drawing/2014/main" val="3696310512"/>
                  </a:ext>
                </a:extLst>
              </a:tr>
              <a:tr h="367504">
                <a:tc>
                  <a:txBody>
                    <a:bodyPr/>
                    <a:lstStyle/>
                    <a:p>
                      <a:pPr algn="l" fontAlgn="b"/>
                      <a:r>
                        <a:rPr lang="en-IN" sz="1000" u="none" strike="noStrike">
                          <a:effectLst/>
                        </a:rPr>
                        <a:t>Adobe with Script (BTP)</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P-1</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23.09.2024</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05.10.2024</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Prashant Vadlakonda</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II</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External</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extLst>
                  <a:ext uri="{0D108BD9-81ED-4DB2-BD59-A6C34878D82A}">
                    <a16:rowId xmlns:a16="http://schemas.microsoft.com/office/drawing/2014/main" val="2377195949"/>
                  </a:ext>
                </a:extLst>
              </a:tr>
              <a:tr h="367504">
                <a:tc>
                  <a:txBody>
                    <a:bodyPr/>
                    <a:lstStyle/>
                    <a:p>
                      <a:pPr algn="l" fontAlgn="b"/>
                      <a:r>
                        <a:rPr lang="en-IN" sz="1000" u="none" strike="noStrike">
                          <a:effectLst/>
                        </a:rPr>
                        <a:t>Adobe with Script (BTP)</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P-1</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23.09.2024</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05.10.2024</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AVINASH AWADHIYA</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III</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External</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extLst>
                  <a:ext uri="{0D108BD9-81ED-4DB2-BD59-A6C34878D82A}">
                    <a16:rowId xmlns:a16="http://schemas.microsoft.com/office/drawing/2014/main" val="3752574585"/>
                  </a:ext>
                </a:extLst>
              </a:tr>
              <a:tr h="367504">
                <a:tc>
                  <a:txBody>
                    <a:bodyPr/>
                    <a:lstStyle/>
                    <a:p>
                      <a:pPr algn="l" fontAlgn="b"/>
                      <a:r>
                        <a:rPr lang="en-IN" sz="1000" u="none" strike="noStrike">
                          <a:effectLst/>
                        </a:rPr>
                        <a:t>Adobe with Script (BTP)</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P-1</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23.09.2024</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05.10.2024</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Namdev Choure</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III</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External</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extLst>
                  <a:ext uri="{0D108BD9-81ED-4DB2-BD59-A6C34878D82A}">
                    <a16:rowId xmlns:a16="http://schemas.microsoft.com/office/drawing/2014/main" val="2561630628"/>
                  </a:ext>
                </a:extLst>
              </a:tr>
              <a:tr h="367504">
                <a:tc>
                  <a:txBody>
                    <a:bodyPr/>
                    <a:lstStyle/>
                    <a:p>
                      <a:pPr algn="l" fontAlgn="b"/>
                      <a:r>
                        <a:rPr lang="en-IN" sz="1000" u="none" strike="noStrike">
                          <a:effectLst/>
                        </a:rPr>
                        <a:t>Adobe with Script (BTP)</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P-1</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23.09.2024</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05.10.2024</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Zaid Surve</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III</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External</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5126" marR="5126" marT="5126" marB="0" anchor="b"/>
                </a:tc>
                <a:tc>
                  <a:txBody>
                    <a:bodyPr/>
                    <a:lstStyle/>
                    <a:p>
                      <a:pPr algn="l" fontAlgn="b"/>
                      <a:r>
                        <a:rPr lang="en-IN" sz="1000" u="none" strike="noStrike" dirty="0">
                          <a:effectLst/>
                        </a:rPr>
                        <a:t> </a:t>
                      </a:r>
                      <a:endParaRPr lang="en-IN" sz="1000" b="0" i="0" u="none" strike="noStrike" dirty="0">
                        <a:solidFill>
                          <a:srgbClr val="000000"/>
                        </a:solidFill>
                        <a:effectLst/>
                        <a:latin typeface="Trebuchet MS" panose="020B0603020202020204" pitchFamily="34" charset="0"/>
                      </a:endParaRPr>
                    </a:p>
                  </a:txBody>
                  <a:tcPr marL="5126" marR="5126" marT="5126" marB="0" anchor="b"/>
                </a:tc>
                <a:extLst>
                  <a:ext uri="{0D108BD9-81ED-4DB2-BD59-A6C34878D82A}">
                    <a16:rowId xmlns:a16="http://schemas.microsoft.com/office/drawing/2014/main" val="2956167265"/>
                  </a:ext>
                </a:extLst>
              </a:tr>
            </a:tbl>
          </a:graphicData>
        </a:graphic>
      </p:graphicFrame>
    </p:spTree>
    <p:extLst>
      <p:ext uri="{BB962C8B-B14F-4D97-AF65-F5344CB8AC3E}">
        <p14:creationId xmlns:p14="http://schemas.microsoft.com/office/powerpoint/2010/main" val="3352691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BF167AE-F6A2-47F2-8EEB-D96374B5A13A}"/>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5363" name="Content Placeholder 2">
            <a:extLst>
              <a:ext uri="{FF2B5EF4-FFF2-40B4-BE49-F238E27FC236}">
                <a16:creationId xmlns:a16="http://schemas.microsoft.com/office/drawing/2014/main" id="{A8658F79-4648-4552-B241-CF5606FF85D0}"/>
              </a:ext>
            </a:extLst>
          </p:cNvPr>
          <p:cNvSpPr>
            <a:spLocks noGrp="1"/>
          </p:cNvSpPr>
          <p:nvPr>
            <p:ph idx="1"/>
          </p:nvPr>
        </p:nvSpPr>
        <p:spPr/>
        <p:txBody>
          <a:bodyPr/>
          <a:lstStyle/>
          <a:p>
            <a:pPr eaLnBrk="1" hangingPunct="1"/>
            <a:endParaRPr lang="en-US" altLang="en-US"/>
          </a:p>
        </p:txBody>
      </p:sp>
      <p:sp>
        <p:nvSpPr>
          <p:cNvPr id="15364" name="Rectangle 40">
            <a:extLst>
              <a:ext uri="{FF2B5EF4-FFF2-40B4-BE49-F238E27FC236}">
                <a16:creationId xmlns:a16="http://schemas.microsoft.com/office/drawing/2014/main" id="{F88DF389-DC96-4557-A587-F51AE076E8DD}"/>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1B4E9461-1DF2-479D-878D-32D2FE50D035}"/>
              </a:ext>
            </a:extLst>
          </p:cNvPr>
          <p:cNvSpPr/>
          <p:nvPr/>
        </p:nvSpPr>
        <p:spPr>
          <a:xfrm>
            <a:off x="0" y="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366" name="Rectangle 5">
            <a:extLst>
              <a:ext uri="{FF2B5EF4-FFF2-40B4-BE49-F238E27FC236}">
                <a16:creationId xmlns:a16="http://schemas.microsoft.com/office/drawing/2014/main" id="{3B6E89BD-7D54-4F64-9FE7-08CF536C7F21}"/>
              </a:ext>
            </a:extLst>
          </p:cNvPr>
          <p:cNvSpPr>
            <a:spLocks noChangeArrowheads="1"/>
          </p:cNvSpPr>
          <p:nvPr/>
        </p:nvSpPr>
        <p:spPr bwMode="auto">
          <a:xfrm>
            <a:off x="657225" y="4803775"/>
            <a:ext cx="856297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ts val="1800"/>
              </a:lnSpc>
              <a:spcBef>
                <a:spcPct val="0"/>
              </a:spcBef>
              <a:buFontTx/>
              <a:buNone/>
            </a:pPr>
            <a:r>
              <a:rPr lang="en-US" altLang="en-US" sz="1000" dirty="0">
                <a:solidFill>
                  <a:schemeClr val="bg1"/>
                </a:solidFill>
                <a:latin typeface="Trebuchet MS" panose="020B0603020202020204" pitchFamily="34" charset="0"/>
              </a:rPr>
              <a:t>This presentation contains certain forward looking statements concerning future business prospects and profitability of </a:t>
            </a:r>
            <a:r>
              <a:rPr lang="en-US" altLang="en-US" sz="1000" dirty="0" err="1">
                <a:solidFill>
                  <a:schemeClr val="bg1"/>
                </a:solidFill>
                <a:latin typeface="Trebuchet MS" panose="020B0603020202020204" pitchFamily="34" charset="0"/>
              </a:rPr>
              <a:t>Highbar</a:t>
            </a:r>
            <a:r>
              <a:rPr lang="en-US" altLang="en-US" sz="1000" dirty="0">
                <a:solidFill>
                  <a:schemeClr val="bg1"/>
                </a:solidFill>
                <a:latin typeface="Trebuchet MS" panose="020B0603020202020204" pitchFamily="34" charset="0"/>
              </a:rPr>
              <a:t> Technocrat Limited, which are subject to a number of risks and uncertainties and actual results could materially differ from those in such forward looking statements, important developments that could affect the company's operations include a downtrend in the information technology and infrastructure sectors, significant changes in political and economic environment in India, tax laws, labor relations, litigation etc. The company does not undertake to make any announcement in case any of these forward looking statements become materially incorrect in future or update any forward looking statements made from time to time by or on behalf of the company.</a:t>
            </a:r>
          </a:p>
          <a:p>
            <a:pPr algn="just">
              <a:lnSpc>
                <a:spcPts val="1800"/>
              </a:lnSpc>
              <a:spcBef>
                <a:spcPct val="0"/>
              </a:spcBef>
              <a:buFontTx/>
              <a:buNone/>
            </a:pPr>
            <a:r>
              <a:rPr lang="en-US" altLang="en-US" sz="1000" dirty="0">
                <a:solidFill>
                  <a:schemeClr val="bg1"/>
                </a:solidFill>
                <a:latin typeface="Trebuchet MS" panose="020B0603020202020204" pitchFamily="34" charset="0"/>
              </a:rPr>
              <a:t>All rights reserved. Copyright with </a:t>
            </a:r>
            <a:r>
              <a:rPr lang="en-US" altLang="en-US" sz="1000" dirty="0" err="1">
                <a:solidFill>
                  <a:schemeClr val="bg1"/>
                </a:solidFill>
                <a:latin typeface="Trebuchet MS" panose="020B0603020202020204" pitchFamily="34" charset="0"/>
              </a:rPr>
              <a:t>Highbar</a:t>
            </a:r>
            <a:r>
              <a:rPr lang="en-US" altLang="en-US" sz="1000" dirty="0">
                <a:solidFill>
                  <a:schemeClr val="bg1"/>
                </a:solidFill>
                <a:latin typeface="Trebuchet MS" panose="020B0603020202020204" pitchFamily="34" charset="0"/>
              </a:rPr>
              <a:t> Technocrat Limited. </a:t>
            </a:r>
            <a:r>
              <a:rPr lang="en-US" altLang="en-US" sz="1000" dirty="0" err="1">
                <a:solidFill>
                  <a:schemeClr val="bg1"/>
                </a:solidFill>
                <a:latin typeface="Trebuchet MS" panose="020B0603020202020204" pitchFamily="34" charset="0"/>
              </a:rPr>
              <a:t>Highbar</a:t>
            </a:r>
            <a:r>
              <a:rPr lang="en-US" altLang="en-US" sz="1000" dirty="0">
                <a:solidFill>
                  <a:schemeClr val="bg1"/>
                </a:solidFill>
                <a:latin typeface="Trebuchet MS" panose="020B0603020202020204" pitchFamily="34" charset="0"/>
              </a:rPr>
              <a:t> is a trademark of </a:t>
            </a:r>
            <a:r>
              <a:rPr lang="en-US" altLang="en-US" sz="1000" dirty="0" err="1">
                <a:solidFill>
                  <a:schemeClr val="bg1"/>
                </a:solidFill>
                <a:latin typeface="Trebuchet MS" panose="020B0603020202020204" pitchFamily="34" charset="0"/>
              </a:rPr>
              <a:t>Highbar</a:t>
            </a:r>
            <a:r>
              <a:rPr lang="en-US" altLang="en-US" sz="1000" dirty="0">
                <a:solidFill>
                  <a:schemeClr val="bg1"/>
                </a:solidFill>
                <a:latin typeface="Trebuchet MS" panose="020B0603020202020204" pitchFamily="34" charset="0"/>
              </a:rPr>
              <a:t> Technocrat Limited &amp; other names, logos are trademarks of their respective owners.</a:t>
            </a:r>
          </a:p>
        </p:txBody>
      </p:sp>
      <p:sp>
        <p:nvSpPr>
          <p:cNvPr id="15367" name="Rectangle 6">
            <a:extLst>
              <a:ext uri="{FF2B5EF4-FFF2-40B4-BE49-F238E27FC236}">
                <a16:creationId xmlns:a16="http://schemas.microsoft.com/office/drawing/2014/main" id="{1653782F-B5BD-446C-AA1E-1F447F069496}"/>
              </a:ext>
            </a:extLst>
          </p:cNvPr>
          <p:cNvSpPr>
            <a:spLocks noChangeArrowheads="1"/>
          </p:cNvSpPr>
          <p:nvPr/>
        </p:nvSpPr>
        <p:spPr bwMode="auto">
          <a:xfrm>
            <a:off x="654050" y="4267200"/>
            <a:ext cx="841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000" dirty="0">
                <a:solidFill>
                  <a:schemeClr val="bg1"/>
                </a:solidFill>
                <a:latin typeface="Trebuchet MS" panose="020B0603020202020204" pitchFamily="34" charset="0"/>
              </a:rPr>
              <a:t>DISCLAIMER</a:t>
            </a:r>
          </a:p>
        </p:txBody>
      </p:sp>
      <p:cxnSp>
        <p:nvCxnSpPr>
          <p:cNvPr id="9" name="Straight Connector 8">
            <a:extLst>
              <a:ext uri="{FF2B5EF4-FFF2-40B4-BE49-F238E27FC236}">
                <a16:creationId xmlns:a16="http://schemas.microsoft.com/office/drawing/2014/main" id="{13EF102D-1BF6-4D2F-8C76-CDD4ADEB9A46}"/>
              </a:ext>
            </a:extLst>
          </p:cNvPr>
          <p:cNvCxnSpPr/>
          <p:nvPr/>
        </p:nvCxnSpPr>
        <p:spPr>
          <a:xfrm>
            <a:off x="0" y="4667250"/>
            <a:ext cx="9906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D5F0999-F66B-7B27-852E-775CAB0ECFC2}"/>
              </a:ext>
            </a:extLst>
          </p:cNvPr>
          <p:cNvGraphicFramePr>
            <a:graphicFrameLocks noGrp="1"/>
          </p:cNvGraphicFramePr>
          <p:nvPr>
            <p:extLst>
              <p:ext uri="{D42A27DB-BD31-4B8C-83A1-F6EECF244321}">
                <p14:modId xmlns:p14="http://schemas.microsoft.com/office/powerpoint/2010/main" val="1425817669"/>
              </p:ext>
            </p:extLst>
          </p:nvPr>
        </p:nvGraphicFramePr>
        <p:xfrm>
          <a:off x="304800" y="1066800"/>
          <a:ext cx="9105904" cy="4753743"/>
        </p:xfrm>
        <a:graphic>
          <a:graphicData uri="http://schemas.openxmlformats.org/drawingml/2006/table">
            <a:tbl>
              <a:tblPr firstRow="1" bandRow="1">
                <a:tableStyleId>{5C22544A-7EE6-4342-B048-85BDC9FD1C3A}</a:tableStyleId>
              </a:tblPr>
              <a:tblGrid>
                <a:gridCol w="1899090">
                  <a:extLst>
                    <a:ext uri="{9D8B030D-6E8A-4147-A177-3AD203B41FA5}">
                      <a16:colId xmlns:a16="http://schemas.microsoft.com/office/drawing/2014/main" val="759758918"/>
                    </a:ext>
                  </a:extLst>
                </a:gridCol>
                <a:gridCol w="829967">
                  <a:extLst>
                    <a:ext uri="{9D8B030D-6E8A-4147-A177-3AD203B41FA5}">
                      <a16:colId xmlns:a16="http://schemas.microsoft.com/office/drawing/2014/main" val="3517893529"/>
                    </a:ext>
                  </a:extLst>
                </a:gridCol>
                <a:gridCol w="671376">
                  <a:extLst>
                    <a:ext uri="{9D8B030D-6E8A-4147-A177-3AD203B41FA5}">
                      <a16:colId xmlns:a16="http://schemas.microsoft.com/office/drawing/2014/main" val="2922062448"/>
                    </a:ext>
                  </a:extLst>
                </a:gridCol>
                <a:gridCol w="3509609">
                  <a:extLst>
                    <a:ext uri="{9D8B030D-6E8A-4147-A177-3AD203B41FA5}">
                      <a16:colId xmlns:a16="http://schemas.microsoft.com/office/drawing/2014/main" val="2775709367"/>
                    </a:ext>
                  </a:extLst>
                </a:gridCol>
                <a:gridCol w="1097931">
                  <a:extLst>
                    <a:ext uri="{9D8B030D-6E8A-4147-A177-3AD203B41FA5}">
                      <a16:colId xmlns:a16="http://schemas.microsoft.com/office/drawing/2014/main" val="3738172784"/>
                    </a:ext>
                  </a:extLst>
                </a:gridCol>
                <a:gridCol w="1097931">
                  <a:extLst>
                    <a:ext uri="{9D8B030D-6E8A-4147-A177-3AD203B41FA5}">
                      <a16:colId xmlns:a16="http://schemas.microsoft.com/office/drawing/2014/main" val="4002342021"/>
                    </a:ext>
                  </a:extLst>
                </a:gridCol>
              </a:tblGrid>
              <a:tr h="403787">
                <a:tc>
                  <a:txBody>
                    <a:bodyPr/>
                    <a:lstStyle/>
                    <a:p>
                      <a:pPr algn="l" fontAlgn="b"/>
                      <a:r>
                        <a:rPr lang="en-IN" sz="1700" u="none" strike="noStrike">
                          <a:effectLst/>
                        </a:rPr>
                        <a:t>Module</a:t>
                      </a:r>
                      <a:endParaRPr lang="en-IN" sz="1700" b="1"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a:effectLst/>
                        </a:rPr>
                        <a:t>Sr.No.</a:t>
                      </a:r>
                      <a:endParaRPr lang="en-IN" sz="1700" b="1"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a:effectLst/>
                        </a:rPr>
                        <a:t>Date</a:t>
                      </a:r>
                      <a:endParaRPr lang="en-IN" sz="1700" b="1"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a:effectLst/>
                        </a:rPr>
                        <a:t>Topic</a:t>
                      </a:r>
                      <a:endParaRPr lang="en-IN" sz="1700" b="1"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a:effectLst/>
                        </a:rPr>
                        <a:t>Trainer-1</a:t>
                      </a:r>
                      <a:endParaRPr lang="en-IN" sz="1700" b="1"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a:effectLst/>
                        </a:rPr>
                        <a:t>Trainer-2</a:t>
                      </a:r>
                      <a:endParaRPr lang="en-IN" sz="1700" b="1" i="0" u="none" strike="noStrike">
                        <a:solidFill>
                          <a:srgbClr val="000000"/>
                        </a:solidFill>
                        <a:effectLst/>
                        <a:latin typeface="Trebuchet MS" panose="020B0603020202020204" pitchFamily="34" charset="0"/>
                      </a:endParaRPr>
                    </a:p>
                  </a:txBody>
                  <a:tcPr marL="13835" marR="13835" marT="13835" marB="0" anchor="b"/>
                </a:tc>
                <a:extLst>
                  <a:ext uri="{0D108BD9-81ED-4DB2-BD59-A6C34878D82A}">
                    <a16:rowId xmlns:a16="http://schemas.microsoft.com/office/drawing/2014/main" val="3609629569"/>
                  </a:ext>
                </a:extLst>
              </a:tr>
              <a:tr h="715873">
                <a:tc>
                  <a:txBody>
                    <a:bodyPr/>
                    <a:lstStyle/>
                    <a:p>
                      <a:pPr algn="l" fontAlgn="b"/>
                      <a:r>
                        <a:rPr lang="en-IN" sz="1700" u="none" strike="noStrike" dirty="0">
                          <a:effectLst/>
                        </a:rPr>
                        <a:t>Adobe with Script (BTP)</a:t>
                      </a:r>
                      <a:endParaRPr lang="en-IN" sz="1700" b="0" i="0" u="none" strike="noStrike" dirty="0">
                        <a:solidFill>
                          <a:srgbClr val="000000"/>
                        </a:solidFill>
                        <a:effectLst/>
                        <a:latin typeface="Trebuchet MS" panose="020B0603020202020204" pitchFamily="34" charset="0"/>
                      </a:endParaRPr>
                    </a:p>
                  </a:txBody>
                  <a:tcPr marL="13835" marR="13835" marT="13835" marB="0" anchor="b"/>
                </a:tc>
                <a:tc>
                  <a:txBody>
                    <a:bodyPr/>
                    <a:lstStyle/>
                    <a:p>
                      <a:pPr algn="ctr" fontAlgn="ctr"/>
                      <a:r>
                        <a:rPr lang="en-IN" sz="1700" u="none" strike="noStrike">
                          <a:effectLst/>
                        </a:rPr>
                        <a:t>1</a:t>
                      </a:r>
                      <a:endParaRPr lang="en-IN" sz="1700" b="0" i="0" u="none" strike="noStrike">
                        <a:solidFill>
                          <a:srgbClr val="000000"/>
                        </a:solidFill>
                        <a:effectLst/>
                        <a:latin typeface="Trebuchet MS" panose="020B0603020202020204" pitchFamily="34" charset="0"/>
                      </a:endParaRPr>
                    </a:p>
                  </a:txBody>
                  <a:tcPr marL="13835" marR="13835" marT="13835" marB="0" anchor="ctr"/>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a:effectLst/>
                        </a:rPr>
                        <a:t>Design of Form</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a:effectLst/>
                        </a:rPr>
                        <a:t>External</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a:effectLst/>
                        </a:rPr>
                        <a:t>External</a:t>
                      </a:r>
                      <a:endParaRPr lang="en-IN" sz="1700" b="0" i="0" u="none" strike="noStrike">
                        <a:solidFill>
                          <a:srgbClr val="000000"/>
                        </a:solidFill>
                        <a:effectLst/>
                        <a:latin typeface="Trebuchet MS" panose="020B0603020202020204" pitchFamily="34" charset="0"/>
                      </a:endParaRPr>
                    </a:p>
                  </a:txBody>
                  <a:tcPr marL="13835" marR="13835" marT="13835" marB="0" anchor="b"/>
                </a:tc>
                <a:extLst>
                  <a:ext uri="{0D108BD9-81ED-4DB2-BD59-A6C34878D82A}">
                    <a16:rowId xmlns:a16="http://schemas.microsoft.com/office/drawing/2014/main" val="3339390054"/>
                  </a:ext>
                </a:extLst>
              </a:tr>
              <a:tr h="403787">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ctr" fontAlgn="ctr"/>
                      <a:r>
                        <a:rPr lang="en-IN" sz="1700" u="none" strike="noStrike">
                          <a:effectLst/>
                        </a:rPr>
                        <a:t>2</a:t>
                      </a:r>
                      <a:endParaRPr lang="en-IN" sz="1700" b="0" i="0" u="none" strike="noStrike">
                        <a:solidFill>
                          <a:srgbClr val="000000"/>
                        </a:solidFill>
                        <a:effectLst/>
                        <a:latin typeface="Trebuchet MS" panose="020B0603020202020204" pitchFamily="34" charset="0"/>
                      </a:endParaRPr>
                    </a:p>
                  </a:txBody>
                  <a:tcPr marL="13835" marR="13835" marT="13835" marB="0" anchor="ctr"/>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US" sz="1700" u="none" strike="noStrike">
                          <a:effectLst/>
                        </a:rPr>
                        <a:t>Script and add logic in adobe form</a:t>
                      </a:r>
                      <a:endParaRPr lang="en-US"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a:effectLst/>
                        </a:rPr>
                        <a:t>External</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a:effectLst/>
                        </a:rPr>
                        <a:t>External</a:t>
                      </a:r>
                      <a:endParaRPr lang="en-IN" sz="1700" b="0" i="0" u="none" strike="noStrike">
                        <a:solidFill>
                          <a:srgbClr val="000000"/>
                        </a:solidFill>
                        <a:effectLst/>
                        <a:latin typeface="Trebuchet MS" panose="020B0603020202020204" pitchFamily="34" charset="0"/>
                      </a:endParaRPr>
                    </a:p>
                  </a:txBody>
                  <a:tcPr marL="13835" marR="13835" marT="13835" marB="0" anchor="b"/>
                </a:tc>
                <a:extLst>
                  <a:ext uri="{0D108BD9-81ED-4DB2-BD59-A6C34878D82A}">
                    <a16:rowId xmlns:a16="http://schemas.microsoft.com/office/drawing/2014/main" val="2745152982"/>
                  </a:ext>
                </a:extLst>
              </a:tr>
              <a:tr h="403787">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ctr" fontAlgn="ctr"/>
                      <a:r>
                        <a:rPr lang="en-IN" sz="1700" u="none" strike="noStrike">
                          <a:effectLst/>
                        </a:rPr>
                        <a:t>3</a:t>
                      </a:r>
                      <a:endParaRPr lang="en-IN" sz="1700" b="0" i="0" u="none" strike="noStrike">
                        <a:solidFill>
                          <a:srgbClr val="000000"/>
                        </a:solidFill>
                        <a:effectLst/>
                        <a:latin typeface="Trebuchet MS" panose="020B0603020202020204" pitchFamily="34" charset="0"/>
                      </a:endParaRPr>
                    </a:p>
                  </a:txBody>
                  <a:tcPr marL="13835" marR="13835" marT="13835" marB="0" anchor="ctr"/>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US" sz="1700" u="none" strike="noStrike">
                          <a:effectLst/>
                        </a:rPr>
                        <a:t>Script and add logic in adobe form</a:t>
                      </a:r>
                      <a:endParaRPr lang="en-US"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a:effectLst/>
                        </a:rPr>
                        <a:t>External</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a:effectLst/>
                        </a:rPr>
                        <a:t>External</a:t>
                      </a:r>
                      <a:endParaRPr lang="en-IN" sz="1700" b="0" i="0" u="none" strike="noStrike">
                        <a:solidFill>
                          <a:srgbClr val="000000"/>
                        </a:solidFill>
                        <a:effectLst/>
                        <a:latin typeface="Trebuchet MS" panose="020B0603020202020204" pitchFamily="34" charset="0"/>
                      </a:endParaRPr>
                    </a:p>
                  </a:txBody>
                  <a:tcPr marL="13835" marR="13835" marT="13835" marB="0" anchor="b"/>
                </a:tc>
                <a:extLst>
                  <a:ext uri="{0D108BD9-81ED-4DB2-BD59-A6C34878D82A}">
                    <a16:rowId xmlns:a16="http://schemas.microsoft.com/office/drawing/2014/main" val="3386756866"/>
                  </a:ext>
                </a:extLst>
              </a:tr>
              <a:tr h="403787">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ctr" fontAlgn="ctr"/>
                      <a:r>
                        <a:rPr lang="en-IN" sz="1700" u="none" strike="noStrike">
                          <a:effectLst/>
                        </a:rPr>
                        <a:t>4</a:t>
                      </a:r>
                      <a:endParaRPr lang="en-IN" sz="1700" b="0" i="0" u="none" strike="noStrike">
                        <a:solidFill>
                          <a:srgbClr val="000000"/>
                        </a:solidFill>
                        <a:effectLst/>
                        <a:latin typeface="Trebuchet MS" panose="020B0603020202020204" pitchFamily="34" charset="0"/>
                      </a:endParaRPr>
                    </a:p>
                  </a:txBody>
                  <a:tcPr marL="13835" marR="13835" marT="13835" marB="0" anchor="ctr"/>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US" sz="1700" u="none" strike="noStrike">
                          <a:effectLst/>
                        </a:rPr>
                        <a:t>Script and add logic in adobe form</a:t>
                      </a:r>
                      <a:endParaRPr lang="en-US"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a:effectLst/>
                        </a:rPr>
                        <a:t>External</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a:effectLst/>
                        </a:rPr>
                        <a:t>External</a:t>
                      </a:r>
                      <a:endParaRPr lang="en-IN" sz="1700" b="0" i="0" u="none" strike="noStrike">
                        <a:solidFill>
                          <a:srgbClr val="000000"/>
                        </a:solidFill>
                        <a:effectLst/>
                        <a:latin typeface="Trebuchet MS" panose="020B0603020202020204" pitchFamily="34" charset="0"/>
                      </a:endParaRPr>
                    </a:p>
                  </a:txBody>
                  <a:tcPr marL="13835" marR="13835" marT="13835" marB="0" anchor="b"/>
                </a:tc>
                <a:extLst>
                  <a:ext uri="{0D108BD9-81ED-4DB2-BD59-A6C34878D82A}">
                    <a16:rowId xmlns:a16="http://schemas.microsoft.com/office/drawing/2014/main" val="426115206"/>
                  </a:ext>
                </a:extLst>
              </a:tr>
              <a:tr h="403787">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ctr" fontAlgn="ctr"/>
                      <a:r>
                        <a:rPr lang="en-IN" sz="1700" u="none" strike="noStrike">
                          <a:effectLst/>
                        </a:rPr>
                        <a:t>5</a:t>
                      </a:r>
                      <a:endParaRPr lang="en-IN" sz="1700" b="0" i="0" u="none" strike="noStrike">
                        <a:solidFill>
                          <a:srgbClr val="000000"/>
                        </a:solidFill>
                        <a:effectLst/>
                        <a:latin typeface="Trebuchet MS" panose="020B0603020202020204" pitchFamily="34" charset="0"/>
                      </a:endParaRPr>
                    </a:p>
                  </a:txBody>
                  <a:tcPr marL="13835" marR="13835" marT="13835" marB="0" anchor="ctr"/>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a:effectLst/>
                        </a:rPr>
                        <a:t>Project Related Process</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a:effectLst/>
                        </a:rPr>
                        <a:t>External</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a:effectLst/>
                        </a:rPr>
                        <a:t>External</a:t>
                      </a:r>
                      <a:endParaRPr lang="en-IN" sz="1700" b="0" i="0" u="none" strike="noStrike">
                        <a:solidFill>
                          <a:srgbClr val="000000"/>
                        </a:solidFill>
                        <a:effectLst/>
                        <a:latin typeface="Trebuchet MS" panose="020B0603020202020204" pitchFamily="34" charset="0"/>
                      </a:endParaRPr>
                    </a:p>
                  </a:txBody>
                  <a:tcPr marL="13835" marR="13835" marT="13835" marB="0" anchor="b"/>
                </a:tc>
                <a:extLst>
                  <a:ext uri="{0D108BD9-81ED-4DB2-BD59-A6C34878D82A}">
                    <a16:rowId xmlns:a16="http://schemas.microsoft.com/office/drawing/2014/main" val="2285415162"/>
                  </a:ext>
                </a:extLst>
              </a:tr>
              <a:tr h="403787">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ctr" fontAlgn="ctr"/>
                      <a:r>
                        <a:rPr lang="en-IN" sz="1700" u="none" strike="noStrike">
                          <a:effectLst/>
                        </a:rPr>
                        <a:t>6</a:t>
                      </a:r>
                      <a:endParaRPr lang="en-IN" sz="1700" b="0" i="0" u="none" strike="noStrike">
                        <a:solidFill>
                          <a:srgbClr val="000000"/>
                        </a:solidFill>
                        <a:effectLst/>
                        <a:latin typeface="Trebuchet MS" panose="020B0603020202020204" pitchFamily="34" charset="0"/>
                      </a:endParaRPr>
                    </a:p>
                  </a:txBody>
                  <a:tcPr marL="13835" marR="13835" marT="13835" marB="0" anchor="ctr"/>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a:effectLst/>
                        </a:rPr>
                        <a:t>Project Related Process</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a:effectLst/>
                        </a:rPr>
                        <a:t>External</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a:effectLst/>
                        </a:rPr>
                        <a:t>External</a:t>
                      </a:r>
                      <a:endParaRPr lang="en-IN" sz="1700" b="0" i="0" u="none" strike="noStrike">
                        <a:solidFill>
                          <a:srgbClr val="000000"/>
                        </a:solidFill>
                        <a:effectLst/>
                        <a:latin typeface="Trebuchet MS" panose="020B0603020202020204" pitchFamily="34" charset="0"/>
                      </a:endParaRPr>
                    </a:p>
                  </a:txBody>
                  <a:tcPr marL="13835" marR="13835" marT="13835" marB="0" anchor="b"/>
                </a:tc>
                <a:extLst>
                  <a:ext uri="{0D108BD9-81ED-4DB2-BD59-A6C34878D82A}">
                    <a16:rowId xmlns:a16="http://schemas.microsoft.com/office/drawing/2014/main" val="1680505759"/>
                  </a:ext>
                </a:extLst>
              </a:tr>
              <a:tr h="403787">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ctr" fontAlgn="ctr"/>
                      <a:r>
                        <a:rPr lang="en-IN" sz="1700" u="none" strike="noStrike">
                          <a:effectLst/>
                        </a:rPr>
                        <a:t>7</a:t>
                      </a:r>
                      <a:endParaRPr lang="en-IN" sz="1700" b="0" i="0" u="none" strike="noStrike">
                        <a:solidFill>
                          <a:srgbClr val="000000"/>
                        </a:solidFill>
                        <a:effectLst/>
                        <a:latin typeface="Trebuchet MS" panose="020B0603020202020204" pitchFamily="34" charset="0"/>
                      </a:endParaRPr>
                    </a:p>
                  </a:txBody>
                  <a:tcPr marL="13835" marR="13835" marT="13835" marB="0" anchor="ctr"/>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a:effectLst/>
                        </a:rPr>
                        <a:t>Project Related Process</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a:effectLst/>
                        </a:rPr>
                        <a:t>External</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a:effectLst/>
                        </a:rPr>
                        <a:t>External</a:t>
                      </a:r>
                      <a:endParaRPr lang="en-IN" sz="1700" b="0" i="0" u="none" strike="noStrike">
                        <a:solidFill>
                          <a:srgbClr val="000000"/>
                        </a:solidFill>
                        <a:effectLst/>
                        <a:latin typeface="Trebuchet MS" panose="020B0603020202020204" pitchFamily="34" charset="0"/>
                      </a:endParaRPr>
                    </a:p>
                  </a:txBody>
                  <a:tcPr marL="13835" marR="13835" marT="13835" marB="0" anchor="b"/>
                </a:tc>
                <a:extLst>
                  <a:ext uri="{0D108BD9-81ED-4DB2-BD59-A6C34878D82A}">
                    <a16:rowId xmlns:a16="http://schemas.microsoft.com/office/drawing/2014/main" val="3481493471"/>
                  </a:ext>
                </a:extLst>
              </a:tr>
              <a:tr h="403787">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ctr" fontAlgn="ctr"/>
                      <a:r>
                        <a:rPr lang="en-IN" sz="1700" u="none" strike="noStrike">
                          <a:effectLst/>
                        </a:rPr>
                        <a:t>8</a:t>
                      </a:r>
                      <a:endParaRPr lang="en-IN" sz="1700" b="0" i="0" u="none" strike="noStrike">
                        <a:solidFill>
                          <a:srgbClr val="000000"/>
                        </a:solidFill>
                        <a:effectLst/>
                        <a:latin typeface="Trebuchet MS" panose="020B0603020202020204" pitchFamily="34" charset="0"/>
                      </a:endParaRPr>
                    </a:p>
                  </a:txBody>
                  <a:tcPr marL="13835" marR="13835" marT="13835" marB="0" anchor="ctr"/>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a:effectLst/>
                        </a:rPr>
                        <a:t>QnA</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a:effectLst/>
                        </a:rPr>
                        <a:t>External</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a:effectLst/>
                        </a:rPr>
                        <a:t>External</a:t>
                      </a:r>
                      <a:endParaRPr lang="en-IN" sz="1700" b="0" i="0" u="none" strike="noStrike">
                        <a:solidFill>
                          <a:srgbClr val="000000"/>
                        </a:solidFill>
                        <a:effectLst/>
                        <a:latin typeface="Trebuchet MS" panose="020B0603020202020204" pitchFamily="34" charset="0"/>
                      </a:endParaRPr>
                    </a:p>
                  </a:txBody>
                  <a:tcPr marL="13835" marR="13835" marT="13835" marB="0" anchor="b"/>
                </a:tc>
                <a:extLst>
                  <a:ext uri="{0D108BD9-81ED-4DB2-BD59-A6C34878D82A}">
                    <a16:rowId xmlns:a16="http://schemas.microsoft.com/office/drawing/2014/main" val="4132222197"/>
                  </a:ext>
                </a:extLst>
              </a:tr>
              <a:tr h="403787">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ctr" fontAlgn="ctr"/>
                      <a:r>
                        <a:rPr lang="en-IN" sz="1700" u="none" strike="noStrike">
                          <a:effectLst/>
                        </a:rPr>
                        <a:t>9</a:t>
                      </a:r>
                      <a:endParaRPr lang="en-IN" sz="1700" b="0" i="0" u="none" strike="noStrike">
                        <a:solidFill>
                          <a:srgbClr val="000000"/>
                        </a:solidFill>
                        <a:effectLst/>
                        <a:latin typeface="Trebuchet MS" panose="020B0603020202020204" pitchFamily="34" charset="0"/>
                      </a:endParaRPr>
                    </a:p>
                  </a:txBody>
                  <a:tcPr marL="13835" marR="13835" marT="13835" marB="0" anchor="ctr"/>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a:effectLst/>
                        </a:rPr>
                        <a:t>QnA</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a:effectLst/>
                        </a:rPr>
                        <a:t>External</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a:effectLst/>
                        </a:rPr>
                        <a:t>External</a:t>
                      </a:r>
                      <a:endParaRPr lang="en-IN" sz="1700" b="0" i="0" u="none" strike="noStrike">
                        <a:solidFill>
                          <a:srgbClr val="000000"/>
                        </a:solidFill>
                        <a:effectLst/>
                        <a:latin typeface="Trebuchet MS" panose="020B0603020202020204" pitchFamily="34" charset="0"/>
                      </a:endParaRPr>
                    </a:p>
                  </a:txBody>
                  <a:tcPr marL="13835" marR="13835" marT="13835" marB="0" anchor="b"/>
                </a:tc>
                <a:extLst>
                  <a:ext uri="{0D108BD9-81ED-4DB2-BD59-A6C34878D82A}">
                    <a16:rowId xmlns:a16="http://schemas.microsoft.com/office/drawing/2014/main" val="2359654538"/>
                  </a:ext>
                </a:extLst>
              </a:tr>
              <a:tr h="403787">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3835" marR="13835" marT="13835" marB="0" anchor="b"/>
                </a:tc>
                <a:tc>
                  <a:txBody>
                    <a:bodyPr/>
                    <a:lstStyle/>
                    <a:p>
                      <a:pPr algn="l" fontAlgn="b"/>
                      <a:r>
                        <a:rPr lang="en-IN" sz="1700" u="none" strike="noStrike" dirty="0">
                          <a:effectLst/>
                        </a:rPr>
                        <a:t> </a:t>
                      </a:r>
                      <a:endParaRPr lang="en-IN" sz="1700" b="0" i="0" u="none" strike="noStrike" dirty="0">
                        <a:solidFill>
                          <a:srgbClr val="000000"/>
                        </a:solidFill>
                        <a:effectLst/>
                        <a:latin typeface="Trebuchet MS" panose="020B0603020202020204" pitchFamily="34" charset="0"/>
                      </a:endParaRPr>
                    </a:p>
                  </a:txBody>
                  <a:tcPr marL="13835" marR="13835" marT="13835" marB="0" anchor="b"/>
                </a:tc>
                <a:extLst>
                  <a:ext uri="{0D108BD9-81ED-4DB2-BD59-A6C34878D82A}">
                    <a16:rowId xmlns:a16="http://schemas.microsoft.com/office/drawing/2014/main" val="3705125531"/>
                  </a:ext>
                </a:extLst>
              </a:tr>
            </a:tbl>
          </a:graphicData>
        </a:graphic>
      </p:graphicFrame>
    </p:spTree>
    <p:extLst>
      <p:ext uri="{BB962C8B-B14F-4D97-AF65-F5344CB8AC3E}">
        <p14:creationId xmlns:p14="http://schemas.microsoft.com/office/powerpoint/2010/main" val="1042363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7D07692-82B5-4C08-B311-86A787A4DF8B}"/>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4339" name="Content Placeholder 2">
            <a:extLst>
              <a:ext uri="{FF2B5EF4-FFF2-40B4-BE49-F238E27FC236}">
                <a16:creationId xmlns:a16="http://schemas.microsoft.com/office/drawing/2014/main" id="{DC5793D4-AB1B-4FDD-80B6-355FBC48B893}"/>
              </a:ext>
            </a:extLst>
          </p:cNvPr>
          <p:cNvSpPr>
            <a:spLocks noGrp="1"/>
          </p:cNvSpPr>
          <p:nvPr>
            <p:ph idx="1"/>
          </p:nvPr>
        </p:nvSpPr>
        <p:spPr/>
        <p:txBody>
          <a:bodyPr/>
          <a:lstStyle/>
          <a:p>
            <a:pPr eaLnBrk="1" hangingPunct="1"/>
            <a:endParaRPr lang="en-US" altLang="en-US"/>
          </a:p>
        </p:txBody>
      </p:sp>
      <p:sp>
        <p:nvSpPr>
          <p:cNvPr id="14340" name="Rectangle 40">
            <a:extLst>
              <a:ext uri="{FF2B5EF4-FFF2-40B4-BE49-F238E27FC236}">
                <a16:creationId xmlns:a16="http://schemas.microsoft.com/office/drawing/2014/main" id="{1FF643E2-F4F9-4A09-9427-9C106E58E37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A1F5DBAE-D933-4A76-9EC9-05F74E2974CF}"/>
              </a:ext>
            </a:extLst>
          </p:cNvPr>
          <p:cNvSpPr/>
          <p:nvPr/>
        </p:nvSpPr>
        <p:spPr>
          <a:xfrm>
            <a:off x="0" y="-7620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2" name="Rectangle 3">
            <a:extLst>
              <a:ext uri="{FF2B5EF4-FFF2-40B4-BE49-F238E27FC236}">
                <a16:creationId xmlns:a16="http://schemas.microsoft.com/office/drawing/2014/main" id="{A937403F-3B2B-4D9F-BDDF-7ED2505BAD64}"/>
              </a:ext>
            </a:extLst>
          </p:cNvPr>
          <p:cNvSpPr>
            <a:spLocks noChangeArrowheads="1"/>
          </p:cNvSpPr>
          <p:nvPr/>
        </p:nvSpPr>
        <p:spPr bwMode="auto">
          <a:xfrm>
            <a:off x="746126" y="2770187"/>
            <a:ext cx="8397874"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IN" sz="3200" dirty="0">
                <a:solidFill>
                  <a:srgbClr val="FFFFFF"/>
                </a:solidFill>
                <a:latin typeface="Trebuchet MS" panose="020B0603020202020204" pitchFamily="34" charset="0"/>
              </a:rPr>
              <a:t>UI5</a:t>
            </a:r>
            <a:endParaRPr lang="en-US" altLang="en-US" dirty="0">
              <a:solidFill>
                <a:srgbClr val="FFFFFF"/>
              </a:solidFill>
              <a:latin typeface="Trebuchet MS" panose="020B0603020202020204" pitchFamily="34" charset="0"/>
            </a:endParaRPr>
          </a:p>
        </p:txBody>
      </p:sp>
      <p:sp>
        <p:nvSpPr>
          <p:cNvPr id="14343" name="Rectangle 4">
            <a:extLst>
              <a:ext uri="{FF2B5EF4-FFF2-40B4-BE49-F238E27FC236}">
                <a16:creationId xmlns:a16="http://schemas.microsoft.com/office/drawing/2014/main" id="{278F1E89-337C-44E0-BB21-94E0DDE4AB95}"/>
              </a:ext>
            </a:extLst>
          </p:cNvPr>
          <p:cNvSpPr>
            <a:spLocks noChangeArrowheads="1"/>
          </p:cNvSpPr>
          <p:nvPr/>
        </p:nvSpPr>
        <p:spPr bwMode="auto">
          <a:xfrm>
            <a:off x="746125" y="4257675"/>
            <a:ext cx="891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20000"/>
              </a:spcAft>
              <a:buFontTx/>
              <a:buNone/>
            </a:pPr>
            <a:endParaRPr lang="en-US" altLang="en-US" sz="1600" dirty="0">
              <a:solidFill>
                <a:srgbClr val="FFFFFF"/>
              </a:solidFill>
              <a:latin typeface="Trebuchet MS" panose="020B0603020202020204" pitchFamily="34" charset="0"/>
            </a:endParaRPr>
          </a:p>
        </p:txBody>
      </p:sp>
      <p:sp>
        <p:nvSpPr>
          <p:cNvPr id="9" name="Rectangle 3">
            <a:extLst>
              <a:ext uri="{FF2B5EF4-FFF2-40B4-BE49-F238E27FC236}">
                <a16:creationId xmlns:a16="http://schemas.microsoft.com/office/drawing/2014/main" id="{204A73D2-A686-42BE-98EF-39924998CE1A}"/>
              </a:ext>
            </a:extLst>
          </p:cNvPr>
          <p:cNvSpPr>
            <a:spLocks noChangeArrowheads="1"/>
          </p:cNvSpPr>
          <p:nvPr/>
        </p:nvSpPr>
        <p:spPr bwMode="auto">
          <a:xfrm>
            <a:off x="687387" y="3665537"/>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sz="2200" dirty="0">
                <a:solidFill>
                  <a:srgbClr val="FFFFFF"/>
                </a:solidFill>
                <a:latin typeface="Trebuchet MS" panose="020B0603020202020204" pitchFamily="34" charset="0"/>
              </a:rPr>
              <a:t> </a:t>
            </a:r>
          </a:p>
        </p:txBody>
      </p:sp>
    </p:spTree>
    <p:extLst>
      <p:ext uri="{BB962C8B-B14F-4D97-AF65-F5344CB8AC3E}">
        <p14:creationId xmlns:p14="http://schemas.microsoft.com/office/powerpoint/2010/main" val="542073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02F0182-BF6B-48B7-9EF4-E56069692514}"/>
              </a:ext>
            </a:extLst>
          </p:cNvPr>
          <p:cNvSpPr>
            <a:spLocks noGrp="1"/>
          </p:cNvSpPr>
          <p:nvPr>
            <p:ph type="title"/>
          </p:nvPr>
        </p:nvSpPr>
        <p:spPr>
          <a:xfrm>
            <a:off x="215348" y="313153"/>
            <a:ext cx="8724900" cy="638175"/>
          </a:xfrm>
        </p:spPr>
        <p:txBody>
          <a:bodyPr/>
          <a:lstStyle/>
          <a:p>
            <a:r>
              <a:rPr lang="en-US" altLang="en-US" dirty="0"/>
              <a:t>UI5</a:t>
            </a:r>
          </a:p>
        </p:txBody>
      </p:sp>
      <p:sp>
        <p:nvSpPr>
          <p:cNvPr id="2" name="TextBox 1">
            <a:extLst>
              <a:ext uri="{FF2B5EF4-FFF2-40B4-BE49-F238E27FC236}">
                <a16:creationId xmlns:a16="http://schemas.microsoft.com/office/drawing/2014/main" id="{A2B5701F-825C-D318-C993-D9199D36C7D0}"/>
              </a:ext>
            </a:extLst>
          </p:cNvPr>
          <p:cNvSpPr txBox="1"/>
          <p:nvPr/>
        </p:nvSpPr>
        <p:spPr>
          <a:xfrm>
            <a:off x="495300" y="1524000"/>
            <a:ext cx="8420100" cy="3416320"/>
          </a:xfrm>
          <a:prstGeom prst="rect">
            <a:avLst/>
          </a:prstGeom>
          <a:noFill/>
        </p:spPr>
        <p:txBody>
          <a:bodyPr wrap="square">
            <a:spAutoFit/>
          </a:bodyPr>
          <a:lstStyle/>
          <a:p>
            <a:pPr algn="l"/>
            <a:r>
              <a:rPr lang="en-US" sz="2400" b="0" i="0" dirty="0">
                <a:solidFill>
                  <a:srgbClr val="414141"/>
                </a:solidFill>
                <a:effectLst/>
                <a:latin typeface="Arial" panose="020B0604020202020204" pitchFamily="34" charset="0"/>
              </a:rPr>
              <a:t>Skill Required : JavaScript</a:t>
            </a:r>
          </a:p>
          <a:p>
            <a:pPr algn="l"/>
            <a:endParaRPr lang="en-US" sz="2400" b="0" i="0" dirty="0">
              <a:solidFill>
                <a:srgbClr val="414141"/>
              </a:solidFill>
              <a:effectLst/>
              <a:latin typeface="Arial" panose="020B0604020202020204" pitchFamily="34" charset="0"/>
            </a:endParaRPr>
          </a:p>
          <a:p>
            <a:pPr algn="l"/>
            <a:r>
              <a:rPr lang="en-US" sz="2400" b="0" i="0" dirty="0">
                <a:solidFill>
                  <a:srgbClr val="414141"/>
                </a:solidFill>
                <a:effectLst/>
                <a:latin typeface="Arial" panose="020B0604020202020204" pitchFamily="34" charset="0"/>
              </a:rPr>
              <a:t>Trainer : Internal</a:t>
            </a:r>
          </a:p>
          <a:p>
            <a:pPr algn="l"/>
            <a:endParaRPr lang="en-US" sz="2400" b="0" i="0" dirty="0">
              <a:solidFill>
                <a:srgbClr val="414141"/>
              </a:solidFill>
              <a:effectLst/>
              <a:latin typeface="Arial" panose="020B0604020202020204" pitchFamily="34" charset="0"/>
            </a:endParaRPr>
          </a:p>
          <a:p>
            <a:pPr algn="l"/>
            <a:r>
              <a:rPr lang="en-US" sz="2400" b="0" i="0" dirty="0">
                <a:solidFill>
                  <a:srgbClr val="414141"/>
                </a:solidFill>
                <a:effectLst/>
                <a:latin typeface="Arial" panose="020B0604020202020204" pitchFamily="34" charset="0"/>
              </a:rPr>
              <a:t>Comment : In Training, a Trainer will explain step by step how to create a project and details of objects developed in the project.</a:t>
            </a:r>
          </a:p>
          <a:p>
            <a:pPr algn="l"/>
            <a:endParaRPr lang="en-US" sz="2400" b="0" i="0" dirty="0">
              <a:solidFill>
                <a:srgbClr val="414141"/>
              </a:solidFill>
              <a:effectLst/>
              <a:latin typeface="Arial" panose="020B0604020202020204" pitchFamily="34" charset="0"/>
            </a:endParaRPr>
          </a:p>
          <a:p>
            <a:pPr algn="l"/>
            <a:r>
              <a:rPr lang="en-US" sz="2400" b="0" i="0" dirty="0">
                <a:solidFill>
                  <a:srgbClr val="414141"/>
                </a:solidFill>
                <a:effectLst/>
                <a:latin typeface="Arial" panose="020B0604020202020204" pitchFamily="34" charset="0"/>
              </a:rPr>
              <a:t>Applicable in public and private cloud</a:t>
            </a:r>
          </a:p>
        </p:txBody>
      </p:sp>
    </p:spTree>
    <p:extLst>
      <p:ext uri="{BB962C8B-B14F-4D97-AF65-F5344CB8AC3E}">
        <p14:creationId xmlns:p14="http://schemas.microsoft.com/office/powerpoint/2010/main" val="2723291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10D09AD-FADE-A283-214D-766A0BF7434F}"/>
              </a:ext>
            </a:extLst>
          </p:cNvPr>
          <p:cNvSpPr>
            <a:spLocks noGrp="1"/>
          </p:cNvSpPr>
          <p:nvPr>
            <p:ph type="title"/>
          </p:nvPr>
        </p:nvSpPr>
        <p:spPr>
          <a:xfrm>
            <a:off x="228600" y="685800"/>
            <a:ext cx="8915400" cy="548640"/>
          </a:xfrm>
        </p:spPr>
        <p:txBody>
          <a:bodyPr wrap="square" anchor="ctr">
            <a:normAutofit/>
          </a:bodyPr>
          <a:lstStyle/>
          <a:p>
            <a:r>
              <a:rPr lang="en-US" dirty="0"/>
              <a:t>Schedule Detail</a:t>
            </a:r>
          </a:p>
        </p:txBody>
      </p:sp>
      <p:graphicFrame>
        <p:nvGraphicFramePr>
          <p:cNvPr id="2" name="Table 1">
            <a:extLst>
              <a:ext uri="{FF2B5EF4-FFF2-40B4-BE49-F238E27FC236}">
                <a16:creationId xmlns:a16="http://schemas.microsoft.com/office/drawing/2014/main" id="{D6F08BAC-7983-2E97-64FF-32E85486EE6F}"/>
              </a:ext>
            </a:extLst>
          </p:cNvPr>
          <p:cNvGraphicFramePr>
            <a:graphicFrameLocks noGrp="1"/>
          </p:cNvGraphicFramePr>
          <p:nvPr>
            <p:extLst>
              <p:ext uri="{D42A27DB-BD31-4B8C-83A1-F6EECF244321}">
                <p14:modId xmlns:p14="http://schemas.microsoft.com/office/powerpoint/2010/main" val="48143438"/>
              </p:ext>
            </p:extLst>
          </p:nvPr>
        </p:nvGraphicFramePr>
        <p:xfrm>
          <a:off x="381000" y="1447800"/>
          <a:ext cx="9296400" cy="3810002"/>
        </p:xfrm>
        <a:graphic>
          <a:graphicData uri="http://schemas.openxmlformats.org/drawingml/2006/table">
            <a:tbl>
              <a:tblPr firstRow="1" bandRow="1">
                <a:tableStyleId>{5C22544A-7EE6-4342-B048-85BDC9FD1C3A}</a:tableStyleId>
              </a:tblPr>
              <a:tblGrid>
                <a:gridCol w="696012">
                  <a:extLst>
                    <a:ext uri="{9D8B030D-6E8A-4147-A177-3AD203B41FA5}">
                      <a16:colId xmlns:a16="http://schemas.microsoft.com/office/drawing/2014/main" val="298492075"/>
                    </a:ext>
                  </a:extLst>
                </a:gridCol>
                <a:gridCol w="610336">
                  <a:extLst>
                    <a:ext uri="{9D8B030D-6E8A-4147-A177-3AD203B41FA5}">
                      <a16:colId xmlns:a16="http://schemas.microsoft.com/office/drawing/2014/main" val="649966570"/>
                    </a:ext>
                  </a:extLst>
                </a:gridCol>
                <a:gridCol w="856426">
                  <a:extLst>
                    <a:ext uri="{9D8B030D-6E8A-4147-A177-3AD203B41FA5}">
                      <a16:colId xmlns:a16="http://schemas.microsoft.com/office/drawing/2014/main" val="1006801741"/>
                    </a:ext>
                  </a:extLst>
                </a:gridCol>
                <a:gridCol w="856426">
                  <a:extLst>
                    <a:ext uri="{9D8B030D-6E8A-4147-A177-3AD203B41FA5}">
                      <a16:colId xmlns:a16="http://schemas.microsoft.com/office/drawing/2014/main" val="1372861327"/>
                    </a:ext>
                  </a:extLst>
                </a:gridCol>
                <a:gridCol w="440808">
                  <a:extLst>
                    <a:ext uri="{9D8B030D-6E8A-4147-A177-3AD203B41FA5}">
                      <a16:colId xmlns:a16="http://schemas.microsoft.com/office/drawing/2014/main" val="2385206422"/>
                    </a:ext>
                  </a:extLst>
                </a:gridCol>
                <a:gridCol w="440808">
                  <a:extLst>
                    <a:ext uri="{9D8B030D-6E8A-4147-A177-3AD203B41FA5}">
                      <a16:colId xmlns:a16="http://schemas.microsoft.com/office/drawing/2014/main" val="731795159"/>
                    </a:ext>
                  </a:extLst>
                </a:gridCol>
                <a:gridCol w="809031">
                  <a:extLst>
                    <a:ext uri="{9D8B030D-6E8A-4147-A177-3AD203B41FA5}">
                      <a16:colId xmlns:a16="http://schemas.microsoft.com/office/drawing/2014/main" val="3099593412"/>
                    </a:ext>
                  </a:extLst>
                </a:gridCol>
                <a:gridCol w="453568">
                  <a:extLst>
                    <a:ext uri="{9D8B030D-6E8A-4147-A177-3AD203B41FA5}">
                      <a16:colId xmlns:a16="http://schemas.microsoft.com/office/drawing/2014/main" val="1248321979"/>
                    </a:ext>
                  </a:extLst>
                </a:gridCol>
                <a:gridCol w="623096">
                  <a:extLst>
                    <a:ext uri="{9D8B030D-6E8A-4147-A177-3AD203B41FA5}">
                      <a16:colId xmlns:a16="http://schemas.microsoft.com/office/drawing/2014/main" val="875933240"/>
                    </a:ext>
                  </a:extLst>
                </a:gridCol>
                <a:gridCol w="723356">
                  <a:extLst>
                    <a:ext uri="{9D8B030D-6E8A-4147-A177-3AD203B41FA5}">
                      <a16:colId xmlns:a16="http://schemas.microsoft.com/office/drawing/2014/main" val="2182536353"/>
                    </a:ext>
                  </a:extLst>
                </a:gridCol>
                <a:gridCol w="2143385">
                  <a:extLst>
                    <a:ext uri="{9D8B030D-6E8A-4147-A177-3AD203B41FA5}">
                      <a16:colId xmlns:a16="http://schemas.microsoft.com/office/drawing/2014/main" val="142852793"/>
                    </a:ext>
                  </a:extLst>
                </a:gridCol>
                <a:gridCol w="643148">
                  <a:extLst>
                    <a:ext uri="{9D8B030D-6E8A-4147-A177-3AD203B41FA5}">
                      <a16:colId xmlns:a16="http://schemas.microsoft.com/office/drawing/2014/main" val="3304027909"/>
                    </a:ext>
                  </a:extLst>
                </a:gridCol>
              </a:tblGrid>
              <a:tr h="580763">
                <a:tc>
                  <a:txBody>
                    <a:bodyPr/>
                    <a:lstStyle/>
                    <a:p>
                      <a:pPr algn="ctr" fontAlgn="b"/>
                      <a:r>
                        <a:rPr lang="en-IN" sz="1100" u="none" strike="noStrike">
                          <a:effectLst/>
                        </a:rPr>
                        <a:t>Topic for Training </a:t>
                      </a:r>
                      <a:endParaRPr lang="en-IN" sz="1100" b="1" i="0" u="none" strike="noStrike">
                        <a:solidFill>
                          <a:srgbClr val="000000"/>
                        </a:solidFill>
                        <a:effectLst/>
                        <a:latin typeface="Aptos Narrow" panose="020B0004020202020204" pitchFamily="34" charset="0"/>
                      </a:endParaRPr>
                    </a:p>
                  </a:txBody>
                  <a:tcPr marL="5785" marR="5785" marT="5785" marB="0" anchor="b"/>
                </a:tc>
                <a:tc>
                  <a:txBody>
                    <a:bodyPr/>
                    <a:lstStyle/>
                    <a:p>
                      <a:pPr algn="ctr" fontAlgn="b"/>
                      <a:r>
                        <a:rPr lang="en-IN" sz="1100" u="none" strike="noStrike" dirty="0">
                          <a:effectLst/>
                        </a:rPr>
                        <a:t>Priority </a:t>
                      </a:r>
                      <a:endParaRPr lang="en-IN" sz="1100" b="1" i="0" u="none" strike="noStrike" dirty="0">
                        <a:solidFill>
                          <a:srgbClr val="000000"/>
                        </a:solidFill>
                        <a:effectLst/>
                        <a:latin typeface="Aptos Narrow" panose="020B0004020202020204" pitchFamily="34" charset="0"/>
                      </a:endParaRPr>
                    </a:p>
                  </a:txBody>
                  <a:tcPr marL="5785" marR="5785" marT="5785" marB="0" anchor="b"/>
                </a:tc>
                <a:tc>
                  <a:txBody>
                    <a:bodyPr/>
                    <a:lstStyle/>
                    <a:p>
                      <a:pPr algn="ctr" fontAlgn="b"/>
                      <a:r>
                        <a:rPr lang="en-IN" sz="1100" u="none" strike="noStrike">
                          <a:effectLst/>
                        </a:rPr>
                        <a:t>Start Date</a:t>
                      </a:r>
                      <a:endParaRPr lang="en-IN" sz="1100" b="1" i="0" u="none" strike="noStrike">
                        <a:solidFill>
                          <a:srgbClr val="000000"/>
                        </a:solidFill>
                        <a:effectLst/>
                        <a:latin typeface="Aptos Narrow" panose="020B0004020202020204" pitchFamily="34" charset="0"/>
                      </a:endParaRPr>
                    </a:p>
                  </a:txBody>
                  <a:tcPr marL="5785" marR="5785" marT="5785" marB="0" anchor="b"/>
                </a:tc>
                <a:tc>
                  <a:txBody>
                    <a:bodyPr/>
                    <a:lstStyle/>
                    <a:p>
                      <a:pPr algn="ctr" fontAlgn="b"/>
                      <a:r>
                        <a:rPr lang="en-IN" sz="1100" u="none" strike="noStrike">
                          <a:effectLst/>
                        </a:rPr>
                        <a:t>End Date</a:t>
                      </a:r>
                      <a:endParaRPr lang="en-IN" sz="1100" b="1" i="0" u="none" strike="noStrike">
                        <a:solidFill>
                          <a:srgbClr val="000000"/>
                        </a:solidFill>
                        <a:effectLst/>
                        <a:latin typeface="Aptos Narrow" panose="020B0004020202020204" pitchFamily="34" charset="0"/>
                      </a:endParaRPr>
                    </a:p>
                  </a:txBody>
                  <a:tcPr marL="5785" marR="5785" marT="5785" marB="0" anchor="b"/>
                </a:tc>
                <a:tc>
                  <a:txBody>
                    <a:bodyPr/>
                    <a:lstStyle/>
                    <a:p>
                      <a:pPr algn="ctr" fontAlgn="b"/>
                      <a:r>
                        <a:rPr lang="en-IN" sz="1100" u="none" strike="noStrike">
                          <a:effectLst/>
                        </a:rPr>
                        <a:t>In Time</a:t>
                      </a:r>
                      <a:endParaRPr lang="en-IN" sz="1100" b="1" i="0" u="none" strike="noStrike">
                        <a:solidFill>
                          <a:srgbClr val="000000"/>
                        </a:solidFill>
                        <a:effectLst/>
                        <a:latin typeface="Aptos Narrow" panose="020B0004020202020204" pitchFamily="34" charset="0"/>
                      </a:endParaRPr>
                    </a:p>
                  </a:txBody>
                  <a:tcPr marL="5785" marR="5785" marT="5785" marB="0" anchor="b"/>
                </a:tc>
                <a:tc>
                  <a:txBody>
                    <a:bodyPr/>
                    <a:lstStyle/>
                    <a:p>
                      <a:pPr algn="ctr" fontAlgn="b"/>
                      <a:r>
                        <a:rPr lang="en-IN" sz="1100" u="none" strike="noStrike">
                          <a:effectLst/>
                        </a:rPr>
                        <a:t>Out Time</a:t>
                      </a:r>
                      <a:endParaRPr lang="en-IN" sz="1100" b="1" i="0" u="none" strike="noStrike">
                        <a:solidFill>
                          <a:srgbClr val="000000"/>
                        </a:solidFill>
                        <a:effectLst/>
                        <a:latin typeface="Aptos Narrow" panose="020B0004020202020204" pitchFamily="34" charset="0"/>
                      </a:endParaRPr>
                    </a:p>
                  </a:txBody>
                  <a:tcPr marL="5785" marR="5785" marT="5785" marB="0" anchor="b"/>
                </a:tc>
                <a:tc>
                  <a:txBody>
                    <a:bodyPr/>
                    <a:lstStyle/>
                    <a:p>
                      <a:pPr algn="ctr" fontAlgn="b"/>
                      <a:r>
                        <a:rPr lang="en-IN" sz="1100" u="none" strike="noStrike">
                          <a:effectLst/>
                        </a:rPr>
                        <a:t>Consultant</a:t>
                      </a:r>
                      <a:endParaRPr lang="en-IN" sz="1100" b="1" i="0" u="none" strike="noStrike">
                        <a:solidFill>
                          <a:srgbClr val="000000"/>
                        </a:solidFill>
                        <a:effectLst/>
                        <a:latin typeface="Aptos Narrow" panose="020B0004020202020204" pitchFamily="34" charset="0"/>
                      </a:endParaRPr>
                    </a:p>
                  </a:txBody>
                  <a:tcPr marL="5785" marR="5785" marT="5785" marB="0" anchor="b"/>
                </a:tc>
                <a:tc>
                  <a:txBody>
                    <a:bodyPr/>
                    <a:lstStyle/>
                    <a:p>
                      <a:pPr algn="ctr" fontAlgn="b"/>
                      <a:r>
                        <a:rPr lang="en-IN" sz="1100" u="none" strike="noStrike">
                          <a:effectLst/>
                        </a:rPr>
                        <a:t>Band</a:t>
                      </a:r>
                      <a:endParaRPr lang="en-IN" sz="1100" b="1" i="0" u="none" strike="noStrike">
                        <a:solidFill>
                          <a:srgbClr val="000000"/>
                        </a:solidFill>
                        <a:effectLst/>
                        <a:latin typeface="Aptos Narrow" panose="020B0004020202020204" pitchFamily="34" charset="0"/>
                      </a:endParaRPr>
                    </a:p>
                  </a:txBody>
                  <a:tcPr marL="5785" marR="5785" marT="5785" marB="0" anchor="b"/>
                </a:tc>
                <a:tc>
                  <a:txBody>
                    <a:bodyPr/>
                    <a:lstStyle/>
                    <a:p>
                      <a:pPr algn="ctr" fontAlgn="b"/>
                      <a:r>
                        <a:rPr lang="en-IN" sz="1100" u="none" strike="noStrike">
                          <a:effectLst/>
                        </a:rPr>
                        <a:t>Traning Type</a:t>
                      </a:r>
                      <a:endParaRPr lang="en-IN" sz="1100" b="1" i="0" u="none" strike="noStrike">
                        <a:solidFill>
                          <a:srgbClr val="000000"/>
                        </a:solidFill>
                        <a:effectLst/>
                        <a:latin typeface="Aptos Narrow" panose="020B0004020202020204" pitchFamily="34" charset="0"/>
                      </a:endParaRPr>
                    </a:p>
                  </a:txBody>
                  <a:tcPr marL="5785" marR="5785" marT="5785" marB="0" anchor="b"/>
                </a:tc>
                <a:tc>
                  <a:txBody>
                    <a:bodyPr/>
                    <a:lstStyle/>
                    <a:p>
                      <a:pPr algn="ctr" fontAlgn="b"/>
                      <a:r>
                        <a:rPr lang="en-IN" sz="1100" u="none" strike="noStrike">
                          <a:effectLst/>
                        </a:rPr>
                        <a:t>Trainer-1</a:t>
                      </a:r>
                      <a:endParaRPr lang="en-IN" sz="1100" b="1" i="0" u="none" strike="noStrike">
                        <a:solidFill>
                          <a:srgbClr val="000000"/>
                        </a:solidFill>
                        <a:effectLst/>
                        <a:latin typeface="Aptos Narrow" panose="020B0004020202020204" pitchFamily="34" charset="0"/>
                      </a:endParaRPr>
                    </a:p>
                  </a:txBody>
                  <a:tcPr marL="5785" marR="5785" marT="5785" marB="0" anchor="b"/>
                </a:tc>
                <a:tc>
                  <a:txBody>
                    <a:bodyPr/>
                    <a:lstStyle/>
                    <a:p>
                      <a:pPr algn="ctr" fontAlgn="b"/>
                      <a:r>
                        <a:rPr lang="en-IN" sz="1100" u="none" strike="noStrike">
                          <a:effectLst/>
                        </a:rPr>
                        <a:t>Trainer-2</a:t>
                      </a:r>
                      <a:endParaRPr lang="en-IN" sz="1100" b="1" i="0" u="none" strike="noStrike">
                        <a:solidFill>
                          <a:srgbClr val="000000"/>
                        </a:solidFill>
                        <a:effectLst/>
                        <a:latin typeface="Aptos Narrow" panose="020B0004020202020204" pitchFamily="34" charset="0"/>
                      </a:endParaRPr>
                    </a:p>
                  </a:txBody>
                  <a:tcPr marL="5785" marR="5785" marT="5785" marB="0" anchor="b"/>
                </a:tc>
                <a:tc>
                  <a:txBody>
                    <a:bodyPr/>
                    <a:lstStyle/>
                    <a:p>
                      <a:pPr algn="ctr" fontAlgn="b"/>
                      <a:r>
                        <a:rPr lang="en-IN" sz="1100" u="none" strike="noStrike">
                          <a:effectLst/>
                        </a:rPr>
                        <a:t>Reviwer</a:t>
                      </a:r>
                      <a:endParaRPr lang="en-IN" sz="1100" b="1" i="0" u="none" strike="noStrike">
                        <a:solidFill>
                          <a:srgbClr val="000000"/>
                        </a:solidFill>
                        <a:effectLst/>
                        <a:latin typeface="Aptos Narrow" panose="020B0004020202020204" pitchFamily="34" charset="0"/>
                      </a:endParaRPr>
                    </a:p>
                  </a:txBody>
                  <a:tcPr marL="5785" marR="5785" marT="5785" marB="0" anchor="b"/>
                </a:tc>
                <a:extLst>
                  <a:ext uri="{0D108BD9-81ED-4DB2-BD59-A6C34878D82A}">
                    <a16:rowId xmlns:a16="http://schemas.microsoft.com/office/drawing/2014/main" val="1730345502"/>
                  </a:ext>
                </a:extLst>
              </a:tr>
              <a:tr h="580763">
                <a:tc>
                  <a:txBody>
                    <a:bodyPr/>
                    <a:lstStyle/>
                    <a:p>
                      <a:pPr algn="l" fontAlgn="b"/>
                      <a:r>
                        <a:rPr lang="en-IN" sz="1100" u="none" strike="noStrike">
                          <a:effectLst/>
                        </a:rPr>
                        <a:t>UI5</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P-1</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16.09.2024</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04.10.2024</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r" fontAlgn="b"/>
                      <a:r>
                        <a:rPr lang="en-IN" sz="1100" u="none" strike="noStrike">
                          <a:effectLst/>
                        </a:rPr>
                        <a:t>6:00 PM</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r" fontAlgn="b"/>
                      <a:r>
                        <a:rPr lang="en-IN" sz="1100" u="none" strike="noStrike">
                          <a:effectLst/>
                        </a:rPr>
                        <a:t>7:30 PM</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Harshal Gite</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I</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 Internal</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AKSHAY BAIRAGI</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Samad Muhammed,Hemanshu</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Vinay</a:t>
                      </a:r>
                      <a:endParaRPr lang="en-IN" sz="1100" b="0" i="0" u="none" strike="noStrike">
                        <a:solidFill>
                          <a:srgbClr val="000000"/>
                        </a:solidFill>
                        <a:effectLst/>
                        <a:latin typeface="Trebuchet MS" panose="020B0603020202020204" pitchFamily="34" charset="0"/>
                      </a:endParaRPr>
                    </a:p>
                  </a:txBody>
                  <a:tcPr marL="5785" marR="5785" marT="5785" marB="0" anchor="b"/>
                </a:tc>
                <a:extLst>
                  <a:ext uri="{0D108BD9-81ED-4DB2-BD59-A6C34878D82A}">
                    <a16:rowId xmlns:a16="http://schemas.microsoft.com/office/drawing/2014/main" val="108979450"/>
                  </a:ext>
                </a:extLst>
              </a:tr>
              <a:tr h="580763">
                <a:tc>
                  <a:txBody>
                    <a:bodyPr/>
                    <a:lstStyle/>
                    <a:p>
                      <a:pPr algn="l" fontAlgn="b"/>
                      <a:r>
                        <a:rPr lang="en-IN" sz="1100" u="none" strike="noStrike">
                          <a:effectLst/>
                        </a:rPr>
                        <a:t>UI5</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P-1</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16.09.2024</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04.10.2024</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r" fontAlgn="b"/>
                      <a:r>
                        <a:rPr lang="en-IN" sz="1100" u="none" strike="noStrike">
                          <a:effectLst/>
                        </a:rPr>
                        <a:t>6:00 PM</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r" fontAlgn="b"/>
                      <a:r>
                        <a:rPr lang="en-IN" sz="1100" u="none" strike="noStrike">
                          <a:effectLst/>
                        </a:rPr>
                        <a:t>7:30 PM</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Pranav Gawade</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I</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 Internal</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 </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 </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 </a:t>
                      </a:r>
                      <a:endParaRPr lang="en-IN" sz="1100" b="0" i="0" u="none" strike="noStrike">
                        <a:solidFill>
                          <a:srgbClr val="000000"/>
                        </a:solidFill>
                        <a:effectLst/>
                        <a:latin typeface="Trebuchet MS" panose="020B0603020202020204" pitchFamily="34" charset="0"/>
                      </a:endParaRPr>
                    </a:p>
                  </a:txBody>
                  <a:tcPr marL="5785" marR="5785" marT="5785" marB="0" anchor="b"/>
                </a:tc>
                <a:extLst>
                  <a:ext uri="{0D108BD9-81ED-4DB2-BD59-A6C34878D82A}">
                    <a16:rowId xmlns:a16="http://schemas.microsoft.com/office/drawing/2014/main" val="245369010"/>
                  </a:ext>
                </a:extLst>
              </a:tr>
              <a:tr h="580763">
                <a:tc>
                  <a:txBody>
                    <a:bodyPr/>
                    <a:lstStyle/>
                    <a:p>
                      <a:pPr algn="l" fontAlgn="b"/>
                      <a:r>
                        <a:rPr lang="en-IN" sz="1100" u="none" strike="noStrike">
                          <a:effectLst/>
                        </a:rPr>
                        <a:t>UI5</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P-1</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16.09.2024</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04.10.2024</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r" fontAlgn="b"/>
                      <a:r>
                        <a:rPr lang="en-IN" sz="1100" u="none" strike="noStrike">
                          <a:effectLst/>
                        </a:rPr>
                        <a:t>6:00 PM</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r" fontAlgn="b"/>
                      <a:r>
                        <a:rPr lang="en-IN" sz="1100" u="none" strike="noStrike">
                          <a:effectLst/>
                        </a:rPr>
                        <a:t>7:30 PM</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Vedant Bhagwat</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I</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 Internal</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 </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 </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 </a:t>
                      </a:r>
                      <a:endParaRPr lang="en-IN" sz="1100" b="0" i="0" u="none" strike="noStrike">
                        <a:solidFill>
                          <a:srgbClr val="000000"/>
                        </a:solidFill>
                        <a:effectLst/>
                        <a:latin typeface="Trebuchet MS" panose="020B0603020202020204" pitchFamily="34" charset="0"/>
                      </a:endParaRPr>
                    </a:p>
                  </a:txBody>
                  <a:tcPr marL="5785" marR="5785" marT="5785" marB="0" anchor="b"/>
                </a:tc>
                <a:extLst>
                  <a:ext uri="{0D108BD9-81ED-4DB2-BD59-A6C34878D82A}">
                    <a16:rowId xmlns:a16="http://schemas.microsoft.com/office/drawing/2014/main" val="271650125"/>
                  </a:ext>
                </a:extLst>
              </a:tr>
              <a:tr h="580763">
                <a:tc>
                  <a:txBody>
                    <a:bodyPr/>
                    <a:lstStyle/>
                    <a:p>
                      <a:pPr algn="l" fontAlgn="b"/>
                      <a:r>
                        <a:rPr lang="en-IN" sz="1100" u="none" strike="noStrike">
                          <a:effectLst/>
                        </a:rPr>
                        <a:t>UI5</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P-1</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16.09.2024</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04.10.2024</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r" fontAlgn="b"/>
                      <a:r>
                        <a:rPr lang="en-IN" sz="1100" u="none" strike="noStrike">
                          <a:effectLst/>
                        </a:rPr>
                        <a:t>6:00 PM</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r" fontAlgn="b"/>
                      <a:r>
                        <a:rPr lang="en-IN" sz="1100" u="none" strike="noStrike">
                          <a:effectLst/>
                        </a:rPr>
                        <a:t>7:30 PM</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Arpita Gupta</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II</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 Internal</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 </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 </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 </a:t>
                      </a:r>
                      <a:endParaRPr lang="en-IN" sz="1100" b="0" i="0" u="none" strike="noStrike">
                        <a:solidFill>
                          <a:srgbClr val="000000"/>
                        </a:solidFill>
                        <a:effectLst/>
                        <a:latin typeface="Trebuchet MS" panose="020B0603020202020204" pitchFamily="34" charset="0"/>
                      </a:endParaRPr>
                    </a:p>
                  </a:txBody>
                  <a:tcPr marL="5785" marR="5785" marT="5785" marB="0" anchor="b"/>
                </a:tc>
                <a:extLst>
                  <a:ext uri="{0D108BD9-81ED-4DB2-BD59-A6C34878D82A}">
                    <a16:rowId xmlns:a16="http://schemas.microsoft.com/office/drawing/2014/main" val="634676638"/>
                  </a:ext>
                </a:extLst>
              </a:tr>
              <a:tr h="580763">
                <a:tc>
                  <a:txBody>
                    <a:bodyPr/>
                    <a:lstStyle/>
                    <a:p>
                      <a:pPr algn="l" fontAlgn="b"/>
                      <a:r>
                        <a:rPr lang="en-IN" sz="1100" u="none" strike="noStrike">
                          <a:effectLst/>
                        </a:rPr>
                        <a:t>UI5</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P-1</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16.09.2024</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04.10.2024</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r" fontAlgn="b"/>
                      <a:r>
                        <a:rPr lang="en-IN" sz="1100" u="none" strike="noStrike">
                          <a:effectLst/>
                        </a:rPr>
                        <a:t>6:00 PM</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r" fontAlgn="b"/>
                      <a:r>
                        <a:rPr lang="en-IN" sz="1100" u="none" strike="noStrike">
                          <a:effectLst/>
                        </a:rPr>
                        <a:t>7:30 PM</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Srinivas Moturi</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III</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 Internal</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 </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 </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 </a:t>
                      </a:r>
                      <a:endParaRPr lang="en-IN" sz="1100" b="0" i="0" u="none" strike="noStrike">
                        <a:solidFill>
                          <a:srgbClr val="000000"/>
                        </a:solidFill>
                        <a:effectLst/>
                        <a:latin typeface="Trebuchet MS" panose="020B0603020202020204" pitchFamily="34" charset="0"/>
                      </a:endParaRPr>
                    </a:p>
                  </a:txBody>
                  <a:tcPr marL="5785" marR="5785" marT="5785" marB="0" anchor="b"/>
                </a:tc>
                <a:extLst>
                  <a:ext uri="{0D108BD9-81ED-4DB2-BD59-A6C34878D82A}">
                    <a16:rowId xmlns:a16="http://schemas.microsoft.com/office/drawing/2014/main" val="2365041503"/>
                  </a:ext>
                </a:extLst>
              </a:tr>
              <a:tr h="325424">
                <a:tc>
                  <a:txBody>
                    <a:bodyPr/>
                    <a:lstStyle/>
                    <a:p>
                      <a:pPr algn="l" fontAlgn="b"/>
                      <a:r>
                        <a:rPr lang="en-IN" sz="1100" u="none" strike="noStrike">
                          <a:effectLst/>
                        </a:rPr>
                        <a:t> </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 </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 </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 </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 </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 </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 </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 </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 </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 </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a:effectLst/>
                        </a:rPr>
                        <a:t> </a:t>
                      </a:r>
                      <a:endParaRPr lang="en-IN" sz="1100" b="0" i="0" u="none" strike="noStrike">
                        <a:solidFill>
                          <a:srgbClr val="000000"/>
                        </a:solidFill>
                        <a:effectLst/>
                        <a:latin typeface="Trebuchet MS" panose="020B0603020202020204" pitchFamily="34" charset="0"/>
                      </a:endParaRPr>
                    </a:p>
                  </a:txBody>
                  <a:tcPr marL="5785" marR="5785" marT="5785" marB="0" anchor="b"/>
                </a:tc>
                <a:tc>
                  <a:txBody>
                    <a:bodyPr/>
                    <a:lstStyle/>
                    <a:p>
                      <a:pPr algn="l" fontAlgn="b"/>
                      <a:r>
                        <a:rPr lang="en-IN" sz="1100" u="none" strike="noStrike" dirty="0">
                          <a:effectLst/>
                        </a:rPr>
                        <a:t> </a:t>
                      </a:r>
                      <a:endParaRPr lang="en-IN" sz="1100" b="0" i="0" u="none" strike="noStrike" dirty="0">
                        <a:solidFill>
                          <a:srgbClr val="000000"/>
                        </a:solidFill>
                        <a:effectLst/>
                        <a:latin typeface="Trebuchet MS" panose="020B0603020202020204" pitchFamily="34" charset="0"/>
                      </a:endParaRPr>
                    </a:p>
                  </a:txBody>
                  <a:tcPr marL="5785" marR="5785" marT="5785" marB="0" anchor="b"/>
                </a:tc>
                <a:extLst>
                  <a:ext uri="{0D108BD9-81ED-4DB2-BD59-A6C34878D82A}">
                    <a16:rowId xmlns:a16="http://schemas.microsoft.com/office/drawing/2014/main" val="1522108478"/>
                  </a:ext>
                </a:extLst>
              </a:tr>
            </a:tbl>
          </a:graphicData>
        </a:graphic>
      </p:graphicFrame>
    </p:spTree>
    <p:extLst>
      <p:ext uri="{BB962C8B-B14F-4D97-AF65-F5344CB8AC3E}">
        <p14:creationId xmlns:p14="http://schemas.microsoft.com/office/powerpoint/2010/main" val="380494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4A9EB87-2BA7-0258-9192-E2AFE8663D9E}"/>
              </a:ext>
            </a:extLst>
          </p:cNvPr>
          <p:cNvGraphicFramePr>
            <a:graphicFrameLocks noGrp="1"/>
          </p:cNvGraphicFramePr>
          <p:nvPr>
            <p:extLst>
              <p:ext uri="{D42A27DB-BD31-4B8C-83A1-F6EECF244321}">
                <p14:modId xmlns:p14="http://schemas.microsoft.com/office/powerpoint/2010/main" val="1041534817"/>
              </p:ext>
            </p:extLst>
          </p:nvPr>
        </p:nvGraphicFramePr>
        <p:xfrm>
          <a:off x="533400" y="990600"/>
          <a:ext cx="8686800" cy="5135561"/>
        </p:xfrm>
        <a:graphic>
          <a:graphicData uri="http://schemas.openxmlformats.org/drawingml/2006/table">
            <a:tbl>
              <a:tblPr firstRow="1" bandRow="1">
                <a:tableStyleId>{5C22544A-7EE6-4342-B048-85BDC9FD1C3A}</a:tableStyleId>
              </a:tblPr>
              <a:tblGrid>
                <a:gridCol w="831858">
                  <a:extLst>
                    <a:ext uri="{9D8B030D-6E8A-4147-A177-3AD203B41FA5}">
                      <a16:colId xmlns:a16="http://schemas.microsoft.com/office/drawing/2014/main" val="3556920881"/>
                    </a:ext>
                  </a:extLst>
                </a:gridCol>
                <a:gridCol w="745854">
                  <a:extLst>
                    <a:ext uri="{9D8B030D-6E8A-4147-A177-3AD203B41FA5}">
                      <a16:colId xmlns:a16="http://schemas.microsoft.com/office/drawing/2014/main" val="1007423646"/>
                    </a:ext>
                  </a:extLst>
                </a:gridCol>
                <a:gridCol w="1163581">
                  <a:extLst>
                    <a:ext uri="{9D8B030D-6E8A-4147-A177-3AD203B41FA5}">
                      <a16:colId xmlns:a16="http://schemas.microsoft.com/office/drawing/2014/main" val="2510151191"/>
                    </a:ext>
                  </a:extLst>
                </a:gridCol>
                <a:gridCol w="2733745">
                  <a:extLst>
                    <a:ext uri="{9D8B030D-6E8A-4147-A177-3AD203B41FA5}">
                      <a16:colId xmlns:a16="http://schemas.microsoft.com/office/drawing/2014/main" val="2083517915"/>
                    </a:ext>
                  </a:extLst>
                </a:gridCol>
                <a:gridCol w="986662">
                  <a:extLst>
                    <a:ext uri="{9D8B030D-6E8A-4147-A177-3AD203B41FA5}">
                      <a16:colId xmlns:a16="http://schemas.microsoft.com/office/drawing/2014/main" val="1395387739"/>
                    </a:ext>
                  </a:extLst>
                </a:gridCol>
                <a:gridCol w="2225100">
                  <a:extLst>
                    <a:ext uri="{9D8B030D-6E8A-4147-A177-3AD203B41FA5}">
                      <a16:colId xmlns:a16="http://schemas.microsoft.com/office/drawing/2014/main" val="1706265441"/>
                    </a:ext>
                  </a:extLst>
                </a:gridCol>
              </a:tblGrid>
              <a:tr h="186116">
                <a:tc>
                  <a:txBody>
                    <a:bodyPr/>
                    <a:lstStyle/>
                    <a:p>
                      <a:pPr algn="l" fontAlgn="b"/>
                      <a:r>
                        <a:rPr lang="en-IN" sz="700" u="none" strike="noStrike">
                          <a:effectLst/>
                        </a:rPr>
                        <a:t>Module</a:t>
                      </a:r>
                      <a:endParaRPr lang="en-IN" sz="700" b="1"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Sr.No.</a:t>
                      </a:r>
                      <a:endParaRPr lang="en-IN" sz="700" b="1"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Date</a:t>
                      </a:r>
                      <a:endParaRPr lang="en-IN" sz="700" b="1"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Topic</a:t>
                      </a:r>
                      <a:endParaRPr lang="en-IN" sz="700" b="1"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Trainer-1</a:t>
                      </a:r>
                      <a:endParaRPr lang="en-IN" sz="700" b="1"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Trainer-2</a:t>
                      </a:r>
                      <a:endParaRPr lang="en-IN" sz="700" b="1" i="0" u="none" strike="noStrike">
                        <a:solidFill>
                          <a:srgbClr val="000000"/>
                        </a:solidFill>
                        <a:effectLst/>
                        <a:latin typeface="Trebuchet MS" panose="020B0603020202020204" pitchFamily="34" charset="0"/>
                      </a:endParaRPr>
                    </a:p>
                  </a:txBody>
                  <a:tcPr marL="5958" marR="5958" marT="5958" marB="0" anchor="b"/>
                </a:tc>
                <a:extLst>
                  <a:ext uri="{0D108BD9-81ED-4DB2-BD59-A6C34878D82A}">
                    <a16:rowId xmlns:a16="http://schemas.microsoft.com/office/drawing/2014/main" val="2566357228"/>
                  </a:ext>
                </a:extLst>
              </a:tr>
              <a:tr h="329963">
                <a:tc>
                  <a:txBody>
                    <a:bodyPr/>
                    <a:lstStyle/>
                    <a:p>
                      <a:pPr algn="l" fontAlgn="b"/>
                      <a:r>
                        <a:rPr lang="en-IN" sz="700" u="none" strike="noStrike">
                          <a:effectLst/>
                        </a:rPr>
                        <a:t>UI5</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ctr" fontAlgn="ctr"/>
                      <a:r>
                        <a:rPr lang="en-IN" sz="700" u="none" strike="noStrike">
                          <a:effectLst/>
                        </a:rPr>
                        <a:t>1</a:t>
                      </a:r>
                      <a:endParaRPr lang="en-IN" sz="700" b="0" i="0" u="none" strike="noStrike">
                        <a:solidFill>
                          <a:srgbClr val="000000"/>
                        </a:solidFill>
                        <a:effectLst/>
                        <a:latin typeface="Trebuchet MS" panose="020B0603020202020204" pitchFamily="34" charset="0"/>
                      </a:endParaRPr>
                    </a:p>
                  </a:txBody>
                  <a:tcPr marL="5958" marR="5958" marT="5958" marB="0" anchor="ctr"/>
                </a:tc>
                <a:tc>
                  <a:txBody>
                    <a:bodyPr/>
                    <a:lstStyle/>
                    <a:p>
                      <a:pPr algn="l" fontAlgn="b"/>
                      <a:r>
                        <a:rPr lang="en-IN" sz="700" u="none" strike="noStrike">
                          <a:effectLst/>
                        </a:rPr>
                        <a:t>16.09.2024</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Understand of UI5</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AKSHAY BAIRAGI</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Samad Muhammed,Hemanshu</a:t>
                      </a:r>
                      <a:endParaRPr lang="en-IN" sz="700" b="0" i="0" u="none" strike="noStrike">
                        <a:solidFill>
                          <a:srgbClr val="000000"/>
                        </a:solidFill>
                        <a:effectLst/>
                        <a:latin typeface="Trebuchet MS" panose="020B0603020202020204" pitchFamily="34" charset="0"/>
                      </a:endParaRPr>
                    </a:p>
                  </a:txBody>
                  <a:tcPr marL="5958" marR="5958" marT="5958" marB="0" anchor="b"/>
                </a:tc>
                <a:extLst>
                  <a:ext uri="{0D108BD9-81ED-4DB2-BD59-A6C34878D82A}">
                    <a16:rowId xmlns:a16="http://schemas.microsoft.com/office/drawing/2014/main" val="4026224086"/>
                  </a:ext>
                </a:extLst>
              </a:tr>
              <a:tr h="329963">
                <a:tc>
                  <a:txBody>
                    <a:bodyPr/>
                    <a:lstStyle/>
                    <a:p>
                      <a:pPr algn="l" fontAlgn="b"/>
                      <a:r>
                        <a:rPr lang="en-IN" sz="700" u="none" strike="noStrike">
                          <a:effectLst/>
                        </a:rPr>
                        <a:t> </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ctr" fontAlgn="ctr"/>
                      <a:r>
                        <a:rPr lang="en-IN" sz="700" u="none" strike="noStrike">
                          <a:effectLst/>
                        </a:rPr>
                        <a:t>2</a:t>
                      </a:r>
                      <a:endParaRPr lang="en-IN" sz="700" b="0" i="0" u="none" strike="noStrike">
                        <a:solidFill>
                          <a:srgbClr val="000000"/>
                        </a:solidFill>
                        <a:effectLst/>
                        <a:latin typeface="Trebuchet MS" panose="020B0603020202020204" pitchFamily="34" charset="0"/>
                      </a:endParaRPr>
                    </a:p>
                  </a:txBody>
                  <a:tcPr marL="5958" marR="5958" marT="5958" marB="0" anchor="ctr"/>
                </a:tc>
                <a:tc>
                  <a:txBody>
                    <a:bodyPr/>
                    <a:lstStyle/>
                    <a:p>
                      <a:pPr algn="l" fontAlgn="b"/>
                      <a:r>
                        <a:rPr lang="en-IN" sz="700" u="none" strike="noStrike">
                          <a:effectLst/>
                        </a:rPr>
                        <a:t>17.09.2024</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View </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AKSHAY BAIRAGI</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dirty="0">
                          <a:effectLst/>
                        </a:rPr>
                        <a:t>Samad </a:t>
                      </a:r>
                      <a:r>
                        <a:rPr lang="en-IN" sz="700" u="none" strike="noStrike" dirty="0" err="1">
                          <a:effectLst/>
                        </a:rPr>
                        <a:t>Muhammed,Hemanshu</a:t>
                      </a:r>
                      <a:endParaRPr lang="en-IN" sz="700" b="0" i="0" u="none" strike="noStrike" dirty="0">
                        <a:solidFill>
                          <a:srgbClr val="000000"/>
                        </a:solidFill>
                        <a:effectLst/>
                        <a:latin typeface="Trebuchet MS" panose="020B0603020202020204" pitchFamily="34" charset="0"/>
                      </a:endParaRPr>
                    </a:p>
                  </a:txBody>
                  <a:tcPr marL="5958" marR="5958" marT="5958" marB="0" anchor="b"/>
                </a:tc>
                <a:extLst>
                  <a:ext uri="{0D108BD9-81ED-4DB2-BD59-A6C34878D82A}">
                    <a16:rowId xmlns:a16="http://schemas.microsoft.com/office/drawing/2014/main" val="2492297623"/>
                  </a:ext>
                </a:extLst>
              </a:tr>
              <a:tr h="329963">
                <a:tc>
                  <a:txBody>
                    <a:bodyPr/>
                    <a:lstStyle/>
                    <a:p>
                      <a:pPr algn="l" fontAlgn="b"/>
                      <a:r>
                        <a:rPr lang="en-IN" sz="700" u="none" strike="noStrike">
                          <a:effectLst/>
                        </a:rPr>
                        <a:t> </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ctr" fontAlgn="ctr"/>
                      <a:r>
                        <a:rPr lang="en-IN" sz="700" u="none" strike="noStrike">
                          <a:effectLst/>
                        </a:rPr>
                        <a:t>3</a:t>
                      </a:r>
                      <a:endParaRPr lang="en-IN" sz="700" b="0" i="0" u="none" strike="noStrike">
                        <a:solidFill>
                          <a:srgbClr val="000000"/>
                        </a:solidFill>
                        <a:effectLst/>
                        <a:latin typeface="Trebuchet MS" panose="020B0603020202020204" pitchFamily="34" charset="0"/>
                      </a:endParaRPr>
                    </a:p>
                  </a:txBody>
                  <a:tcPr marL="5958" marR="5958" marT="5958" marB="0" anchor="ctr"/>
                </a:tc>
                <a:tc>
                  <a:txBody>
                    <a:bodyPr/>
                    <a:lstStyle/>
                    <a:p>
                      <a:pPr algn="l" fontAlgn="b"/>
                      <a:r>
                        <a:rPr lang="en-IN" sz="700" u="none" strike="noStrike">
                          <a:effectLst/>
                        </a:rPr>
                        <a:t>18.09.2024</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Controller</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AKSHAY BAIRAGI</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Samad Muhammed,Hemanshu</a:t>
                      </a:r>
                      <a:endParaRPr lang="en-IN" sz="700" b="0" i="0" u="none" strike="noStrike">
                        <a:solidFill>
                          <a:srgbClr val="000000"/>
                        </a:solidFill>
                        <a:effectLst/>
                        <a:latin typeface="Trebuchet MS" panose="020B0603020202020204" pitchFamily="34" charset="0"/>
                      </a:endParaRPr>
                    </a:p>
                  </a:txBody>
                  <a:tcPr marL="5958" marR="5958" marT="5958" marB="0" anchor="b"/>
                </a:tc>
                <a:extLst>
                  <a:ext uri="{0D108BD9-81ED-4DB2-BD59-A6C34878D82A}">
                    <a16:rowId xmlns:a16="http://schemas.microsoft.com/office/drawing/2014/main" val="982612910"/>
                  </a:ext>
                </a:extLst>
              </a:tr>
              <a:tr h="329963">
                <a:tc>
                  <a:txBody>
                    <a:bodyPr/>
                    <a:lstStyle/>
                    <a:p>
                      <a:pPr algn="l" fontAlgn="b"/>
                      <a:r>
                        <a:rPr lang="en-IN" sz="700" u="none" strike="noStrike">
                          <a:effectLst/>
                        </a:rPr>
                        <a:t> </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ctr" fontAlgn="ctr"/>
                      <a:r>
                        <a:rPr lang="en-IN" sz="700" u="none" strike="noStrike">
                          <a:effectLst/>
                        </a:rPr>
                        <a:t>4</a:t>
                      </a:r>
                      <a:endParaRPr lang="en-IN" sz="700" b="0" i="0" u="none" strike="noStrike">
                        <a:solidFill>
                          <a:srgbClr val="000000"/>
                        </a:solidFill>
                        <a:effectLst/>
                        <a:latin typeface="Trebuchet MS" panose="020B0603020202020204" pitchFamily="34" charset="0"/>
                      </a:endParaRPr>
                    </a:p>
                  </a:txBody>
                  <a:tcPr marL="5958" marR="5958" marT="5958" marB="0" anchor="ctr"/>
                </a:tc>
                <a:tc>
                  <a:txBody>
                    <a:bodyPr/>
                    <a:lstStyle/>
                    <a:p>
                      <a:pPr algn="l" fontAlgn="b"/>
                      <a:r>
                        <a:rPr lang="en-IN" sz="700" u="none" strike="noStrike">
                          <a:effectLst/>
                        </a:rPr>
                        <a:t>19.09.2024</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Design</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AKSHAY BAIRAGI</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Samad Muhammed,Hemanshu</a:t>
                      </a:r>
                      <a:endParaRPr lang="en-IN" sz="700" b="0" i="0" u="none" strike="noStrike">
                        <a:solidFill>
                          <a:srgbClr val="000000"/>
                        </a:solidFill>
                        <a:effectLst/>
                        <a:latin typeface="Trebuchet MS" panose="020B0603020202020204" pitchFamily="34" charset="0"/>
                      </a:endParaRPr>
                    </a:p>
                  </a:txBody>
                  <a:tcPr marL="5958" marR="5958" marT="5958" marB="0" anchor="b"/>
                </a:tc>
                <a:extLst>
                  <a:ext uri="{0D108BD9-81ED-4DB2-BD59-A6C34878D82A}">
                    <a16:rowId xmlns:a16="http://schemas.microsoft.com/office/drawing/2014/main" val="30492967"/>
                  </a:ext>
                </a:extLst>
              </a:tr>
              <a:tr h="329963">
                <a:tc>
                  <a:txBody>
                    <a:bodyPr/>
                    <a:lstStyle/>
                    <a:p>
                      <a:pPr algn="l" fontAlgn="b"/>
                      <a:r>
                        <a:rPr lang="en-IN" sz="700" u="none" strike="noStrike">
                          <a:effectLst/>
                        </a:rPr>
                        <a:t> </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ctr" fontAlgn="ctr"/>
                      <a:r>
                        <a:rPr lang="en-IN" sz="700" u="none" strike="noStrike">
                          <a:effectLst/>
                        </a:rPr>
                        <a:t>5</a:t>
                      </a:r>
                      <a:endParaRPr lang="en-IN" sz="700" b="0" i="0" u="none" strike="noStrike">
                        <a:solidFill>
                          <a:srgbClr val="000000"/>
                        </a:solidFill>
                        <a:effectLst/>
                        <a:latin typeface="Trebuchet MS" panose="020B0603020202020204" pitchFamily="34" charset="0"/>
                      </a:endParaRPr>
                    </a:p>
                  </a:txBody>
                  <a:tcPr marL="5958" marR="5958" marT="5958" marB="0" anchor="ctr"/>
                </a:tc>
                <a:tc>
                  <a:txBody>
                    <a:bodyPr/>
                    <a:lstStyle/>
                    <a:p>
                      <a:pPr algn="l" fontAlgn="b"/>
                      <a:r>
                        <a:rPr lang="en-IN" sz="700" u="none" strike="noStrike">
                          <a:effectLst/>
                        </a:rPr>
                        <a:t>20.09.2024</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Binding</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AKSHAY BAIRAGI</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Samad Muhammed,Hemanshu</a:t>
                      </a:r>
                      <a:endParaRPr lang="en-IN" sz="700" b="0" i="0" u="none" strike="noStrike">
                        <a:solidFill>
                          <a:srgbClr val="000000"/>
                        </a:solidFill>
                        <a:effectLst/>
                        <a:latin typeface="Trebuchet MS" panose="020B0603020202020204" pitchFamily="34" charset="0"/>
                      </a:endParaRPr>
                    </a:p>
                  </a:txBody>
                  <a:tcPr marL="5958" marR="5958" marT="5958" marB="0" anchor="b"/>
                </a:tc>
                <a:extLst>
                  <a:ext uri="{0D108BD9-81ED-4DB2-BD59-A6C34878D82A}">
                    <a16:rowId xmlns:a16="http://schemas.microsoft.com/office/drawing/2014/main" val="384040866"/>
                  </a:ext>
                </a:extLst>
              </a:tr>
              <a:tr h="329963">
                <a:tc>
                  <a:txBody>
                    <a:bodyPr/>
                    <a:lstStyle/>
                    <a:p>
                      <a:pPr algn="l" fontAlgn="b"/>
                      <a:r>
                        <a:rPr lang="en-IN" sz="700" u="none" strike="noStrike">
                          <a:effectLst/>
                        </a:rPr>
                        <a:t> </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ctr" fontAlgn="ctr"/>
                      <a:r>
                        <a:rPr lang="en-IN" sz="700" u="none" strike="noStrike">
                          <a:effectLst/>
                        </a:rPr>
                        <a:t>6</a:t>
                      </a:r>
                      <a:endParaRPr lang="en-IN" sz="700" b="0" i="0" u="none" strike="noStrike">
                        <a:solidFill>
                          <a:srgbClr val="000000"/>
                        </a:solidFill>
                        <a:effectLst/>
                        <a:latin typeface="Trebuchet MS" panose="020B0603020202020204" pitchFamily="34" charset="0"/>
                      </a:endParaRPr>
                    </a:p>
                  </a:txBody>
                  <a:tcPr marL="5958" marR="5958" marT="5958" marB="0" anchor="ctr"/>
                </a:tc>
                <a:tc>
                  <a:txBody>
                    <a:bodyPr/>
                    <a:lstStyle/>
                    <a:p>
                      <a:pPr algn="l" fontAlgn="b"/>
                      <a:r>
                        <a:rPr lang="en-IN" sz="700" u="none" strike="noStrike">
                          <a:effectLst/>
                        </a:rPr>
                        <a:t>23.09.2024</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Navigation</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AKSHAY BAIRAGI</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Samad Muhammed,Hemanshu</a:t>
                      </a:r>
                      <a:endParaRPr lang="en-IN" sz="700" b="0" i="0" u="none" strike="noStrike">
                        <a:solidFill>
                          <a:srgbClr val="000000"/>
                        </a:solidFill>
                        <a:effectLst/>
                        <a:latin typeface="Trebuchet MS" panose="020B0603020202020204" pitchFamily="34" charset="0"/>
                      </a:endParaRPr>
                    </a:p>
                  </a:txBody>
                  <a:tcPr marL="5958" marR="5958" marT="5958" marB="0" anchor="b"/>
                </a:tc>
                <a:extLst>
                  <a:ext uri="{0D108BD9-81ED-4DB2-BD59-A6C34878D82A}">
                    <a16:rowId xmlns:a16="http://schemas.microsoft.com/office/drawing/2014/main" val="1038361446"/>
                  </a:ext>
                </a:extLst>
              </a:tr>
              <a:tr h="329963">
                <a:tc>
                  <a:txBody>
                    <a:bodyPr/>
                    <a:lstStyle/>
                    <a:p>
                      <a:pPr algn="l" fontAlgn="b"/>
                      <a:r>
                        <a:rPr lang="en-IN" sz="700" u="none" strike="noStrike">
                          <a:effectLst/>
                        </a:rPr>
                        <a:t> </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ctr" fontAlgn="ctr"/>
                      <a:r>
                        <a:rPr lang="en-IN" sz="700" u="none" strike="noStrike">
                          <a:effectLst/>
                        </a:rPr>
                        <a:t>7</a:t>
                      </a:r>
                      <a:endParaRPr lang="en-IN" sz="700" b="0" i="0" u="none" strike="noStrike">
                        <a:solidFill>
                          <a:srgbClr val="000000"/>
                        </a:solidFill>
                        <a:effectLst/>
                        <a:latin typeface="Trebuchet MS" panose="020B0603020202020204" pitchFamily="34" charset="0"/>
                      </a:endParaRPr>
                    </a:p>
                  </a:txBody>
                  <a:tcPr marL="5958" marR="5958" marT="5958" marB="0" anchor="ctr"/>
                </a:tc>
                <a:tc>
                  <a:txBody>
                    <a:bodyPr/>
                    <a:lstStyle/>
                    <a:p>
                      <a:pPr algn="l" fontAlgn="b"/>
                      <a:r>
                        <a:rPr lang="en-IN" sz="700" u="none" strike="noStrike">
                          <a:effectLst/>
                        </a:rPr>
                        <a:t>24.09.2024</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Fragment</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AKSHAY BAIRAGI</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Samad Muhammed,Hemanshu</a:t>
                      </a:r>
                      <a:endParaRPr lang="en-IN" sz="700" b="0" i="0" u="none" strike="noStrike">
                        <a:solidFill>
                          <a:srgbClr val="000000"/>
                        </a:solidFill>
                        <a:effectLst/>
                        <a:latin typeface="Trebuchet MS" panose="020B0603020202020204" pitchFamily="34" charset="0"/>
                      </a:endParaRPr>
                    </a:p>
                  </a:txBody>
                  <a:tcPr marL="5958" marR="5958" marT="5958" marB="0" anchor="b"/>
                </a:tc>
                <a:extLst>
                  <a:ext uri="{0D108BD9-81ED-4DB2-BD59-A6C34878D82A}">
                    <a16:rowId xmlns:a16="http://schemas.microsoft.com/office/drawing/2014/main" val="814637657"/>
                  </a:ext>
                </a:extLst>
              </a:tr>
              <a:tr h="329963">
                <a:tc>
                  <a:txBody>
                    <a:bodyPr/>
                    <a:lstStyle/>
                    <a:p>
                      <a:pPr algn="l" fontAlgn="b"/>
                      <a:r>
                        <a:rPr lang="en-IN" sz="700" u="none" strike="noStrike">
                          <a:effectLst/>
                        </a:rPr>
                        <a:t> </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ctr" fontAlgn="ctr"/>
                      <a:r>
                        <a:rPr lang="en-IN" sz="700" u="none" strike="noStrike">
                          <a:effectLst/>
                        </a:rPr>
                        <a:t>8</a:t>
                      </a:r>
                      <a:endParaRPr lang="en-IN" sz="700" b="0" i="0" u="none" strike="noStrike">
                        <a:solidFill>
                          <a:srgbClr val="000000"/>
                        </a:solidFill>
                        <a:effectLst/>
                        <a:latin typeface="Trebuchet MS" panose="020B0603020202020204" pitchFamily="34" charset="0"/>
                      </a:endParaRPr>
                    </a:p>
                  </a:txBody>
                  <a:tcPr marL="5958" marR="5958" marT="5958" marB="0" anchor="ctr"/>
                </a:tc>
                <a:tc>
                  <a:txBody>
                    <a:bodyPr/>
                    <a:lstStyle/>
                    <a:p>
                      <a:pPr algn="l" fontAlgn="b"/>
                      <a:r>
                        <a:rPr lang="en-IN" sz="700" u="none" strike="noStrike">
                          <a:effectLst/>
                        </a:rPr>
                        <a:t>25.09.2024</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CURD</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AKSHAY BAIRAGI</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Samad Muhammed,Hemanshu</a:t>
                      </a:r>
                      <a:endParaRPr lang="en-IN" sz="700" b="0" i="0" u="none" strike="noStrike">
                        <a:solidFill>
                          <a:srgbClr val="000000"/>
                        </a:solidFill>
                        <a:effectLst/>
                        <a:latin typeface="Trebuchet MS" panose="020B0603020202020204" pitchFamily="34" charset="0"/>
                      </a:endParaRPr>
                    </a:p>
                  </a:txBody>
                  <a:tcPr marL="5958" marR="5958" marT="5958" marB="0" anchor="b"/>
                </a:tc>
                <a:extLst>
                  <a:ext uri="{0D108BD9-81ED-4DB2-BD59-A6C34878D82A}">
                    <a16:rowId xmlns:a16="http://schemas.microsoft.com/office/drawing/2014/main" val="506128569"/>
                  </a:ext>
                </a:extLst>
              </a:tr>
              <a:tr h="329963">
                <a:tc>
                  <a:txBody>
                    <a:bodyPr/>
                    <a:lstStyle/>
                    <a:p>
                      <a:pPr algn="l" fontAlgn="b"/>
                      <a:r>
                        <a:rPr lang="en-IN" sz="700" u="none" strike="noStrike">
                          <a:effectLst/>
                        </a:rPr>
                        <a:t> </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ctr" fontAlgn="ctr"/>
                      <a:r>
                        <a:rPr lang="en-IN" sz="700" u="none" strike="noStrike">
                          <a:effectLst/>
                        </a:rPr>
                        <a:t>9</a:t>
                      </a:r>
                      <a:endParaRPr lang="en-IN" sz="700" b="0" i="0" u="none" strike="noStrike">
                        <a:solidFill>
                          <a:srgbClr val="000000"/>
                        </a:solidFill>
                        <a:effectLst/>
                        <a:latin typeface="Trebuchet MS" panose="020B0603020202020204" pitchFamily="34" charset="0"/>
                      </a:endParaRPr>
                    </a:p>
                  </a:txBody>
                  <a:tcPr marL="5958" marR="5958" marT="5958" marB="0" anchor="ctr"/>
                </a:tc>
                <a:tc>
                  <a:txBody>
                    <a:bodyPr/>
                    <a:lstStyle/>
                    <a:p>
                      <a:pPr algn="l" fontAlgn="b"/>
                      <a:r>
                        <a:rPr lang="en-IN" sz="700" u="none" strike="noStrike">
                          <a:effectLst/>
                        </a:rPr>
                        <a:t>26.09.2024</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Project Related Development</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AKSHAY BAIRAGI</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Samad Muhammed,Hemanshu</a:t>
                      </a:r>
                      <a:endParaRPr lang="en-IN" sz="700" b="0" i="0" u="none" strike="noStrike">
                        <a:solidFill>
                          <a:srgbClr val="000000"/>
                        </a:solidFill>
                        <a:effectLst/>
                        <a:latin typeface="Trebuchet MS" panose="020B0603020202020204" pitchFamily="34" charset="0"/>
                      </a:endParaRPr>
                    </a:p>
                  </a:txBody>
                  <a:tcPr marL="5958" marR="5958" marT="5958" marB="0" anchor="b"/>
                </a:tc>
                <a:extLst>
                  <a:ext uri="{0D108BD9-81ED-4DB2-BD59-A6C34878D82A}">
                    <a16:rowId xmlns:a16="http://schemas.microsoft.com/office/drawing/2014/main" val="565364356"/>
                  </a:ext>
                </a:extLst>
              </a:tr>
              <a:tr h="329963">
                <a:tc>
                  <a:txBody>
                    <a:bodyPr/>
                    <a:lstStyle/>
                    <a:p>
                      <a:pPr algn="l" fontAlgn="b"/>
                      <a:r>
                        <a:rPr lang="en-IN" sz="700" u="none" strike="noStrike">
                          <a:effectLst/>
                        </a:rPr>
                        <a:t> </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ctr" fontAlgn="ctr"/>
                      <a:r>
                        <a:rPr lang="en-IN" sz="700" u="none" strike="noStrike">
                          <a:effectLst/>
                        </a:rPr>
                        <a:t>10</a:t>
                      </a:r>
                      <a:endParaRPr lang="en-IN" sz="700" b="0" i="0" u="none" strike="noStrike">
                        <a:solidFill>
                          <a:srgbClr val="000000"/>
                        </a:solidFill>
                        <a:effectLst/>
                        <a:latin typeface="Trebuchet MS" panose="020B0603020202020204" pitchFamily="34" charset="0"/>
                      </a:endParaRPr>
                    </a:p>
                  </a:txBody>
                  <a:tcPr marL="5958" marR="5958" marT="5958" marB="0" anchor="ctr"/>
                </a:tc>
                <a:tc>
                  <a:txBody>
                    <a:bodyPr/>
                    <a:lstStyle/>
                    <a:p>
                      <a:pPr algn="l" fontAlgn="b"/>
                      <a:r>
                        <a:rPr lang="en-IN" sz="700" u="none" strike="noStrike">
                          <a:effectLst/>
                        </a:rPr>
                        <a:t>27.09.2024</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Project Related Development</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AKSHAY BAIRAGI</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Samad Muhammed,Hemanshu</a:t>
                      </a:r>
                      <a:endParaRPr lang="en-IN" sz="700" b="0" i="0" u="none" strike="noStrike">
                        <a:solidFill>
                          <a:srgbClr val="000000"/>
                        </a:solidFill>
                        <a:effectLst/>
                        <a:latin typeface="Trebuchet MS" panose="020B0603020202020204" pitchFamily="34" charset="0"/>
                      </a:endParaRPr>
                    </a:p>
                  </a:txBody>
                  <a:tcPr marL="5958" marR="5958" marT="5958" marB="0" anchor="b"/>
                </a:tc>
                <a:extLst>
                  <a:ext uri="{0D108BD9-81ED-4DB2-BD59-A6C34878D82A}">
                    <a16:rowId xmlns:a16="http://schemas.microsoft.com/office/drawing/2014/main" val="1510682644"/>
                  </a:ext>
                </a:extLst>
              </a:tr>
              <a:tr h="329963">
                <a:tc>
                  <a:txBody>
                    <a:bodyPr/>
                    <a:lstStyle/>
                    <a:p>
                      <a:pPr algn="l" fontAlgn="b"/>
                      <a:r>
                        <a:rPr lang="en-IN" sz="700" u="none" strike="noStrike">
                          <a:effectLst/>
                        </a:rPr>
                        <a:t> </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ctr" fontAlgn="ctr"/>
                      <a:r>
                        <a:rPr lang="en-IN" sz="700" u="none" strike="noStrike">
                          <a:effectLst/>
                        </a:rPr>
                        <a:t>11</a:t>
                      </a:r>
                      <a:endParaRPr lang="en-IN" sz="700" b="0" i="0" u="none" strike="noStrike">
                        <a:solidFill>
                          <a:srgbClr val="000000"/>
                        </a:solidFill>
                        <a:effectLst/>
                        <a:latin typeface="Trebuchet MS" panose="020B0603020202020204" pitchFamily="34" charset="0"/>
                      </a:endParaRPr>
                    </a:p>
                  </a:txBody>
                  <a:tcPr marL="5958" marR="5958" marT="5958" marB="0" anchor="ctr"/>
                </a:tc>
                <a:tc>
                  <a:txBody>
                    <a:bodyPr/>
                    <a:lstStyle/>
                    <a:p>
                      <a:pPr algn="l" fontAlgn="b"/>
                      <a:r>
                        <a:rPr lang="en-IN" sz="700" u="none" strike="noStrike">
                          <a:effectLst/>
                        </a:rPr>
                        <a:t>30.09.2024</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Project Related Development</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AKSHAY BAIRAGI</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Samad Muhammed,Hemanshu</a:t>
                      </a:r>
                      <a:endParaRPr lang="en-IN" sz="700" b="0" i="0" u="none" strike="noStrike">
                        <a:solidFill>
                          <a:srgbClr val="000000"/>
                        </a:solidFill>
                        <a:effectLst/>
                        <a:latin typeface="Trebuchet MS" panose="020B0603020202020204" pitchFamily="34" charset="0"/>
                      </a:endParaRPr>
                    </a:p>
                  </a:txBody>
                  <a:tcPr marL="5958" marR="5958" marT="5958" marB="0" anchor="b"/>
                </a:tc>
                <a:extLst>
                  <a:ext uri="{0D108BD9-81ED-4DB2-BD59-A6C34878D82A}">
                    <a16:rowId xmlns:a16="http://schemas.microsoft.com/office/drawing/2014/main" val="3535388592"/>
                  </a:ext>
                </a:extLst>
              </a:tr>
              <a:tr h="329963">
                <a:tc>
                  <a:txBody>
                    <a:bodyPr/>
                    <a:lstStyle/>
                    <a:p>
                      <a:pPr algn="l" fontAlgn="b"/>
                      <a:r>
                        <a:rPr lang="en-IN" sz="700" u="none" strike="noStrike">
                          <a:effectLst/>
                        </a:rPr>
                        <a:t> </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ctr" fontAlgn="ctr"/>
                      <a:r>
                        <a:rPr lang="en-IN" sz="700" u="none" strike="noStrike">
                          <a:effectLst/>
                        </a:rPr>
                        <a:t>12</a:t>
                      </a:r>
                      <a:endParaRPr lang="en-IN" sz="700" b="0" i="0" u="none" strike="noStrike">
                        <a:solidFill>
                          <a:srgbClr val="000000"/>
                        </a:solidFill>
                        <a:effectLst/>
                        <a:latin typeface="Trebuchet MS" panose="020B0603020202020204" pitchFamily="34" charset="0"/>
                      </a:endParaRPr>
                    </a:p>
                  </a:txBody>
                  <a:tcPr marL="5958" marR="5958" marT="5958" marB="0" anchor="ctr"/>
                </a:tc>
                <a:tc>
                  <a:txBody>
                    <a:bodyPr/>
                    <a:lstStyle/>
                    <a:p>
                      <a:pPr algn="l" fontAlgn="b"/>
                      <a:r>
                        <a:rPr lang="en-IN" sz="700" u="none" strike="noStrike">
                          <a:effectLst/>
                        </a:rPr>
                        <a:t>01.10.2024</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Project Related Development</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AKSHAY BAIRAGI</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Samad Muhammed,Hemanshu</a:t>
                      </a:r>
                      <a:endParaRPr lang="en-IN" sz="700" b="0" i="0" u="none" strike="noStrike">
                        <a:solidFill>
                          <a:srgbClr val="000000"/>
                        </a:solidFill>
                        <a:effectLst/>
                        <a:latin typeface="Trebuchet MS" panose="020B0603020202020204" pitchFamily="34" charset="0"/>
                      </a:endParaRPr>
                    </a:p>
                  </a:txBody>
                  <a:tcPr marL="5958" marR="5958" marT="5958" marB="0" anchor="b"/>
                </a:tc>
                <a:extLst>
                  <a:ext uri="{0D108BD9-81ED-4DB2-BD59-A6C34878D82A}">
                    <a16:rowId xmlns:a16="http://schemas.microsoft.com/office/drawing/2014/main" val="2326666320"/>
                  </a:ext>
                </a:extLst>
              </a:tr>
              <a:tr h="329963">
                <a:tc>
                  <a:txBody>
                    <a:bodyPr/>
                    <a:lstStyle/>
                    <a:p>
                      <a:pPr algn="l" fontAlgn="b"/>
                      <a:r>
                        <a:rPr lang="en-IN" sz="700" u="none" strike="noStrike">
                          <a:effectLst/>
                        </a:rPr>
                        <a:t> </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ctr" fontAlgn="ctr"/>
                      <a:r>
                        <a:rPr lang="en-IN" sz="700" u="none" strike="noStrike">
                          <a:effectLst/>
                        </a:rPr>
                        <a:t>13</a:t>
                      </a:r>
                      <a:endParaRPr lang="en-IN" sz="700" b="0" i="0" u="none" strike="noStrike">
                        <a:solidFill>
                          <a:srgbClr val="000000"/>
                        </a:solidFill>
                        <a:effectLst/>
                        <a:latin typeface="Trebuchet MS" panose="020B0603020202020204" pitchFamily="34" charset="0"/>
                      </a:endParaRPr>
                    </a:p>
                  </a:txBody>
                  <a:tcPr marL="5958" marR="5958" marT="5958" marB="0" anchor="ctr"/>
                </a:tc>
                <a:tc>
                  <a:txBody>
                    <a:bodyPr/>
                    <a:lstStyle/>
                    <a:p>
                      <a:pPr algn="l" fontAlgn="b"/>
                      <a:r>
                        <a:rPr lang="en-IN" sz="700" u="none" strike="noStrike">
                          <a:effectLst/>
                        </a:rPr>
                        <a:t>02.10.2024</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Review, Q N A</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AKSHAY BAIRAGI</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Samad Muhammed,Hemanshu</a:t>
                      </a:r>
                      <a:endParaRPr lang="en-IN" sz="700" b="0" i="0" u="none" strike="noStrike">
                        <a:solidFill>
                          <a:srgbClr val="000000"/>
                        </a:solidFill>
                        <a:effectLst/>
                        <a:latin typeface="Trebuchet MS" panose="020B0603020202020204" pitchFamily="34" charset="0"/>
                      </a:endParaRPr>
                    </a:p>
                  </a:txBody>
                  <a:tcPr marL="5958" marR="5958" marT="5958" marB="0" anchor="b"/>
                </a:tc>
                <a:extLst>
                  <a:ext uri="{0D108BD9-81ED-4DB2-BD59-A6C34878D82A}">
                    <a16:rowId xmlns:a16="http://schemas.microsoft.com/office/drawing/2014/main" val="823146306"/>
                  </a:ext>
                </a:extLst>
              </a:tr>
              <a:tr h="329963">
                <a:tc>
                  <a:txBody>
                    <a:bodyPr/>
                    <a:lstStyle/>
                    <a:p>
                      <a:pPr algn="l" fontAlgn="b"/>
                      <a:r>
                        <a:rPr lang="en-IN" sz="700" u="none" strike="noStrike">
                          <a:effectLst/>
                        </a:rPr>
                        <a:t> </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ctr" fontAlgn="ctr"/>
                      <a:r>
                        <a:rPr lang="en-IN" sz="700" u="none" strike="noStrike">
                          <a:effectLst/>
                        </a:rPr>
                        <a:t>14</a:t>
                      </a:r>
                      <a:endParaRPr lang="en-IN" sz="700" b="0" i="0" u="none" strike="noStrike">
                        <a:solidFill>
                          <a:srgbClr val="000000"/>
                        </a:solidFill>
                        <a:effectLst/>
                        <a:latin typeface="Trebuchet MS" panose="020B0603020202020204" pitchFamily="34" charset="0"/>
                      </a:endParaRPr>
                    </a:p>
                  </a:txBody>
                  <a:tcPr marL="5958" marR="5958" marT="5958" marB="0" anchor="ctr"/>
                </a:tc>
                <a:tc>
                  <a:txBody>
                    <a:bodyPr/>
                    <a:lstStyle/>
                    <a:p>
                      <a:pPr algn="l" fontAlgn="b"/>
                      <a:r>
                        <a:rPr lang="en-IN" sz="700" u="none" strike="noStrike">
                          <a:effectLst/>
                        </a:rPr>
                        <a:t>03.10.2024</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Review, Q N A</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AKSHAY BAIRAGI</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Samad Muhammed,Hemanshu</a:t>
                      </a:r>
                      <a:endParaRPr lang="en-IN" sz="700" b="0" i="0" u="none" strike="noStrike">
                        <a:solidFill>
                          <a:srgbClr val="000000"/>
                        </a:solidFill>
                        <a:effectLst/>
                        <a:latin typeface="Trebuchet MS" panose="020B0603020202020204" pitchFamily="34" charset="0"/>
                      </a:endParaRPr>
                    </a:p>
                  </a:txBody>
                  <a:tcPr marL="5958" marR="5958" marT="5958" marB="0" anchor="b"/>
                </a:tc>
                <a:extLst>
                  <a:ext uri="{0D108BD9-81ED-4DB2-BD59-A6C34878D82A}">
                    <a16:rowId xmlns:a16="http://schemas.microsoft.com/office/drawing/2014/main" val="3133618371"/>
                  </a:ext>
                </a:extLst>
              </a:tr>
              <a:tr h="329963">
                <a:tc>
                  <a:txBody>
                    <a:bodyPr/>
                    <a:lstStyle/>
                    <a:p>
                      <a:pPr algn="l" fontAlgn="b"/>
                      <a:r>
                        <a:rPr lang="en-IN" sz="700" u="none" strike="noStrike">
                          <a:effectLst/>
                        </a:rPr>
                        <a:t> </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ctr" fontAlgn="ctr"/>
                      <a:r>
                        <a:rPr lang="en-IN" sz="700" u="none" strike="noStrike">
                          <a:effectLst/>
                        </a:rPr>
                        <a:t>15</a:t>
                      </a:r>
                      <a:endParaRPr lang="en-IN" sz="700" b="0" i="0" u="none" strike="noStrike">
                        <a:solidFill>
                          <a:srgbClr val="000000"/>
                        </a:solidFill>
                        <a:effectLst/>
                        <a:latin typeface="Trebuchet MS" panose="020B0603020202020204" pitchFamily="34" charset="0"/>
                      </a:endParaRPr>
                    </a:p>
                  </a:txBody>
                  <a:tcPr marL="5958" marR="5958" marT="5958" marB="0" anchor="ctr"/>
                </a:tc>
                <a:tc>
                  <a:txBody>
                    <a:bodyPr/>
                    <a:lstStyle/>
                    <a:p>
                      <a:pPr algn="l" fontAlgn="b"/>
                      <a:r>
                        <a:rPr lang="en-IN" sz="700" u="none" strike="noStrike">
                          <a:effectLst/>
                        </a:rPr>
                        <a:t>04.10.2024</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Review, Q N A</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a:effectLst/>
                        </a:rPr>
                        <a:t>AKSHAY BAIRAGI</a:t>
                      </a:r>
                      <a:endParaRPr lang="en-IN" sz="700" b="0" i="0" u="none" strike="noStrike">
                        <a:solidFill>
                          <a:srgbClr val="000000"/>
                        </a:solidFill>
                        <a:effectLst/>
                        <a:latin typeface="Trebuchet MS" panose="020B0603020202020204" pitchFamily="34" charset="0"/>
                      </a:endParaRPr>
                    </a:p>
                  </a:txBody>
                  <a:tcPr marL="5958" marR="5958" marT="5958" marB="0" anchor="b"/>
                </a:tc>
                <a:tc>
                  <a:txBody>
                    <a:bodyPr/>
                    <a:lstStyle/>
                    <a:p>
                      <a:pPr algn="l" fontAlgn="b"/>
                      <a:r>
                        <a:rPr lang="en-IN" sz="700" u="none" strike="noStrike" dirty="0">
                          <a:effectLst/>
                        </a:rPr>
                        <a:t>Samad </a:t>
                      </a:r>
                      <a:r>
                        <a:rPr lang="en-IN" sz="700" u="none" strike="noStrike" dirty="0" err="1">
                          <a:effectLst/>
                        </a:rPr>
                        <a:t>Muhammed,Hemanshu</a:t>
                      </a:r>
                      <a:endParaRPr lang="en-IN" sz="700" b="0" i="0" u="none" strike="noStrike" dirty="0">
                        <a:solidFill>
                          <a:srgbClr val="000000"/>
                        </a:solidFill>
                        <a:effectLst/>
                        <a:latin typeface="Trebuchet MS" panose="020B0603020202020204" pitchFamily="34" charset="0"/>
                      </a:endParaRPr>
                    </a:p>
                  </a:txBody>
                  <a:tcPr marL="5958" marR="5958" marT="5958" marB="0" anchor="b"/>
                </a:tc>
                <a:extLst>
                  <a:ext uri="{0D108BD9-81ED-4DB2-BD59-A6C34878D82A}">
                    <a16:rowId xmlns:a16="http://schemas.microsoft.com/office/drawing/2014/main" val="47959121"/>
                  </a:ext>
                </a:extLst>
              </a:tr>
            </a:tbl>
          </a:graphicData>
        </a:graphic>
      </p:graphicFrame>
    </p:spTree>
    <p:extLst>
      <p:ext uri="{BB962C8B-B14F-4D97-AF65-F5344CB8AC3E}">
        <p14:creationId xmlns:p14="http://schemas.microsoft.com/office/powerpoint/2010/main" val="650303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7D07692-82B5-4C08-B311-86A787A4DF8B}"/>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4339" name="Content Placeholder 2">
            <a:extLst>
              <a:ext uri="{FF2B5EF4-FFF2-40B4-BE49-F238E27FC236}">
                <a16:creationId xmlns:a16="http://schemas.microsoft.com/office/drawing/2014/main" id="{DC5793D4-AB1B-4FDD-80B6-355FBC48B893}"/>
              </a:ext>
            </a:extLst>
          </p:cNvPr>
          <p:cNvSpPr>
            <a:spLocks noGrp="1"/>
          </p:cNvSpPr>
          <p:nvPr>
            <p:ph idx="1"/>
          </p:nvPr>
        </p:nvSpPr>
        <p:spPr/>
        <p:txBody>
          <a:bodyPr/>
          <a:lstStyle/>
          <a:p>
            <a:pPr eaLnBrk="1" hangingPunct="1"/>
            <a:endParaRPr lang="en-US" altLang="en-US"/>
          </a:p>
        </p:txBody>
      </p:sp>
      <p:sp>
        <p:nvSpPr>
          <p:cNvPr id="14340" name="Rectangle 40">
            <a:extLst>
              <a:ext uri="{FF2B5EF4-FFF2-40B4-BE49-F238E27FC236}">
                <a16:creationId xmlns:a16="http://schemas.microsoft.com/office/drawing/2014/main" id="{1FF643E2-F4F9-4A09-9427-9C106E58E37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A1F5DBAE-D933-4A76-9EC9-05F74E2974CF}"/>
              </a:ext>
            </a:extLst>
          </p:cNvPr>
          <p:cNvSpPr/>
          <p:nvPr/>
        </p:nvSpPr>
        <p:spPr>
          <a:xfrm>
            <a:off x="0" y="-7620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2" name="Rectangle 3">
            <a:extLst>
              <a:ext uri="{FF2B5EF4-FFF2-40B4-BE49-F238E27FC236}">
                <a16:creationId xmlns:a16="http://schemas.microsoft.com/office/drawing/2014/main" id="{A937403F-3B2B-4D9F-BDDF-7ED2505BAD64}"/>
              </a:ext>
            </a:extLst>
          </p:cNvPr>
          <p:cNvSpPr>
            <a:spLocks noChangeArrowheads="1"/>
          </p:cNvSpPr>
          <p:nvPr/>
        </p:nvSpPr>
        <p:spPr bwMode="auto">
          <a:xfrm>
            <a:off x="746126" y="2770187"/>
            <a:ext cx="8397874"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IN" sz="3200" dirty="0">
                <a:solidFill>
                  <a:srgbClr val="FFFFFF"/>
                </a:solidFill>
                <a:latin typeface="Trebuchet MS" panose="020B0603020202020204" pitchFamily="34" charset="0"/>
              </a:rPr>
              <a:t>CDS,RAP, Fiori Element</a:t>
            </a:r>
            <a:endParaRPr lang="en-US" altLang="en-US" dirty="0">
              <a:solidFill>
                <a:srgbClr val="FFFFFF"/>
              </a:solidFill>
              <a:latin typeface="Trebuchet MS" panose="020B0603020202020204" pitchFamily="34" charset="0"/>
            </a:endParaRPr>
          </a:p>
        </p:txBody>
      </p:sp>
      <p:sp>
        <p:nvSpPr>
          <p:cNvPr id="14343" name="Rectangle 4">
            <a:extLst>
              <a:ext uri="{FF2B5EF4-FFF2-40B4-BE49-F238E27FC236}">
                <a16:creationId xmlns:a16="http://schemas.microsoft.com/office/drawing/2014/main" id="{278F1E89-337C-44E0-BB21-94E0DDE4AB95}"/>
              </a:ext>
            </a:extLst>
          </p:cNvPr>
          <p:cNvSpPr>
            <a:spLocks noChangeArrowheads="1"/>
          </p:cNvSpPr>
          <p:nvPr/>
        </p:nvSpPr>
        <p:spPr bwMode="auto">
          <a:xfrm>
            <a:off x="746125" y="4257675"/>
            <a:ext cx="891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20000"/>
              </a:spcAft>
              <a:buFontTx/>
              <a:buNone/>
            </a:pPr>
            <a:endParaRPr lang="en-US" altLang="en-US" sz="1600" dirty="0">
              <a:solidFill>
                <a:srgbClr val="FFFFFF"/>
              </a:solidFill>
              <a:latin typeface="Trebuchet MS" panose="020B0603020202020204" pitchFamily="34" charset="0"/>
            </a:endParaRPr>
          </a:p>
        </p:txBody>
      </p:sp>
      <p:sp>
        <p:nvSpPr>
          <p:cNvPr id="9" name="Rectangle 3">
            <a:extLst>
              <a:ext uri="{FF2B5EF4-FFF2-40B4-BE49-F238E27FC236}">
                <a16:creationId xmlns:a16="http://schemas.microsoft.com/office/drawing/2014/main" id="{204A73D2-A686-42BE-98EF-39924998CE1A}"/>
              </a:ext>
            </a:extLst>
          </p:cNvPr>
          <p:cNvSpPr>
            <a:spLocks noChangeArrowheads="1"/>
          </p:cNvSpPr>
          <p:nvPr/>
        </p:nvSpPr>
        <p:spPr bwMode="auto">
          <a:xfrm>
            <a:off x="687387" y="3665537"/>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sz="2200" dirty="0">
                <a:solidFill>
                  <a:srgbClr val="FFFFFF"/>
                </a:solidFill>
                <a:latin typeface="Trebuchet MS" panose="020B0603020202020204" pitchFamily="34" charset="0"/>
              </a:rPr>
              <a:t> </a:t>
            </a:r>
          </a:p>
        </p:txBody>
      </p:sp>
    </p:spTree>
    <p:extLst>
      <p:ext uri="{BB962C8B-B14F-4D97-AF65-F5344CB8AC3E}">
        <p14:creationId xmlns:p14="http://schemas.microsoft.com/office/powerpoint/2010/main" val="3926222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02F0182-BF6B-48B7-9EF4-E56069692514}"/>
              </a:ext>
            </a:extLst>
          </p:cNvPr>
          <p:cNvSpPr>
            <a:spLocks noGrp="1"/>
          </p:cNvSpPr>
          <p:nvPr>
            <p:ph type="title"/>
          </p:nvPr>
        </p:nvSpPr>
        <p:spPr>
          <a:xfrm>
            <a:off x="215348" y="313153"/>
            <a:ext cx="8724900" cy="638175"/>
          </a:xfrm>
        </p:spPr>
        <p:txBody>
          <a:bodyPr/>
          <a:lstStyle/>
          <a:p>
            <a:r>
              <a:rPr lang="en-IN" sz="2800" dirty="0">
                <a:latin typeface="Trebuchet MS" panose="020B0603020202020204" pitchFamily="34" charset="0"/>
              </a:rPr>
              <a:t>CDS,RAP, Fiori Element</a:t>
            </a:r>
            <a:endParaRPr lang="en-US" altLang="en-US" dirty="0"/>
          </a:p>
        </p:txBody>
      </p:sp>
      <p:sp>
        <p:nvSpPr>
          <p:cNvPr id="2" name="TextBox 1">
            <a:extLst>
              <a:ext uri="{FF2B5EF4-FFF2-40B4-BE49-F238E27FC236}">
                <a16:creationId xmlns:a16="http://schemas.microsoft.com/office/drawing/2014/main" id="{A2B5701F-825C-D318-C993-D9199D36C7D0}"/>
              </a:ext>
            </a:extLst>
          </p:cNvPr>
          <p:cNvSpPr txBox="1"/>
          <p:nvPr/>
        </p:nvSpPr>
        <p:spPr>
          <a:xfrm>
            <a:off x="495300" y="1524000"/>
            <a:ext cx="8420100" cy="3785652"/>
          </a:xfrm>
          <a:prstGeom prst="rect">
            <a:avLst/>
          </a:prstGeom>
          <a:noFill/>
        </p:spPr>
        <p:txBody>
          <a:bodyPr wrap="square">
            <a:spAutoFit/>
          </a:bodyPr>
          <a:lstStyle/>
          <a:p>
            <a:pPr algn="l"/>
            <a:r>
              <a:rPr lang="en-US" sz="2400" b="0" i="0" dirty="0">
                <a:solidFill>
                  <a:srgbClr val="414141"/>
                </a:solidFill>
                <a:effectLst/>
                <a:latin typeface="Arial" panose="020B0604020202020204" pitchFamily="34" charset="0"/>
              </a:rPr>
              <a:t>Skill Required : ABAP</a:t>
            </a:r>
          </a:p>
          <a:p>
            <a:pPr algn="l"/>
            <a:endParaRPr lang="en-US" sz="2400" b="0" i="0" dirty="0">
              <a:solidFill>
                <a:srgbClr val="414141"/>
              </a:solidFill>
              <a:effectLst/>
              <a:latin typeface="Arial" panose="020B0604020202020204" pitchFamily="34" charset="0"/>
            </a:endParaRPr>
          </a:p>
          <a:p>
            <a:pPr algn="l"/>
            <a:r>
              <a:rPr lang="en-US" sz="2400" b="0" i="0" dirty="0">
                <a:solidFill>
                  <a:srgbClr val="414141"/>
                </a:solidFill>
                <a:effectLst/>
                <a:latin typeface="Arial" panose="020B0604020202020204" pitchFamily="34" charset="0"/>
              </a:rPr>
              <a:t>Trainer : Internal</a:t>
            </a:r>
          </a:p>
          <a:p>
            <a:pPr algn="l"/>
            <a:endParaRPr lang="en-US" sz="2400" b="0" i="0" dirty="0">
              <a:solidFill>
                <a:srgbClr val="414141"/>
              </a:solidFill>
              <a:effectLst/>
              <a:latin typeface="Arial" panose="020B0604020202020204" pitchFamily="34" charset="0"/>
            </a:endParaRPr>
          </a:p>
          <a:p>
            <a:pPr algn="l"/>
            <a:r>
              <a:rPr lang="en-US" sz="2400" b="0" i="0" dirty="0">
                <a:solidFill>
                  <a:srgbClr val="414141"/>
                </a:solidFill>
                <a:effectLst/>
                <a:latin typeface="Arial" panose="020B0604020202020204" pitchFamily="34" charset="0"/>
              </a:rPr>
              <a:t>Comment : In training, elements will explain how to create CDS, RAP, Fiori elements. </a:t>
            </a:r>
          </a:p>
          <a:p>
            <a:pPr algn="l"/>
            <a:r>
              <a:rPr lang="en-US" sz="2400" b="0" i="0" dirty="0">
                <a:solidFill>
                  <a:srgbClr val="414141"/>
                </a:solidFill>
                <a:effectLst/>
                <a:latin typeface="Arial" panose="020B0604020202020204" pitchFamily="34" charset="0"/>
              </a:rPr>
              <a:t>With the Fiori element skill set, we can reduce UI5 development.</a:t>
            </a:r>
          </a:p>
          <a:p>
            <a:pPr algn="l"/>
            <a:endParaRPr lang="en-US" sz="2400" b="0" i="0" dirty="0">
              <a:solidFill>
                <a:srgbClr val="414141"/>
              </a:solidFill>
              <a:effectLst/>
              <a:latin typeface="Arial" panose="020B0604020202020204" pitchFamily="34" charset="0"/>
            </a:endParaRPr>
          </a:p>
          <a:p>
            <a:pPr algn="l"/>
            <a:r>
              <a:rPr lang="en-US" sz="2400" b="0" i="0" dirty="0">
                <a:solidFill>
                  <a:srgbClr val="414141"/>
                </a:solidFill>
                <a:effectLst/>
                <a:latin typeface="Arial" panose="020B0604020202020204" pitchFamily="34" charset="0"/>
              </a:rPr>
              <a:t>Applicable in public and private cloud</a:t>
            </a:r>
          </a:p>
        </p:txBody>
      </p:sp>
    </p:spTree>
    <p:extLst>
      <p:ext uri="{BB962C8B-B14F-4D97-AF65-F5344CB8AC3E}">
        <p14:creationId xmlns:p14="http://schemas.microsoft.com/office/powerpoint/2010/main" val="1368646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10D09AD-FADE-A283-214D-766A0BF7434F}"/>
              </a:ext>
            </a:extLst>
          </p:cNvPr>
          <p:cNvSpPr>
            <a:spLocks noGrp="1"/>
          </p:cNvSpPr>
          <p:nvPr>
            <p:ph type="title"/>
          </p:nvPr>
        </p:nvSpPr>
        <p:spPr>
          <a:xfrm>
            <a:off x="228600" y="685800"/>
            <a:ext cx="8915400" cy="548640"/>
          </a:xfrm>
        </p:spPr>
        <p:txBody>
          <a:bodyPr wrap="square" anchor="ctr">
            <a:normAutofit/>
          </a:bodyPr>
          <a:lstStyle/>
          <a:p>
            <a:r>
              <a:rPr lang="en-US" dirty="0"/>
              <a:t>Schedule Detail</a:t>
            </a:r>
          </a:p>
        </p:txBody>
      </p:sp>
      <p:graphicFrame>
        <p:nvGraphicFramePr>
          <p:cNvPr id="4" name="Table 3">
            <a:extLst>
              <a:ext uri="{FF2B5EF4-FFF2-40B4-BE49-F238E27FC236}">
                <a16:creationId xmlns:a16="http://schemas.microsoft.com/office/drawing/2014/main" id="{B3CF0BFA-9506-3ADE-8C43-1DFFFBB3CD1C}"/>
              </a:ext>
            </a:extLst>
          </p:cNvPr>
          <p:cNvGraphicFramePr>
            <a:graphicFrameLocks noGrp="1"/>
          </p:cNvGraphicFramePr>
          <p:nvPr>
            <p:extLst>
              <p:ext uri="{D42A27DB-BD31-4B8C-83A1-F6EECF244321}">
                <p14:modId xmlns:p14="http://schemas.microsoft.com/office/powerpoint/2010/main" val="475181124"/>
              </p:ext>
            </p:extLst>
          </p:nvPr>
        </p:nvGraphicFramePr>
        <p:xfrm>
          <a:off x="381000" y="1348974"/>
          <a:ext cx="8915400" cy="4289832"/>
        </p:xfrm>
        <a:graphic>
          <a:graphicData uri="http://schemas.openxmlformats.org/drawingml/2006/table">
            <a:tbl>
              <a:tblPr>
                <a:tableStyleId>{5C22544A-7EE6-4342-B048-85BDC9FD1C3A}</a:tableStyleId>
              </a:tblPr>
              <a:tblGrid>
                <a:gridCol w="896267">
                  <a:extLst>
                    <a:ext uri="{9D8B030D-6E8A-4147-A177-3AD203B41FA5}">
                      <a16:colId xmlns:a16="http://schemas.microsoft.com/office/drawing/2014/main" val="1332477413"/>
                    </a:ext>
                  </a:extLst>
                </a:gridCol>
                <a:gridCol w="378112">
                  <a:extLst>
                    <a:ext uri="{9D8B030D-6E8A-4147-A177-3AD203B41FA5}">
                      <a16:colId xmlns:a16="http://schemas.microsoft.com/office/drawing/2014/main" val="3832317347"/>
                    </a:ext>
                  </a:extLst>
                </a:gridCol>
                <a:gridCol w="539160">
                  <a:extLst>
                    <a:ext uri="{9D8B030D-6E8A-4147-A177-3AD203B41FA5}">
                      <a16:colId xmlns:a16="http://schemas.microsoft.com/office/drawing/2014/main" val="963614422"/>
                    </a:ext>
                  </a:extLst>
                </a:gridCol>
                <a:gridCol w="435880">
                  <a:extLst>
                    <a:ext uri="{9D8B030D-6E8A-4147-A177-3AD203B41FA5}">
                      <a16:colId xmlns:a16="http://schemas.microsoft.com/office/drawing/2014/main" val="3563594246"/>
                    </a:ext>
                  </a:extLst>
                </a:gridCol>
                <a:gridCol w="329098">
                  <a:extLst>
                    <a:ext uri="{9D8B030D-6E8A-4147-A177-3AD203B41FA5}">
                      <a16:colId xmlns:a16="http://schemas.microsoft.com/office/drawing/2014/main" val="2632288626"/>
                    </a:ext>
                  </a:extLst>
                </a:gridCol>
                <a:gridCol w="378112">
                  <a:extLst>
                    <a:ext uri="{9D8B030D-6E8A-4147-A177-3AD203B41FA5}">
                      <a16:colId xmlns:a16="http://schemas.microsoft.com/office/drawing/2014/main" val="604569755"/>
                    </a:ext>
                  </a:extLst>
                </a:gridCol>
                <a:gridCol w="861256">
                  <a:extLst>
                    <a:ext uri="{9D8B030D-6E8A-4147-A177-3AD203B41FA5}">
                      <a16:colId xmlns:a16="http://schemas.microsoft.com/office/drawing/2014/main" val="1074866008"/>
                    </a:ext>
                  </a:extLst>
                </a:gridCol>
                <a:gridCol w="378112">
                  <a:extLst>
                    <a:ext uri="{9D8B030D-6E8A-4147-A177-3AD203B41FA5}">
                      <a16:colId xmlns:a16="http://schemas.microsoft.com/office/drawing/2014/main" val="2902444380"/>
                    </a:ext>
                  </a:extLst>
                </a:gridCol>
                <a:gridCol w="455135">
                  <a:extLst>
                    <a:ext uri="{9D8B030D-6E8A-4147-A177-3AD203B41FA5}">
                      <a16:colId xmlns:a16="http://schemas.microsoft.com/office/drawing/2014/main" val="1013090667"/>
                    </a:ext>
                  </a:extLst>
                </a:gridCol>
                <a:gridCol w="707210">
                  <a:extLst>
                    <a:ext uri="{9D8B030D-6E8A-4147-A177-3AD203B41FA5}">
                      <a16:colId xmlns:a16="http://schemas.microsoft.com/office/drawing/2014/main" val="513690717"/>
                    </a:ext>
                  </a:extLst>
                </a:gridCol>
                <a:gridCol w="1778529">
                  <a:extLst>
                    <a:ext uri="{9D8B030D-6E8A-4147-A177-3AD203B41FA5}">
                      <a16:colId xmlns:a16="http://schemas.microsoft.com/office/drawing/2014/main" val="2389551845"/>
                    </a:ext>
                  </a:extLst>
                </a:gridCol>
                <a:gridCol w="1778529">
                  <a:extLst>
                    <a:ext uri="{9D8B030D-6E8A-4147-A177-3AD203B41FA5}">
                      <a16:colId xmlns:a16="http://schemas.microsoft.com/office/drawing/2014/main" val="1130692888"/>
                    </a:ext>
                  </a:extLst>
                </a:gridCol>
              </a:tblGrid>
              <a:tr h="119162">
                <a:tc>
                  <a:txBody>
                    <a:bodyPr/>
                    <a:lstStyle/>
                    <a:p>
                      <a:pPr algn="ctr" fontAlgn="b"/>
                      <a:r>
                        <a:rPr lang="en-IN" sz="600" u="none" strike="noStrike">
                          <a:effectLst/>
                        </a:rPr>
                        <a:t>Topic for Training </a:t>
                      </a:r>
                      <a:endParaRPr lang="en-IN" sz="600" b="1" i="0" u="none" strike="noStrike">
                        <a:solidFill>
                          <a:srgbClr val="000000"/>
                        </a:solidFill>
                        <a:effectLst/>
                        <a:latin typeface="Aptos Narrow" panose="020B0004020202020204" pitchFamily="34" charset="0"/>
                      </a:endParaRPr>
                    </a:p>
                  </a:txBody>
                  <a:tcPr marL="5253" marR="5253" marT="5253" marB="0" anchor="b"/>
                </a:tc>
                <a:tc>
                  <a:txBody>
                    <a:bodyPr/>
                    <a:lstStyle/>
                    <a:p>
                      <a:pPr algn="ctr" fontAlgn="b"/>
                      <a:r>
                        <a:rPr lang="en-IN" sz="600" u="none" strike="noStrike">
                          <a:effectLst/>
                        </a:rPr>
                        <a:t>Priority </a:t>
                      </a:r>
                      <a:endParaRPr lang="en-IN" sz="600" b="1" i="0" u="none" strike="noStrike">
                        <a:solidFill>
                          <a:srgbClr val="000000"/>
                        </a:solidFill>
                        <a:effectLst/>
                        <a:latin typeface="Aptos Narrow" panose="020B0004020202020204" pitchFamily="34" charset="0"/>
                      </a:endParaRPr>
                    </a:p>
                  </a:txBody>
                  <a:tcPr marL="5253" marR="5253" marT="5253" marB="0" anchor="b"/>
                </a:tc>
                <a:tc>
                  <a:txBody>
                    <a:bodyPr/>
                    <a:lstStyle/>
                    <a:p>
                      <a:pPr algn="ctr" fontAlgn="b"/>
                      <a:r>
                        <a:rPr lang="en-IN" sz="600" u="none" strike="noStrike">
                          <a:effectLst/>
                        </a:rPr>
                        <a:t>Start Date</a:t>
                      </a:r>
                      <a:endParaRPr lang="en-IN" sz="600" b="1" i="0" u="none" strike="noStrike">
                        <a:solidFill>
                          <a:srgbClr val="000000"/>
                        </a:solidFill>
                        <a:effectLst/>
                        <a:latin typeface="Aptos Narrow" panose="020B0004020202020204" pitchFamily="34" charset="0"/>
                      </a:endParaRPr>
                    </a:p>
                  </a:txBody>
                  <a:tcPr marL="5253" marR="5253" marT="5253" marB="0" anchor="b"/>
                </a:tc>
                <a:tc>
                  <a:txBody>
                    <a:bodyPr/>
                    <a:lstStyle/>
                    <a:p>
                      <a:pPr algn="ctr" fontAlgn="b"/>
                      <a:r>
                        <a:rPr lang="en-IN" sz="600" u="none" strike="noStrike">
                          <a:effectLst/>
                        </a:rPr>
                        <a:t>End Date</a:t>
                      </a:r>
                      <a:endParaRPr lang="en-IN" sz="600" b="1" i="0" u="none" strike="noStrike">
                        <a:solidFill>
                          <a:srgbClr val="000000"/>
                        </a:solidFill>
                        <a:effectLst/>
                        <a:latin typeface="Aptos Narrow" panose="020B0004020202020204" pitchFamily="34" charset="0"/>
                      </a:endParaRPr>
                    </a:p>
                  </a:txBody>
                  <a:tcPr marL="5253" marR="5253" marT="5253" marB="0" anchor="b"/>
                </a:tc>
                <a:tc>
                  <a:txBody>
                    <a:bodyPr/>
                    <a:lstStyle/>
                    <a:p>
                      <a:pPr algn="ctr" fontAlgn="b"/>
                      <a:r>
                        <a:rPr lang="en-IN" sz="600" u="none" strike="noStrike">
                          <a:effectLst/>
                        </a:rPr>
                        <a:t>In Time</a:t>
                      </a:r>
                      <a:endParaRPr lang="en-IN" sz="600" b="1" i="0" u="none" strike="noStrike">
                        <a:solidFill>
                          <a:srgbClr val="000000"/>
                        </a:solidFill>
                        <a:effectLst/>
                        <a:latin typeface="Aptos Narrow" panose="020B0004020202020204" pitchFamily="34" charset="0"/>
                      </a:endParaRPr>
                    </a:p>
                  </a:txBody>
                  <a:tcPr marL="5253" marR="5253" marT="5253" marB="0" anchor="b"/>
                </a:tc>
                <a:tc>
                  <a:txBody>
                    <a:bodyPr/>
                    <a:lstStyle/>
                    <a:p>
                      <a:pPr algn="ctr" fontAlgn="b"/>
                      <a:r>
                        <a:rPr lang="en-IN" sz="600" u="none" strike="noStrike">
                          <a:effectLst/>
                        </a:rPr>
                        <a:t>Out Time</a:t>
                      </a:r>
                      <a:endParaRPr lang="en-IN" sz="600" b="1" i="0" u="none" strike="noStrike">
                        <a:solidFill>
                          <a:srgbClr val="000000"/>
                        </a:solidFill>
                        <a:effectLst/>
                        <a:latin typeface="Aptos Narrow" panose="020B0004020202020204" pitchFamily="34" charset="0"/>
                      </a:endParaRPr>
                    </a:p>
                  </a:txBody>
                  <a:tcPr marL="5253" marR="5253" marT="5253" marB="0" anchor="b"/>
                </a:tc>
                <a:tc>
                  <a:txBody>
                    <a:bodyPr/>
                    <a:lstStyle/>
                    <a:p>
                      <a:pPr algn="ctr" fontAlgn="b"/>
                      <a:r>
                        <a:rPr lang="en-IN" sz="600" u="none" strike="noStrike">
                          <a:effectLst/>
                        </a:rPr>
                        <a:t>Consultant</a:t>
                      </a:r>
                      <a:endParaRPr lang="en-IN" sz="600" b="1" i="0" u="none" strike="noStrike">
                        <a:solidFill>
                          <a:srgbClr val="000000"/>
                        </a:solidFill>
                        <a:effectLst/>
                        <a:latin typeface="Aptos Narrow" panose="020B0004020202020204" pitchFamily="34" charset="0"/>
                      </a:endParaRPr>
                    </a:p>
                  </a:txBody>
                  <a:tcPr marL="5253" marR="5253" marT="5253" marB="0" anchor="b"/>
                </a:tc>
                <a:tc>
                  <a:txBody>
                    <a:bodyPr/>
                    <a:lstStyle/>
                    <a:p>
                      <a:pPr algn="ctr" fontAlgn="b"/>
                      <a:r>
                        <a:rPr lang="en-IN" sz="600" u="none" strike="noStrike">
                          <a:effectLst/>
                        </a:rPr>
                        <a:t>Band</a:t>
                      </a:r>
                      <a:endParaRPr lang="en-IN" sz="600" b="1" i="0" u="none" strike="noStrike">
                        <a:solidFill>
                          <a:srgbClr val="000000"/>
                        </a:solidFill>
                        <a:effectLst/>
                        <a:latin typeface="Aptos Narrow" panose="020B0004020202020204" pitchFamily="34" charset="0"/>
                      </a:endParaRPr>
                    </a:p>
                  </a:txBody>
                  <a:tcPr marL="5253" marR="5253" marT="5253" marB="0" anchor="b"/>
                </a:tc>
                <a:tc>
                  <a:txBody>
                    <a:bodyPr/>
                    <a:lstStyle/>
                    <a:p>
                      <a:pPr algn="ctr" fontAlgn="b"/>
                      <a:r>
                        <a:rPr lang="en-IN" sz="600" u="none" strike="noStrike">
                          <a:effectLst/>
                        </a:rPr>
                        <a:t>Traning Type</a:t>
                      </a:r>
                      <a:endParaRPr lang="en-IN" sz="600" b="1" i="0" u="none" strike="noStrike">
                        <a:solidFill>
                          <a:srgbClr val="000000"/>
                        </a:solidFill>
                        <a:effectLst/>
                        <a:latin typeface="Aptos Narrow" panose="020B0004020202020204" pitchFamily="34" charset="0"/>
                      </a:endParaRPr>
                    </a:p>
                  </a:txBody>
                  <a:tcPr marL="5253" marR="5253" marT="5253" marB="0" anchor="b"/>
                </a:tc>
                <a:tc>
                  <a:txBody>
                    <a:bodyPr/>
                    <a:lstStyle/>
                    <a:p>
                      <a:pPr algn="ctr" fontAlgn="b"/>
                      <a:r>
                        <a:rPr lang="en-IN" sz="600" u="none" strike="noStrike">
                          <a:effectLst/>
                        </a:rPr>
                        <a:t>Trainer-1</a:t>
                      </a:r>
                      <a:endParaRPr lang="en-IN" sz="600" b="1" i="0" u="none" strike="noStrike">
                        <a:solidFill>
                          <a:srgbClr val="000000"/>
                        </a:solidFill>
                        <a:effectLst/>
                        <a:latin typeface="Aptos Narrow" panose="020B0004020202020204" pitchFamily="34" charset="0"/>
                      </a:endParaRPr>
                    </a:p>
                  </a:txBody>
                  <a:tcPr marL="5253" marR="5253" marT="5253" marB="0" anchor="b"/>
                </a:tc>
                <a:tc>
                  <a:txBody>
                    <a:bodyPr/>
                    <a:lstStyle/>
                    <a:p>
                      <a:pPr algn="ctr" fontAlgn="b"/>
                      <a:r>
                        <a:rPr lang="en-IN" sz="600" u="none" strike="noStrike">
                          <a:effectLst/>
                        </a:rPr>
                        <a:t>Trainer-2</a:t>
                      </a:r>
                      <a:endParaRPr lang="en-IN" sz="600" b="1" i="0" u="none" strike="noStrike">
                        <a:solidFill>
                          <a:srgbClr val="000000"/>
                        </a:solidFill>
                        <a:effectLst/>
                        <a:latin typeface="Aptos Narrow" panose="020B0004020202020204" pitchFamily="34" charset="0"/>
                      </a:endParaRPr>
                    </a:p>
                  </a:txBody>
                  <a:tcPr marL="5253" marR="5253" marT="5253" marB="0" anchor="b"/>
                </a:tc>
                <a:tc>
                  <a:txBody>
                    <a:bodyPr/>
                    <a:lstStyle/>
                    <a:p>
                      <a:pPr algn="ctr" fontAlgn="b"/>
                      <a:r>
                        <a:rPr lang="en-IN" sz="600" u="none" strike="noStrike">
                          <a:effectLst/>
                        </a:rPr>
                        <a:t>Reviwer</a:t>
                      </a:r>
                      <a:endParaRPr lang="en-IN" sz="600" b="1" i="0" u="none" strike="noStrike">
                        <a:solidFill>
                          <a:srgbClr val="000000"/>
                        </a:solidFill>
                        <a:effectLst/>
                        <a:latin typeface="Aptos Narrow" panose="020B0004020202020204" pitchFamily="34" charset="0"/>
                      </a:endParaRPr>
                    </a:p>
                  </a:txBody>
                  <a:tcPr marL="5253" marR="5253" marT="5253" marB="0" anchor="b"/>
                </a:tc>
                <a:extLst>
                  <a:ext uri="{0D108BD9-81ED-4DB2-BD59-A6C34878D82A}">
                    <a16:rowId xmlns:a16="http://schemas.microsoft.com/office/drawing/2014/main" val="592883264"/>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Shital  Hingmire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Samad Muhammed</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Simranjeet Singh Sond</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Vinay</a:t>
                      </a:r>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3681319706"/>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Nilesh  Nikam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2609928237"/>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Dattatray  Godse</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675019734"/>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Riya Routray</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2573918214"/>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Nikhil Patil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3821634636"/>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Anjali Hanumandla</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3649060216"/>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Mayur  Pansare</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3883465868"/>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Sahil Sharma</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3261974010"/>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Premjeet Sakolkar</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III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3790825543"/>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Susanta Nayak</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III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2444063878"/>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SUMANT BHARTI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III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1737603468"/>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Sharayu  Ambadkar</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864202009"/>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Ashwini  Patil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935829619"/>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Gaurav  Nimbulkar</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856559887"/>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Sakshi   Nikam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1076675591"/>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NIRAJ  CHAVAN</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3255774919"/>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Ashutosh Kulkarni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1079715744"/>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Ved Sinha</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III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2827303056"/>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Santosh</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IV</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589737210"/>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Ganesh Chalak</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1865669247"/>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Kuna Srujan</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546216658"/>
                  </a:ext>
                </a:extLst>
              </a:tr>
              <a:tr h="119162">
                <a:tc>
                  <a:txBody>
                    <a:bodyPr/>
                    <a:lstStyle/>
                    <a:p>
                      <a:pPr algn="l" fontAlgn="b"/>
                      <a:r>
                        <a:rPr lang="en-IN" sz="600" u="none" strike="noStrike" dirty="0">
                          <a:effectLst/>
                        </a:rPr>
                        <a:t>CDS,RAP, Fiori Element</a:t>
                      </a:r>
                      <a:endParaRPr lang="en-IN" sz="600" b="0" i="0" u="none" strike="noStrike" dirty="0">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Merlin Tomy</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4007765510"/>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Mayuri Patil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3350787419"/>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Mahesh Hatle</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2742323239"/>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Shweta Singh</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III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4019634256"/>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Madhu</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IV</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2803051601"/>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Tanmay Parab</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IV</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1898181382"/>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Adarsh  Ranjan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3139696144"/>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Himanshu Gupta</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2805463360"/>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Chirag  Prasanna</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3315153917"/>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Karthik Pendurthi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III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616959709"/>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Mayur Joshi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III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2060923706"/>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Ravi  Madhesiya</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193467653"/>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Sandip  Shinde</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588881465"/>
                  </a:ext>
                </a:extLst>
              </a:tr>
              <a:tr h="119162">
                <a:tc>
                  <a:txBody>
                    <a:bodyPr/>
                    <a:lstStyle/>
                    <a:p>
                      <a:pPr algn="l" fontAlgn="b"/>
                      <a:r>
                        <a:rPr lang="en-IN" sz="600" u="none" strike="noStrike">
                          <a:effectLst/>
                        </a:rPr>
                        <a:t>CDS,RAP, Fiori Element</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P-1</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23.09.2024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10.10.2024</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8:00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r" fontAlgn="b"/>
                      <a:r>
                        <a:rPr lang="en-IN" sz="600" u="none" strike="noStrike">
                          <a:effectLst/>
                        </a:rPr>
                        <a:t>9:30 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MD WASIM AKRAM</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II</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5253" marR="5253" marT="5253" marB="0" anchor="b"/>
                </a:tc>
                <a:tc>
                  <a:txBody>
                    <a:bodyPr/>
                    <a:lstStyle/>
                    <a:p>
                      <a:pPr algn="l" fontAlgn="b"/>
                      <a:r>
                        <a:rPr lang="en-IN" sz="600" u="none" strike="noStrike" dirty="0">
                          <a:effectLst/>
                        </a:rPr>
                        <a:t> </a:t>
                      </a:r>
                      <a:endParaRPr lang="en-IN" sz="600" b="0" i="0" u="none" strike="noStrike" dirty="0">
                        <a:solidFill>
                          <a:srgbClr val="000000"/>
                        </a:solidFill>
                        <a:effectLst/>
                        <a:latin typeface="Trebuchet MS" panose="020B0603020202020204" pitchFamily="34" charset="0"/>
                      </a:endParaRPr>
                    </a:p>
                  </a:txBody>
                  <a:tcPr marL="5253" marR="5253" marT="5253" marB="0" anchor="b"/>
                </a:tc>
                <a:extLst>
                  <a:ext uri="{0D108BD9-81ED-4DB2-BD59-A6C34878D82A}">
                    <a16:rowId xmlns:a16="http://schemas.microsoft.com/office/drawing/2014/main" val="2027324272"/>
                  </a:ext>
                </a:extLst>
              </a:tr>
            </a:tbl>
          </a:graphicData>
        </a:graphic>
      </p:graphicFrame>
    </p:spTree>
    <p:extLst>
      <p:ext uri="{BB962C8B-B14F-4D97-AF65-F5344CB8AC3E}">
        <p14:creationId xmlns:p14="http://schemas.microsoft.com/office/powerpoint/2010/main" val="3724513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C26506C-6011-3CFE-BC2F-61DA0EB2795C}"/>
              </a:ext>
            </a:extLst>
          </p:cNvPr>
          <p:cNvGraphicFramePr>
            <a:graphicFrameLocks noGrp="1"/>
          </p:cNvGraphicFramePr>
          <p:nvPr>
            <p:extLst>
              <p:ext uri="{D42A27DB-BD31-4B8C-83A1-F6EECF244321}">
                <p14:modId xmlns:p14="http://schemas.microsoft.com/office/powerpoint/2010/main" val="472431909"/>
              </p:ext>
            </p:extLst>
          </p:nvPr>
        </p:nvGraphicFramePr>
        <p:xfrm>
          <a:off x="228600" y="914401"/>
          <a:ext cx="9372600" cy="5001271"/>
        </p:xfrm>
        <a:graphic>
          <a:graphicData uri="http://schemas.openxmlformats.org/drawingml/2006/table">
            <a:tbl>
              <a:tblPr firstRow="1" bandRow="1">
                <a:tableStyleId>{5C22544A-7EE6-4342-B048-85BDC9FD1C3A}</a:tableStyleId>
              </a:tblPr>
              <a:tblGrid>
                <a:gridCol w="1411894">
                  <a:extLst>
                    <a:ext uri="{9D8B030D-6E8A-4147-A177-3AD203B41FA5}">
                      <a16:colId xmlns:a16="http://schemas.microsoft.com/office/drawing/2014/main" val="1144713105"/>
                    </a:ext>
                  </a:extLst>
                </a:gridCol>
                <a:gridCol w="689004">
                  <a:extLst>
                    <a:ext uri="{9D8B030D-6E8A-4147-A177-3AD203B41FA5}">
                      <a16:colId xmlns:a16="http://schemas.microsoft.com/office/drawing/2014/main" val="2038145833"/>
                    </a:ext>
                  </a:extLst>
                </a:gridCol>
                <a:gridCol w="730754">
                  <a:extLst>
                    <a:ext uri="{9D8B030D-6E8A-4147-A177-3AD203B41FA5}">
                      <a16:colId xmlns:a16="http://schemas.microsoft.com/office/drawing/2014/main" val="3603235930"/>
                    </a:ext>
                  </a:extLst>
                </a:gridCol>
                <a:gridCol w="3422163">
                  <a:extLst>
                    <a:ext uri="{9D8B030D-6E8A-4147-A177-3AD203B41FA5}">
                      <a16:colId xmlns:a16="http://schemas.microsoft.com/office/drawing/2014/main" val="1995982636"/>
                    </a:ext>
                  </a:extLst>
                </a:gridCol>
                <a:gridCol w="1322856">
                  <a:extLst>
                    <a:ext uri="{9D8B030D-6E8A-4147-A177-3AD203B41FA5}">
                      <a16:colId xmlns:a16="http://schemas.microsoft.com/office/drawing/2014/main" val="3595132798"/>
                    </a:ext>
                  </a:extLst>
                </a:gridCol>
                <a:gridCol w="1795929">
                  <a:extLst>
                    <a:ext uri="{9D8B030D-6E8A-4147-A177-3AD203B41FA5}">
                      <a16:colId xmlns:a16="http://schemas.microsoft.com/office/drawing/2014/main" val="2671503256"/>
                    </a:ext>
                  </a:extLst>
                </a:gridCol>
              </a:tblGrid>
              <a:tr h="236097">
                <a:tc>
                  <a:txBody>
                    <a:bodyPr/>
                    <a:lstStyle/>
                    <a:p>
                      <a:pPr algn="l" fontAlgn="b"/>
                      <a:r>
                        <a:rPr lang="en-IN" sz="1000" u="none" strike="noStrike">
                          <a:effectLst/>
                        </a:rPr>
                        <a:t>Module</a:t>
                      </a:r>
                      <a:endParaRPr lang="en-IN" sz="1000" b="1"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Sr.No.</a:t>
                      </a:r>
                      <a:endParaRPr lang="en-IN" sz="1000" b="1"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Date</a:t>
                      </a:r>
                      <a:endParaRPr lang="en-IN" sz="1000" b="1"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Topic</a:t>
                      </a:r>
                      <a:endParaRPr lang="en-IN" sz="1000" b="1"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Trainer-1</a:t>
                      </a:r>
                      <a:endParaRPr lang="en-IN" sz="1000" b="1"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Trainer-2</a:t>
                      </a:r>
                      <a:endParaRPr lang="en-IN" sz="1000" b="1" i="0" u="none" strike="noStrike">
                        <a:solidFill>
                          <a:srgbClr val="000000"/>
                        </a:solidFill>
                        <a:effectLst/>
                        <a:latin typeface="Trebuchet MS" panose="020B0603020202020204" pitchFamily="34" charset="0"/>
                      </a:endParaRPr>
                    </a:p>
                  </a:txBody>
                  <a:tcPr marL="8063" marR="8063" marT="8063" marB="0" anchor="b"/>
                </a:tc>
                <a:extLst>
                  <a:ext uri="{0D108BD9-81ED-4DB2-BD59-A6C34878D82A}">
                    <a16:rowId xmlns:a16="http://schemas.microsoft.com/office/drawing/2014/main" val="1474585917"/>
                  </a:ext>
                </a:extLst>
              </a:tr>
              <a:tr h="418574">
                <a:tc>
                  <a:txBody>
                    <a:bodyPr/>
                    <a:lstStyle/>
                    <a:p>
                      <a:pPr algn="l" fontAlgn="b"/>
                      <a:r>
                        <a:rPr lang="en-IN" sz="1000" u="none" strike="noStrike" dirty="0">
                          <a:effectLst/>
                        </a:rPr>
                        <a:t>CDS,RAP, Fiori Element</a:t>
                      </a:r>
                      <a:endParaRPr lang="en-IN" sz="1000" b="0" i="0" u="none" strike="noStrike" dirty="0">
                        <a:solidFill>
                          <a:srgbClr val="000000"/>
                        </a:solidFill>
                        <a:effectLst/>
                        <a:latin typeface="Trebuchet MS" panose="020B0603020202020204" pitchFamily="34" charset="0"/>
                      </a:endParaRPr>
                    </a:p>
                  </a:txBody>
                  <a:tcPr marL="8063" marR="8063" marT="8063" marB="0" anchor="b"/>
                </a:tc>
                <a:tc>
                  <a:txBody>
                    <a:bodyPr/>
                    <a:lstStyle/>
                    <a:p>
                      <a:pPr algn="ctr" fontAlgn="ctr"/>
                      <a:r>
                        <a:rPr lang="en-IN" sz="1000" u="none" strike="noStrike">
                          <a:effectLst/>
                        </a:rPr>
                        <a:t>1</a:t>
                      </a:r>
                      <a:endParaRPr lang="en-IN" sz="1000" b="0" i="0" u="none" strike="noStrike">
                        <a:solidFill>
                          <a:srgbClr val="000000"/>
                        </a:solidFill>
                        <a:effectLst/>
                        <a:latin typeface="Trebuchet MS" panose="020B0603020202020204" pitchFamily="34" charset="0"/>
                      </a:endParaRPr>
                    </a:p>
                  </a:txBody>
                  <a:tcPr marL="8063" marR="8063" marT="8063" marB="0" anchor="ctr"/>
                </a:tc>
                <a:tc>
                  <a:txBody>
                    <a:bodyPr/>
                    <a:lstStyle/>
                    <a:p>
                      <a:pPr algn="l" fontAlgn="b"/>
                      <a:r>
                        <a:rPr lang="en-IN" sz="1000" u="none" strike="noStrike">
                          <a:effectLst/>
                        </a:rPr>
                        <a:t>23.09.2024</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CDS Understand</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Vijay Mahajan</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Samad Muhammed</a:t>
                      </a:r>
                      <a:endParaRPr lang="en-IN" sz="1000" b="0" i="0" u="none" strike="noStrike">
                        <a:solidFill>
                          <a:srgbClr val="000000"/>
                        </a:solidFill>
                        <a:effectLst/>
                        <a:latin typeface="Trebuchet MS" panose="020B0603020202020204" pitchFamily="34" charset="0"/>
                      </a:endParaRPr>
                    </a:p>
                  </a:txBody>
                  <a:tcPr marL="8063" marR="8063" marT="8063" marB="0" anchor="b"/>
                </a:tc>
                <a:extLst>
                  <a:ext uri="{0D108BD9-81ED-4DB2-BD59-A6C34878D82A}">
                    <a16:rowId xmlns:a16="http://schemas.microsoft.com/office/drawing/2014/main" val="1449394532"/>
                  </a:ext>
                </a:extLst>
              </a:tr>
              <a:tr h="236097">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ctr" fontAlgn="ctr"/>
                      <a:r>
                        <a:rPr lang="en-IN" sz="1000" u="none" strike="noStrike">
                          <a:effectLst/>
                        </a:rPr>
                        <a:t>2</a:t>
                      </a:r>
                      <a:endParaRPr lang="en-IN" sz="1000" b="0" i="0" u="none" strike="noStrike">
                        <a:solidFill>
                          <a:srgbClr val="000000"/>
                        </a:solidFill>
                        <a:effectLst/>
                        <a:latin typeface="Trebuchet MS" panose="020B0603020202020204" pitchFamily="34" charset="0"/>
                      </a:endParaRPr>
                    </a:p>
                  </a:txBody>
                  <a:tcPr marL="8063" marR="8063" marT="8063" marB="0" anchor="ctr"/>
                </a:tc>
                <a:tc>
                  <a:txBody>
                    <a:bodyPr/>
                    <a:lstStyle/>
                    <a:p>
                      <a:pPr algn="l" fontAlgn="b"/>
                      <a:r>
                        <a:rPr lang="en-IN" sz="1000" u="none" strike="noStrike">
                          <a:effectLst/>
                        </a:rPr>
                        <a:t>24.09.2024</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CDS Understand</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Vijay Mahajan</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Samad Muhammed</a:t>
                      </a:r>
                      <a:endParaRPr lang="en-IN" sz="1000" b="0" i="0" u="none" strike="noStrike">
                        <a:solidFill>
                          <a:srgbClr val="000000"/>
                        </a:solidFill>
                        <a:effectLst/>
                        <a:latin typeface="Trebuchet MS" panose="020B0603020202020204" pitchFamily="34" charset="0"/>
                      </a:endParaRPr>
                    </a:p>
                  </a:txBody>
                  <a:tcPr marL="8063" marR="8063" marT="8063" marB="0" anchor="b"/>
                </a:tc>
                <a:extLst>
                  <a:ext uri="{0D108BD9-81ED-4DB2-BD59-A6C34878D82A}">
                    <a16:rowId xmlns:a16="http://schemas.microsoft.com/office/drawing/2014/main" val="527165784"/>
                  </a:ext>
                </a:extLst>
              </a:tr>
              <a:tr h="236097">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ctr" fontAlgn="ctr"/>
                      <a:r>
                        <a:rPr lang="en-IN" sz="1000" u="none" strike="noStrike">
                          <a:effectLst/>
                        </a:rPr>
                        <a:t>3</a:t>
                      </a:r>
                      <a:endParaRPr lang="en-IN" sz="1000" b="0" i="0" u="none" strike="noStrike">
                        <a:solidFill>
                          <a:srgbClr val="000000"/>
                        </a:solidFill>
                        <a:effectLst/>
                        <a:latin typeface="Trebuchet MS" panose="020B0603020202020204" pitchFamily="34" charset="0"/>
                      </a:endParaRPr>
                    </a:p>
                  </a:txBody>
                  <a:tcPr marL="8063" marR="8063" marT="8063" marB="0" anchor="ctr"/>
                </a:tc>
                <a:tc>
                  <a:txBody>
                    <a:bodyPr/>
                    <a:lstStyle/>
                    <a:p>
                      <a:pPr algn="l" fontAlgn="b"/>
                      <a:r>
                        <a:rPr lang="en-IN" sz="1000" u="none" strike="noStrike">
                          <a:effectLst/>
                        </a:rPr>
                        <a:t>25.09.2024</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CDS Understand</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Vijay Mahajan</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Samad Muhammed</a:t>
                      </a:r>
                      <a:endParaRPr lang="en-IN" sz="1000" b="0" i="0" u="none" strike="noStrike">
                        <a:solidFill>
                          <a:srgbClr val="000000"/>
                        </a:solidFill>
                        <a:effectLst/>
                        <a:latin typeface="Trebuchet MS" panose="020B0603020202020204" pitchFamily="34" charset="0"/>
                      </a:endParaRPr>
                    </a:p>
                  </a:txBody>
                  <a:tcPr marL="8063" marR="8063" marT="8063" marB="0" anchor="b"/>
                </a:tc>
                <a:extLst>
                  <a:ext uri="{0D108BD9-81ED-4DB2-BD59-A6C34878D82A}">
                    <a16:rowId xmlns:a16="http://schemas.microsoft.com/office/drawing/2014/main" val="2712288884"/>
                  </a:ext>
                </a:extLst>
              </a:tr>
              <a:tr h="418574">
                <a:tc>
                  <a:txBody>
                    <a:bodyPr/>
                    <a:lstStyle/>
                    <a:p>
                      <a:pPr algn="l" fontAlgn="b"/>
                      <a:r>
                        <a:rPr lang="en-IN" sz="1000" u="none" strike="noStrike" dirty="0">
                          <a:effectLst/>
                        </a:rPr>
                        <a:t> </a:t>
                      </a:r>
                      <a:endParaRPr lang="en-IN" sz="1000" b="0" i="0" u="none" strike="noStrike" dirty="0">
                        <a:solidFill>
                          <a:srgbClr val="000000"/>
                        </a:solidFill>
                        <a:effectLst/>
                        <a:latin typeface="Trebuchet MS" panose="020B0603020202020204" pitchFamily="34" charset="0"/>
                      </a:endParaRPr>
                    </a:p>
                  </a:txBody>
                  <a:tcPr marL="8063" marR="8063" marT="8063" marB="0" anchor="b"/>
                </a:tc>
                <a:tc>
                  <a:txBody>
                    <a:bodyPr/>
                    <a:lstStyle/>
                    <a:p>
                      <a:pPr algn="ctr" fontAlgn="ctr"/>
                      <a:r>
                        <a:rPr lang="en-IN" sz="1000" u="none" strike="noStrike">
                          <a:effectLst/>
                        </a:rPr>
                        <a:t>4</a:t>
                      </a:r>
                      <a:endParaRPr lang="en-IN" sz="1000" b="0" i="0" u="none" strike="noStrike">
                        <a:solidFill>
                          <a:srgbClr val="000000"/>
                        </a:solidFill>
                        <a:effectLst/>
                        <a:latin typeface="Trebuchet MS" panose="020B0603020202020204" pitchFamily="34" charset="0"/>
                      </a:endParaRPr>
                    </a:p>
                  </a:txBody>
                  <a:tcPr marL="8063" marR="8063" marT="8063" marB="0" anchor="ctr"/>
                </a:tc>
                <a:tc>
                  <a:txBody>
                    <a:bodyPr/>
                    <a:lstStyle/>
                    <a:p>
                      <a:pPr algn="l" fontAlgn="b"/>
                      <a:r>
                        <a:rPr lang="en-IN" sz="1000" u="none" strike="noStrike">
                          <a:effectLst/>
                        </a:rPr>
                        <a:t>26.09.2024</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Manage Process</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Simranjeet Singh Sond</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Samad Muhammed</a:t>
                      </a:r>
                      <a:endParaRPr lang="en-IN" sz="1000" b="0" i="0" u="none" strike="noStrike">
                        <a:solidFill>
                          <a:srgbClr val="000000"/>
                        </a:solidFill>
                        <a:effectLst/>
                        <a:latin typeface="Trebuchet MS" panose="020B0603020202020204" pitchFamily="34" charset="0"/>
                      </a:endParaRPr>
                    </a:p>
                  </a:txBody>
                  <a:tcPr marL="8063" marR="8063" marT="8063" marB="0" anchor="b"/>
                </a:tc>
                <a:extLst>
                  <a:ext uri="{0D108BD9-81ED-4DB2-BD59-A6C34878D82A}">
                    <a16:rowId xmlns:a16="http://schemas.microsoft.com/office/drawing/2014/main" val="1982274149"/>
                  </a:ext>
                </a:extLst>
              </a:tr>
              <a:tr h="418574">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ctr" fontAlgn="ctr"/>
                      <a:r>
                        <a:rPr lang="en-IN" sz="1000" u="none" strike="noStrike">
                          <a:effectLst/>
                        </a:rPr>
                        <a:t>5</a:t>
                      </a:r>
                      <a:endParaRPr lang="en-IN" sz="1000" b="0" i="0" u="none" strike="noStrike">
                        <a:solidFill>
                          <a:srgbClr val="000000"/>
                        </a:solidFill>
                        <a:effectLst/>
                        <a:latin typeface="Trebuchet MS" panose="020B0603020202020204" pitchFamily="34" charset="0"/>
                      </a:endParaRPr>
                    </a:p>
                  </a:txBody>
                  <a:tcPr marL="8063" marR="8063" marT="8063" marB="0" anchor="ctr"/>
                </a:tc>
                <a:tc>
                  <a:txBody>
                    <a:bodyPr/>
                    <a:lstStyle/>
                    <a:p>
                      <a:pPr algn="l" fontAlgn="b"/>
                      <a:r>
                        <a:rPr lang="en-IN" sz="1000" u="none" strike="noStrike">
                          <a:effectLst/>
                        </a:rPr>
                        <a:t>27.09.2024</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Manage Process</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Simranjeet Singh Sond</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Samad Muhammed</a:t>
                      </a:r>
                      <a:endParaRPr lang="en-IN" sz="1000" b="0" i="0" u="none" strike="noStrike">
                        <a:solidFill>
                          <a:srgbClr val="000000"/>
                        </a:solidFill>
                        <a:effectLst/>
                        <a:latin typeface="Trebuchet MS" panose="020B0603020202020204" pitchFamily="34" charset="0"/>
                      </a:endParaRPr>
                    </a:p>
                  </a:txBody>
                  <a:tcPr marL="8063" marR="8063" marT="8063" marB="0" anchor="b"/>
                </a:tc>
                <a:extLst>
                  <a:ext uri="{0D108BD9-81ED-4DB2-BD59-A6C34878D82A}">
                    <a16:rowId xmlns:a16="http://schemas.microsoft.com/office/drawing/2014/main" val="2216854155"/>
                  </a:ext>
                </a:extLst>
              </a:tr>
              <a:tr h="418574">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ctr" fontAlgn="ctr"/>
                      <a:r>
                        <a:rPr lang="en-IN" sz="1000" u="none" strike="noStrike">
                          <a:effectLst/>
                        </a:rPr>
                        <a:t>6</a:t>
                      </a:r>
                      <a:endParaRPr lang="en-IN" sz="1000" b="0" i="0" u="none" strike="noStrike">
                        <a:solidFill>
                          <a:srgbClr val="000000"/>
                        </a:solidFill>
                        <a:effectLst/>
                        <a:latin typeface="Trebuchet MS" panose="020B0603020202020204" pitchFamily="34" charset="0"/>
                      </a:endParaRPr>
                    </a:p>
                  </a:txBody>
                  <a:tcPr marL="8063" marR="8063" marT="8063" marB="0" anchor="ctr"/>
                </a:tc>
                <a:tc>
                  <a:txBody>
                    <a:bodyPr/>
                    <a:lstStyle/>
                    <a:p>
                      <a:pPr algn="l" fontAlgn="b"/>
                      <a:r>
                        <a:rPr lang="en-IN" sz="1000" u="none" strike="noStrike">
                          <a:effectLst/>
                        </a:rPr>
                        <a:t>30.09.2024</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UnManage Process</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Simranjeet Singh Sond</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Samad Muhammed</a:t>
                      </a:r>
                      <a:endParaRPr lang="en-IN" sz="1000" b="0" i="0" u="none" strike="noStrike">
                        <a:solidFill>
                          <a:srgbClr val="000000"/>
                        </a:solidFill>
                        <a:effectLst/>
                        <a:latin typeface="Trebuchet MS" panose="020B0603020202020204" pitchFamily="34" charset="0"/>
                      </a:endParaRPr>
                    </a:p>
                  </a:txBody>
                  <a:tcPr marL="8063" marR="8063" marT="8063" marB="0" anchor="b"/>
                </a:tc>
                <a:extLst>
                  <a:ext uri="{0D108BD9-81ED-4DB2-BD59-A6C34878D82A}">
                    <a16:rowId xmlns:a16="http://schemas.microsoft.com/office/drawing/2014/main" val="4018958104"/>
                  </a:ext>
                </a:extLst>
              </a:tr>
              <a:tr h="418574">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ctr" fontAlgn="ctr"/>
                      <a:r>
                        <a:rPr lang="en-IN" sz="1000" u="none" strike="noStrike">
                          <a:effectLst/>
                        </a:rPr>
                        <a:t>7</a:t>
                      </a:r>
                      <a:endParaRPr lang="en-IN" sz="1000" b="0" i="0" u="none" strike="noStrike">
                        <a:solidFill>
                          <a:srgbClr val="000000"/>
                        </a:solidFill>
                        <a:effectLst/>
                        <a:latin typeface="Trebuchet MS" panose="020B0603020202020204" pitchFamily="34" charset="0"/>
                      </a:endParaRPr>
                    </a:p>
                  </a:txBody>
                  <a:tcPr marL="8063" marR="8063" marT="8063" marB="0" anchor="ctr"/>
                </a:tc>
                <a:tc>
                  <a:txBody>
                    <a:bodyPr/>
                    <a:lstStyle/>
                    <a:p>
                      <a:pPr algn="l" fontAlgn="b"/>
                      <a:r>
                        <a:rPr lang="en-IN" sz="1000" u="none" strike="noStrike">
                          <a:effectLst/>
                        </a:rPr>
                        <a:t>01.10.2024</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UnManage Process</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Simranjeet Singh Sond</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Samad Muhammed</a:t>
                      </a:r>
                      <a:endParaRPr lang="en-IN" sz="1000" b="0" i="0" u="none" strike="noStrike">
                        <a:solidFill>
                          <a:srgbClr val="000000"/>
                        </a:solidFill>
                        <a:effectLst/>
                        <a:latin typeface="Trebuchet MS" panose="020B0603020202020204" pitchFamily="34" charset="0"/>
                      </a:endParaRPr>
                    </a:p>
                  </a:txBody>
                  <a:tcPr marL="8063" marR="8063" marT="8063" marB="0" anchor="b"/>
                </a:tc>
                <a:extLst>
                  <a:ext uri="{0D108BD9-81ED-4DB2-BD59-A6C34878D82A}">
                    <a16:rowId xmlns:a16="http://schemas.microsoft.com/office/drawing/2014/main" val="777753635"/>
                  </a:ext>
                </a:extLst>
              </a:tr>
              <a:tr h="418574">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ctr" fontAlgn="ctr"/>
                      <a:r>
                        <a:rPr lang="en-IN" sz="1000" u="none" strike="noStrike">
                          <a:effectLst/>
                        </a:rPr>
                        <a:t>8</a:t>
                      </a:r>
                      <a:endParaRPr lang="en-IN" sz="1000" b="0" i="0" u="none" strike="noStrike">
                        <a:solidFill>
                          <a:srgbClr val="000000"/>
                        </a:solidFill>
                        <a:effectLst/>
                        <a:latin typeface="Trebuchet MS" panose="020B0603020202020204" pitchFamily="34" charset="0"/>
                      </a:endParaRPr>
                    </a:p>
                  </a:txBody>
                  <a:tcPr marL="8063" marR="8063" marT="8063" marB="0" anchor="ctr"/>
                </a:tc>
                <a:tc>
                  <a:txBody>
                    <a:bodyPr/>
                    <a:lstStyle/>
                    <a:p>
                      <a:pPr algn="l" fontAlgn="b"/>
                      <a:r>
                        <a:rPr lang="en-IN" sz="1000" u="none" strike="noStrike">
                          <a:effectLst/>
                        </a:rPr>
                        <a:t>02.10.2024</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Create Services</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Simranjeet Singh Sond</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Samad Muhammed</a:t>
                      </a:r>
                      <a:endParaRPr lang="en-IN" sz="1000" b="0" i="0" u="none" strike="noStrike">
                        <a:solidFill>
                          <a:srgbClr val="000000"/>
                        </a:solidFill>
                        <a:effectLst/>
                        <a:latin typeface="Trebuchet MS" panose="020B0603020202020204" pitchFamily="34" charset="0"/>
                      </a:endParaRPr>
                    </a:p>
                  </a:txBody>
                  <a:tcPr marL="8063" marR="8063" marT="8063" marB="0" anchor="b"/>
                </a:tc>
                <a:extLst>
                  <a:ext uri="{0D108BD9-81ED-4DB2-BD59-A6C34878D82A}">
                    <a16:rowId xmlns:a16="http://schemas.microsoft.com/office/drawing/2014/main" val="3289528084"/>
                  </a:ext>
                </a:extLst>
              </a:tr>
              <a:tr h="236097">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ctr" fontAlgn="ctr"/>
                      <a:r>
                        <a:rPr lang="en-IN" sz="1000" u="none" strike="noStrike">
                          <a:effectLst/>
                        </a:rPr>
                        <a:t>9</a:t>
                      </a:r>
                      <a:endParaRPr lang="en-IN" sz="1000" b="0" i="0" u="none" strike="noStrike">
                        <a:solidFill>
                          <a:srgbClr val="000000"/>
                        </a:solidFill>
                        <a:effectLst/>
                        <a:latin typeface="Trebuchet MS" panose="020B0603020202020204" pitchFamily="34" charset="0"/>
                      </a:endParaRPr>
                    </a:p>
                  </a:txBody>
                  <a:tcPr marL="8063" marR="8063" marT="8063" marB="0" anchor="ctr"/>
                </a:tc>
                <a:tc>
                  <a:txBody>
                    <a:bodyPr/>
                    <a:lstStyle/>
                    <a:p>
                      <a:pPr algn="l" fontAlgn="b"/>
                      <a:r>
                        <a:rPr lang="en-IN" sz="1000" u="none" strike="noStrike">
                          <a:effectLst/>
                        </a:rPr>
                        <a:t>03.10.2024</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US" sz="1000" u="none" strike="noStrike">
                          <a:effectLst/>
                        </a:rPr>
                        <a:t>Create Application with Fiori Element</a:t>
                      </a:r>
                      <a:endParaRPr lang="en-US"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Samad Muhammed</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Simranjeet Singh Sond</a:t>
                      </a:r>
                      <a:endParaRPr lang="en-IN" sz="1000" b="0" i="0" u="none" strike="noStrike">
                        <a:solidFill>
                          <a:srgbClr val="000000"/>
                        </a:solidFill>
                        <a:effectLst/>
                        <a:latin typeface="Trebuchet MS" panose="020B0603020202020204" pitchFamily="34" charset="0"/>
                      </a:endParaRPr>
                    </a:p>
                  </a:txBody>
                  <a:tcPr marL="8063" marR="8063" marT="8063" marB="0" anchor="b"/>
                </a:tc>
                <a:extLst>
                  <a:ext uri="{0D108BD9-81ED-4DB2-BD59-A6C34878D82A}">
                    <a16:rowId xmlns:a16="http://schemas.microsoft.com/office/drawing/2014/main" val="4168972788"/>
                  </a:ext>
                </a:extLst>
              </a:tr>
              <a:tr h="236097">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ctr" fontAlgn="ctr"/>
                      <a:r>
                        <a:rPr lang="en-IN" sz="1000" u="none" strike="noStrike">
                          <a:effectLst/>
                        </a:rPr>
                        <a:t>10</a:t>
                      </a:r>
                      <a:endParaRPr lang="en-IN" sz="1000" b="0" i="0" u="none" strike="noStrike">
                        <a:solidFill>
                          <a:srgbClr val="000000"/>
                        </a:solidFill>
                        <a:effectLst/>
                        <a:latin typeface="Trebuchet MS" panose="020B0603020202020204" pitchFamily="34" charset="0"/>
                      </a:endParaRPr>
                    </a:p>
                  </a:txBody>
                  <a:tcPr marL="8063" marR="8063" marT="8063" marB="0" anchor="ctr"/>
                </a:tc>
                <a:tc>
                  <a:txBody>
                    <a:bodyPr/>
                    <a:lstStyle/>
                    <a:p>
                      <a:pPr algn="l" fontAlgn="b"/>
                      <a:r>
                        <a:rPr lang="en-IN" sz="1000" u="none" strike="noStrike">
                          <a:effectLst/>
                        </a:rPr>
                        <a:t>04.10.2024</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US" sz="1000" u="none" strike="noStrike">
                          <a:effectLst/>
                        </a:rPr>
                        <a:t>Create Application with Fiori Element</a:t>
                      </a:r>
                      <a:endParaRPr lang="en-US"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Samad Muhammed</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Simranjeet Singh Sond</a:t>
                      </a:r>
                      <a:endParaRPr lang="en-IN" sz="1000" b="0" i="0" u="none" strike="noStrike">
                        <a:solidFill>
                          <a:srgbClr val="000000"/>
                        </a:solidFill>
                        <a:effectLst/>
                        <a:latin typeface="Trebuchet MS" panose="020B0603020202020204" pitchFamily="34" charset="0"/>
                      </a:endParaRPr>
                    </a:p>
                  </a:txBody>
                  <a:tcPr marL="8063" marR="8063" marT="8063" marB="0" anchor="b"/>
                </a:tc>
                <a:extLst>
                  <a:ext uri="{0D108BD9-81ED-4DB2-BD59-A6C34878D82A}">
                    <a16:rowId xmlns:a16="http://schemas.microsoft.com/office/drawing/2014/main" val="844656752"/>
                  </a:ext>
                </a:extLst>
              </a:tr>
              <a:tr h="236097">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ctr" fontAlgn="ctr"/>
                      <a:r>
                        <a:rPr lang="en-IN" sz="1000" u="none" strike="noStrike">
                          <a:effectLst/>
                        </a:rPr>
                        <a:t>11</a:t>
                      </a:r>
                      <a:endParaRPr lang="en-IN" sz="1000" b="0" i="0" u="none" strike="noStrike">
                        <a:solidFill>
                          <a:srgbClr val="000000"/>
                        </a:solidFill>
                        <a:effectLst/>
                        <a:latin typeface="Trebuchet MS" panose="020B0603020202020204" pitchFamily="34" charset="0"/>
                      </a:endParaRPr>
                    </a:p>
                  </a:txBody>
                  <a:tcPr marL="8063" marR="8063" marT="8063" marB="0" anchor="ctr"/>
                </a:tc>
                <a:tc>
                  <a:txBody>
                    <a:bodyPr/>
                    <a:lstStyle/>
                    <a:p>
                      <a:pPr algn="l" fontAlgn="b"/>
                      <a:r>
                        <a:rPr lang="en-IN" sz="1000" u="none" strike="noStrike">
                          <a:effectLst/>
                        </a:rPr>
                        <a:t>07.10.2024</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US" sz="1000" u="none" strike="noStrike">
                          <a:effectLst/>
                        </a:rPr>
                        <a:t>Create Application with Fiori Element</a:t>
                      </a:r>
                      <a:endParaRPr lang="en-US"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Samad Muhammed</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Simranjeet Singh Sond</a:t>
                      </a:r>
                      <a:endParaRPr lang="en-IN" sz="1000" b="0" i="0" u="none" strike="noStrike">
                        <a:solidFill>
                          <a:srgbClr val="000000"/>
                        </a:solidFill>
                        <a:effectLst/>
                        <a:latin typeface="Trebuchet MS" panose="020B0603020202020204" pitchFamily="34" charset="0"/>
                      </a:endParaRPr>
                    </a:p>
                  </a:txBody>
                  <a:tcPr marL="8063" marR="8063" marT="8063" marB="0" anchor="b"/>
                </a:tc>
                <a:extLst>
                  <a:ext uri="{0D108BD9-81ED-4DB2-BD59-A6C34878D82A}">
                    <a16:rowId xmlns:a16="http://schemas.microsoft.com/office/drawing/2014/main" val="3845243779"/>
                  </a:ext>
                </a:extLst>
              </a:tr>
              <a:tr h="236097">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ctr" fontAlgn="ctr"/>
                      <a:r>
                        <a:rPr lang="en-IN" sz="1000" u="none" strike="noStrike">
                          <a:effectLst/>
                        </a:rPr>
                        <a:t>12</a:t>
                      </a:r>
                      <a:endParaRPr lang="en-IN" sz="1000" b="0" i="0" u="none" strike="noStrike">
                        <a:solidFill>
                          <a:srgbClr val="000000"/>
                        </a:solidFill>
                        <a:effectLst/>
                        <a:latin typeface="Trebuchet MS" panose="020B0603020202020204" pitchFamily="34" charset="0"/>
                      </a:endParaRPr>
                    </a:p>
                  </a:txBody>
                  <a:tcPr marL="8063" marR="8063" marT="8063" marB="0" anchor="ctr"/>
                </a:tc>
                <a:tc>
                  <a:txBody>
                    <a:bodyPr/>
                    <a:lstStyle/>
                    <a:p>
                      <a:pPr algn="l" fontAlgn="b"/>
                      <a:r>
                        <a:rPr lang="en-IN" sz="1000" u="none" strike="noStrike">
                          <a:effectLst/>
                        </a:rPr>
                        <a:t>08.10.2024</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US" sz="1000" u="none" strike="noStrike">
                          <a:effectLst/>
                        </a:rPr>
                        <a:t>Create Application with Fiori Element</a:t>
                      </a:r>
                      <a:endParaRPr lang="en-US"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Samad Muhammed</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Simranjeet Singh Sond</a:t>
                      </a:r>
                      <a:endParaRPr lang="en-IN" sz="1000" b="0" i="0" u="none" strike="noStrike">
                        <a:solidFill>
                          <a:srgbClr val="000000"/>
                        </a:solidFill>
                        <a:effectLst/>
                        <a:latin typeface="Trebuchet MS" panose="020B0603020202020204" pitchFamily="34" charset="0"/>
                      </a:endParaRPr>
                    </a:p>
                  </a:txBody>
                  <a:tcPr marL="8063" marR="8063" marT="8063" marB="0" anchor="b"/>
                </a:tc>
                <a:extLst>
                  <a:ext uri="{0D108BD9-81ED-4DB2-BD59-A6C34878D82A}">
                    <a16:rowId xmlns:a16="http://schemas.microsoft.com/office/drawing/2014/main" val="3227174524"/>
                  </a:ext>
                </a:extLst>
              </a:tr>
              <a:tr h="418574">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ctr" fontAlgn="ctr"/>
                      <a:r>
                        <a:rPr lang="en-IN" sz="1000" u="none" strike="noStrike">
                          <a:effectLst/>
                        </a:rPr>
                        <a:t>13</a:t>
                      </a:r>
                      <a:endParaRPr lang="en-IN" sz="1000" b="0" i="0" u="none" strike="noStrike">
                        <a:solidFill>
                          <a:srgbClr val="000000"/>
                        </a:solidFill>
                        <a:effectLst/>
                        <a:latin typeface="Trebuchet MS" panose="020B0603020202020204" pitchFamily="34" charset="0"/>
                      </a:endParaRPr>
                    </a:p>
                  </a:txBody>
                  <a:tcPr marL="8063" marR="8063" marT="8063" marB="0" anchor="ctr"/>
                </a:tc>
                <a:tc>
                  <a:txBody>
                    <a:bodyPr/>
                    <a:lstStyle/>
                    <a:p>
                      <a:pPr algn="l" fontAlgn="b"/>
                      <a:r>
                        <a:rPr lang="en-IN" sz="1000" u="none" strike="noStrike">
                          <a:effectLst/>
                        </a:rPr>
                        <a:t>09.10.2024</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QnA</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Simranjeet Singh Sond</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8063" marR="8063" marT="8063" marB="0" anchor="b"/>
                </a:tc>
                <a:extLst>
                  <a:ext uri="{0D108BD9-81ED-4DB2-BD59-A6C34878D82A}">
                    <a16:rowId xmlns:a16="http://schemas.microsoft.com/office/drawing/2014/main" val="1676694366"/>
                  </a:ext>
                </a:extLst>
              </a:tr>
              <a:tr h="418574">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ctr" fontAlgn="ctr"/>
                      <a:r>
                        <a:rPr lang="en-IN" sz="1000" u="none" strike="noStrike">
                          <a:effectLst/>
                        </a:rPr>
                        <a:t>14</a:t>
                      </a:r>
                      <a:endParaRPr lang="en-IN" sz="1000" b="0" i="0" u="none" strike="noStrike">
                        <a:solidFill>
                          <a:srgbClr val="000000"/>
                        </a:solidFill>
                        <a:effectLst/>
                        <a:latin typeface="Trebuchet MS" panose="020B0603020202020204" pitchFamily="34" charset="0"/>
                      </a:endParaRPr>
                    </a:p>
                  </a:txBody>
                  <a:tcPr marL="8063" marR="8063" marT="8063" marB="0" anchor="ctr"/>
                </a:tc>
                <a:tc>
                  <a:txBody>
                    <a:bodyPr/>
                    <a:lstStyle/>
                    <a:p>
                      <a:pPr algn="l" fontAlgn="b"/>
                      <a:r>
                        <a:rPr lang="en-IN" sz="1000" u="none" strike="noStrike">
                          <a:effectLst/>
                        </a:rPr>
                        <a:t>10.10.2024</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QnA</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a:effectLst/>
                        </a:rPr>
                        <a:t>Simranjeet Singh Sond</a:t>
                      </a:r>
                      <a:endParaRPr lang="en-IN" sz="1000" b="0" i="0" u="none" strike="noStrike">
                        <a:solidFill>
                          <a:srgbClr val="000000"/>
                        </a:solidFill>
                        <a:effectLst/>
                        <a:latin typeface="Trebuchet MS" panose="020B0603020202020204" pitchFamily="34" charset="0"/>
                      </a:endParaRPr>
                    </a:p>
                  </a:txBody>
                  <a:tcPr marL="8063" marR="8063" marT="8063" marB="0" anchor="b"/>
                </a:tc>
                <a:tc>
                  <a:txBody>
                    <a:bodyPr/>
                    <a:lstStyle/>
                    <a:p>
                      <a:pPr algn="l" fontAlgn="b"/>
                      <a:r>
                        <a:rPr lang="en-IN" sz="1000" u="none" strike="noStrike" dirty="0">
                          <a:effectLst/>
                        </a:rPr>
                        <a:t> </a:t>
                      </a:r>
                      <a:endParaRPr lang="en-IN" sz="1000" b="0" i="0" u="none" strike="noStrike" dirty="0">
                        <a:solidFill>
                          <a:srgbClr val="000000"/>
                        </a:solidFill>
                        <a:effectLst/>
                        <a:latin typeface="Trebuchet MS" panose="020B0603020202020204" pitchFamily="34" charset="0"/>
                      </a:endParaRPr>
                    </a:p>
                  </a:txBody>
                  <a:tcPr marL="8063" marR="8063" marT="8063" marB="0" anchor="b"/>
                </a:tc>
                <a:extLst>
                  <a:ext uri="{0D108BD9-81ED-4DB2-BD59-A6C34878D82A}">
                    <a16:rowId xmlns:a16="http://schemas.microsoft.com/office/drawing/2014/main" val="2172508948"/>
                  </a:ext>
                </a:extLst>
              </a:tr>
            </a:tbl>
          </a:graphicData>
        </a:graphic>
      </p:graphicFrame>
    </p:spTree>
    <p:extLst>
      <p:ext uri="{BB962C8B-B14F-4D97-AF65-F5344CB8AC3E}">
        <p14:creationId xmlns:p14="http://schemas.microsoft.com/office/powerpoint/2010/main" val="821098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7D07692-82B5-4C08-B311-86A787A4DF8B}"/>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4339" name="Content Placeholder 2">
            <a:extLst>
              <a:ext uri="{FF2B5EF4-FFF2-40B4-BE49-F238E27FC236}">
                <a16:creationId xmlns:a16="http://schemas.microsoft.com/office/drawing/2014/main" id="{DC5793D4-AB1B-4FDD-80B6-355FBC48B893}"/>
              </a:ext>
            </a:extLst>
          </p:cNvPr>
          <p:cNvSpPr>
            <a:spLocks noGrp="1"/>
          </p:cNvSpPr>
          <p:nvPr>
            <p:ph idx="1"/>
          </p:nvPr>
        </p:nvSpPr>
        <p:spPr/>
        <p:txBody>
          <a:bodyPr/>
          <a:lstStyle/>
          <a:p>
            <a:pPr eaLnBrk="1" hangingPunct="1"/>
            <a:endParaRPr lang="en-US" altLang="en-US"/>
          </a:p>
        </p:txBody>
      </p:sp>
      <p:sp>
        <p:nvSpPr>
          <p:cNvPr id="14340" name="Rectangle 40">
            <a:extLst>
              <a:ext uri="{FF2B5EF4-FFF2-40B4-BE49-F238E27FC236}">
                <a16:creationId xmlns:a16="http://schemas.microsoft.com/office/drawing/2014/main" id="{1FF643E2-F4F9-4A09-9427-9C106E58E37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A1F5DBAE-D933-4A76-9EC9-05F74E2974CF}"/>
              </a:ext>
            </a:extLst>
          </p:cNvPr>
          <p:cNvSpPr/>
          <p:nvPr/>
        </p:nvSpPr>
        <p:spPr>
          <a:xfrm>
            <a:off x="0" y="-7620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2" name="Rectangle 3">
            <a:extLst>
              <a:ext uri="{FF2B5EF4-FFF2-40B4-BE49-F238E27FC236}">
                <a16:creationId xmlns:a16="http://schemas.microsoft.com/office/drawing/2014/main" id="{A937403F-3B2B-4D9F-BDDF-7ED2505BAD64}"/>
              </a:ext>
            </a:extLst>
          </p:cNvPr>
          <p:cNvSpPr>
            <a:spLocks noChangeArrowheads="1"/>
          </p:cNvSpPr>
          <p:nvPr/>
        </p:nvSpPr>
        <p:spPr bwMode="auto">
          <a:xfrm>
            <a:off x="746126" y="2770187"/>
            <a:ext cx="8397874"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dirty="0">
                <a:solidFill>
                  <a:srgbClr val="FFFFFF"/>
                </a:solidFill>
                <a:latin typeface="Trebuchet MS" panose="020B0603020202020204" pitchFamily="34" charset="0"/>
              </a:rPr>
              <a:t>D</a:t>
            </a:r>
            <a:r>
              <a:rPr lang="en-IN" altLang="en-US" dirty="0">
                <a:solidFill>
                  <a:srgbClr val="FFFFFF"/>
                </a:solidFill>
                <a:latin typeface="Trebuchet MS" panose="020B0603020202020204" pitchFamily="34" charset="0"/>
              </a:rPr>
              <a:t>MS BTP Services</a:t>
            </a:r>
            <a:endParaRPr lang="en-US" altLang="en-US" dirty="0">
              <a:solidFill>
                <a:srgbClr val="FFFFFF"/>
              </a:solidFill>
              <a:latin typeface="Trebuchet MS" panose="020B0603020202020204" pitchFamily="34" charset="0"/>
            </a:endParaRPr>
          </a:p>
        </p:txBody>
      </p:sp>
      <p:sp>
        <p:nvSpPr>
          <p:cNvPr id="14343" name="Rectangle 4">
            <a:extLst>
              <a:ext uri="{FF2B5EF4-FFF2-40B4-BE49-F238E27FC236}">
                <a16:creationId xmlns:a16="http://schemas.microsoft.com/office/drawing/2014/main" id="{278F1E89-337C-44E0-BB21-94E0DDE4AB95}"/>
              </a:ext>
            </a:extLst>
          </p:cNvPr>
          <p:cNvSpPr>
            <a:spLocks noChangeArrowheads="1"/>
          </p:cNvSpPr>
          <p:nvPr/>
        </p:nvSpPr>
        <p:spPr bwMode="auto">
          <a:xfrm>
            <a:off x="746125" y="4257675"/>
            <a:ext cx="891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20000"/>
              </a:spcAft>
              <a:buFontTx/>
              <a:buNone/>
            </a:pPr>
            <a:endParaRPr lang="en-US" altLang="en-US" sz="1600" dirty="0">
              <a:solidFill>
                <a:srgbClr val="FFFFFF"/>
              </a:solidFill>
              <a:latin typeface="Trebuchet MS" panose="020B0603020202020204" pitchFamily="34" charset="0"/>
            </a:endParaRPr>
          </a:p>
        </p:txBody>
      </p:sp>
      <p:sp>
        <p:nvSpPr>
          <p:cNvPr id="9" name="Rectangle 3">
            <a:extLst>
              <a:ext uri="{FF2B5EF4-FFF2-40B4-BE49-F238E27FC236}">
                <a16:creationId xmlns:a16="http://schemas.microsoft.com/office/drawing/2014/main" id="{204A73D2-A686-42BE-98EF-39924998CE1A}"/>
              </a:ext>
            </a:extLst>
          </p:cNvPr>
          <p:cNvSpPr>
            <a:spLocks noChangeArrowheads="1"/>
          </p:cNvSpPr>
          <p:nvPr/>
        </p:nvSpPr>
        <p:spPr bwMode="auto">
          <a:xfrm>
            <a:off x="687387" y="3665537"/>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sz="2200" dirty="0">
                <a:solidFill>
                  <a:srgbClr val="FFFFFF"/>
                </a:solidFill>
                <a:latin typeface="Trebuchet MS" panose="020B0603020202020204" pitchFamily="34" charset="0"/>
              </a:rPr>
              <a:t> </a:t>
            </a:r>
          </a:p>
        </p:txBody>
      </p:sp>
    </p:spTree>
    <p:extLst>
      <p:ext uri="{BB962C8B-B14F-4D97-AF65-F5344CB8AC3E}">
        <p14:creationId xmlns:p14="http://schemas.microsoft.com/office/powerpoint/2010/main" val="1423453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BF167AE-F6A2-47F2-8EEB-D96374B5A13A}"/>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5363" name="Content Placeholder 2">
            <a:extLst>
              <a:ext uri="{FF2B5EF4-FFF2-40B4-BE49-F238E27FC236}">
                <a16:creationId xmlns:a16="http://schemas.microsoft.com/office/drawing/2014/main" id="{A8658F79-4648-4552-B241-CF5606FF85D0}"/>
              </a:ext>
            </a:extLst>
          </p:cNvPr>
          <p:cNvSpPr>
            <a:spLocks noGrp="1"/>
          </p:cNvSpPr>
          <p:nvPr>
            <p:ph idx="1"/>
          </p:nvPr>
        </p:nvSpPr>
        <p:spPr/>
        <p:txBody>
          <a:bodyPr/>
          <a:lstStyle/>
          <a:p>
            <a:pPr eaLnBrk="1" hangingPunct="1"/>
            <a:endParaRPr lang="en-US" altLang="en-US"/>
          </a:p>
        </p:txBody>
      </p:sp>
      <p:sp>
        <p:nvSpPr>
          <p:cNvPr id="15364" name="Rectangle 40">
            <a:extLst>
              <a:ext uri="{FF2B5EF4-FFF2-40B4-BE49-F238E27FC236}">
                <a16:creationId xmlns:a16="http://schemas.microsoft.com/office/drawing/2014/main" id="{F88DF389-DC96-4557-A587-F51AE076E8DD}"/>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1B4E9461-1DF2-479D-878D-32D2FE50D035}"/>
              </a:ext>
            </a:extLst>
          </p:cNvPr>
          <p:cNvSpPr/>
          <p:nvPr/>
        </p:nvSpPr>
        <p:spPr>
          <a:xfrm>
            <a:off x="0" y="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Rectangle 3">
            <a:extLst>
              <a:ext uri="{FF2B5EF4-FFF2-40B4-BE49-F238E27FC236}">
                <a16:creationId xmlns:a16="http://schemas.microsoft.com/office/drawing/2014/main" id="{3A25623C-08B8-983A-E17C-78C237BC7E70}"/>
              </a:ext>
            </a:extLst>
          </p:cNvPr>
          <p:cNvSpPr>
            <a:spLocks noChangeArrowheads="1"/>
          </p:cNvSpPr>
          <p:nvPr/>
        </p:nvSpPr>
        <p:spPr bwMode="auto">
          <a:xfrm>
            <a:off x="4267200" y="419100"/>
            <a:ext cx="838199"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Topic</a:t>
            </a:r>
          </a:p>
        </p:txBody>
      </p:sp>
      <p:sp>
        <p:nvSpPr>
          <p:cNvPr id="3" name="Rectangle 3">
            <a:extLst>
              <a:ext uri="{FF2B5EF4-FFF2-40B4-BE49-F238E27FC236}">
                <a16:creationId xmlns:a16="http://schemas.microsoft.com/office/drawing/2014/main" id="{DFC29EB9-4E4B-C360-1289-AB73C309D3C3}"/>
              </a:ext>
            </a:extLst>
          </p:cNvPr>
          <p:cNvSpPr>
            <a:spLocks noChangeArrowheads="1"/>
          </p:cNvSpPr>
          <p:nvPr/>
        </p:nvSpPr>
        <p:spPr bwMode="auto">
          <a:xfrm>
            <a:off x="726127" y="1684154"/>
            <a:ext cx="640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1. ABAP New Syntax </a:t>
            </a:r>
          </a:p>
        </p:txBody>
      </p:sp>
      <p:sp>
        <p:nvSpPr>
          <p:cNvPr id="4" name="Rectangle 3">
            <a:extLst>
              <a:ext uri="{FF2B5EF4-FFF2-40B4-BE49-F238E27FC236}">
                <a16:creationId xmlns:a16="http://schemas.microsoft.com/office/drawing/2014/main" id="{FAB3851B-0824-D1DC-0DCF-608CACFD5D28}"/>
              </a:ext>
            </a:extLst>
          </p:cNvPr>
          <p:cNvSpPr>
            <a:spLocks noChangeArrowheads="1"/>
          </p:cNvSpPr>
          <p:nvPr/>
        </p:nvSpPr>
        <p:spPr bwMode="auto">
          <a:xfrm>
            <a:off x="733054" y="2259359"/>
            <a:ext cx="8382001"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2. ABAP </a:t>
            </a:r>
            <a:r>
              <a:rPr lang="en-IN" sz="2400" dirty="0" err="1">
                <a:solidFill>
                  <a:srgbClr val="FFFFFF"/>
                </a:solidFill>
                <a:latin typeface="Trebuchet MS" panose="020B0603020202020204" pitchFamily="34" charset="0"/>
              </a:rPr>
              <a:t>Webdynpro</a:t>
            </a:r>
            <a:r>
              <a:rPr lang="en-IN" sz="2400" dirty="0">
                <a:solidFill>
                  <a:srgbClr val="FFFFFF"/>
                </a:solidFill>
                <a:latin typeface="Trebuchet MS" panose="020B0603020202020204" pitchFamily="34" charset="0"/>
              </a:rPr>
              <a:t> </a:t>
            </a:r>
          </a:p>
        </p:txBody>
      </p:sp>
      <p:sp>
        <p:nvSpPr>
          <p:cNvPr id="6" name="Rectangle 3">
            <a:extLst>
              <a:ext uri="{FF2B5EF4-FFF2-40B4-BE49-F238E27FC236}">
                <a16:creationId xmlns:a16="http://schemas.microsoft.com/office/drawing/2014/main" id="{907BF4DC-0FC3-708F-31F2-1E41BCCDFD36}"/>
              </a:ext>
            </a:extLst>
          </p:cNvPr>
          <p:cNvSpPr>
            <a:spLocks noChangeArrowheads="1"/>
          </p:cNvSpPr>
          <p:nvPr/>
        </p:nvSpPr>
        <p:spPr bwMode="auto">
          <a:xfrm>
            <a:off x="733054" y="2874846"/>
            <a:ext cx="800100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3. ABAP </a:t>
            </a:r>
            <a:r>
              <a:rPr lang="en-IN" sz="2400" dirty="0" err="1">
                <a:solidFill>
                  <a:srgbClr val="FFFFFF"/>
                </a:solidFill>
                <a:latin typeface="Trebuchet MS" panose="020B0603020202020204" pitchFamily="34" charset="0"/>
              </a:rPr>
              <a:t>WorkFlow</a:t>
            </a:r>
            <a:r>
              <a:rPr lang="en-IN" sz="2400" dirty="0">
                <a:solidFill>
                  <a:srgbClr val="FFFFFF"/>
                </a:solidFill>
                <a:latin typeface="Trebuchet MS" panose="020B0603020202020204" pitchFamily="34" charset="0"/>
              </a:rPr>
              <a:t> </a:t>
            </a:r>
          </a:p>
          <a:p>
            <a:pPr eaLnBrk="1" hangingPunct="1">
              <a:lnSpc>
                <a:spcPct val="110000"/>
              </a:lnSpc>
              <a:spcBef>
                <a:spcPct val="0"/>
              </a:spcBef>
              <a:buNone/>
            </a:pPr>
            <a:endParaRPr lang="en-IN" sz="2400" dirty="0">
              <a:solidFill>
                <a:srgbClr val="FFFFFF"/>
              </a:solidFill>
              <a:latin typeface="Trebuchet MS" panose="020B0603020202020204" pitchFamily="34" charset="0"/>
            </a:endParaRPr>
          </a:p>
        </p:txBody>
      </p:sp>
      <p:sp>
        <p:nvSpPr>
          <p:cNvPr id="8" name="Rectangle 3">
            <a:extLst>
              <a:ext uri="{FF2B5EF4-FFF2-40B4-BE49-F238E27FC236}">
                <a16:creationId xmlns:a16="http://schemas.microsoft.com/office/drawing/2014/main" id="{71EDA168-8A9A-B10D-EC4F-BC6B7262FFBB}"/>
              </a:ext>
            </a:extLst>
          </p:cNvPr>
          <p:cNvSpPr>
            <a:spLocks noChangeArrowheads="1"/>
          </p:cNvSpPr>
          <p:nvPr/>
        </p:nvSpPr>
        <p:spPr bwMode="auto">
          <a:xfrm>
            <a:off x="733054" y="4651292"/>
            <a:ext cx="7513641"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6. Adobe with Script (BTP) </a:t>
            </a:r>
          </a:p>
        </p:txBody>
      </p:sp>
      <p:sp>
        <p:nvSpPr>
          <p:cNvPr id="10" name="Rectangle 3">
            <a:extLst>
              <a:ext uri="{FF2B5EF4-FFF2-40B4-BE49-F238E27FC236}">
                <a16:creationId xmlns:a16="http://schemas.microsoft.com/office/drawing/2014/main" id="{54165394-BB26-68CE-2B13-6880071AABF1}"/>
              </a:ext>
            </a:extLst>
          </p:cNvPr>
          <p:cNvSpPr>
            <a:spLocks noChangeArrowheads="1"/>
          </p:cNvSpPr>
          <p:nvPr/>
        </p:nvSpPr>
        <p:spPr bwMode="auto">
          <a:xfrm>
            <a:off x="762000" y="3470192"/>
            <a:ext cx="26209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4. UI5 </a:t>
            </a:r>
          </a:p>
        </p:txBody>
      </p:sp>
      <p:sp>
        <p:nvSpPr>
          <p:cNvPr id="9" name="Rectangle 3">
            <a:extLst>
              <a:ext uri="{FF2B5EF4-FFF2-40B4-BE49-F238E27FC236}">
                <a16:creationId xmlns:a16="http://schemas.microsoft.com/office/drawing/2014/main" id="{1904BCBD-941D-D2F1-1704-FAE9BD79B911}"/>
              </a:ext>
            </a:extLst>
          </p:cNvPr>
          <p:cNvSpPr>
            <a:spLocks noChangeArrowheads="1"/>
          </p:cNvSpPr>
          <p:nvPr/>
        </p:nvSpPr>
        <p:spPr bwMode="auto">
          <a:xfrm>
            <a:off x="753836" y="4065538"/>
            <a:ext cx="358140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5. CDS,RAP, Fiori Element </a:t>
            </a:r>
          </a:p>
        </p:txBody>
      </p:sp>
      <p:sp>
        <p:nvSpPr>
          <p:cNvPr id="11" name="Rectangle 3">
            <a:extLst>
              <a:ext uri="{FF2B5EF4-FFF2-40B4-BE49-F238E27FC236}">
                <a16:creationId xmlns:a16="http://schemas.microsoft.com/office/drawing/2014/main" id="{1E26385A-2F12-8924-8DA3-77AB227ED294}"/>
              </a:ext>
            </a:extLst>
          </p:cNvPr>
          <p:cNvSpPr>
            <a:spLocks noChangeArrowheads="1"/>
          </p:cNvSpPr>
          <p:nvPr/>
        </p:nvSpPr>
        <p:spPr bwMode="auto">
          <a:xfrm>
            <a:off x="733054" y="5240138"/>
            <a:ext cx="26209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7. DMS (BTP) </a:t>
            </a:r>
          </a:p>
        </p:txBody>
      </p:sp>
      <p:sp>
        <p:nvSpPr>
          <p:cNvPr id="12" name="Rectangle 3">
            <a:extLst>
              <a:ext uri="{FF2B5EF4-FFF2-40B4-BE49-F238E27FC236}">
                <a16:creationId xmlns:a16="http://schemas.microsoft.com/office/drawing/2014/main" id="{4AEF835E-437C-A0CF-9B33-00DD45D67226}"/>
              </a:ext>
            </a:extLst>
          </p:cNvPr>
          <p:cNvSpPr>
            <a:spLocks noChangeArrowheads="1"/>
          </p:cNvSpPr>
          <p:nvPr/>
        </p:nvSpPr>
        <p:spPr bwMode="auto">
          <a:xfrm>
            <a:off x="739981" y="5855625"/>
            <a:ext cx="26209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8. ODATA </a:t>
            </a:r>
          </a:p>
        </p:txBody>
      </p:sp>
      <p:sp>
        <p:nvSpPr>
          <p:cNvPr id="14" name="Rectangle 3">
            <a:extLst>
              <a:ext uri="{FF2B5EF4-FFF2-40B4-BE49-F238E27FC236}">
                <a16:creationId xmlns:a16="http://schemas.microsoft.com/office/drawing/2014/main" id="{77EDACB1-6866-EE48-83CF-3E2E71998643}"/>
              </a:ext>
            </a:extLst>
          </p:cNvPr>
          <p:cNvSpPr>
            <a:spLocks noChangeArrowheads="1"/>
          </p:cNvSpPr>
          <p:nvPr/>
        </p:nvSpPr>
        <p:spPr bwMode="auto">
          <a:xfrm>
            <a:off x="4114800" y="951178"/>
            <a:ext cx="640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Phase - I </a:t>
            </a:r>
          </a:p>
        </p:txBody>
      </p:sp>
    </p:spTree>
    <p:extLst>
      <p:ext uri="{BB962C8B-B14F-4D97-AF65-F5344CB8AC3E}">
        <p14:creationId xmlns:p14="http://schemas.microsoft.com/office/powerpoint/2010/main" val="1705663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02F0182-BF6B-48B7-9EF4-E56069692514}"/>
              </a:ext>
            </a:extLst>
          </p:cNvPr>
          <p:cNvSpPr>
            <a:spLocks noGrp="1"/>
          </p:cNvSpPr>
          <p:nvPr>
            <p:ph type="title"/>
          </p:nvPr>
        </p:nvSpPr>
        <p:spPr>
          <a:xfrm>
            <a:off x="215348" y="313153"/>
            <a:ext cx="8724900" cy="638175"/>
          </a:xfrm>
        </p:spPr>
        <p:txBody>
          <a:bodyPr/>
          <a:lstStyle/>
          <a:p>
            <a:r>
              <a:rPr lang="en-IN" sz="2800" dirty="0">
                <a:latin typeface="Trebuchet MS" panose="020B0603020202020204" pitchFamily="34" charset="0"/>
              </a:rPr>
              <a:t>BTP DMS</a:t>
            </a:r>
            <a:endParaRPr lang="en-US" altLang="en-US" dirty="0"/>
          </a:p>
        </p:txBody>
      </p:sp>
      <p:sp>
        <p:nvSpPr>
          <p:cNvPr id="2" name="TextBox 1">
            <a:extLst>
              <a:ext uri="{FF2B5EF4-FFF2-40B4-BE49-F238E27FC236}">
                <a16:creationId xmlns:a16="http://schemas.microsoft.com/office/drawing/2014/main" id="{A2B5701F-825C-D318-C993-D9199D36C7D0}"/>
              </a:ext>
            </a:extLst>
          </p:cNvPr>
          <p:cNvSpPr txBox="1"/>
          <p:nvPr/>
        </p:nvSpPr>
        <p:spPr>
          <a:xfrm>
            <a:off x="495300" y="1524000"/>
            <a:ext cx="8420100" cy="3416320"/>
          </a:xfrm>
          <a:prstGeom prst="rect">
            <a:avLst/>
          </a:prstGeom>
          <a:noFill/>
        </p:spPr>
        <p:txBody>
          <a:bodyPr wrap="square">
            <a:spAutoFit/>
          </a:bodyPr>
          <a:lstStyle/>
          <a:p>
            <a:pPr algn="l"/>
            <a:r>
              <a:rPr lang="en-US" sz="2400" b="0" i="0" dirty="0">
                <a:solidFill>
                  <a:srgbClr val="414141"/>
                </a:solidFill>
                <a:effectLst/>
                <a:latin typeface="Arial" panose="020B0604020202020204" pitchFamily="34" charset="0"/>
              </a:rPr>
              <a:t>Skill Required : ABAP</a:t>
            </a:r>
          </a:p>
          <a:p>
            <a:pPr algn="l"/>
            <a:endParaRPr lang="en-US" sz="2400" b="0" i="0" dirty="0">
              <a:solidFill>
                <a:srgbClr val="414141"/>
              </a:solidFill>
              <a:effectLst/>
              <a:latin typeface="Arial" panose="020B0604020202020204" pitchFamily="34" charset="0"/>
            </a:endParaRPr>
          </a:p>
          <a:p>
            <a:pPr algn="l"/>
            <a:r>
              <a:rPr lang="en-US" sz="2400" b="0" i="0" dirty="0">
                <a:solidFill>
                  <a:srgbClr val="414141"/>
                </a:solidFill>
                <a:effectLst/>
                <a:latin typeface="Arial" panose="020B0604020202020204" pitchFamily="34" charset="0"/>
              </a:rPr>
              <a:t>Trainer : External</a:t>
            </a:r>
          </a:p>
          <a:p>
            <a:pPr algn="l"/>
            <a:endParaRPr lang="en-US" sz="2400" b="0" i="0" dirty="0">
              <a:solidFill>
                <a:srgbClr val="414141"/>
              </a:solidFill>
              <a:effectLst/>
              <a:latin typeface="Arial" panose="020B0604020202020204" pitchFamily="34" charset="0"/>
            </a:endParaRPr>
          </a:p>
          <a:p>
            <a:pPr algn="l"/>
            <a:r>
              <a:rPr lang="en-US" sz="2400" b="0" i="0" dirty="0">
                <a:solidFill>
                  <a:srgbClr val="414141"/>
                </a:solidFill>
                <a:effectLst/>
                <a:latin typeface="Arial" panose="020B0604020202020204" pitchFamily="34" charset="0"/>
              </a:rPr>
              <a:t>Comment : In training, systems should explain how to connect public or private S4 systems with BTP DMS to save files at DMS in also to use the complete DMS system</a:t>
            </a:r>
          </a:p>
          <a:p>
            <a:pPr algn="l"/>
            <a:endParaRPr lang="en-US" sz="2400" b="0" i="0" dirty="0">
              <a:solidFill>
                <a:srgbClr val="414141"/>
              </a:solidFill>
              <a:effectLst/>
              <a:latin typeface="Arial" panose="020B0604020202020204" pitchFamily="34" charset="0"/>
            </a:endParaRPr>
          </a:p>
          <a:p>
            <a:pPr algn="l"/>
            <a:r>
              <a:rPr lang="en-US" sz="2400" b="0" i="0" dirty="0">
                <a:solidFill>
                  <a:srgbClr val="414141"/>
                </a:solidFill>
                <a:effectLst/>
                <a:latin typeface="Arial" panose="020B0604020202020204" pitchFamily="34" charset="0"/>
              </a:rPr>
              <a:t>Applicable in public and private cloud</a:t>
            </a:r>
          </a:p>
        </p:txBody>
      </p:sp>
    </p:spTree>
    <p:extLst>
      <p:ext uri="{BB962C8B-B14F-4D97-AF65-F5344CB8AC3E}">
        <p14:creationId xmlns:p14="http://schemas.microsoft.com/office/powerpoint/2010/main" val="2617248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4582F8A-3AE8-AEFA-59AE-57F03D67893B}"/>
              </a:ext>
            </a:extLst>
          </p:cNvPr>
          <p:cNvSpPr>
            <a:spLocks noGrp="1"/>
          </p:cNvSpPr>
          <p:nvPr>
            <p:ph type="title"/>
          </p:nvPr>
        </p:nvSpPr>
        <p:spPr>
          <a:xfrm>
            <a:off x="228600" y="685800"/>
            <a:ext cx="8915400" cy="548640"/>
          </a:xfrm>
        </p:spPr>
        <p:txBody>
          <a:bodyPr/>
          <a:lstStyle/>
          <a:p>
            <a:r>
              <a:rPr lang="en-US" dirty="0"/>
              <a:t>Schedule Detail</a:t>
            </a:r>
          </a:p>
        </p:txBody>
      </p:sp>
      <p:graphicFrame>
        <p:nvGraphicFramePr>
          <p:cNvPr id="4" name="Table 3">
            <a:extLst>
              <a:ext uri="{FF2B5EF4-FFF2-40B4-BE49-F238E27FC236}">
                <a16:creationId xmlns:a16="http://schemas.microsoft.com/office/drawing/2014/main" id="{B1C61CB0-AE36-7586-4E41-2A36C4946960}"/>
              </a:ext>
            </a:extLst>
          </p:cNvPr>
          <p:cNvGraphicFramePr>
            <a:graphicFrameLocks noGrp="1"/>
          </p:cNvGraphicFramePr>
          <p:nvPr>
            <p:extLst>
              <p:ext uri="{D42A27DB-BD31-4B8C-83A1-F6EECF244321}">
                <p14:modId xmlns:p14="http://schemas.microsoft.com/office/powerpoint/2010/main" val="1833721575"/>
              </p:ext>
            </p:extLst>
          </p:nvPr>
        </p:nvGraphicFramePr>
        <p:xfrm>
          <a:off x="228600" y="1447800"/>
          <a:ext cx="9372599" cy="4343402"/>
        </p:xfrm>
        <a:graphic>
          <a:graphicData uri="http://schemas.openxmlformats.org/drawingml/2006/table">
            <a:tbl>
              <a:tblPr firstRow="1" bandRow="1">
                <a:tableStyleId>{5C22544A-7EE6-4342-B048-85BDC9FD1C3A}</a:tableStyleId>
              </a:tblPr>
              <a:tblGrid>
                <a:gridCol w="893797">
                  <a:extLst>
                    <a:ext uri="{9D8B030D-6E8A-4147-A177-3AD203B41FA5}">
                      <a16:colId xmlns:a16="http://schemas.microsoft.com/office/drawing/2014/main" val="2092155150"/>
                    </a:ext>
                  </a:extLst>
                </a:gridCol>
                <a:gridCol w="784250">
                  <a:extLst>
                    <a:ext uri="{9D8B030D-6E8A-4147-A177-3AD203B41FA5}">
                      <a16:colId xmlns:a16="http://schemas.microsoft.com/office/drawing/2014/main" val="10228939"/>
                    </a:ext>
                  </a:extLst>
                </a:gridCol>
                <a:gridCol w="1098911">
                  <a:extLst>
                    <a:ext uri="{9D8B030D-6E8A-4147-A177-3AD203B41FA5}">
                      <a16:colId xmlns:a16="http://schemas.microsoft.com/office/drawing/2014/main" val="2799472353"/>
                    </a:ext>
                  </a:extLst>
                </a:gridCol>
                <a:gridCol w="1098911">
                  <a:extLst>
                    <a:ext uri="{9D8B030D-6E8A-4147-A177-3AD203B41FA5}">
                      <a16:colId xmlns:a16="http://schemas.microsoft.com/office/drawing/2014/main" val="325013679"/>
                    </a:ext>
                  </a:extLst>
                </a:gridCol>
                <a:gridCol w="567481">
                  <a:extLst>
                    <a:ext uri="{9D8B030D-6E8A-4147-A177-3AD203B41FA5}">
                      <a16:colId xmlns:a16="http://schemas.microsoft.com/office/drawing/2014/main" val="1460627471"/>
                    </a:ext>
                  </a:extLst>
                </a:gridCol>
                <a:gridCol w="567481">
                  <a:extLst>
                    <a:ext uri="{9D8B030D-6E8A-4147-A177-3AD203B41FA5}">
                      <a16:colId xmlns:a16="http://schemas.microsoft.com/office/drawing/2014/main" val="481623526"/>
                    </a:ext>
                  </a:extLst>
                </a:gridCol>
                <a:gridCol w="1157182">
                  <a:extLst>
                    <a:ext uri="{9D8B030D-6E8A-4147-A177-3AD203B41FA5}">
                      <a16:colId xmlns:a16="http://schemas.microsoft.com/office/drawing/2014/main" val="2226879476"/>
                    </a:ext>
                  </a:extLst>
                </a:gridCol>
                <a:gridCol w="583796">
                  <a:extLst>
                    <a:ext uri="{9D8B030D-6E8A-4147-A177-3AD203B41FA5}">
                      <a16:colId xmlns:a16="http://schemas.microsoft.com/office/drawing/2014/main" val="1888181156"/>
                    </a:ext>
                  </a:extLst>
                </a:gridCol>
                <a:gridCol w="856504">
                  <a:extLst>
                    <a:ext uri="{9D8B030D-6E8A-4147-A177-3AD203B41FA5}">
                      <a16:colId xmlns:a16="http://schemas.microsoft.com/office/drawing/2014/main" val="55887068"/>
                    </a:ext>
                  </a:extLst>
                </a:gridCol>
                <a:gridCol w="856504">
                  <a:extLst>
                    <a:ext uri="{9D8B030D-6E8A-4147-A177-3AD203B41FA5}">
                      <a16:colId xmlns:a16="http://schemas.microsoft.com/office/drawing/2014/main" val="481178318"/>
                    </a:ext>
                  </a:extLst>
                </a:gridCol>
                <a:gridCol w="907782">
                  <a:extLst>
                    <a:ext uri="{9D8B030D-6E8A-4147-A177-3AD203B41FA5}">
                      <a16:colId xmlns:a16="http://schemas.microsoft.com/office/drawing/2014/main" val="1885178855"/>
                    </a:ext>
                  </a:extLst>
                </a:gridCol>
              </a:tblGrid>
              <a:tr h="674650">
                <a:tc>
                  <a:txBody>
                    <a:bodyPr/>
                    <a:lstStyle/>
                    <a:p>
                      <a:pPr algn="ctr" fontAlgn="b"/>
                      <a:r>
                        <a:rPr lang="en-IN" sz="1400" u="none" strike="noStrike">
                          <a:effectLst/>
                        </a:rPr>
                        <a:t>Topic for Training </a:t>
                      </a:r>
                      <a:endParaRPr lang="en-IN" sz="1400" b="1" i="0" u="none" strike="noStrike">
                        <a:solidFill>
                          <a:srgbClr val="000000"/>
                        </a:solidFill>
                        <a:effectLst/>
                        <a:latin typeface="Aptos Narrow" panose="020B0004020202020204" pitchFamily="34" charset="0"/>
                      </a:endParaRPr>
                    </a:p>
                  </a:txBody>
                  <a:tcPr marL="9165" marR="9165" marT="9165" marB="0" anchor="b"/>
                </a:tc>
                <a:tc>
                  <a:txBody>
                    <a:bodyPr/>
                    <a:lstStyle/>
                    <a:p>
                      <a:pPr algn="ctr" fontAlgn="b"/>
                      <a:r>
                        <a:rPr lang="en-IN" sz="1400" u="none" strike="noStrike">
                          <a:effectLst/>
                        </a:rPr>
                        <a:t>Priority </a:t>
                      </a:r>
                      <a:endParaRPr lang="en-IN" sz="1400" b="1" i="0" u="none" strike="noStrike">
                        <a:solidFill>
                          <a:srgbClr val="000000"/>
                        </a:solidFill>
                        <a:effectLst/>
                        <a:latin typeface="Aptos Narrow" panose="020B0004020202020204" pitchFamily="34" charset="0"/>
                      </a:endParaRPr>
                    </a:p>
                  </a:txBody>
                  <a:tcPr marL="9165" marR="9165" marT="9165" marB="0" anchor="b"/>
                </a:tc>
                <a:tc>
                  <a:txBody>
                    <a:bodyPr/>
                    <a:lstStyle/>
                    <a:p>
                      <a:pPr algn="ctr" fontAlgn="b"/>
                      <a:r>
                        <a:rPr lang="en-IN" sz="1400" u="none" strike="noStrike">
                          <a:effectLst/>
                        </a:rPr>
                        <a:t>Start Date</a:t>
                      </a:r>
                      <a:endParaRPr lang="en-IN" sz="1400" b="1" i="0" u="none" strike="noStrike">
                        <a:solidFill>
                          <a:srgbClr val="000000"/>
                        </a:solidFill>
                        <a:effectLst/>
                        <a:latin typeface="Aptos Narrow" panose="020B0004020202020204" pitchFamily="34" charset="0"/>
                      </a:endParaRPr>
                    </a:p>
                  </a:txBody>
                  <a:tcPr marL="9165" marR="9165" marT="9165" marB="0" anchor="b"/>
                </a:tc>
                <a:tc>
                  <a:txBody>
                    <a:bodyPr/>
                    <a:lstStyle/>
                    <a:p>
                      <a:pPr algn="ctr" fontAlgn="b"/>
                      <a:r>
                        <a:rPr lang="en-IN" sz="1400" u="none" strike="noStrike">
                          <a:effectLst/>
                        </a:rPr>
                        <a:t>End Date</a:t>
                      </a:r>
                      <a:endParaRPr lang="en-IN" sz="1400" b="1" i="0" u="none" strike="noStrike">
                        <a:solidFill>
                          <a:srgbClr val="000000"/>
                        </a:solidFill>
                        <a:effectLst/>
                        <a:latin typeface="Aptos Narrow" panose="020B0004020202020204" pitchFamily="34" charset="0"/>
                      </a:endParaRPr>
                    </a:p>
                  </a:txBody>
                  <a:tcPr marL="9165" marR="9165" marT="9165" marB="0" anchor="b"/>
                </a:tc>
                <a:tc>
                  <a:txBody>
                    <a:bodyPr/>
                    <a:lstStyle/>
                    <a:p>
                      <a:pPr algn="ctr" fontAlgn="b"/>
                      <a:r>
                        <a:rPr lang="en-IN" sz="1400" u="none" strike="noStrike">
                          <a:effectLst/>
                        </a:rPr>
                        <a:t>In Time</a:t>
                      </a:r>
                      <a:endParaRPr lang="en-IN" sz="1400" b="1" i="0" u="none" strike="noStrike">
                        <a:solidFill>
                          <a:srgbClr val="000000"/>
                        </a:solidFill>
                        <a:effectLst/>
                        <a:latin typeface="Aptos Narrow" panose="020B0004020202020204" pitchFamily="34" charset="0"/>
                      </a:endParaRPr>
                    </a:p>
                  </a:txBody>
                  <a:tcPr marL="9165" marR="9165" marT="9165" marB="0" anchor="b"/>
                </a:tc>
                <a:tc>
                  <a:txBody>
                    <a:bodyPr/>
                    <a:lstStyle/>
                    <a:p>
                      <a:pPr algn="ctr" fontAlgn="b"/>
                      <a:r>
                        <a:rPr lang="en-IN" sz="1400" u="none" strike="noStrike">
                          <a:effectLst/>
                        </a:rPr>
                        <a:t>Out Time</a:t>
                      </a:r>
                      <a:endParaRPr lang="en-IN" sz="1400" b="1" i="0" u="none" strike="noStrike">
                        <a:solidFill>
                          <a:srgbClr val="000000"/>
                        </a:solidFill>
                        <a:effectLst/>
                        <a:latin typeface="Aptos Narrow" panose="020B0004020202020204" pitchFamily="34" charset="0"/>
                      </a:endParaRPr>
                    </a:p>
                  </a:txBody>
                  <a:tcPr marL="9165" marR="9165" marT="9165" marB="0" anchor="b"/>
                </a:tc>
                <a:tc>
                  <a:txBody>
                    <a:bodyPr/>
                    <a:lstStyle/>
                    <a:p>
                      <a:pPr algn="ctr" fontAlgn="b"/>
                      <a:r>
                        <a:rPr lang="en-IN" sz="1400" u="none" strike="noStrike">
                          <a:effectLst/>
                        </a:rPr>
                        <a:t>Consultant</a:t>
                      </a:r>
                      <a:endParaRPr lang="en-IN" sz="1400" b="1" i="0" u="none" strike="noStrike">
                        <a:solidFill>
                          <a:srgbClr val="000000"/>
                        </a:solidFill>
                        <a:effectLst/>
                        <a:latin typeface="Aptos Narrow" panose="020B0004020202020204" pitchFamily="34" charset="0"/>
                      </a:endParaRPr>
                    </a:p>
                  </a:txBody>
                  <a:tcPr marL="9165" marR="9165" marT="9165" marB="0" anchor="b"/>
                </a:tc>
                <a:tc>
                  <a:txBody>
                    <a:bodyPr/>
                    <a:lstStyle/>
                    <a:p>
                      <a:pPr algn="ctr" fontAlgn="b"/>
                      <a:r>
                        <a:rPr lang="en-IN" sz="1400" u="none" strike="noStrike">
                          <a:effectLst/>
                        </a:rPr>
                        <a:t>Band</a:t>
                      </a:r>
                      <a:endParaRPr lang="en-IN" sz="1400" b="1" i="0" u="none" strike="noStrike">
                        <a:solidFill>
                          <a:srgbClr val="000000"/>
                        </a:solidFill>
                        <a:effectLst/>
                        <a:latin typeface="Aptos Narrow" panose="020B0004020202020204" pitchFamily="34" charset="0"/>
                      </a:endParaRPr>
                    </a:p>
                  </a:txBody>
                  <a:tcPr marL="9165" marR="9165" marT="9165" marB="0" anchor="b"/>
                </a:tc>
                <a:tc>
                  <a:txBody>
                    <a:bodyPr/>
                    <a:lstStyle/>
                    <a:p>
                      <a:pPr algn="ctr" fontAlgn="b"/>
                      <a:r>
                        <a:rPr lang="en-IN" sz="1400" u="none" strike="noStrike">
                          <a:effectLst/>
                        </a:rPr>
                        <a:t>Traning Type</a:t>
                      </a:r>
                      <a:endParaRPr lang="en-IN" sz="1400" b="1" i="0" u="none" strike="noStrike">
                        <a:solidFill>
                          <a:srgbClr val="000000"/>
                        </a:solidFill>
                        <a:effectLst/>
                        <a:latin typeface="Aptos Narrow" panose="020B0004020202020204" pitchFamily="34" charset="0"/>
                      </a:endParaRPr>
                    </a:p>
                  </a:txBody>
                  <a:tcPr marL="9165" marR="9165" marT="9165" marB="0" anchor="b"/>
                </a:tc>
                <a:tc>
                  <a:txBody>
                    <a:bodyPr/>
                    <a:lstStyle/>
                    <a:p>
                      <a:pPr algn="ctr" fontAlgn="b"/>
                      <a:r>
                        <a:rPr lang="en-IN" sz="1400" u="none" strike="noStrike">
                          <a:effectLst/>
                        </a:rPr>
                        <a:t>Trainer-1</a:t>
                      </a:r>
                      <a:endParaRPr lang="en-IN" sz="1400" b="1" i="0" u="none" strike="noStrike">
                        <a:solidFill>
                          <a:srgbClr val="000000"/>
                        </a:solidFill>
                        <a:effectLst/>
                        <a:latin typeface="Aptos Narrow" panose="020B0004020202020204" pitchFamily="34" charset="0"/>
                      </a:endParaRPr>
                    </a:p>
                  </a:txBody>
                  <a:tcPr marL="9165" marR="9165" marT="9165" marB="0" anchor="b"/>
                </a:tc>
                <a:tc>
                  <a:txBody>
                    <a:bodyPr/>
                    <a:lstStyle/>
                    <a:p>
                      <a:pPr algn="ctr" fontAlgn="b"/>
                      <a:r>
                        <a:rPr lang="en-IN" sz="1400" u="none" strike="noStrike">
                          <a:effectLst/>
                        </a:rPr>
                        <a:t>Trainer-2</a:t>
                      </a:r>
                      <a:endParaRPr lang="en-IN" sz="1400" b="1" i="0" u="none" strike="noStrike">
                        <a:solidFill>
                          <a:srgbClr val="000000"/>
                        </a:solidFill>
                        <a:effectLst/>
                        <a:latin typeface="Aptos Narrow" panose="020B0004020202020204" pitchFamily="34" charset="0"/>
                      </a:endParaRPr>
                    </a:p>
                  </a:txBody>
                  <a:tcPr marL="9165" marR="9165" marT="9165" marB="0" anchor="b"/>
                </a:tc>
                <a:extLst>
                  <a:ext uri="{0D108BD9-81ED-4DB2-BD59-A6C34878D82A}">
                    <a16:rowId xmlns:a16="http://schemas.microsoft.com/office/drawing/2014/main" val="3884999870"/>
                  </a:ext>
                </a:extLst>
              </a:tr>
              <a:tr h="674650">
                <a:tc>
                  <a:txBody>
                    <a:bodyPr/>
                    <a:lstStyle/>
                    <a:p>
                      <a:pPr algn="l" fontAlgn="b"/>
                      <a:r>
                        <a:rPr lang="en-IN" sz="1400" u="none" strike="noStrike">
                          <a:effectLst/>
                        </a:rPr>
                        <a:t>DMS (BTP)</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P-2</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dirty="0">
                          <a:effectLst/>
                        </a:rPr>
                        <a:t>07.10.2024</a:t>
                      </a:r>
                      <a:endParaRPr lang="en-IN" sz="1400" b="0" i="0" u="none" strike="noStrike" dirty="0">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11.10.2024</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 </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 </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Simranjeet Singh Sond</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III</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External</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External</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External</a:t>
                      </a:r>
                      <a:endParaRPr lang="en-IN" sz="1400" b="0" i="0" u="none" strike="noStrike">
                        <a:solidFill>
                          <a:srgbClr val="000000"/>
                        </a:solidFill>
                        <a:effectLst/>
                        <a:latin typeface="Trebuchet MS" panose="020B0603020202020204" pitchFamily="34" charset="0"/>
                      </a:endParaRPr>
                    </a:p>
                  </a:txBody>
                  <a:tcPr marL="9165" marR="9165" marT="9165" marB="0" anchor="b"/>
                </a:tc>
                <a:extLst>
                  <a:ext uri="{0D108BD9-81ED-4DB2-BD59-A6C34878D82A}">
                    <a16:rowId xmlns:a16="http://schemas.microsoft.com/office/drawing/2014/main" val="217409739"/>
                  </a:ext>
                </a:extLst>
              </a:tr>
              <a:tr h="674650">
                <a:tc>
                  <a:txBody>
                    <a:bodyPr/>
                    <a:lstStyle/>
                    <a:p>
                      <a:pPr algn="l" fontAlgn="b"/>
                      <a:r>
                        <a:rPr lang="en-IN" sz="1400" u="none" strike="noStrike">
                          <a:effectLst/>
                        </a:rPr>
                        <a:t>DMS (BTP)</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P-2</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07.10.2024</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11.10.2024</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 </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 </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Samad Muhammed</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III</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External</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 </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 </a:t>
                      </a:r>
                      <a:endParaRPr lang="en-IN" sz="1400" b="0" i="0" u="none" strike="noStrike">
                        <a:solidFill>
                          <a:srgbClr val="000000"/>
                        </a:solidFill>
                        <a:effectLst/>
                        <a:latin typeface="Trebuchet MS" panose="020B0603020202020204" pitchFamily="34" charset="0"/>
                      </a:endParaRPr>
                    </a:p>
                  </a:txBody>
                  <a:tcPr marL="9165" marR="9165" marT="9165" marB="0" anchor="b"/>
                </a:tc>
                <a:extLst>
                  <a:ext uri="{0D108BD9-81ED-4DB2-BD59-A6C34878D82A}">
                    <a16:rowId xmlns:a16="http://schemas.microsoft.com/office/drawing/2014/main" val="1502614431"/>
                  </a:ext>
                </a:extLst>
              </a:tr>
              <a:tr h="674650">
                <a:tc>
                  <a:txBody>
                    <a:bodyPr/>
                    <a:lstStyle/>
                    <a:p>
                      <a:pPr algn="l" fontAlgn="b"/>
                      <a:r>
                        <a:rPr lang="en-IN" sz="1400" u="none" strike="noStrike">
                          <a:effectLst/>
                        </a:rPr>
                        <a:t>DMS (BTP)</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P-2</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07.10.2024</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11.10.2024</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 </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 </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Santosh</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IV</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External</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 </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 </a:t>
                      </a:r>
                      <a:endParaRPr lang="en-IN" sz="1400" b="0" i="0" u="none" strike="noStrike">
                        <a:solidFill>
                          <a:srgbClr val="000000"/>
                        </a:solidFill>
                        <a:effectLst/>
                        <a:latin typeface="Trebuchet MS" panose="020B0603020202020204" pitchFamily="34" charset="0"/>
                      </a:endParaRPr>
                    </a:p>
                  </a:txBody>
                  <a:tcPr marL="9165" marR="9165" marT="9165" marB="0" anchor="b"/>
                </a:tc>
                <a:extLst>
                  <a:ext uri="{0D108BD9-81ED-4DB2-BD59-A6C34878D82A}">
                    <a16:rowId xmlns:a16="http://schemas.microsoft.com/office/drawing/2014/main" val="3576443350"/>
                  </a:ext>
                </a:extLst>
              </a:tr>
              <a:tr h="674650">
                <a:tc>
                  <a:txBody>
                    <a:bodyPr/>
                    <a:lstStyle/>
                    <a:p>
                      <a:pPr algn="l" fontAlgn="b"/>
                      <a:r>
                        <a:rPr lang="en-IN" sz="1400" u="none" strike="noStrike">
                          <a:effectLst/>
                        </a:rPr>
                        <a:t>DMS (BTP)</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P-2</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07.10.2024</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11.10.2024</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 </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 </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Madhu</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IV</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External</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 </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 </a:t>
                      </a:r>
                      <a:endParaRPr lang="en-IN" sz="1400" b="0" i="0" u="none" strike="noStrike">
                        <a:solidFill>
                          <a:srgbClr val="000000"/>
                        </a:solidFill>
                        <a:effectLst/>
                        <a:latin typeface="Trebuchet MS" panose="020B0603020202020204" pitchFamily="34" charset="0"/>
                      </a:endParaRPr>
                    </a:p>
                  </a:txBody>
                  <a:tcPr marL="9165" marR="9165" marT="9165" marB="0" anchor="b"/>
                </a:tc>
                <a:extLst>
                  <a:ext uri="{0D108BD9-81ED-4DB2-BD59-A6C34878D82A}">
                    <a16:rowId xmlns:a16="http://schemas.microsoft.com/office/drawing/2014/main" val="1137569261"/>
                  </a:ext>
                </a:extLst>
              </a:tr>
              <a:tr h="970152">
                <a:tc>
                  <a:txBody>
                    <a:bodyPr/>
                    <a:lstStyle/>
                    <a:p>
                      <a:pPr algn="l" fontAlgn="b"/>
                      <a:r>
                        <a:rPr lang="en-IN" sz="1400" u="none" strike="noStrike">
                          <a:effectLst/>
                        </a:rPr>
                        <a:t>DMS (BTP)</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P-2</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07.10.2024</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11.10.2024</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 </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 </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Mohana Krishna Kandhi</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IV</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External</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a:effectLst/>
                        </a:rPr>
                        <a:t> </a:t>
                      </a:r>
                      <a:endParaRPr lang="en-IN" sz="1400" b="0" i="0" u="none" strike="noStrike">
                        <a:solidFill>
                          <a:srgbClr val="000000"/>
                        </a:solidFill>
                        <a:effectLst/>
                        <a:latin typeface="Trebuchet MS" panose="020B0603020202020204" pitchFamily="34" charset="0"/>
                      </a:endParaRPr>
                    </a:p>
                  </a:txBody>
                  <a:tcPr marL="9165" marR="9165" marT="9165" marB="0" anchor="b"/>
                </a:tc>
                <a:tc>
                  <a:txBody>
                    <a:bodyPr/>
                    <a:lstStyle/>
                    <a:p>
                      <a:pPr algn="l" fontAlgn="b"/>
                      <a:r>
                        <a:rPr lang="en-IN" sz="1400" u="none" strike="noStrike" dirty="0">
                          <a:effectLst/>
                        </a:rPr>
                        <a:t> </a:t>
                      </a:r>
                      <a:endParaRPr lang="en-IN" sz="1400" b="0" i="0" u="none" strike="noStrike" dirty="0">
                        <a:solidFill>
                          <a:srgbClr val="000000"/>
                        </a:solidFill>
                        <a:effectLst/>
                        <a:latin typeface="Trebuchet MS" panose="020B0603020202020204" pitchFamily="34" charset="0"/>
                      </a:endParaRPr>
                    </a:p>
                  </a:txBody>
                  <a:tcPr marL="9165" marR="9165" marT="9165" marB="0" anchor="b"/>
                </a:tc>
                <a:extLst>
                  <a:ext uri="{0D108BD9-81ED-4DB2-BD59-A6C34878D82A}">
                    <a16:rowId xmlns:a16="http://schemas.microsoft.com/office/drawing/2014/main" val="2469060203"/>
                  </a:ext>
                </a:extLst>
              </a:tr>
            </a:tbl>
          </a:graphicData>
        </a:graphic>
      </p:graphicFrame>
    </p:spTree>
    <p:extLst>
      <p:ext uri="{BB962C8B-B14F-4D97-AF65-F5344CB8AC3E}">
        <p14:creationId xmlns:p14="http://schemas.microsoft.com/office/powerpoint/2010/main" val="3469818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EC800D2-4D76-71B7-E7CF-44A64605DA39}"/>
              </a:ext>
            </a:extLst>
          </p:cNvPr>
          <p:cNvGraphicFramePr>
            <a:graphicFrameLocks noGrp="1"/>
          </p:cNvGraphicFramePr>
          <p:nvPr>
            <p:ph sz="half" idx="2"/>
            <p:extLst>
              <p:ext uri="{D42A27DB-BD31-4B8C-83A1-F6EECF244321}">
                <p14:modId xmlns:p14="http://schemas.microsoft.com/office/powerpoint/2010/main" val="1626545755"/>
              </p:ext>
            </p:extLst>
          </p:nvPr>
        </p:nvGraphicFramePr>
        <p:xfrm>
          <a:off x="381000" y="1066800"/>
          <a:ext cx="8915400" cy="4495798"/>
        </p:xfrm>
        <a:graphic>
          <a:graphicData uri="http://schemas.openxmlformats.org/drawingml/2006/table">
            <a:tbl>
              <a:tblPr firstRow="1" bandRow="1">
                <a:tableStyleId>{5C22544A-7EE6-4342-B048-85BDC9FD1C3A}</a:tableStyleId>
              </a:tblPr>
              <a:tblGrid>
                <a:gridCol w="1051675">
                  <a:extLst>
                    <a:ext uri="{9D8B030D-6E8A-4147-A177-3AD203B41FA5}">
                      <a16:colId xmlns:a16="http://schemas.microsoft.com/office/drawing/2014/main" val="2695715676"/>
                    </a:ext>
                  </a:extLst>
                </a:gridCol>
                <a:gridCol w="942989">
                  <a:extLst>
                    <a:ext uri="{9D8B030D-6E8A-4147-A177-3AD203B41FA5}">
                      <a16:colId xmlns:a16="http://schemas.microsoft.com/office/drawing/2014/main" val="4229360152"/>
                    </a:ext>
                  </a:extLst>
                </a:gridCol>
                <a:gridCol w="762881">
                  <a:extLst>
                    <a:ext uri="{9D8B030D-6E8A-4147-A177-3AD203B41FA5}">
                      <a16:colId xmlns:a16="http://schemas.microsoft.com/office/drawing/2014/main" val="3127410675"/>
                    </a:ext>
                  </a:extLst>
                </a:gridCol>
                <a:gridCol w="3861979">
                  <a:extLst>
                    <a:ext uri="{9D8B030D-6E8A-4147-A177-3AD203B41FA5}">
                      <a16:colId xmlns:a16="http://schemas.microsoft.com/office/drawing/2014/main" val="616273241"/>
                    </a:ext>
                  </a:extLst>
                </a:gridCol>
                <a:gridCol w="1147938">
                  <a:extLst>
                    <a:ext uri="{9D8B030D-6E8A-4147-A177-3AD203B41FA5}">
                      <a16:colId xmlns:a16="http://schemas.microsoft.com/office/drawing/2014/main" val="3889533700"/>
                    </a:ext>
                  </a:extLst>
                </a:gridCol>
                <a:gridCol w="1147938">
                  <a:extLst>
                    <a:ext uri="{9D8B030D-6E8A-4147-A177-3AD203B41FA5}">
                      <a16:colId xmlns:a16="http://schemas.microsoft.com/office/drawing/2014/main" val="1505746564"/>
                    </a:ext>
                  </a:extLst>
                </a:gridCol>
              </a:tblGrid>
              <a:tr h="471012">
                <a:tc>
                  <a:txBody>
                    <a:bodyPr/>
                    <a:lstStyle/>
                    <a:p>
                      <a:pPr algn="l" fontAlgn="b"/>
                      <a:r>
                        <a:rPr lang="en-IN" sz="1000" u="none" strike="noStrike">
                          <a:effectLst/>
                        </a:rPr>
                        <a:t>Module</a:t>
                      </a:r>
                      <a:endParaRPr lang="en-IN" sz="1000" b="1" i="0" u="none" strike="noStrike">
                        <a:solidFill>
                          <a:srgbClr val="000000"/>
                        </a:solidFill>
                        <a:effectLst/>
                        <a:latin typeface="Trebuchet MS" panose="020B0603020202020204" pitchFamily="34" charset="0"/>
                      </a:endParaRPr>
                    </a:p>
                  </a:txBody>
                  <a:tcPr marL="7980" marR="7980" marT="7980" marB="0" anchor="b"/>
                </a:tc>
                <a:tc>
                  <a:txBody>
                    <a:bodyPr/>
                    <a:lstStyle/>
                    <a:p>
                      <a:pPr algn="l" fontAlgn="b"/>
                      <a:r>
                        <a:rPr lang="en-IN" sz="1000" u="none" strike="noStrike">
                          <a:effectLst/>
                        </a:rPr>
                        <a:t>Sr.No.</a:t>
                      </a:r>
                      <a:endParaRPr lang="en-IN" sz="1000" b="1" i="0" u="none" strike="noStrike">
                        <a:solidFill>
                          <a:srgbClr val="000000"/>
                        </a:solidFill>
                        <a:effectLst/>
                        <a:latin typeface="Trebuchet MS" panose="020B0603020202020204" pitchFamily="34" charset="0"/>
                      </a:endParaRPr>
                    </a:p>
                  </a:txBody>
                  <a:tcPr marL="7980" marR="7980" marT="7980" marB="0" anchor="b"/>
                </a:tc>
                <a:tc>
                  <a:txBody>
                    <a:bodyPr/>
                    <a:lstStyle/>
                    <a:p>
                      <a:pPr algn="l" fontAlgn="b"/>
                      <a:r>
                        <a:rPr lang="en-IN" sz="1000" u="none" strike="noStrike">
                          <a:effectLst/>
                        </a:rPr>
                        <a:t>Date</a:t>
                      </a:r>
                      <a:endParaRPr lang="en-IN" sz="1000" b="1" i="0" u="none" strike="noStrike">
                        <a:solidFill>
                          <a:srgbClr val="000000"/>
                        </a:solidFill>
                        <a:effectLst/>
                        <a:latin typeface="Trebuchet MS" panose="020B0603020202020204" pitchFamily="34" charset="0"/>
                      </a:endParaRPr>
                    </a:p>
                  </a:txBody>
                  <a:tcPr marL="7980" marR="7980" marT="7980" marB="0" anchor="b"/>
                </a:tc>
                <a:tc>
                  <a:txBody>
                    <a:bodyPr/>
                    <a:lstStyle/>
                    <a:p>
                      <a:pPr algn="l" fontAlgn="b"/>
                      <a:r>
                        <a:rPr lang="en-IN" sz="1000" u="none" strike="noStrike">
                          <a:effectLst/>
                        </a:rPr>
                        <a:t>Topic</a:t>
                      </a:r>
                      <a:endParaRPr lang="en-IN" sz="1000" b="1" i="0" u="none" strike="noStrike">
                        <a:solidFill>
                          <a:srgbClr val="000000"/>
                        </a:solidFill>
                        <a:effectLst/>
                        <a:latin typeface="Trebuchet MS" panose="020B0603020202020204" pitchFamily="34" charset="0"/>
                      </a:endParaRPr>
                    </a:p>
                  </a:txBody>
                  <a:tcPr marL="7980" marR="7980" marT="7980" marB="0" anchor="b"/>
                </a:tc>
                <a:tc>
                  <a:txBody>
                    <a:bodyPr/>
                    <a:lstStyle/>
                    <a:p>
                      <a:pPr algn="l" fontAlgn="b"/>
                      <a:r>
                        <a:rPr lang="en-IN" sz="1000" u="none" strike="noStrike">
                          <a:effectLst/>
                        </a:rPr>
                        <a:t>Trainer-1</a:t>
                      </a:r>
                      <a:endParaRPr lang="en-IN" sz="1000" b="1" i="0" u="none" strike="noStrike">
                        <a:solidFill>
                          <a:srgbClr val="000000"/>
                        </a:solidFill>
                        <a:effectLst/>
                        <a:latin typeface="Trebuchet MS" panose="020B0603020202020204" pitchFamily="34" charset="0"/>
                      </a:endParaRPr>
                    </a:p>
                  </a:txBody>
                  <a:tcPr marL="7980" marR="7980" marT="7980" marB="0" anchor="b"/>
                </a:tc>
                <a:tc>
                  <a:txBody>
                    <a:bodyPr/>
                    <a:lstStyle/>
                    <a:p>
                      <a:pPr algn="l" fontAlgn="b"/>
                      <a:r>
                        <a:rPr lang="en-IN" sz="1000" u="none" strike="noStrike">
                          <a:effectLst/>
                        </a:rPr>
                        <a:t>Trainer-2</a:t>
                      </a:r>
                      <a:endParaRPr lang="en-IN" sz="1000" b="1" i="0" u="none" strike="noStrike">
                        <a:solidFill>
                          <a:srgbClr val="000000"/>
                        </a:solidFill>
                        <a:effectLst/>
                        <a:latin typeface="Trebuchet MS" panose="020B0603020202020204" pitchFamily="34" charset="0"/>
                      </a:endParaRPr>
                    </a:p>
                  </a:txBody>
                  <a:tcPr marL="7980" marR="7980" marT="7980" marB="0" anchor="b"/>
                </a:tc>
                <a:extLst>
                  <a:ext uri="{0D108BD9-81ED-4DB2-BD59-A6C34878D82A}">
                    <a16:rowId xmlns:a16="http://schemas.microsoft.com/office/drawing/2014/main" val="3601732906"/>
                  </a:ext>
                </a:extLst>
              </a:tr>
              <a:tr h="834863">
                <a:tc>
                  <a:txBody>
                    <a:bodyPr/>
                    <a:lstStyle/>
                    <a:p>
                      <a:pPr algn="l" fontAlgn="b"/>
                      <a:r>
                        <a:rPr lang="en-IN" sz="1000" u="none" strike="noStrike">
                          <a:effectLst/>
                        </a:rPr>
                        <a:t>DMS (BTP)</a:t>
                      </a:r>
                      <a:endParaRPr lang="en-IN" sz="1000" b="0" i="0" u="none" strike="noStrike">
                        <a:solidFill>
                          <a:srgbClr val="000000"/>
                        </a:solidFill>
                        <a:effectLst/>
                        <a:latin typeface="Trebuchet MS" panose="020B0603020202020204" pitchFamily="34" charset="0"/>
                      </a:endParaRPr>
                    </a:p>
                  </a:txBody>
                  <a:tcPr marL="7980" marR="7980" marT="7980" marB="0" anchor="b"/>
                </a:tc>
                <a:tc>
                  <a:txBody>
                    <a:bodyPr/>
                    <a:lstStyle/>
                    <a:p>
                      <a:pPr algn="ctr" fontAlgn="ctr"/>
                      <a:r>
                        <a:rPr lang="en-IN" sz="1000" u="none" strike="noStrike">
                          <a:effectLst/>
                        </a:rPr>
                        <a:t>1</a:t>
                      </a:r>
                      <a:endParaRPr lang="en-IN" sz="1000" b="0" i="0" u="none" strike="noStrike">
                        <a:solidFill>
                          <a:srgbClr val="000000"/>
                        </a:solidFill>
                        <a:effectLst/>
                        <a:latin typeface="Trebuchet MS" panose="020B0603020202020204" pitchFamily="34" charset="0"/>
                      </a:endParaRPr>
                    </a:p>
                  </a:txBody>
                  <a:tcPr marL="7980" marR="7980" marT="7980" marB="0" anchor="ctr"/>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7980" marR="7980" marT="7980" marB="0" anchor="b"/>
                </a:tc>
                <a:tc>
                  <a:txBody>
                    <a:bodyPr/>
                    <a:lstStyle/>
                    <a:p>
                      <a:pPr algn="l" fontAlgn="b"/>
                      <a:r>
                        <a:rPr lang="en-IN" sz="1000" u="none" strike="noStrike">
                          <a:effectLst/>
                        </a:rPr>
                        <a:t>Understand About DMS</a:t>
                      </a:r>
                      <a:endParaRPr lang="en-IN" sz="1000" b="0" i="0" u="none" strike="noStrike">
                        <a:solidFill>
                          <a:srgbClr val="000000"/>
                        </a:solidFill>
                        <a:effectLst/>
                        <a:latin typeface="Trebuchet MS" panose="020B0603020202020204" pitchFamily="34" charset="0"/>
                      </a:endParaRPr>
                    </a:p>
                  </a:txBody>
                  <a:tcPr marL="7980" marR="7980" marT="7980" marB="0" anchor="b"/>
                </a:tc>
                <a:tc>
                  <a:txBody>
                    <a:bodyPr/>
                    <a:lstStyle/>
                    <a:p>
                      <a:pPr algn="l" fontAlgn="b"/>
                      <a:r>
                        <a:rPr lang="en-IN" sz="1000" u="none" strike="noStrike">
                          <a:effectLst/>
                        </a:rPr>
                        <a:t>External</a:t>
                      </a:r>
                      <a:endParaRPr lang="en-IN" sz="1000" b="0" i="0" u="none" strike="noStrike">
                        <a:solidFill>
                          <a:srgbClr val="000000"/>
                        </a:solidFill>
                        <a:effectLst/>
                        <a:latin typeface="Trebuchet MS" panose="020B0603020202020204" pitchFamily="34" charset="0"/>
                      </a:endParaRPr>
                    </a:p>
                  </a:txBody>
                  <a:tcPr marL="7980" marR="7980" marT="7980" marB="0" anchor="b"/>
                </a:tc>
                <a:tc>
                  <a:txBody>
                    <a:bodyPr/>
                    <a:lstStyle/>
                    <a:p>
                      <a:pPr algn="l" fontAlgn="b"/>
                      <a:r>
                        <a:rPr lang="en-IN" sz="1000" u="none" strike="noStrike">
                          <a:effectLst/>
                        </a:rPr>
                        <a:t>External</a:t>
                      </a:r>
                      <a:endParaRPr lang="en-IN" sz="1000" b="0" i="0" u="none" strike="noStrike">
                        <a:solidFill>
                          <a:srgbClr val="000000"/>
                        </a:solidFill>
                        <a:effectLst/>
                        <a:latin typeface="Trebuchet MS" panose="020B0603020202020204" pitchFamily="34" charset="0"/>
                      </a:endParaRPr>
                    </a:p>
                  </a:txBody>
                  <a:tcPr marL="7980" marR="7980" marT="7980" marB="0" anchor="b"/>
                </a:tc>
                <a:extLst>
                  <a:ext uri="{0D108BD9-81ED-4DB2-BD59-A6C34878D82A}">
                    <a16:rowId xmlns:a16="http://schemas.microsoft.com/office/drawing/2014/main" val="864796782"/>
                  </a:ext>
                </a:extLst>
              </a:tr>
              <a:tr h="834863">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7980" marR="7980" marT="7980" marB="0" anchor="b"/>
                </a:tc>
                <a:tc>
                  <a:txBody>
                    <a:bodyPr/>
                    <a:lstStyle/>
                    <a:p>
                      <a:pPr algn="ctr" fontAlgn="ctr"/>
                      <a:r>
                        <a:rPr lang="en-IN" sz="1000" u="none" strike="noStrike">
                          <a:effectLst/>
                        </a:rPr>
                        <a:t>2</a:t>
                      </a:r>
                      <a:endParaRPr lang="en-IN" sz="1000" b="0" i="0" u="none" strike="noStrike">
                        <a:solidFill>
                          <a:srgbClr val="000000"/>
                        </a:solidFill>
                        <a:effectLst/>
                        <a:latin typeface="Trebuchet MS" panose="020B0603020202020204" pitchFamily="34" charset="0"/>
                      </a:endParaRPr>
                    </a:p>
                  </a:txBody>
                  <a:tcPr marL="7980" marR="7980" marT="7980" marB="0" anchor="ctr"/>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7980" marR="7980" marT="7980" marB="0" anchor="b"/>
                </a:tc>
                <a:tc>
                  <a:txBody>
                    <a:bodyPr/>
                    <a:lstStyle/>
                    <a:p>
                      <a:pPr algn="l" fontAlgn="b"/>
                      <a:r>
                        <a:rPr lang="en-US" sz="1000" u="none" strike="noStrike">
                          <a:effectLst/>
                        </a:rPr>
                        <a:t>Connection of BTP DMS with Pvt and Public Cloud</a:t>
                      </a:r>
                      <a:endParaRPr lang="en-US" sz="1000" b="0" i="0" u="none" strike="noStrike">
                        <a:solidFill>
                          <a:srgbClr val="000000"/>
                        </a:solidFill>
                        <a:effectLst/>
                        <a:latin typeface="Trebuchet MS" panose="020B0603020202020204" pitchFamily="34" charset="0"/>
                      </a:endParaRPr>
                    </a:p>
                  </a:txBody>
                  <a:tcPr marL="7980" marR="7980" marT="7980" marB="0" anchor="b"/>
                </a:tc>
                <a:tc>
                  <a:txBody>
                    <a:bodyPr/>
                    <a:lstStyle/>
                    <a:p>
                      <a:pPr algn="l" fontAlgn="b"/>
                      <a:r>
                        <a:rPr lang="en-IN" sz="1000" u="none" strike="noStrike">
                          <a:effectLst/>
                        </a:rPr>
                        <a:t>External</a:t>
                      </a:r>
                      <a:endParaRPr lang="en-IN" sz="1000" b="0" i="0" u="none" strike="noStrike">
                        <a:solidFill>
                          <a:srgbClr val="000000"/>
                        </a:solidFill>
                        <a:effectLst/>
                        <a:latin typeface="Trebuchet MS" panose="020B0603020202020204" pitchFamily="34" charset="0"/>
                      </a:endParaRPr>
                    </a:p>
                  </a:txBody>
                  <a:tcPr marL="7980" marR="7980" marT="7980" marB="0" anchor="b"/>
                </a:tc>
                <a:tc>
                  <a:txBody>
                    <a:bodyPr/>
                    <a:lstStyle/>
                    <a:p>
                      <a:pPr algn="l" fontAlgn="b"/>
                      <a:r>
                        <a:rPr lang="en-IN" sz="1000" u="none" strike="noStrike" dirty="0">
                          <a:effectLst/>
                        </a:rPr>
                        <a:t>External</a:t>
                      </a:r>
                      <a:endParaRPr lang="en-IN" sz="1000" b="0" i="0" u="none" strike="noStrike" dirty="0">
                        <a:solidFill>
                          <a:srgbClr val="000000"/>
                        </a:solidFill>
                        <a:effectLst/>
                        <a:latin typeface="Trebuchet MS" panose="020B0603020202020204" pitchFamily="34" charset="0"/>
                      </a:endParaRPr>
                    </a:p>
                  </a:txBody>
                  <a:tcPr marL="7980" marR="7980" marT="7980" marB="0" anchor="b"/>
                </a:tc>
                <a:extLst>
                  <a:ext uri="{0D108BD9-81ED-4DB2-BD59-A6C34878D82A}">
                    <a16:rowId xmlns:a16="http://schemas.microsoft.com/office/drawing/2014/main" val="3585951725"/>
                  </a:ext>
                </a:extLst>
              </a:tr>
              <a:tr h="471012">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7980" marR="7980" marT="7980" marB="0" anchor="b"/>
                </a:tc>
                <a:tc>
                  <a:txBody>
                    <a:bodyPr/>
                    <a:lstStyle/>
                    <a:p>
                      <a:pPr algn="ctr" fontAlgn="ctr"/>
                      <a:r>
                        <a:rPr lang="en-IN" sz="1000" u="none" strike="noStrike">
                          <a:effectLst/>
                        </a:rPr>
                        <a:t>3</a:t>
                      </a:r>
                      <a:endParaRPr lang="en-IN" sz="1000" b="0" i="0" u="none" strike="noStrike">
                        <a:solidFill>
                          <a:srgbClr val="000000"/>
                        </a:solidFill>
                        <a:effectLst/>
                        <a:latin typeface="Trebuchet MS" panose="020B0603020202020204" pitchFamily="34" charset="0"/>
                      </a:endParaRPr>
                    </a:p>
                  </a:txBody>
                  <a:tcPr marL="7980" marR="7980" marT="7980" marB="0" anchor="ctr"/>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7980" marR="7980" marT="7980" marB="0" anchor="b"/>
                </a:tc>
                <a:tc>
                  <a:txBody>
                    <a:bodyPr/>
                    <a:lstStyle/>
                    <a:p>
                      <a:pPr algn="l" fontAlgn="b"/>
                      <a:r>
                        <a:rPr lang="en-US" sz="1000" u="none" strike="noStrike">
                          <a:effectLst/>
                        </a:rPr>
                        <a:t>Save and Read file in BTP DMS</a:t>
                      </a:r>
                      <a:endParaRPr lang="en-US" sz="1000" b="0" i="0" u="none" strike="noStrike">
                        <a:solidFill>
                          <a:srgbClr val="000000"/>
                        </a:solidFill>
                        <a:effectLst/>
                        <a:latin typeface="Trebuchet MS" panose="020B0603020202020204" pitchFamily="34" charset="0"/>
                      </a:endParaRPr>
                    </a:p>
                  </a:txBody>
                  <a:tcPr marL="7980" marR="7980" marT="7980" marB="0" anchor="b"/>
                </a:tc>
                <a:tc>
                  <a:txBody>
                    <a:bodyPr/>
                    <a:lstStyle/>
                    <a:p>
                      <a:pPr algn="l" fontAlgn="b"/>
                      <a:r>
                        <a:rPr lang="en-IN" sz="1000" u="none" strike="noStrike">
                          <a:effectLst/>
                        </a:rPr>
                        <a:t>External</a:t>
                      </a:r>
                      <a:endParaRPr lang="en-IN" sz="1000" b="0" i="0" u="none" strike="noStrike">
                        <a:solidFill>
                          <a:srgbClr val="000000"/>
                        </a:solidFill>
                        <a:effectLst/>
                        <a:latin typeface="Trebuchet MS" panose="020B0603020202020204" pitchFamily="34" charset="0"/>
                      </a:endParaRPr>
                    </a:p>
                  </a:txBody>
                  <a:tcPr marL="7980" marR="7980" marT="7980" marB="0" anchor="b"/>
                </a:tc>
                <a:tc>
                  <a:txBody>
                    <a:bodyPr/>
                    <a:lstStyle/>
                    <a:p>
                      <a:pPr algn="l" fontAlgn="b"/>
                      <a:r>
                        <a:rPr lang="en-IN" sz="1000" u="none" strike="noStrike">
                          <a:effectLst/>
                        </a:rPr>
                        <a:t>External</a:t>
                      </a:r>
                      <a:endParaRPr lang="en-IN" sz="1000" b="0" i="0" u="none" strike="noStrike">
                        <a:solidFill>
                          <a:srgbClr val="000000"/>
                        </a:solidFill>
                        <a:effectLst/>
                        <a:latin typeface="Trebuchet MS" panose="020B0603020202020204" pitchFamily="34" charset="0"/>
                      </a:endParaRPr>
                    </a:p>
                  </a:txBody>
                  <a:tcPr marL="7980" marR="7980" marT="7980" marB="0" anchor="b"/>
                </a:tc>
                <a:extLst>
                  <a:ext uri="{0D108BD9-81ED-4DB2-BD59-A6C34878D82A}">
                    <a16:rowId xmlns:a16="http://schemas.microsoft.com/office/drawing/2014/main" val="3264914317"/>
                  </a:ext>
                </a:extLst>
              </a:tr>
              <a:tr h="471012">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7980" marR="7980" marT="7980" marB="0" anchor="b"/>
                </a:tc>
                <a:tc>
                  <a:txBody>
                    <a:bodyPr/>
                    <a:lstStyle/>
                    <a:p>
                      <a:pPr algn="ctr" fontAlgn="ctr"/>
                      <a:r>
                        <a:rPr lang="en-IN" sz="1000" u="none" strike="noStrike">
                          <a:effectLst/>
                        </a:rPr>
                        <a:t>4</a:t>
                      </a:r>
                      <a:endParaRPr lang="en-IN" sz="1000" b="0" i="0" u="none" strike="noStrike">
                        <a:solidFill>
                          <a:srgbClr val="000000"/>
                        </a:solidFill>
                        <a:effectLst/>
                        <a:latin typeface="Trebuchet MS" panose="020B0603020202020204" pitchFamily="34" charset="0"/>
                      </a:endParaRPr>
                    </a:p>
                  </a:txBody>
                  <a:tcPr marL="7980" marR="7980" marT="7980" marB="0" anchor="ctr"/>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7980" marR="7980" marT="7980" marB="0" anchor="b"/>
                </a:tc>
                <a:tc>
                  <a:txBody>
                    <a:bodyPr/>
                    <a:lstStyle/>
                    <a:p>
                      <a:pPr algn="l" fontAlgn="b"/>
                      <a:r>
                        <a:rPr lang="en-US" sz="1000" u="none" strike="noStrike">
                          <a:effectLst/>
                        </a:rPr>
                        <a:t>Save and Read file in BTP DMS</a:t>
                      </a:r>
                      <a:endParaRPr lang="en-US" sz="1000" b="0" i="0" u="none" strike="noStrike">
                        <a:solidFill>
                          <a:srgbClr val="000000"/>
                        </a:solidFill>
                        <a:effectLst/>
                        <a:latin typeface="Trebuchet MS" panose="020B0603020202020204" pitchFamily="34" charset="0"/>
                      </a:endParaRPr>
                    </a:p>
                  </a:txBody>
                  <a:tcPr marL="7980" marR="7980" marT="7980" marB="0" anchor="b"/>
                </a:tc>
                <a:tc>
                  <a:txBody>
                    <a:bodyPr/>
                    <a:lstStyle/>
                    <a:p>
                      <a:pPr algn="l" fontAlgn="b"/>
                      <a:r>
                        <a:rPr lang="en-IN" sz="1000" u="none" strike="noStrike">
                          <a:effectLst/>
                        </a:rPr>
                        <a:t>External</a:t>
                      </a:r>
                      <a:endParaRPr lang="en-IN" sz="1000" b="0" i="0" u="none" strike="noStrike">
                        <a:solidFill>
                          <a:srgbClr val="000000"/>
                        </a:solidFill>
                        <a:effectLst/>
                        <a:latin typeface="Trebuchet MS" panose="020B0603020202020204" pitchFamily="34" charset="0"/>
                      </a:endParaRPr>
                    </a:p>
                  </a:txBody>
                  <a:tcPr marL="7980" marR="7980" marT="7980" marB="0" anchor="b"/>
                </a:tc>
                <a:tc>
                  <a:txBody>
                    <a:bodyPr/>
                    <a:lstStyle/>
                    <a:p>
                      <a:pPr algn="l" fontAlgn="b"/>
                      <a:r>
                        <a:rPr lang="en-IN" sz="1000" u="none" strike="noStrike">
                          <a:effectLst/>
                        </a:rPr>
                        <a:t>External</a:t>
                      </a:r>
                      <a:endParaRPr lang="en-IN" sz="1000" b="0" i="0" u="none" strike="noStrike">
                        <a:solidFill>
                          <a:srgbClr val="000000"/>
                        </a:solidFill>
                        <a:effectLst/>
                        <a:latin typeface="Trebuchet MS" panose="020B0603020202020204" pitchFamily="34" charset="0"/>
                      </a:endParaRPr>
                    </a:p>
                  </a:txBody>
                  <a:tcPr marL="7980" marR="7980" marT="7980" marB="0" anchor="b"/>
                </a:tc>
                <a:extLst>
                  <a:ext uri="{0D108BD9-81ED-4DB2-BD59-A6C34878D82A}">
                    <a16:rowId xmlns:a16="http://schemas.microsoft.com/office/drawing/2014/main" val="3989188333"/>
                  </a:ext>
                </a:extLst>
              </a:tr>
              <a:tr h="471012">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7980" marR="7980" marT="7980" marB="0" anchor="b"/>
                </a:tc>
                <a:tc>
                  <a:txBody>
                    <a:bodyPr/>
                    <a:lstStyle/>
                    <a:p>
                      <a:pPr algn="ctr" fontAlgn="ctr"/>
                      <a:r>
                        <a:rPr lang="en-IN" sz="1000" u="none" strike="noStrike">
                          <a:effectLst/>
                        </a:rPr>
                        <a:t>5</a:t>
                      </a:r>
                      <a:endParaRPr lang="en-IN" sz="1000" b="0" i="0" u="none" strike="noStrike">
                        <a:solidFill>
                          <a:srgbClr val="000000"/>
                        </a:solidFill>
                        <a:effectLst/>
                        <a:latin typeface="Trebuchet MS" panose="020B0603020202020204" pitchFamily="34" charset="0"/>
                      </a:endParaRPr>
                    </a:p>
                  </a:txBody>
                  <a:tcPr marL="7980" marR="7980" marT="7980" marB="0" anchor="ctr"/>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7980" marR="7980" marT="7980" marB="0" anchor="b"/>
                </a:tc>
                <a:tc>
                  <a:txBody>
                    <a:bodyPr/>
                    <a:lstStyle/>
                    <a:p>
                      <a:pPr algn="l" fontAlgn="b"/>
                      <a:r>
                        <a:rPr lang="en-IN" sz="1000" u="none" strike="noStrike">
                          <a:effectLst/>
                        </a:rPr>
                        <a:t>Monitor BTP DMS</a:t>
                      </a:r>
                      <a:endParaRPr lang="en-IN" sz="1000" b="0" i="0" u="none" strike="noStrike">
                        <a:solidFill>
                          <a:srgbClr val="000000"/>
                        </a:solidFill>
                        <a:effectLst/>
                        <a:latin typeface="Trebuchet MS" panose="020B0603020202020204" pitchFamily="34" charset="0"/>
                      </a:endParaRPr>
                    </a:p>
                  </a:txBody>
                  <a:tcPr marL="7980" marR="7980" marT="7980" marB="0" anchor="b"/>
                </a:tc>
                <a:tc>
                  <a:txBody>
                    <a:bodyPr/>
                    <a:lstStyle/>
                    <a:p>
                      <a:pPr algn="l" fontAlgn="b"/>
                      <a:r>
                        <a:rPr lang="en-IN" sz="1000" u="none" strike="noStrike">
                          <a:effectLst/>
                        </a:rPr>
                        <a:t>External</a:t>
                      </a:r>
                      <a:endParaRPr lang="en-IN" sz="1000" b="0" i="0" u="none" strike="noStrike">
                        <a:solidFill>
                          <a:srgbClr val="000000"/>
                        </a:solidFill>
                        <a:effectLst/>
                        <a:latin typeface="Trebuchet MS" panose="020B0603020202020204" pitchFamily="34" charset="0"/>
                      </a:endParaRPr>
                    </a:p>
                  </a:txBody>
                  <a:tcPr marL="7980" marR="7980" marT="7980" marB="0" anchor="b"/>
                </a:tc>
                <a:tc>
                  <a:txBody>
                    <a:bodyPr/>
                    <a:lstStyle/>
                    <a:p>
                      <a:pPr algn="l" fontAlgn="b"/>
                      <a:r>
                        <a:rPr lang="en-IN" sz="1000" u="none" strike="noStrike">
                          <a:effectLst/>
                        </a:rPr>
                        <a:t>External</a:t>
                      </a:r>
                      <a:endParaRPr lang="en-IN" sz="1000" b="0" i="0" u="none" strike="noStrike">
                        <a:solidFill>
                          <a:srgbClr val="000000"/>
                        </a:solidFill>
                        <a:effectLst/>
                        <a:latin typeface="Trebuchet MS" panose="020B0603020202020204" pitchFamily="34" charset="0"/>
                      </a:endParaRPr>
                    </a:p>
                  </a:txBody>
                  <a:tcPr marL="7980" marR="7980" marT="7980" marB="0" anchor="b"/>
                </a:tc>
                <a:extLst>
                  <a:ext uri="{0D108BD9-81ED-4DB2-BD59-A6C34878D82A}">
                    <a16:rowId xmlns:a16="http://schemas.microsoft.com/office/drawing/2014/main" val="1485632608"/>
                  </a:ext>
                </a:extLst>
              </a:tr>
              <a:tr h="471012">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7980" marR="7980" marT="7980" marB="0" anchor="b"/>
                </a:tc>
                <a:tc>
                  <a:txBody>
                    <a:bodyPr/>
                    <a:lstStyle/>
                    <a:p>
                      <a:pPr algn="ctr" fontAlgn="ctr"/>
                      <a:r>
                        <a:rPr lang="en-IN" sz="1000" u="none" strike="noStrike">
                          <a:effectLst/>
                        </a:rPr>
                        <a:t>6</a:t>
                      </a:r>
                      <a:endParaRPr lang="en-IN" sz="1000" b="0" i="0" u="none" strike="noStrike">
                        <a:solidFill>
                          <a:srgbClr val="000000"/>
                        </a:solidFill>
                        <a:effectLst/>
                        <a:latin typeface="Trebuchet MS" panose="020B0603020202020204" pitchFamily="34" charset="0"/>
                      </a:endParaRPr>
                    </a:p>
                  </a:txBody>
                  <a:tcPr marL="7980" marR="7980" marT="7980" marB="0" anchor="ctr"/>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7980" marR="7980" marT="7980" marB="0" anchor="b"/>
                </a:tc>
                <a:tc>
                  <a:txBody>
                    <a:bodyPr/>
                    <a:lstStyle/>
                    <a:p>
                      <a:pPr algn="l" fontAlgn="b"/>
                      <a:r>
                        <a:rPr lang="en-IN" sz="1000" u="none" strike="noStrike">
                          <a:effectLst/>
                        </a:rPr>
                        <a:t>QnA</a:t>
                      </a:r>
                      <a:endParaRPr lang="en-IN" sz="1000" b="0" i="0" u="none" strike="noStrike">
                        <a:solidFill>
                          <a:srgbClr val="000000"/>
                        </a:solidFill>
                        <a:effectLst/>
                        <a:latin typeface="Trebuchet MS" panose="020B0603020202020204" pitchFamily="34" charset="0"/>
                      </a:endParaRPr>
                    </a:p>
                  </a:txBody>
                  <a:tcPr marL="7980" marR="7980" marT="7980" marB="0" anchor="b"/>
                </a:tc>
                <a:tc>
                  <a:txBody>
                    <a:bodyPr/>
                    <a:lstStyle/>
                    <a:p>
                      <a:pPr algn="l" fontAlgn="b"/>
                      <a:r>
                        <a:rPr lang="en-IN" sz="1000" u="none" strike="noStrike">
                          <a:effectLst/>
                        </a:rPr>
                        <a:t>External</a:t>
                      </a:r>
                      <a:endParaRPr lang="en-IN" sz="1000" b="0" i="0" u="none" strike="noStrike">
                        <a:solidFill>
                          <a:srgbClr val="000000"/>
                        </a:solidFill>
                        <a:effectLst/>
                        <a:latin typeface="Trebuchet MS" panose="020B0603020202020204" pitchFamily="34" charset="0"/>
                      </a:endParaRPr>
                    </a:p>
                  </a:txBody>
                  <a:tcPr marL="7980" marR="7980" marT="7980" marB="0" anchor="b"/>
                </a:tc>
                <a:tc>
                  <a:txBody>
                    <a:bodyPr/>
                    <a:lstStyle/>
                    <a:p>
                      <a:pPr algn="l" fontAlgn="b"/>
                      <a:r>
                        <a:rPr lang="en-IN" sz="1000" u="none" strike="noStrike">
                          <a:effectLst/>
                        </a:rPr>
                        <a:t>External</a:t>
                      </a:r>
                      <a:endParaRPr lang="en-IN" sz="1000" b="0" i="0" u="none" strike="noStrike">
                        <a:solidFill>
                          <a:srgbClr val="000000"/>
                        </a:solidFill>
                        <a:effectLst/>
                        <a:latin typeface="Trebuchet MS" panose="020B0603020202020204" pitchFamily="34" charset="0"/>
                      </a:endParaRPr>
                    </a:p>
                  </a:txBody>
                  <a:tcPr marL="7980" marR="7980" marT="7980" marB="0" anchor="b"/>
                </a:tc>
                <a:extLst>
                  <a:ext uri="{0D108BD9-81ED-4DB2-BD59-A6C34878D82A}">
                    <a16:rowId xmlns:a16="http://schemas.microsoft.com/office/drawing/2014/main" val="71295925"/>
                  </a:ext>
                </a:extLst>
              </a:tr>
              <a:tr h="471012">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7980" marR="7980" marT="7980" marB="0" anchor="b"/>
                </a:tc>
                <a:tc>
                  <a:txBody>
                    <a:bodyPr/>
                    <a:lstStyle/>
                    <a:p>
                      <a:pPr algn="ctr" fontAlgn="ctr"/>
                      <a:r>
                        <a:rPr lang="en-IN" sz="1000" u="none" strike="noStrike">
                          <a:effectLst/>
                        </a:rPr>
                        <a:t>7</a:t>
                      </a:r>
                      <a:endParaRPr lang="en-IN" sz="1000" b="0" i="0" u="none" strike="noStrike">
                        <a:solidFill>
                          <a:srgbClr val="000000"/>
                        </a:solidFill>
                        <a:effectLst/>
                        <a:latin typeface="Trebuchet MS" panose="020B0603020202020204" pitchFamily="34" charset="0"/>
                      </a:endParaRPr>
                    </a:p>
                  </a:txBody>
                  <a:tcPr marL="7980" marR="7980" marT="7980" marB="0" anchor="ctr"/>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7980" marR="7980" marT="7980" marB="0" anchor="b"/>
                </a:tc>
                <a:tc>
                  <a:txBody>
                    <a:bodyPr/>
                    <a:lstStyle/>
                    <a:p>
                      <a:pPr algn="l" fontAlgn="b"/>
                      <a:r>
                        <a:rPr lang="en-IN" sz="1000" u="none" strike="noStrike">
                          <a:effectLst/>
                        </a:rPr>
                        <a:t>QnA</a:t>
                      </a:r>
                      <a:endParaRPr lang="en-IN" sz="1000" b="0" i="0" u="none" strike="noStrike">
                        <a:solidFill>
                          <a:srgbClr val="000000"/>
                        </a:solidFill>
                        <a:effectLst/>
                        <a:latin typeface="Trebuchet MS" panose="020B0603020202020204" pitchFamily="34" charset="0"/>
                      </a:endParaRPr>
                    </a:p>
                  </a:txBody>
                  <a:tcPr marL="7980" marR="7980" marT="7980" marB="0" anchor="b"/>
                </a:tc>
                <a:tc>
                  <a:txBody>
                    <a:bodyPr/>
                    <a:lstStyle/>
                    <a:p>
                      <a:pPr algn="l" fontAlgn="b"/>
                      <a:r>
                        <a:rPr lang="en-IN" sz="1000" u="none" strike="noStrike">
                          <a:effectLst/>
                        </a:rPr>
                        <a:t>External</a:t>
                      </a:r>
                      <a:endParaRPr lang="en-IN" sz="1000" b="0" i="0" u="none" strike="noStrike">
                        <a:solidFill>
                          <a:srgbClr val="000000"/>
                        </a:solidFill>
                        <a:effectLst/>
                        <a:latin typeface="Trebuchet MS" panose="020B0603020202020204" pitchFamily="34" charset="0"/>
                      </a:endParaRPr>
                    </a:p>
                  </a:txBody>
                  <a:tcPr marL="7980" marR="7980" marT="7980" marB="0" anchor="b"/>
                </a:tc>
                <a:tc>
                  <a:txBody>
                    <a:bodyPr/>
                    <a:lstStyle/>
                    <a:p>
                      <a:pPr algn="l" fontAlgn="b"/>
                      <a:r>
                        <a:rPr lang="en-IN" sz="1000" u="none" strike="noStrike" dirty="0">
                          <a:effectLst/>
                        </a:rPr>
                        <a:t>External</a:t>
                      </a:r>
                      <a:endParaRPr lang="en-IN" sz="1000" b="0" i="0" u="none" strike="noStrike" dirty="0">
                        <a:solidFill>
                          <a:srgbClr val="000000"/>
                        </a:solidFill>
                        <a:effectLst/>
                        <a:latin typeface="Trebuchet MS" panose="020B0603020202020204" pitchFamily="34" charset="0"/>
                      </a:endParaRPr>
                    </a:p>
                  </a:txBody>
                  <a:tcPr marL="7980" marR="7980" marT="7980" marB="0" anchor="b"/>
                </a:tc>
                <a:extLst>
                  <a:ext uri="{0D108BD9-81ED-4DB2-BD59-A6C34878D82A}">
                    <a16:rowId xmlns:a16="http://schemas.microsoft.com/office/drawing/2014/main" val="2447141444"/>
                  </a:ext>
                </a:extLst>
              </a:tr>
            </a:tbl>
          </a:graphicData>
        </a:graphic>
      </p:graphicFrame>
    </p:spTree>
    <p:extLst>
      <p:ext uri="{BB962C8B-B14F-4D97-AF65-F5344CB8AC3E}">
        <p14:creationId xmlns:p14="http://schemas.microsoft.com/office/powerpoint/2010/main" val="2021637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7D07692-82B5-4C08-B311-86A787A4DF8B}"/>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4339" name="Content Placeholder 2">
            <a:extLst>
              <a:ext uri="{FF2B5EF4-FFF2-40B4-BE49-F238E27FC236}">
                <a16:creationId xmlns:a16="http://schemas.microsoft.com/office/drawing/2014/main" id="{DC5793D4-AB1B-4FDD-80B6-355FBC48B893}"/>
              </a:ext>
            </a:extLst>
          </p:cNvPr>
          <p:cNvSpPr>
            <a:spLocks noGrp="1"/>
          </p:cNvSpPr>
          <p:nvPr>
            <p:ph idx="1"/>
          </p:nvPr>
        </p:nvSpPr>
        <p:spPr/>
        <p:txBody>
          <a:bodyPr/>
          <a:lstStyle/>
          <a:p>
            <a:pPr eaLnBrk="1" hangingPunct="1"/>
            <a:endParaRPr lang="en-US" altLang="en-US"/>
          </a:p>
        </p:txBody>
      </p:sp>
      <p:sp>
        <p:nvSpPr>
          <p:cNvPr id="14340" name="Rectangle 40">
            <a:extLst>
              <a:ext uri="{FF2B5EF4-FFF2-40B4-BE49-F238E27FC236}">
                <a16:creationId xmlns:a16="http://schemas.microsoft.com/office/drawing/2014/main" id="{1FF643E2-F4F9-4A09-9427-9C106E58E37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A1F5DBAE-D933-4A76-9EC9-05F74E2974CF}"/>
              </a:ext>
            </a:extLst>
          </p:cNvPr>
          <p:cNvSpPr/>
          <p:nvPr/>
        </p:nvSpPr>
        <p:spPr>
          <a:xfrm>
            <a:off x="0" y="-7620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2" name="Rectangle 3">
            <a:extLst>
              <a:ext uri="{FF2B5EF4-FFF2-40B4-BE49-F238E27FC236}">
                <a16:creationId xmlns:a16="http://schemas.microsoft.com/office/drawing/2014/main" id="{A937403F-3B2B-4D9F-BDDF-7ED2505BAD64}"/>
              </a:ext>
            </a:extLst>
          </p:cNvPr>
          <p:cNvSpPr>
            <a:spLocks noChangeArrowheads="1"/>
          </p:cNvSpPr>
          <p:nvPr/>
        </p:nvSpPr>
        <p:spPr bwMode="auto">
          <a:xfrm>
            <a:off x="746126" y="2770187"/>
            <a:ext cx="8397874"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dirty="0">
                <a:solidFill>
                  <a:srgbClr val="FFFFFF"/>
                </a:solidFill>
                <a:latin typeface="Trebuchet MS" panose="020B0603020202020204" pitchFamily="34" charset="0"/>
              </a:rPr>
              <a:t>OData</a:t>
            </a:r>
          </a:p>
        </p:txBody>
      </p:sp>
      <p:sp>
        <p:nvSpPr>
          <p:cNvPr id="14343" name="Rectangle 4">
            <a:extLst>
              <a:ext uri="{FF2B5EF4-FFF2-40B4-BE49-F238E27FC236}">
                <a16:creationId xmlns:a16="http://schemas.microsoft.com/office/drawing/2014/main" id="{278F1E89-337C-44E0-BB21-94E0DDE4AB95}"/>
              </a:ext>
            </a:extLst>
          </p:cNvPr>
          <p:cNvSpPr>
            <a:spLocks noChangeArrowheads="1"/>
          </p:cNvSpPr>
          <p:nvPr/>
        </p:nvSpPr>
        <p:spPr bwMode="auto">
          <a:xfrm>
            <a:off x="746125" y="4257675"/>
            <a:ext cx="891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20000"/>
              </a:spcAft>
              <a:buFontTx/>
              <a:buNone/>
            </a:pPr>
            <a:endParaRPr lang="en-US" altLang="en-US" sz="1600" dirty="0">
              <a:solidFill>
                <a:srgbClr val="FFFFFF"/>
              </a:solidFill>
              <a:latin typeface="Trebuchet MS" panose="020B0603020202020204" pitchFamily="34" charset="0"/>
            </a:endParaRPr>
          </a:p>
        </p:txBody>
      </p:sp>
      <p:sp>
        <p:nvSpPr>
          <p:cNvPr id="9" name="Rectangle 3">
            <a:extLst>
              <a:ext uri="{FF2B5EF4-FFF2-40B4-BE49-F238E27FC236}">
                <a16:creationId xmlns:a16="http://schemas.microsoft.com/office/drawing/2014/main" id="{204A73D2-A686-42BE-98EF-39924998CE1A}"/>
              </a:ext>
            </a:extLst>
          </p:cNvPr>
          <p:cNvSpPr>
            <a:spLocks noChangeArrowheads="1"/>
          </p:cNvSpPr>
          <p:nvPr/>
        </p:nvSpPr>
        <p:spPr bwMode="auto">
          <a:xfrm>
            <a:off x="687387" y="3665537"/>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sz="2200" dirty="0">
                <a:solidFill>
                  <a:srgbClr val="FFFFFF"/>
                </a:solidFill>
                <a:latin typeface="Trebuchet MS" panose="020B0603020202020204" pitchFamily="34" charset="0"/>
              </a:rPr>
              <a:t> </a:t>
            </a:r>
          </a:p>
        </p:txBody>
      </p:sp>
    </p:spTree>
    <p:extLst>
      <p:ext uri="{BB962C8B-B14F-4D97-AF65-F5344CB8AC3E}">
        <p14:creationId xmlns:p14="http://schemas.microsoft.com/office/powerpoint/2010/main" val="3020477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02F0182-BF6B-48B7-9EF4-E56069692514}"/>
              </a:ext>
            </a:extLst>
          </p:cNvPr>
          <p:cNvSpPr>
            <a:spLocks noGrp="1"/>
          </p:cNvSpPr>
          <p:nvPr>
            <p:ph type="title"/>
          </p:nvPr>
        </p:nvSpPr>
        <p:spPr>
          <a:xfrm>
            <a:off x="215348" y="313153"/>
            <a:ext cx="8724900" cy="638175"/>
          </a:xfrm>
        </p:spPr>
        <p:txBody>
          <a:bodyPr/>
          <a:lstStyle/>
          <a:p>
            <a:r>
              <a:rPr lang="en-IN" sz="2800" dirty="0" err="1">
                <a:latin typeface="Trebuchet MS" panose="020B0603020202020204" pitchFamily="34" charset="0"/>
              </a:rPr>
              <a:t>Odata</a:t>
            </a:r>
            <a:endParaRPr lang="en-US" altLang="en-US" dirty="0"/>
          </a:p>
        </p:txBody>
      </p:sp>
      <p:sp>
        <p:nvSpPr>
          <p:cNvPr id="2" name="TextBox 1">
            <a:extLst>
              <a:ext uri="{FF2B5EF4-FFF2-40B4-BE49-F238E27FC236}">
                <a16:creationId xmlns:a16="http://schemas.microsoft.com/office/drawing/2014/main" id="{A2B5701F-825C-D318-C993-D9199D36C7D0}"/>
              </a:ext>
            </a:extLst>
          </p:cNvPr>
          <p:cNvSpPr txBox="1"/>
          <p:nvPr/>
        </p:nvSpPr>
        <p:spPr>
          <a:xfrm>
            <a:off x="495300" y="1524000"/>
            <a:ext cx="8420100" cy="3416320"/>
          </a:xfrm>
          <a:prstGeom prst="rect">
            <a:avLst/>
          </a:prstGeom>
          <a:noFill/>
        </p:spPr>
        <p:txBody>
          <a:bodyPr wrap="square">
            <a:spAutoFit/>
          </a:bodyPr>
          <a:lstStyle/>
          <a:p>
            <a:pPr algn="l"/>
            <a:r>
              <a:rPr lang="en-US" sz="2400" b="0" i="0" dirty="0">
                <a:solidFill>
                  <a:srgbClr val="414141"/>
                </a:solidFill>
                <a:effectLst/>
                <a:latin typeface="Arial" panose="020B0604020202020204" pitchFamily="34" charset="0"/>
              </a:rPr>
              <a:t>Skill Required : ABAP</a:t>
            </a:r>
          </a:p>
          <a:p>
            <a:pPr algn="l"/>
            <a:endParaRPr lang="en-US" sz="2400" b="0" i="0" dirty="0">
              <a:solidFill>
                <a:srgbClr val="414141"/>
              </a:solidFill>
              <a:effectLst/>
              <a:latin typeface="Arial" panose="020B0604020202020204" pitchFamily="34" charset="0"/>
            </a:endParaRPr>
          </a:p>
          <a:p>
            <a:pPr algn="l"/>
            <a:r>
              <a:rPr lang="en-US" sz="2400" b="0" i="0" dirty="0">
                <a:solidFill>
                  <a:srgbClr val="414141"/>
                </a:solidFill>
                <a:effectLst/>
                <a:latin typeface="Arial" panose="020B0604020202020204" pitchFamily="34" charset="0"/>
              </a:rPr>
              <a:t>Trainer : Internal</a:t>
            </a:r>
          </a:p>
          <a:p>
            <a:pPr algn="l"/>
            <a:endParaRPr lang="en-US" sz="2400" b="0" i="0" dirty="0">
              <a:solidFill>
                <a:srgbClr val="414141"/>
              </a:solidFill>
              <a:effectLst/>
              <a:latin typeface="Arial" panose="020B0604020202020204" pitchFamily="34" charset="0"/>
            </a:endParaRPr>
          </a:p>
          <a:p>
            <a:pPr algn="l"/>
            <a:r>
              <a:rPr lang="en-US" sz="2400" b="0" i="0" dirty="0">
                <a:solidFill>
                  <a:srgbClr val="414141"/>
                </a:solidFill>
                <a:effectLst/>
                <a:latin typeface="Arial" panose="020B0604020202020204" pitchFamily="34" charset="0"/>
              </a:rPr>
              <a:t>Comment : In Training, Trainer will detail how to create </a:t>
            </a:r>
            <a:r>
              <a:rPr lang="en-US" sz="2400" b="0" i="0" dirty="0" err="1">
                <a:solidFill>
                  <a:srgbClr val="414141"/>
                </a:solidFill>
                <a:effectLst/>
                <a:latin typeface="Arial" panose="020B0604020202020204" pitchFamily="34" charset="0"/>
              </a:rPr>
              <a:t>Odata</a:t>
            </a:r>
            <a:r>
              <a:rPr lang="en-US" sz="2400" b="0" i="0" dirty="0">
                <a:solidFill>
                  <a:srgbClr val="414141"/>
                </a:solidFill>
                <a:effectLst/>
                <a:latin typeface="Arial" panose="020B0604020202020204" pitchFamily="34" charset="0"/>
              </a:rPr>
              <a:t> services, so as it is mainly used in UI5 applications, </a:t>
            </a:r>
            <a:r>
              <a:rPr lang="en-US" sz="2400" b="0" i="0" dirty="0" err="1">
                <a:solidFill>
                  <a:srgbClr val="414141"/>
                </a:solidFill>
                <a:effectLst/>
                <a:latin typeface="Arial" panose="020B0604020202020204" pitchFamily="34" charset="0"/>
              </a:rPr>
              <a:t>odata</a:t>
            </a:r>
            <a:r>
              <a:rPr lang="en-US" sz="2400" b="0" i="0" dirty="0">
                <a:solidFill>
                  <a:srgbClr val="414141"/>
                </a:solidFill>
                <a:effectLst/>
                <a:latin typeface="Arial" panose="020B0604020202020204" pitchFamily="34" charset="0"/>
              </a:rPr>
              <a:t> can be used for integration scenarios.</a:t>
            </a:r>
          </a:p>
          <a:p>
            <a:pPr algn="l"/>
            <a:endParaRPr lang="en-US" sz="2400" b="0" i="0" dirty="0">
              <a:solidFill>
                <a:srgbClr val="414141"/>
              </a:solidFill>
              <a:effectLst/>
              <a:latin typeface="Arial" panose="020B0604020202020204" pitchFamily="34" charset="0"/>
            </a:endParaRPr>
          </a:p>
          <a:p>
            <a:pPr algn="l"/>
            <a:r>
              <a:rPr lang="en-US" sz="2400" b="0" i="0" dirty="0">
                <a:solidFill>
                  <a:srgbClr val="414141"/>
                </a:solidFill>
                <a:effectLst/>
                <a:latin typeface="Arial" panose="020B0604020202020204" pitchFamily="34" charset="0"/>
              </a:rPr>
              <a:t>Applicable in private cloud</a:t>
            </a:r>
          </a:p>
        </p:txBody>
      </p:sp>
    </p:spTree>
    <p:extLst>
      <p:ext uri="{BB962C8B-B14F-4D97-AF65-F5344CB8AC3E}">
        <p14:creationId xmlns:p14="http://schemas.microsoft.com/office/powerpoint/2010/main" val="2658367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339F-FCD9-B168-EE83-7B76DD0492D0}"/>
              </a:ext>
            </a:extLst>
          </p:cNvPr>
          <p:cNvSpPr>
            <a:spLocks noGrp="1"/>
          </p:cNvSpPr>
          <p:nvPr>
            <p:ph type="title"/>
          </p:nvPr>
        </p:nvSpPr>
        <p:spPr>
          <a:xfrm>
            <a:off x="228600" y="685800"/>
            <a:ext cx="8915400" cy="548640"/>
          </a:xfrm>
        </p:spPr>
        <p:txBody>
          <a:bodyPr wrap="square" anchor="ctr">
            <a:normAutofit/>
          </a:bodyPr>
          <a:lstStyle/>
          <a:p>
            <a:r>
              <a:rPr lang="en-US" dirty="0"/>
              <a:t>Schedule Detail</a:t>
            </a:r>
            <a:endParaRPr lang="en-IN" dirty="0"/>
          </a:p>
        </p:txBody>
      </p:sp>
      <p:graphicFrame>
        <p:nvGraphicFramePr>
          <p:cNvPr id="4" name="Table 3">
            <a:extLst>
              <a:ext uri="{FF2B5EF4-FFF2-40B4-BE49-F238E27FC236}">
                <a16:creationId xmlns:a16="http://schemas.microsoft.com/office/drawing/2014/main" id="{07EAB9AA-C53F-5381-3216-2E8D77610253}"/>
              </a:ext>
            </a:extLst>
          </p:cNvPr>
          <p:cNvGraphicFramePr>
            <a:graphicFrameLocks noGrp="1"/>
          </p:cNvGraphicFramePr>
          <p:nvPr>
            <p:extLst>
              <p:ext uri="{D42A27DB-BD31-4B8C-83A1-F6EECF244321}">
                <p14:modId xmlns:p14="http://schemas.microsoft.com/office/powerpoint/2010/main" val="3104442559"/>
              </p:ext>
            </p:extLst>
          </p:nvPr>
        </p:nvGraphicFramePr>
        <p:xfrm>
          <a:off x="381000" y="1600200"/>
          <a:ext cx="9029707" cy="3868088"/>
        </p:xfrm>
        <a:graphic>
          <a:graphicData uri="http://schemas.openxmlformats.org/drawingml/2006/table">
            <a:tbl>
              <a:tblPr firstRow="1" bandRow="1">
                <a:tableStyleId>{5C22544A-7EE6-4342-B048-85BDC9FD1C3A}</a:tableStyleId>
              </a:tblPr>
              <a:tblGrid>
                <a:gridCol w="812215">
                  <a:extLst>
                    <a:ext uri="{9D8B030D-6E8A-4147-A177-3AD203B41FA5}">
                      <a16:colId xmlns:a16="http://schemas.microsoft.com/office/drawing/2014/main" val="2266995600"/>
                    </a:ext>
                  </a:extLst>
                </a:gridCol>
                <a:gridCol w="712236">
                  <a:extLst>
                    <a:ext uri="{9D8B030D-6E8A-4147-A177-3AD203B41FA5}">
                      <a16:colId xmlns:a16="http://schemas.microsoft.com/office/drawing/2014/main" val="2988802163"/>
                    </a:ext>
                  </a:extLst>
                </a:gridCol>
                <a:gridCol w="999412">
                  <a:extLst>
                    <a:ext uri="{9D8B030D-6E8A-4147-A177-3AD203B41FA5}">
                      <a16:colId xmlns:a16="http://schemas.microsoft.com/office/drawing/2014/main" val="1545772597"/>
                    </a:ext>
                  </a:extLst>
                </a:gridCol>
                <a:gridCol w="999412">
                  <a:extLst>
                    <a:ext uri="{9D8B030D-6E8A-4147-A177-3AD203B41FA5}">
                      <a16:colId xmlns:a16="http://schemas.microsoft.com/office/drawing/2014/main" val="2559129735"/>
                    </a:ext>
                  </a:extLst>
                </a:gridCol>
                <a:gridCol w="514403">
                  <a:extLst>
                    <a:ext uri="{9D8B030D-6E8A-4147-A177-3AD203B41FA5}">
                      <a16:colId xmlns:a16="http://schemas.microsoft.com/office/drawing/2014/main" val="2842877143"/>
                    </a:ext>
                  </a:extLst>
                </a:gridCol>
                <a:gridCol w="514403">
                  <a:extLst>
                    <a:ext uri="{9D8B030D-6E8A-4147-A177-3AD203B41FA5}">
                      <a16:colId xmlns:a16="http://schemas.microsoft.com/office/drawing/2014/main" val="2439113626"/>
                    </a:ext>
                  </a:extLst>
                </a:gridCol>
                <a:gridCol w="944104">
                  <a:extLst>
                    <a:ext uri="{9D8B030D-6E8A-4147-A177-3AD203B41FA5}">
                      <a16:colId xmlns:a16="http://schemas.microsoft.com/office/drawing/2014/main" val="2828321338"/>
                    </a:ext>
                  </a:extLst>
                </a:gridCol>
                <a:gridCol w="529293">
                  <a:extLst>
                    <a:ext uri="{9D8B030D-6E8A-4147-A177-3AD203B41FA5}">
                      <a16:colId xmlns:a16="http://schemas.microsoft.com/office/drawing/2014/main" val="847095886"/>
                    </a:ext>
                  </a:extLst>
                </a:gridCol>
                <a:gridCol w="727126">
                  <a:extLst>
                    <a:ext uri="{9D8B030D-6E8A-4147-A177-3AD203B41FA5}">
                      <a16:colId xmlns:a16="http://schemas.microsoft.com/office/drawing/2014/main" val="3954395707"/>
                    </a:ext>
                  </a:extLst>
                </a:gridCol>
                <a:gridCol w="701599">
                  <a:extLst>
                    <a:ext uri="{9D8B030D-6E8A-4147-A177-3AD203B41FA5}">
                      <a16:colId xmlns:a16="http://schemas.microsoft.com/office/drawing/2014/main" val="3154436934"/>
                    </a:ext>
                  </a:extLst>
                </a:gridCol>
                <a:gridCol w="824979">
                  <a:extLst>
                    <a:ext uri="{9D8B030D-6E8A-4147-A177-3AD203B41FA5}">
                      <a16:colId xmlns:a16="http://schemas.microsoft.com/office/drawing/2014/main" val="916294148"/>
                    </a:ext>
                  </a:extLst>
                </a:gridCol>
                <a:gridCol w="750525">
                  <a:extLst>
                    <a:ext uri="{9D8B030D-6E8A-4147-A177-3AD203B41FA5}">
                      <a16:colId xmlns:a16="http://schemas.microsoft.com/office/drawing/2014/main" val="3167679580"/>
                    </a:ext>
                  </a:extLst>
                </a:gridCol>
              </a:tblGrid>
              <a:tr h="552584">
                <a:tc>
                  <a:txBody>
                    <a:bodyPr/>
                    <a:lstStyle/>
                    <a:p>
                      <a:pPr algn="ctr" fontAlgn="b"/>
                      <a:r>
                        <a:rPr lang="en-IN" sz="1300" u="none" strike="noStrike" dirty="0">
                          <a:effectLst/>
                        </a:rPr>
                        <a:t>Topic for Training </a:t>
                      </a:r>
                      <a:endParaRPr lang="en-IN" sz="1300" b="1" i="0" u="none" strike="noStrike" dirty="0">
                        <a:solidFill>
                          <a:srgbClr val="000000"/>
                        </a:solidFill>
                        <a:effectLst/>
                        <a:latin typeface="Aptos Narrow" panose="020B0004020202020204" pitchFamily="34" charset="0"/>
                      </a:endParaRPr>
                    </a:p>
                  </a:txBody>
                  <a:tcPr marL="6950" marR="6950" marT="6950" marB="0" anchor="b"/>
                </a:tc>
                <a:tc>
                  <a:txBody>
                    <a:bodyPr/>
                    <a:lstStyle/>
                    <a:p>
                      <a:pPr algn="ctr" fontAlgn="b"/>
                      <a:r>
                        <a:rPr lang="en-IN" sz="1300" u="none" strike="noStrike">
                          <a:effectLst/>
                        </a:rPr>
                        <a:t>Priority </a:t>
                      </a:r>
                      <a:endParaRPr lang="en-IN" sz="1300" b="1" i="0" u="none" strike="noStrike">
                        <a:solidFill>
                          <a:srgbClr val="000000"/>
                        </a:solidFill>
                        <a:effectLst/>
                        <a:latin typeface="Aptos Narrow" panose="020B0004020202020204" pitchFamily="34" charset="0"/>
                      </a:endParaRPr>
                    </a:p>
                  </a:txBody>
                  <a:tcPr marL="6950" marR="6950" marT="6950" marB="0" anchor="b"/>
                </a:tc>
                <a:tc>
                  <a:txBody>
                    <a:bodyPr/>
                    <a:lstStyle/>
                    <a:p>
                      <a:pPr algn="ctr" fontAlgn="b"/>
                      <a:r>
                        <a:rPr lang="en-IN" sz="1300" u="none" strike="noStrike">
                          <a:effectLst/>
                        </a:rPr>
                        <a:t>Start Date</a:t>
                      </a:r>
                      <a:endParaRPr lang="en-IN" sz="1300" b="1" i="0" u="none" strike="noStrike">
                        <a:solidFill>
                          <a:srgbClr val="000000"/>
                        </a:solidFill>
                        <a:effectLst/>
                        <a:latin typeface="Aptos Narrow" panose="020B0004020202020204" pitchFamily="34" charset="0"/>
                      </a:endParaRPr>
                    </a:p>
                  </a:txBody>
                  <a:tcPr marL="6950" marR="6950" marT="6950" marB="0" anchor="b"/>
                </a:tc>
                <a:tc>
                  <a:txBody>
                    <a:bodyPr/>
                    <a:lstStyle/>
                    <a:p>
                      <a:pPr algn="ctr" fontAlgn="b"/>
                      <a:r>
                        <a:rPr lang="en-IN" sz="1300" u="none" strike="noStrike">
                          <a:effectLst/>
                        </a:rPr>
                        <a:t>End Date</a:t>
                      </a:r>
                      <a:endParaRPr lang="en-IN" sz="1300" b="1" i="0" u="none" strike="noStrike">
                        <a:solidFill>
                          <a:srgbClr val="000000"/>
                        </a:solidFill>
                        <a:effectLst/>
                        <a:latin typeface="Aptos Narrow" panose="020B0004020202020204" pitchFamily="34" charset="0"/>
                      </a:endParaRPr>
                    </a:p>
                  </a:txBody>
                  <a:tcPr marL="6950" marR="6950" marT="6950" marB="0" anchor="b"/>
                </a:tc>
                <a:tc>
                  <a:txBody>
                    <a:bodyPr/>
                    <a:lstStyle/>
                    <a:p>
                      <a:pPr algn="ctr" fontAlgn="b"/>
                      <a:r>
                        <a:rPr lang="en-IN" sz="1300" u="none" strike="noStrike">
                          <a:effectLst/>
                        </a:rPr>
                        <a:t>In Time</a:t>
                      </a:r>
                      <a:endParaRPr lang="en-IN" sz="1300" b="1" i="0" u="none" strike="noStrike">
                        <a:solidFill>
                          <a:srgbClr val="000000"/>
                        </a:solidFill>
                        <a:effectLst/>
                        <a:latin typeface="Aptos Narrow" panose="020B0004020202020204" pitchFamily="34" charset="0"/>
                      </a:endParaRPr>
                    </a:p>
                  </a:txBody>
                  <a:tcPr marL="6950" marR="6950" marT="6950" marB="0" anchor="b"/>
                </a:tc>
                <a:tc>
                  <a:txBody>
                    <a:bodyPr/>
                    <a:lstStyle/>
                    <a:p>
                      <a:pPr algn="ctr" fontAlgn="b"/>
                      <a:r>
                        <a:rPr lang="en-IN" sz="1300" u="none" strike="noStrike">
                          <a:effectLst/>
                        </a:rPr>
                        <a:t>Out Time</a:t>
                      </a:r>
                      <a:endParaRPr lang="en-IN" sz="1300" b="1" i="0" u="none" strike="noStrike">
                        <a:solidFill>
                          <a:srgbClr val="000000"/>
                        </a:solidFill>
                        <a:effectLst/>
                        <a:latin typeface="Aptos Narrow" panose="020B0004020202020204" pitchFamily="34" charset="0"/>
                      </a:endParaRPr>
                    </a:p>
                  </a:txBody>
                  <a:tcPr marL="6950" marR="6950" marT="6950" marB="0" anchor="b"/>
                </a:tc>
                <a:tc>
                  <a:txBody>
                    <a:bodyPr/>
                    <a:lstStyle/>
                    <a:p>
                      <a:pPr algn="ctr" fontAlgn="b"/>
                      <a:r>
                        <a:rPr lang="en-IN" sz="1300" u="none" strike="noStrike">
                          <a:effectLst/>
                        </a:rPr>
                        <a:t>Consultant</a:t>
                      </a:r>
                      <a:endParaRPr lang="en-IN" sz="1300" b="1" i="0" u="none" strike="noStrike">
                        <a:solidFill>
                          <a:srgbClr val="000000"/>
                        </a:solidFill>
                        <a:effectLst/>
                        <a:latin typeface="Aptos Narrow" panose="020B0004020202020204" pitchFamily="34" charset="0"/>
                      </a:endParaRPr>
                    </a:p>
                  </a:txBody>
                  <a:tcPr marL="6950" marR="6950" marT="6950" marB="0" anchor="b"/>
                </a:tc>
                <a:tc>
                  <a:txBody>
                    <a:bodyPr/>
                    <a:lstStyle/>
                    <a:p>
                      <a:pPr algn="ctr" fontAlgn="b"/>
                      <a:r>
                        <a:rPr lang="en-IN" sz="1300" u="none" strike="noStrike">
                          <a:effectLst/>
                        </a:rPr>
                        <a:t>Band</a:t>
                      </a:r>
                      <a:endParaRPr lang="en-IN" sz="1300" b="1" i="0" u="none" strike="noStrike">
                        <a:solidFill>
                          <a:srgbClr val="000000"/>
                        </a:solidFill>
                        <a:effectLst/>
                        <a:latin typeface="Aptos Narrow" panose="020B0004020202020204" pitchFamily="34" charset="0"/>
                      </a:endParaRPr>
                    </a:p>
                  </a:txBody>
                  <a:tcPr marL="6950" marR="6950" marT="6950" marB="0" anchor="b"/>
                </a:tc>
                <a:tc>
                  <a:txBody>
                    <a:bodyPr/>
                    <a:lstStyle/>
                    <a:p>
                      <a:pPr algn="ctr" fontAlgn="b"/>
                      <a:r>
                        <a:rPr lang="en-IN" sz="1300" u="none" strike="noStrike">
                          <a:effectLst/>
                        </a:rPr>
                        <a:t>Traning Type</a:t>
                      </a:r>
                      <a:endParaRPr lang="en-IN" sz="1300" b="1" i="0" u="none" strike="noStrike">
                        <a:solidFill>
                          <a:srgbClr val="000000"/>
                        </a:solidFill>
                        <a:effectLst/>
                        <a:latin typeface="Aptos Narrow" panose="020B0004020202020204" pitchFamily="34" charset="0"/>
                      </a:endParaRPr>
                    </a:p>
                  </a:txBody>
                  <a:tcPr marL="6950" marR="6950" marT="6950" marB="0" anchor="b"/>
                </a:tc>
                <a:tc>
                  <a:txBody>
                    <a:bodyPr/>
                    <a:lstStyle/>
                    <a:p>
                      <a:pPr algn="ctr" fontAlgn="b"/>
                      <a:r>
                        <a:rPr lang="en-IN" sz="1300" u="none" strike="noStrike">
                          <a:effectLst/>
                        </a:rPr>
                        <a:t>Trainer-1</a:t>
                      </a:r>
                      <a:endParaRPr lang="en-IN" sz="1300" b="1" i="0" u="none" strike="noStrike">
                        <a:solidFill>
                          <a:srgbClr val="000000"/>
                        </a:solidFill>
                        <a:effectLst/>
                        <a:latin typeface="Aptos Narrow" panose="020B0004020202020204" pitchFamily="34" charset="0"/>
                      </a:endParaRPr>
                    </a:p>
                  </a:txBody>
                  <a:tcPr marL="6950" marR="6950" marT="6950" marB="0" anchor="b"/>
                </a:tc>
                <a:tc>
                  <a:txBody>
                    <a:bodyPr/>
                    <a:lstStyle/>
                    <a:p>
                      <a:pPr algn="ctr" fontAlgn="b"/>
                      <a:r>
                        <a:rPr lang="en-IN" sz="1300" u="none" strike="noStrike">
                          <a:effectLst/>
                        </a:rPr>
                        <a:t>Trainer-2</a:t>
                      </a:r>
                      <a:endParaRPr lang="en-IN" sz="1300" b="1" i="0" u="none" strike="noStrike">
                        <a:solidFill>
                          <a:srgbClr val="000000"/>
                        </a:solidFill>
                        <a:effectLst/>
                        <a:latin typeface="Aptos Narrow" panose="020B0004020202020204" pitchFamily="34" charset="0"/>
                      </a:endParaRPr>
                    </a:p>
                  </a:txBody>
                  <a:tcPr marL="6950" marR="6950" marT="6950" marB="0" anchor="b"/>
                </a:tc>
                <a:tc>
                  <a:txBody>
                    <a:bodyPr/>
                    <a:lstStyle/>
                    <a:p>
                      <a:pPr algn="ctr" fontAlgn="b"/>
                      <a:r>
                        <a:rPr lang="en-IN" sz="1300" u="none" strike="noStrike">
                          <a:effectLst/>
                        </a:rPr>
                        <a:t>Reviwer</a:t>
                      </a:r>
                      <a:endParaRPr lang="en-IN" sz="1300" b="1" i="0" u="none" strike="noStrike">
                        <a:solidFill>
                          <a:srgbClr val="000000"/>
                        </a:solidFill>
                        <a:effectLst/>
                        <a:latin typeface="Aptos Narrow" panose="020B0004020202020204" pitchFamily="34" charset="0"/>
                      </a:endParaRPr>
                    </a:p>
                  </a:txBody>
                  <a:tcPr marL="6950" marR="6950" marT="6950" marB="0" anchor="b"/>
                </a:tc>
                <a:extLst>
                  <a:ext uri="{0D108BD9-81ED-4DB2-BD59-A6C34878D82A}">
                    <a16:rowId xmlns:a16="http://schemas.microsoft.com/office/drawing/2014/main" val="2744605881"/>
                  </a:ext>
                </a:extLst>
              </a:tr>
              <a:tr h="552584">
                <a:tc>
                  <a:txBody>
                    <a:bodyPr/>
                    <a:lstStyle/>
                    <a:p>
                      <a:pPr algn="l" fontAlgn="b"/>
                      <a:r>
                        <a:rPr lang="en-IN" sz="1300" u="none" strike="noStrike">
                          <a:effectLst/>
                        </a:rPr>
                        <a:t>ODATA</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P-1</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26.09.2024</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02.10.2024</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r" fontAlgn="b"/>
                      <a:r>
                        <a:rPr lang="en-IN" sz="1300" u="none" strike="noStrike">
                          <a:effectLst/>
                        </a:rPr>
                        <a:t>6:00 PM</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r" fontAlgn="b"/>
                      <a:r>
                        <a:rPr lang="en-IN" sz="1300" u="none" strike="noStrike">
                          <a:effectLst/>
                        </a:rPr>
                        <a:t>7:30 PM</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Dattatray  Godse</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I</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 Internal</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Madhu</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 Santosh</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Vinay</a:t>
                      </a:r>
                      <a:endParaRPr lang="en-IN" sz="1300" b="0" i="0" u="none" strike="noStrike">
                        <a:solidFill>
                          <a:srgbClr val="000000"/>
                        </a:solidFill>
                        <a:effectLst/>
                        <a:latin typeface="Trebuchet MS" panose="020B0603020202020204" pitchFamily="34" charset="0"/>
                      </a:endParaRPr>
                    </a:p>
                  </a:txBody>
                  <a:tcPr marL="6950" marR="6950" marT="6950" marB="0" anchor="b"/>
                </a:tc>
                <a:extLst>
                  <a:ext uri="{0D108BD9-81ED-4DB2-BD59-A6C34878D82A}">
                    <a16:rowId xmlns:a16="http://schemas.microsoft.com/office/drawing/2014/main" val="2321358319"/>
                  </a:ext>
                </a:extLst>
              </a:tr>
              <a:tr h="552584">
                <a:tc>
                  <a:txBody>
                    <a:bodyPr/>
                    <a:lstStyle/>
                    <a:p>
                      <a:pPr algn="l" fontAlgn="b"/>
                      <a:r>
                        <a:rPr lang="en-IN" sz="1300" u="none" strike="noStrike">
                          <a:effectLst/>
                        </a:rPr>
                        <a:t>ODATA</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P-1</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26.09.2024</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02.10.2024</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r" fontAlgn="b"/>
                      <a:r>
                        <a:rPr lang="en-IN" sz="1300" u="none" strike="noStrike">
                          <a:effectLst/>
                        </a:rPr>
                        <a:t>6:00 PM</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r" fontAlgn="b"/>
                      <a:r>
                        <a:rPr lang="en-IN" sz="1300" u="none" strike="noStrike">
                          <a:effectLst/>
                        </a:rPr>
                        <a:t>7:30 PM</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Sharayu  Ambadkar</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I</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 Internal</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 </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 </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 </a:t>
                      </a:r>
                      <a:endParaRPr lang="en-IN" sz="1300" b="0" i="0" u="none" strike="noStrike">
                        <a:solidFill>
                          <a:srgbClr val="000000"/>
                        </a:solidFill>
                        <a:effectLst/>
                        <a:latin typeface="Trebuchet MS" panose="020B0603020202020204" pitchFamily="34" charset="0"/>
                      </a:endParaRPr>
                    </a:p>
                  </a:txBody>
                  <a:tcPr marL="6950" marR="6950" marT="6950" marB="0" anchor="b"/>
                </a:tc>
                <a:extLst>
                  <a:ext uri="{0D108BD9-81ED-4DB2-BD59-A6C34878D82A}">
                    <a16:rowId xmlns:a16="http://schemas.microsoft.com/office/drawing/2014/main" val="4244878036"/>
                  </a:ext>
                </a:extLst>
              </a:tr>
              <a:tr h="552584">
                <a:tc>
                  <a:txBody>
                    <a:bodyPr/>
                    <a:lstStyle/>
                    <a:p>
                      <a:pPr algn="l" fontAlgn="b"/>
                      <a:r>
                        <a:rPr lang="en-IN" sz="1300" u="none" strike="noStrike">
                          <a:effectLst/>
                        </a:rPr>
                        <a:t>ODATA</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P-1</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26.09.2024</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02.10.2024</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r" fontAlgn="b"/>
                      <a:r>
                        <a:rPr lang="en-IN" sz="1300" u="none" strike="noStrike">
                          <a:effectLst/>
                        </a:rPr>
                        <a:t>6:00 PM</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r" fontAlgn="b"/>
                      <a:r>
                        <a:rPr lang="en-IN" sz="1300" u="none" strike="noStrike">
                          <a:effectLst/>
                        </a:rPr>
                        <a:t>7:30 PM</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Arpita Gupta</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II</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 Internal</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 </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 </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 </a:t>
                      </a:r>
                      <a:endParaRPr lang="en-IN" sz="1300" b="0" i="0" u="none" strike="noStrike">
                        <a:solidFill>
                          <a:srgbClr val="000000"/>
                        </a:solidFill>
                        <a:effectLst/>
                        <a:latin typeface="Trebuchet MS" panose="020B0603020202020204" pitchFamily="34" charset="0"/>
                      </a:endParaRPr>
                    </a:p>
                  </a:txBody>
                  <a:tcPr marL="6950" marR="6950" marT="6950" marB="0" anchor="b"/>
                </a:tc>
                <a:extLst>
                  <a:ext uri="{0D108BD9-81ED-4DB2-BD59-A6C34878D82A}">
                    <a16:rowId xmlns:a16="http://schemas.microsoft.com/office/drawing/2014/main" val="416895364"/>
                  </a:ext>
                </a:extLst>
              </a:tr>
              <a:tr h="552584">
                <a:tc>
                  <a:txBody>
                    <a:bodyPr/>
                    <a:lstStyle/>
                    <a:p>
                      <a:pPr algn="l" fontAlgn="b"/>
                      <a:r>
                        <a:rPr lang="en-IN" sz="1300" u="none" strike="noStrike">
                          <a:effectLst/>
                        </a:rPr>
                        <a:t>ODATA</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P-1</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26.09.2024</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02.10.2024</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r" fontAlgn="b"/>
                      <a:r>
                        <a:rPr lang="en-IN" sz="1300" u="none" strike="noStrike">
                          <a:effectLst/>
                        </a:rPr>
                        <a:t>6:00 PM</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r" fontAlgn="b"/>
                      <a:r>
                        <a:rPr lang="en-IN" sz="1300" u="none" strike="noStrike">
                          <a:effectLst/>
                        </a:rPr>
                        <a:t>7:30 PM</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Ashwini  Patil</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I</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 Internal</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 </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 </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 </a:t>
                      </a:r>
                      <a:endParaRPr lang="en-IN" sz="1300" b="0" i="0" u="none" strike="noStrike">
                        <a:solidFill>
                          <a:srgbClr val="000000"/>
                        </a:solidFill>
                        <a:effectLst/>
                        <a:latin typeface="Trebuchet MS" panose="020B0603020202020204" pitchFamily="34" charset="0"/>
                      </a:endParaRPr>
                    </a:p>
                  </a:txBody>
                  <a:tcPr marL="6950" marR="6950" marT="6950" marB="0" anchor="b"/>
                </a:tc>
                <a:extLst>
                  <a:ext uri="{0D108BD9-81ED-4DB2-BD59-A6C34878D82A}">
                    <a16:rowId xmlns:a16="http://schemas.microsoft.com/office/drawing/2014/main" val="1992953070"/>
                  </a:ext>
                </a:extLst>
              </a:tr>
              <a:tr h="552584">
                <a:tc>
                  <a:txBody>
                    <a:bodyPr/>
                    <a:lstStyle/>
                    <a:p>
                      <a:pPr algn="l" fontAlgn="b"/>
                      <a:r>
                        <a:rPr lang="en-IN" sz="1300" u="none" strike="noStrike">
                          <a:effectLst/>
                        </a:rPr>
                        <a:t>ODATA</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P-1</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26.09.2024</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02.10.2024</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r" fontAlgn="b"/>
                      <a:r>
                        <a:rPr lang="en-IN" sz="1300" u="none" strike="noStrike">
                          <a:effectLst/>
                        </a:rPr>
                        <a:t>6:00 PM</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r" fontAlgn="b"/>
                      <a:r>
                        <a:rPr lang="en-IN" sz="1300" u="none" strike="noStrike">
                          <a:effectLst/>
                        </a:rPr>
                        <a:t>7:30 PM</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Ashutosh Kulkarni</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II</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 Internal</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 </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 </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 </a:t>
                      </a:r>
                      <a:endParaRPr lang="en-IN" sz="1300" b="0" i="0" u="none" strike="noStrike">
                        <a:solidFill>
                          <a:srgbClr val="000000"/>
                        </a:solidFill>
                        <a:effectLst/>
                        <a:latin typeface="Trebuchet MS" panose="020B0603020202020204" pitchFamily="34" charset="0"/>
                      </a:endParaRPr>
                    </a:p>
                  </a:txBody>
                  <a:tcPr marL="6950" marR="6950" marT="6950" marB="0" anchor="b"/>
                </a:tc>
                <a:extLst>
                  <a:ext uri="{0D108BD9-81ED-4DB2-BD59-A6C34878D82A}">
                    <a16:rowId xmlns:a16="http://schemas.microsoft.com/office/drawing/2014/main" val="2745093015"/>
                  </a:ext>
                </a:extLst>
              </a:tr>
              <a:tr h="552584">
                <a:tc>
                  <a:txBody>
                    <a:bodyPr/>
                    <a:lstStyle/>
                    <a:p>
                      <a:pPr algn="l" fontAlgn="b"/>
                      <a:r>
                        <a:rPr lang="en-IN" sz="1300" u="none" strike="noStrike">
                          <a:effectLst/>
                        </a:rPr>
                        <a:t>ODATA</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P-1</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26.09.2024</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02.10.2024</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r" fontAlgn="b"/>
                      <a:r>
                        <a:rPr lang="en-IN" sz="1300" u="none" strike="noStrike">
                          <a:effectLst/>
                        </a:rPr>
                        <a:t>6:00 PM</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r" fontAlgn="b"/>
                      <a:r>
                        <a:rPr lang="en-IN" sz="1300" u="none" strike="noStrike">
                          <a:effectLst/>
                        </a:rPr>
                        <a:t>7:30 PM</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Sahil Sharma</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II</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 Internal</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 </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a:effectLst/>
                        </a:rPr>
                        <a:t> </a:t>
                      </a:r>
                      <a:endParaRPr lang="en-IN" sz="1300" b="0" i="0" u="none" strike="noStrike">
                        <a:solidFill>
                          <a:srgbClr val="000000"/>
                        </a:solidFill>
                        <a:effectLst/>
                        <a:latin typeface="Trebuchet MS" panose="020B0603020202020204" pitchFamily="34" charset="0"/>
                      </a:endParaRPr>
                    </a:p>
                  </a:txBody>
                  <a:tcPr marL="6950" marR="6950" marT="6950" marB="0" anchor="b"/>
                </a:tc>
                <a:tc>
                  <a:txBody>
                    <a:bodyPr/>
                    <a:lstStyle/>
                    <a:p>
                      <a:pPr algn="l" fontAlgn="b"/>
                      <a:r>
                        <a:rPr lang="en-IN" sz="1300" u="none" strike="noStrike" dirty="0">
                          <a:effectLst/>
                        </a:rPr>
                        <a:t> </a:t>
                      </a:r>
                      <a:endParaRPr lang="en-IN" sz="1300" b="0" i="0" u="none" strike="noStrike" dirty="0">
                        <a:solidFill>
                          <a:srgbClr val="000000"/>
                        </a:solidFill>
                        <a:effectLst/>
                        <a:latin typeface="Trebuchet MS" panose="020B0603020202020204" pitchFamily="34" charset="0"/>
                      </a:endParaRPr>
                    </a:p>
                  </a:txBody>
                  <a:tcPr marL="6950" marR="6950" marT="6950" marB="0" anchor="b"/>
                </a:tc>
                <a:extLst>
                  <a:ext uri="{0D108BD9-81ED-4DB2-BD59-A6C34878D82A}">
                    <a16:rowId xmlns:a16="http://schemas.microsoft.com/office/drawing/2014/main" val="2465110434"/>
                  </a:ext>
                </a:extLst>
              </a:tr>
            </a:tbl>
          </a:graphicData>
        </a:graphic>
      </p:graphicFrame>
    </p:spTree>
    <p:extLst>
      <p:ext uri="{BB962C8B-B14F-4D97-AF65-F5344CB8AC3E}">
        <p14:creationId xmlns:p14="http://schemas.microsoft.com/office/powerpoint/2010/main" val="18966862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52980F8-8FCD-5691-A87D-4527B366307F}"/>
              </a:ext>
            </a:extLst>
          </p:cNvPr>
          <p:cNvGraphicFramePr>
            <a:graphicFrameLocks noGrp="1"/>
          </p:cNvGraphicFramePr>
          <p:nvPr>
            <p:extLst>
              <p:ext uri="{D42A27DB-BD31-4B8C-83A1-F6EECF244321}">
                <p14:modId xmlns:p14="http://schemas.microsoft.com/office/powerpoint/2010/main" val="701552250"/>
              </p:ext>
            </p:extLst>
          </p:nvPr>
        </p:nvGraphicFramePr>
        <p:xfrm>
          <a:off x="381000" y="1447800"/>
          <a:ext cx="9029702" cy="3754101"/>
        </p:xfrm>
        <a:graphic>
          <a:graphicData uri="http://schemas.openxmlformats.org/drawingml/2006/table">
            <a:tbl>
              <a:tblPr firstRow="1" bandRow="1">
                <a:tableStyleId>{5C22544A-7EE6-4342-B048-85BDC9FD1C3A}</a:tableStyleId>
              </a:tblPr>
              <a:tblGrid>
                <a:gridCol w="1091270">
                  <a:extLst>
                    <a:ext uri="{9D8B030D-6E8A-4147-A177-3AD203B41FA5}">
                      <a16:colId xmlns:a16="http://schemas.microsoft.com/office/drawing/2014/main" val="202936736"/>
                    </a:ext>
                  </a:extLst>
                </a:gridCol>
                <a:gridCol w="978446">
                  <a:extLst>
                    <a:ext uri="{9D8B030D-6E8A-4147-A177-3AD203B41FA5}">
                      <a16:colId xmlns:a16="http://schemas.microsoft.com/office/drawing/2014/main" val="2563492746"/>
                    </a:ext>
                  </a:extLst>
                </a:gridCol>
                <a:gridCol w="1526440">
                  <a:extLst>
                    <a:ext uri="{9D8B030D-6E8A-4147-A177-3AD203B41FA5}">
                      <a16:colId xmlns:a16="http://schemas.microsoft.com/office/drawing/2014/main" val="431344862"/>
                    </a:ext>
                  </a:extLst>
                </a:gridCol>
                <a:gridCol w="2844850">
                  <a:extLst>
                    <a:ext uri="{9D8B030D-6E8A-4147-A177-3AD203B41FA5}">
                      <a16:colId xmlns:a16="http://schemas.microsoft.com/office/drawing/2014/main" val="1043515304"/>
                    </a:ext>
                  </a:extLst>
                </a:gridCol>
                <a:gridCol w="1294348">
                  <a:extLst>
                    <a:ext uri="{9D8B030D-6E8A-4147-A177-3AD203B41FA5}">
                      <a16:colId xmlns:a16="http://schemas.microsoft.com/office/drawing/2014/main" val="1267544703"/>
                    </a:ext>
                  </a:extLst>
                </a:gridCol>
                <a:gridCol w="1294348">
                  <a:extLst>
                    <a:ext uri="{9D8B030D-6E8A-4147-A177-3AD203B41FA5}">
                      <a16:colId xmlns:a16="http://schemas.microsoft.com/office/drawing/2014/main" val="4060958722"/>
                    </a:ext>
                  </a:extLst>
                </a:gridCol>
              </a:tblGrid>
              <a:tr h="554283">
                <a:tc>
                  <a:txBody>
                    <a:bodyPr/>
                    <a:lstStyle/>
                    <a:p>
                      <a:pPr algn="l" fontAlgn="b"/>
                      <a:r>
                        <a:rPr lang="en-IN" sz="2000" u="none" strike="noStrike">
                          <a:effectLst/>
                        </a:rPr>
                        <a:t>Module</a:t>
                      </a:r>
                      <a:endParaRPr lang="en-IN" sz="2000" b="1" i="0" u="none" strike="noStrike">
                        <a:solidFill>
                          <a:srgbClr val="000000"/>
                        </a:solidFill>
                        <a:effectLst/>
                        <a:latin typeface="Trebuchet MS" panose="020B0603020202020204" pitchFamily="34" charset="0"/>
                      </a:endParaRPr>
                    </a:p>
                  </a:txBody>
                  <a:tcPr marL="16448" marR="16448" marT="16448" marB="0" anchor="b"/>
                </a:tc>
                <a:tc>
                  <a:txBody>
                    <a:bodyPr/>
                    <a:lstStyle/>
                    <a:p>
                      <a:pPr algn="l" fontAlgn="b"/>
                      <a:r>
                        <a:rPr lang="en-IN" sz="2000" u="none" strike="noStrike">
                          <a:effectLst/>
                        </a:rPr>
                        <a:t>Sr.No.</a:t>
                      </a:r>
                      <a:endParaRPr lang="en-IN" sz="2000" b="1" i="0" u="none" strike="noStrike">
                        <a:solidFill>
                          <a:srgbClr val="000000"/>
                        </a:solidFill>
                        <a:effectLst/>
                        <a:latin typeface="Trebuchet MS" panose="020B0603020202020204" pitchFamily="34" charset="0"/>
                      </a:endParaRPr>
                    </a:p>
                  </a:txBody>
                  <a:tcPr marL="16448" marR="16448" marT="16448" marB="0" anchor="b"/>
                </a:tc>
                <a:tc>
                  <a:txBody>
                    <a:bodyPr/>
                    <a:lstStyle/>
                    <a:p>
                      <a:pPr algn="l" fontAlgn="b"/>
                      <a:r>
                        <a:rPr lang="en-IN" sz="2000" u="none" strike="noStrike">
                          <a:effectLst/>
                        </a:rPr>
                        <a:t>Date</a:t>
                      </a:r>
                      <a:endParaRPr lang="en-IN" sz="2000" b="1" i="0" u="none" strike="noStrike">
                        <a:solidFill>
                          <a:srgbClr val="000000"/>
                        </a:solidFill>
                        <a:effectLst/>
                        <a:latin typeface="Trebuchet MS" panose="020B0603020202020204" pitchFamily="34" charset="0"/>
                      </a:endParaRPr>
                    </a:p>
                  </a:txBody>
                  <a:tcPr marL="16448" marR="16448" marT="16448" marB="0" anchor="b"/>
                </a:tc>
                <a:tc>
                  <a:txBody>
                    <a:bodyPr/>
                    <a:lstStyle/>
                    <a:p>
                      <a:pPr algn="l" fontAlgn="b"/>
                      <a:r>
                        <a:rPr lang="en-IN" sz="2000" u="none" strike="noStrike">
                          <a:effectLst/>
                        </a:rPr>
                        <a:t>Topic</a:t>
                      </a:r>
                      <a:endParaRPr lang="en-IN" sz="2000" b="1" i="0" u="none" strike="noStrike">
                        <a:solidFill>
                          <a:srgbClr val="000000"/>
                        </a:solidFill>
                        <a:effectLst/>
                        <a:latin typeface="Trebuchet MS" panose="020B0603020202020204" pitchFamily="34" charset="0"/>
                      </a:endParaRPr>
                    </a:p>
                  </a:txBody>
                  <a:tcPr marL="16448" marR="16448" marT="16448" marB="0" anchor="b"/>
                </a:tc>
                <a:tc>
                  <a:txBody>
                    <a:bodyPr/>
                    <a:lstStyle/>
                    <a:p>
                      <a:pPr algn="l" fontAlgn="b"/>
                      <a:r>
                        <a:rPr lang="en-IN" sz="2000" u="none" strike="noStrike">
                          <a:effectLst/>
                        </a:rPr>
                        <a:t>Trainer-1</a:t>
                      </a:r>
                      <a:endParaRPr lang="en-IN" sz="2000" b="1" i="0" u="none" strike="noStrike">
                        <a:solidFill>
                          <a:srgbClr val="000000"/>
                        </a:solidFill>
                        <a:effectLst/>
                        <a:latin typeface="Trebuchet MS" panose="020B0603020202020204" pitchFamily="34" charset="0"/>
                      </a:endParaRPr>
                    </a:p>
                  </a:txBody>
                  <a:tcPr marL="16448" marR="16448" marT="16448" marB="0" anchor="b"/>
                </a:tc>
                <a:tc>
                  <a:txBody>
                    <a:bodyPr/>
                    <a:lstStyle/>
                    <a:p>
                      <a:pPr algn="l" fontAlgn="b"/>
                      <a:r>
                        <a:rPr lang="en-IN" sz="2000" u="none" strike="noStrike">
                          <a:effectLst/>
                        </a:rPr>
                        <a:t>Trainer-2</a:t>
                      </a:r>
                      <a:endParaRPr lang="en-IN" sz="2000" b="1" i="0" u="none" strike="noStrike">
                        <a:solidFill>
                          <a:srgbClr val="000000"/>
                        </a:solidFill>
                        <a:effectLst/>
                        <a:latin typeface="Trebuchet MS" panose="020B0603020202020204" pitchFamily="34" charset="0"/>
                      </a:endParaRPr>
                    </a:p>
                  </a:txBody>
                  <a:tcPr marL="16448" marR="16448" marT="16448" marB="0" anchor="b"/>
                </a:tc>
                <a:extLst>
                  <a:ext uri="{0D108BD9-81ED-4DB2-BD59-A6C34878D82A}">
                    <a16:rowId xmlns:a16="http://schemas.microsoft.com/office/drawing/2014/main" val="2092528528"/>
                  </a:ext>
                </a:extLst>
              </a:tr>
              <a:tr h="554283">
                <a:tc>
                  <a:txBody>
                    <a:bodyPr/>
                    <a:lstStyle/>
                    <a:p>
                      <a:pPr algn="l" fontAlgn="b"/>
                      <a:r>
                        <a:rPr lang="en-IN" sz="2000" u="none" strike="noStrike">
                          <a:effectLst/>
                        </a:rPr>
                        <a:t>Odata</a:t>
                      </a:r>
                      <a:endParaRPr lang="en-IN" sz="2000" b="0" i="0" u="none" strike="noStrike">
                        <a:solidFill>
                          <a:srgbClr val="000000"/>
                        </a:solidFill>
                        <a:effectLst/>
                        <a:latin typeface="Trebuchet MS" panose="020B0603020202020204" pitchFamily="34" charset="0"/>
                      </a:endParaRPr>
                    </a:p>
                  </a:txBody>
                  <a:tcPr marL="16448" marR="16448" marT="16448" marB="0" anchor="b"/>
                </a:tc>
                <a:tc>
                  <a:txBody>
                    <a:bodyPr/>
                    <a:lstStyle/>
                    <a:p>
                      <a:pPr algn="ctr" fontAlgn="ctr"/>
                      <a:r>
                        <a:rPr lang="en-IN" sz="2000" u="none" strike="noStrike">
                          <a:effectLst/>
                        </a:rPr>
                        <a:t>1</a:t>
                      </a:r>
                      <a:endParaRPr lang="en-IN" sz="2000" b="0" i="0" u="none" strike="noStrike">
                        <a:solidFill>
                          <a:srgbClr val="000000"/>
                        </a:solidFill>
                        <a:effectLst/>
                        <a:latin typeface="Trebuchet MS" panose="020B0603020202020204" pitchFamily="34" charset="0"/>
                      </a:endParaRPr>
                    </a:p>
                  </a:txBody>
                  <a:tcPr marL="16448" marR="16448" marT="16448" marB="0" anchor="ctr"/>
                </a:tc>
                <a:tc>
                  <a:txBody>
                    <a:bodyPr/>
                    <a:lstStyle/>
                    <a:p>
                      <a:pPr algn="l" fontAlgn="b"/>
                      <a:r>
                        <a:rPr lang="en-IN" sz="2000" u="none" strike="noStrike">
                          <a:effectLst/>
                        </a:rPr>
                        <a:t>26.09.2024</a:t>
                      </a:r>
                      <a:endParaRPr lang="en-IN" sz="2000" b="0" i="0" u="none" strike="noStrike">
                        <a:solidFill>
                          <a:srgbClr val="000000"/>
                        </a:solidFill>
                        <a:effectLst/>
                        <a:latin typeface="Trebuchet MS" panose="020B0603020202020204" pitchFamily="34" charset="0"/>
                      </a:endParaRPr>
                    </a:p>
                  </a:txBody>
                  <a:tcPr marL="16448" marR="16448" marT="16448" marB="0" anchor="b"/>
                </a:tc>
                <a:tc>
                  <a:txBody>
                    <a:bodyPr/>
                    <a:lstStyle/>
                    <a:p>
                      <a:pPr algn="l" fontAlgn="b"/>
                      <a:r>
                        <a:rPr lang="en-IN" sz="2000" u="none" strike="noStrike">
                          <a:effectLst/>
                        </a:rPr>
                        <a:t>Understand of Odata</a:t>
                      </a:r>
                      <a:endParaRPr lang="en-IN" sz="2000" b="0" i="0" u="none" strike="noStrike">
                        <a:solidFill>
                          <a:srgbClr val="000000"/>
                        </a:solidFill>
                        <a:effectLst/>
                        <a:latin typeface="Trebuchet MS" panose="020B0603020202020204" pitchFamily="34" charset="0"/>
                      </a:endParaRPr>
                    </a:p>
                  </a:txBody>
                  <a:tcPr marL="16448" marR="16448" marT="16448" marB="0" anchor="b"/>
                </a:tc>
                <a:tc>
                  <a:txBody>
                    <a:bodyPr/>
                    <a:lstStyle/>
                    <a:p>
                      <a:pPr algn="l" fontAlgn="b"/>
                      <a:r>
                        <a:rPr lang="en-IN" sz="2000" u="none" strike="noStrike">
                          <a:effectLst/>
                        </a:rPr>
                        <a:t>Madhu</a:t>
                      </a:r>
                      <a:endParaRPr lang="en-IN" sz="2000" b="0" i="0" u="none" strike="noStrike">
                        <a:solidFill>
                          <a:srgbClr val="000000"/>
                        </a:solidFill>
                        <a:effectLst/>
                        <a:latin typeface="Trebuchet MS" panose="020B0603020202020204" pitchFamily="34" charset="0"/>
                      </a:endParaRPr>
                    </a:p>
                  </a:txBody>
                  <a:tcPr marL="16448" marR="16448" marT="16448" marB="0" anchor="b"/>
                </a:tc>
                <a:tc>
                  <a:txBody>
                    <a:bodyPr/>
                    <a:lstStyle/>
                    <a:p>
                      <a:pPr algn="l" fontAlgn="b"/>
                      <a:r>
                        <a:rPr lang="en-IN" sz="2000" u="none" strike="noStrike">
                          <a:effectLst/>
                        </a:rPr>
                        <a:t> Santosh</a:t>
                      </a:r>
                      <a:endParaRPr lang="en-IN" sz="2000" b="0" i="0" u="none" strike="noStrike">
                        <a:solidFill>
                          <a:srgbClr val="000000"/>
                        </a:solidFill>
                        <a:effectLst/>
                        <a:latin typeface="Trebuchet MS" panose="020B0603020202020204" pitchFamily="34" charset="0"/>
                      </a:endParaRPr>
                    </a:p>
                  </a:txBody>
                  <a:tcPr marL="16448" marR="16448" marT="16448" marB="0" anchor="b"/>
                </a:tc>
                <a:extLst>
                  <a:ext uri="{0D108BD9-81ED-4DB2-BD59-A6C34878D82A}">
                    <a16:rowId xmlns:a16="http://schemas.microsoft.com/office/drawing/2014/main" val="2333495514"/>
                  </a:ext>
                </a:extLst>
              </a:tr>
              <a:tr h="554283">
                <a:tc>
                  <a:txBody>
                    <a:bodyPr/>
                    <a:lstStyle/>
                    <a:p>
                      <a:pPr algn="l" fontAlgn="b"/>
                      <a:r>
                        <a:rPr lang="en-IN" sz="2000" u="none" strike="noStrike">
                          <a:effectLst/>
                        </a:rPr>
                        <a:t> </a:t>
                      </a:r>
                      <a:endParaRPr lang="en-IN" sz="2000" b="0" i="0" u="none" strike="noStrike">
                        <a:solidFill>
                          <a:srgbClr val="000000"/>
                        </a:solidFill>
                        <a:effectLst/>
                        <a:latin typeface="Trebuchet MS" panose="020B0603020202020204" pitchFamily="34" charset="0"/>
                      </a:endParaRPr>
                    </a:p>
                  </a:txBody>
                  <a:tcPr marL="16448" marR="16448" marT="16448" marB="0" anchor="b"/>
                </a:tc>
                <a:tc>
                  <a:txBody>
                    <a:bodyPr/>
                    <a:lstStyle/>
                    <a:p>
                      <a:pPr algn="ctr" fontAlgn="ctr"/>
                      <a:r>
                        <a:rPr lang="en-IN" sz="2000" u="none" strike="noStrike">
                          <a:effectLst/>
                        </a:rPr>
                        <a:t>2</a:t>
                      </a:r>
                      <a:endParaRPr lang="en-IN" sz="2000" b="0" i="0" u="none" strike="noStrike">
                        <a:solidFill>
                          <a:srgbClr val="000000"/>
                        </a:solidFill>
                        <a:effectLst/>
                        <a:latin typeface="Trebuchet MS" panose="020B0603020202020204" pitchFamily="34" charset="0"/>
                      </a:endParaRPr>
                    </a:p>
                  </a:txBody>
                  <a:tcPr marL="16448" marR="16448" marT="16448" marB="0" anchor="ctr"/>
                </a:tc>
                <a:tc>
                  <a:txBody>
                    <a:bodyPr/>
                    <a:lstStyle/>
                    <a:p>
                      <a:pPr algn="l" fontAlgn="b"/>
                      <a:r>
                        <a:rPr lang="en-IN" sz="2000" u="none" strike="noStrike">
                          <a:effectLst/>
                        </a:rPr>
                        <a:t>27.09.2024</a:t>
                      </a:r>
                      <a:endParaRPr lang="en-IN" sz="2000" b="0" i="0" u="none" strike="noStrike">
                        <a:solidFill>
                          <a:srgbClr val="000000"/>
                        </a:solidFill>
                        <a:effectLst/>
                        <a:latin typeface="Trebuchet MS" panose="020B0603020202020204" pitchFamily="34" charset="0"/>
                      </a:endParaRPr>
                    </a:p>
                  </a:txBody>
                  <a:tcPr marL="16448" marR="16448" marT="16448" marB="0" anchor="b"/>
                </a:tc>
                <a:tc>
                  <a:txBody>
                    <a:bodyPr/>
                    <a:lstStyle/>
                    <a:p>
                      <a:pPr algn="l" fontAlgn="b"/>
                      <a:r>
                        <a:rPr lang="en-IN" sz="2000" u="none" strike="noStrike">
                          <a:effectLst/>
                        </a:rPr>
                        <a:t>Create Odata Services</a:t>
                      </a:r>
                      <a:endParaRPr lang="en-IN" sz="2000" b="0" i="0" u="none" strike="noStrike">
                        <a:solidFill>
                          <a:srgbClr val="000000"/>
                        </a:solidFill>
                        <a:effectLst/>
                        <a:latin typeface="Trebuchet MS" panose="020B0603020202020204" pitchFamily="34" charset="0"/>
                      </a:endParaRPr>
                    </a:p>
                  </a:txBody>
                  <a:tcPr marL="16448" marR="16448" marT="16448" marB="0" anchor="b"/>
                </a:tc>
                <a:tc>
                  <a:txBody>
                    <a:bodyPr/>
                    <a:lstStyle/>
                    <a:p>
                      <a:pPr algn="l" fontAlgn="b"/>
                      <a:r>
                        <a:rPr lang="en-IN" sz="2000" u="none" strike="noStrike">
                          <a:effectLst/>
                        </a:rPr>
                        <a:t>Madhu</a:t>
                      </a:r>
                      <a:endParaRPr lang="en-IN" sz="2000" b="0" i="0" u="none" strike="noStrike">
                        <a:solidFill>
                          <a:srgbClr val="000000"/>
                        </a:solidFill>
                        <a:effectLst/>
                        <a:latin typeface="Trebuchet MS" panose="020B0603020202020204" pitchFamily="34" charset="0"/>
                      </a:endParaRPr>
                    </a:p>
                  </a:txBody>
                  <a:tcPr marL="16448" marR="16448" marT="16448" marB="0" anchor="b"/>
                </a:tc>
                <a:tc>
                  <a:txBody>
                    <a:bodyPr/>
                    <a:lstStyle/>
                    <a:p>
                      <a:pPr algn="l" fontAlgn="b"/>
                      <a:r>
                        <a:rPr lang="en-IN" sz="2000" u="none" strike="noStrike">
                          <a:effectLst/>
                        </a:rPr>
                        <a:t> Santosh</a:t>
                      </a:r>
                      <a:endParaRPr lang="en-IN" sz="2000" b="0" i="0" u="none" strike="noStrike">
                        <a:solidFill>
                          <a:srgbClr val="000000"/>
                        </a:solidFill>
                        <a:effectLst/>
                        <a:latin typeface="Trebuchet MS" panose="020B0603020202020204" pitchFamily="34" charset="0"/>
                      </a:endParaRPr>
                    </a:p>
                  </a:txBody>
                  <a:tcPr marL="16448" marR="16448" marT="16448" marB="0" anchor="b"/>
                </a:tc>
                <a:extLst>
                  <a:ext uri="{0D108BD9-81ED-4DB2-BD59-A6C34878D82A}">
                    <a16:rowId xmlns:a16="http://schemas.microsoft.com/office/drawing/2014/main" val="822711523"/>
                  </a:ext>
                </a:extLst>
              </a:tr>
              <a:tr h="554283">
                <a:tc>
                  <a:txBody>
                    <a:bodyPr/>
                    <a:lstStyle/>
                    <a:p>
                      <a:pPr algn="l" fontAlgn="b"/>
                      <a:r>
                        <a:rPr lang="en-IN" sz="2000" u="none" strike="noStrike">
                          <a:effectLst/>
                        </a:rPr>
                        <a:t> </a:t>
                      </a:r>
                      <a:endParaRPr lang="en-IN" sz="2000" b="0" i="0" u="none" strike="noStrike">
                        <a:solidFill>
                          <a:srgbClr val="000000"/>
                        </a:solidFill>
                        <a:effectLst/>
                        <a:latin typeface="Trebuchet MS" panose="020B0603020202020204" pitchFamily="34" charset="0"/>
                      </a:endParaRPr>
                    </a:p>
                  </a:txBody>
                  <a:tcPr marL="16448" marR="16448" marT="16448" marB="0" anchor="b"/>
                </a:tc>
                <a:tc>
                  <a:txBody>
                    <a:bodyPr/>
                    <a:lstStyle/>
                    <a:p>
                      <a:pPr algn="ctr" fontAlgn="ctr"/>
                      <a:r>
                        <a:rPr lang="en-IN" sz="2000" u="none" strike="noStrike">
                          <a:effectLst/>
                        </a:rPr>
                        <a:t>3</a:t>
                      </a:r>
                      <a:endParaRPr lang="en-IN" sz="2000" b="0" i="0" u="none" strike="noStrike">
                        <a:solidFill>
                          <a:srgbClr val="000000"/>
                        </a:solidFill>
                        <a:effectLst/>
                        <a:latin typeface="Trebuchet MS" panose="020B0603020202020204" pitchFamily="34" charset="0"/>
                      </a:endParaRPr>
                    </a:p>
                  </a:txBody>
                  <a:tcPr marL="16448" marR="16448" marT="16448" marB="0" anchor="ctr"/>
                </a:tc>
                <a:tc>
                  <a:txBody>
                    <a:bodyPr/>
                    <a:lstStyle/>
                    <a:p>
                      <a:pPr algn="l" fontAlgn="b"/>
                      <a:r>
                        <a:rPr lang="en-IN" sz="2000" u="none" strike="noStrike">
                          <a:effectLst/>
                        </a:rPr>
                        <a:t>30.09.2024</a:t>
                      </a:r>
                      <a:endParaRPr lang="en-IN" sz="2000" b="0" i="0" u="none" strike="noStrike">
                        <a:solidFill>
                          <a:srgbClr val="000000"/>
                        </a:solidFill>
                        <a:effectLst/>
                        <a:latin typeface="Trebuchet MS" panose="020B0603020202020204" pitchFamily="34" charset="0"/>
                      </a:endParaRPr>
                    </a:p>
                  </a:txBody>
                  <a:tcPr marL="16448" marR="16448" marT="16448" marB="0" anchor="b"/>
                </a:tc>
                <a:tc>
                  <a:txBody>
                    <a:bodyPr/>
                    <a:lstStyle/>
                    <a:p>
                      <a:pPr algn="l" fontAlgn="b"/>
                      <a:r>
                        <a:rPr lang="en-IN" sz="2000" u="none" strike="noStrike">
                          <a:effectLst/>
                        </a:rPr>
                        <a:t>CURD</a:t>
                      </a:r>
                      <a:endParaRPr lang="en-IN" sz="2000" b="0" i="0" u="none" strike="noStrike">
                        <a:solidFill>
                          <a:srgbClr val="000000"/>
                        </a:solidFill>
                        <a:effectLst/>
                        <a:latin typeface="Trebuchet MS" panose="020B0603020202020204" pitchFamily="34" charset="0"/>
                      </a:endParaRPr>
                    </a:p>
                  </a:txBody>
                  <a:tcPr marL="16448" marR="16448" marT="16448" marB="0" anchor="b"/>
                </a:tc>
                <a:tc>
                  <a:txBody>
                    <a:bodyPr/>
                    <a:lstStyle/>
                    <a:p>
                      <a:pPr algn="l" fontAlgn="b"/>
                      <a:r>
                        <a:rPr lang="en-IN" sz="2000" u="none" strike="noStrike">
                          <a:effectLst/>
                        </a:rPr>
                        <a:t>Madhu</a:t>
                      </a:r>
                      <a:endParaRPr lang="en-IN" sz="2000" b="0" i="0" u="none" strike="noStrike">
                        <a:solidFill>
                          <a:srgbClr val="000000"/>
                        </a:solidFill>
                        <a:effectLst/>
                        <a:latin typeface="Trebuchet MS" panose="020B0603020202020204" pitchFamily="34" charset="0"/>
                      </a:endParaRPr>
                    </a:p>
                  </a:txBody>
                  <a:tcPr marL="16448" marR="16448" marT="16448" marB="0" anchor="b"/>
                </a:tc>
                <a:tc>
                  <a:txBody>
                    <a:bodyPr/>
                    <a:lstStyle/>
                    <a:p>
                      <a:pPr algn="l" fontAlgn="b"/>
                      <a:r>
                        <a:rPr lang="en-IN" sz="2000" u="none" strike="noStrike">
                          <a:effectLst/>
                        </a:rPr>
                        <a:t> Santosh</a:t>
                      </a:r>
                      <a:endParaRPr lang="en-IN" sz="2000" b="0" i="0" u="none" strike="noStrike">
                        <a:solidFill>
                          <a:srgbClr val="000000"/>
                        </a:solidFill>
                        <a:effectLst/>
                        <a:latin typeface="Trebuchet MS" panose="020B0603020202020204" pitchFamily="34" charset="0"/>
                      </a:endParaRPr>
                    </a:p>
                  </a:txBody>
                  <a:tcPr marL="16448" marR="16448" marT="16448" marB="0" anchor="b"/>
                </a:tc>
                <a:extLst>
                  <a:ext uri="{0D108BD9-81ED-4DB2-BD59-A6C34878D82A}">
                    <a16:rowId xmlns:a16="http://schemas.microsoft.com/office/drawing/2014/main" val="3510975459"/>
                  </a:ext>
                </a:extLst>
              </a:tr>
              <a:tr h="982686">
                <a:tc>
                  <a:txBody>
                    <a:bodyPr/>
                    <a:lstStyle/>
                    <a:p>
                      <a:pPr algn="l" fontAlgn="b"/>
                      <a:r>
                        <a:rPr lang="en-IN" sz="2000" u="none" strike="noStrike">
                          <a:effectLst/>
                        </a:rPr>
                        <a:t> </a:t>
                      </a:r>
                      <a:endParaRPr lang="en-IN" sz="2000" b="0" i="0" u="none" strike="noStrike">
                        <a:solidFill>
                          <a:srgbClr val="000000"/>
                        </a:solidFill>
                        <a:effectLst/>
                        <a:latin typeface="Trebuchet MS" panose="020B0603020202020204" pitchFamily="34" charset="0"/>
                      </a:endParaRPr>
                    </a:p>
                  </a:txBody>
                  <a:tcPr marL="16448" marR="16448" marT="16448" marB="0" anchor="b"/>
                </a:tc>
                <a:tc>
                  <a:txBody>
                    <a:bodyPr/>
                    <a:lstStyle/>
                    <a:p>
                      <a:pPr algn="ctr" fontAlgn="ctr"/>
                      <a:r>
                        <a:rPr lang="en-IN" sz="2000" u="none" strike="noStrike">
                          <a:effectLst/>
                        </a:rPr>
                        <a:t>4</a:t>
                      </a:r>
                      <a:endParaRPr lang="en-IN" sz="2000" b="0" i="0" u="none" strike="noStrike">
                        <a:solidFill>
                          <a:srgbClr val="000000"/>
                        </a:solidFill>
                        <a:effectLst/>
                        <a:latin typeface="Trebuchet MS" panose="020B0603020202020204" pitchFamily="34" charset="0"/>
                      </a:endParaRPr>
                    </a:p>
                  </a:txBody>
                  <a:tcPr marL="16448" marR="16448" marT="16448" marB="0" anchor="ctr"/>
                </a:tc>
                <a:tc>
                  <a:txBody>
                    <a:bodyPr/>
                    <a:lstStyle/>
                    <a:p>
                      <a:pPr algn="l" fontAlgn="b"/>
                      <a:r>
                        <a:rPr lang="en-IN" sz="2000" u="none" strike="noStrike">
                          <a:effectLst/>
                        </a:rPr>
                        <a:t>01.10.2024</a:t>
                      </a:r>
                      <a:endParaRPr lang="en-IN" sz="2000" b="0" i="0" u="none" strike="noStrike">
                        <a:solidFill>
                          <a:srgbClr val="000000"/>
                        </a:solidFill>
                        <a:effectLst/>
                        <a:latin typeface="Trebuchet MS" panose="020B0603020202020204" pitchFamily="34" charset="0"/>
                      </a:endParaRPr>
                    </a:p>
                  </a:txBody>
                  <a:tcPr marL="16448" marR="16448" marT="16448" marB="0" anchor="b"/>
                </a:tc>
                <a:tc>
                  <a:txBody>
                    <a:bodyPr/>
                    <a:lstStyle/>
                    <a:p>
                      <a:pPr algn="l" fontAlgn="b"/>
                      <a:r>
                        <a:rPr lang="en-US" sz="2000" u="none" strike="noStrike">
                          <a:effectLst/>
                        </a:rPr>
                        <a:t>Testing of Odata And Debug</a:t>
                      </a:r>
                      <a:endParaRPr lang="en-US" sz="2000" b="0" i="0" u="none" strike="noStrike">
                        <a:solidFill>
                          <a:srgbClr val="000000"/>
                        </a:solidFill>
                        <a:effectLst/>
                        <a:latin typeface="Trebuchet MS" panose="020B0603020202020204" pitchFamily="34" charset="0"/>
                      </a:endParaRPr>
                    </a:p>
                  </a:txBody>
                  <a:tcPr marL="16448" marR="16448" marT="16448" marB="0" anchor="b"/>
                </a:tc>
                <a:tc>
                  <a:txBody>
                    <a:bodyPr/>
                    <a:lstStyle/>
                    <a:p>
                      <a:pPr algn="l" fontAlgn="b"/>
                      <a:r>
                        <a:rPr lang="en-IN" sz="2000" u="none" strike="noStrike">
                          <a:effectLst/>
                        </a:rPr>
                        <a:t>Madhu</a:t>
                      </a:r>
                      <a:endParaRPr lang="en-IN" sz="2000" b="0" i="0" u="none" strike="noStrike">
                        <a:solidFill>
                          <a:srgbClr val="000000"/>
                        </a:solidFill>
                        <a:effectLst/>
                        <a:latin typeface="Trebuchet MS" panose="020B0603020202020204" pitchFamily="34" charset="0"/>
                      </a:endParaRPr>
                    </a:p>
                  </a:txBody>
                  <a:tcPr marL="16448" marR="16448" marT="16448" marB="0" anchor="b"/>
                </a:tc>
                <a:tc>
                  <a:txBody>
                    <a:bodyPr/>
                    <a:lstStyle/>
                    <a:p>
                      <a:pPr algn="l" fontAlgn="b"/>
                      <a:r>
                        <a:rPr lang="en-IN" sz="2000" u="none" strike="noStrike">
                          <a:effectLst/>
                        </a:rPr>
                        <a:t> Santosh</a:t>
                      </a:r>
                      <a:endParaRPr lang="en-IN" sz="2000" b="0" i="0" u="none" strike="noStrike">
                        <a:solidFill>
                          <a:srgbClr val="000000"/>
                        </a:solidFill>
                        <a:effectLst/>
                        <a:latin typeface="Trebuchet MS" panose="020B0603020202020204" pitchFamily="34" charset="0"/>
                      </a:endParaRPr>
                    </a:p>
                  </a:txBody>
                  <a:tcPr marL="16448" marR="16448" marT="16448" marB="0" anchor="b"/>
                </a:tc>
                <a:extLst>
                  <a:ext uri="{0D108BD9-81ED-4DB2-BD59-A6C34878D82A}">
                    <a16:rowId xmlns:a16="http://schemas.microsoft.com/office/drawing/2014/main" val="865958699"/>
                  </a:ext>
                </a:extLst>
              </a:tr>
              <a:tr h="554283">
                <a:tc>
                  <a:txBody>
                    <a:bodyPr/>
                    <a:lstStyle/>
                    <a:p>
                      <a:pPr algn="l" fontAlgn="b"/>
                      <a:r>
                        <a:rPr lang="en-IN" sz="2000" u="none" strike="noStrike">
                          <a:effectLst/>
                        </a:rPr>
                        <a:t> </a:t>
                      </a:r>
                      <a:endParaRPr lang="en-IN" sz="2000" b="0" i="0" u="none" strike="noStrike">
                        <a:solidFill>
                          <a:srgbClr val="000000"/>
                        </a:solidFill>
                        <a:effectLst/>
                        <a:latin typeface="Trebuchet MS" panose="020B0603020202020204" pitchFamily="34" charset="0"/>
                      </a:endParaRPr>
                    </a:p>
                  </a:txBody>
                  <a:tcPr marL="16448" marR="16448" marT="16448" marB="0" anchor="b"/>
                </a:tc>
                <a:tc>
                  <a:txBody>
                    <a:bodyPr/>
                    <a:lstStyle/>
                    <a:p>
                      <a:pPr algn="ctr" fontAlgn="ctr"/>
                      <a:r>
                        <a:rPr lang="en-IN" sz="2000" u="none" strike="noStrike">
                          <a:effectLst/>
                        </a:rPr>
                        <a:t>5</a:t>
                      </a:r>
                      <a:endParaRPr lang="en-IN" sz="2000" b="0" i="0" u="none" strike="noStrike">
                        <a:solidFill>
                          <a:srgbClr val="000000"/>
                        </a:solidFill>
                        <a:effectLst/>
                        <a:latin typeface="Trebuchet MS" panose="020B0603020202020204" pitchFamily="34" charset="0"/>
                      </a:endParaRPr>
                    </a:p>
                  </a:txBody>
                  <a:tcPr marL="16448" marR="16448" marT="16448" marB="0" anchor="ctr"/>
                </a:tc>
                <a:tc>
                  <a:txBody>
                    <a:bodyPr/>
                    <a:lstStyle/>
                    <a:p>
                      <a:pPr algn="l" fontAlgn="b"/>
                      <a:r>
                        <a:rPr lang="en-IN" sz="2000" u="none" strike="noStrike">
                          <a:effectLst/>
                        </a:rPr>
                        <a:t>02.10.2024</a:t>
                      </a:r>
                      <a:endParaRPr lang="en-IN" sz="2000" b="0" i="0" u="none" strike="noStrike">
                        <a:solidFill>
                          <a:srgbClr val="000000"/>
                        </a:solidFill>
                        <a:effectLst/>
                        <a:latin typeface="Trebuchet MS" panose="020B0603020202020204" pitchFamily="34" charset="0"/>
                      </a:endParaRPr>
                    </a:p>
                  </a:txBody>
                  <a:tcPr marL="16448" marR="16448" marT="16448" marB="0" anchor="b"/>
                </a:tc>
                <a:tc>
                  <a:txBody>
                    <a:bodyPr/>
                    <a:lstStyle/>
                    <a:p>
                      <a:pPr algn="l" fontAlgn="b"/>
                      <a:r>
                        <a:rPr lang="en-IN" sz="2000" u="none" strike="noStrike">
                          <a:effectLst/>
                        </a:rPr>
                        <a:t>Review, Q N A</a:t>
                      </a:r>
                      <a:endParaRPr lang="en-IN" sz="2000" b="0" i="0" u="none" strike="noStrike">
                        <a:solidFill>
                          <a:srgbClr val="000000"/>
                        </a:solidFill>
                        <a:effectLst/>
                        <a:latin typeface="Trebuchet MS" panose="020B0603020202020204" pitchFamily="34" charset="0"/>
                      </a:endParaRPr>
                    </a:p>
                  </a:txBody>
                  <a:tcPr marL="16448" marR="16448" marT="16448" marB="0" anchor="b"/>
                </a:tc>
                <a:tc>
                  <a:txBody>
                    <a:bodyPr/>
                    <a:lstStyle/>
                    <a:p>
                      <a:pPr algn="l" fontAlgn="b"/>
                      <a:r>
                        <a:rPr lang="en-IN" sz="2000" u="none" strike="noStrike">
                          <a:effectLst/>
                        </a:rPr>
                        <a:t>Madhu</a:t>
                      </a:r>
                      <a:endParaRPr lang="en-IN" sz="2000" b="0" i="0" u="none" strike="noStrike">
                        <a:solidFill>
                          <a:srgbClr val="000000"/>
                        </a:solidFill>
                        <a:effectLst/>
                        <a:latin typeface="Trebuchet MS" panose="020B0603020202020204" pitchFamily="34" charset="0"/>
                      </a:endParaRPr>
                    </a:p>
                  </a:txBody>
                  <a:tcPr marL="16448" marR="16448" marT="16448" marB="0" anchor="b"/>
                </a:tc>
                <a:tc>
                  <a:txBody>
                    <a:bodyPr/>
                    <a:lstStyle/>
                    <a:p>
                      <a:pPr algn="l" fontAlgn="b"/>
                      <a:r>
                        <a:rPr lang="en-IN" sz="2000" u="none" strike="noStrike" dirty="0">
                          <a:effectLst/>
                        </a:rPr>
                        <a:t> Santosh</a:t>
                      </a:r>
                      <a:endParaRPr lang="en-IN" sz="2000" b="0" i="0" u="none" strike="noStrike" dirty="0">
                        <a:solidFill>
                          <a:srgbClr val="000000"/>
                        </a:solidFill>
                        <a:effectLst/>
                        <a:latin typeface="Trebuchet MS" panose="020B0603020202020204" pitchFamily="34" charset="0"/>
                      </a:endParaRPr>
                    </a:p>
                  </a:txBody>
                  <a:tcPr marL="16448" marR="16448" marT="16448" marB="0" anchor="b"/>
                </a:tc>
                <a:extLst>
                  <a:ext uri="{0D108BD9-81ED-4DB2-BD59-A6C34878D82A}">
                    <a16:rowId xmlns:a16="http://schemas.microsoft.com/office/drawing/2014/main" val="3102936649"/>
                  </a:ext>
                </a:extLst>
              </a:tr>
            </a:tbl>
          </a:graphicData>
        </a:graphic>
      </p:graphicFrame>
    </p:spTree>
    <p:extLst>
      <p:ext uri="{BB962C8B-B14F-4D97-AF65-F5344CB8AC3E}">
        <p14:creationId xmlns:p14="http://schemas.microsoft.com/office/powerpoint/2010/main" val="17115235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7D07692-82B5-4C08-B311-86A787A4DF8B}"/>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4339" name="Content Placeholder 2">
            <a:extLst>
              <a:ext uri="{FF2B5EF4-FFF2-40B4-BE49-F238E27FC236}">
                <a16:creationId xmlns:a16="http://schemas.microsoft.com/office/drawing/2014/main" id="{DC5793D4-AB1B-4FDD-80B6-355FBC48B893}"/>
              </a:ext>
            </a:extLst>
          </p:cNvPr>
          <p:cNvSpPr>
            <a:spLocks noGrp="1"/>
          </p:cNvSpPr>
          <p:nvPr>
            <p:ph idx="1"/>
          </p:nvPr>
        </p:nvSpPr>
        <p:spPr/>
        <p:txBody>
          <a:bodyPr/>
          <a:lstStyle/>
          <a:p>
            <a:pPr eaLnBrk="1" hangingPunct="1"/>
            <a:endParaRPr lang="en-US" altLang="en-US"/>
          </a:p>
        </p:txBody>
      </p:sp>
      <p:sp>
        <p:nvSpPr>
          <p:cNvPr id="14340" name="Rectangle 40">
            <a:extLst>
              <a:ext uri="{FF2B5EF4-FFF2-40B4-BE49-F238E27FC236}">
                <a16:creationId xmlns:a16="http://schemas.microsoft.com/office/drawing/2014/main" id="{1FF643E2-F4F9-4A09-9427-9C106E58E37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A1F5DBAE-D933-4A76-9EC9-05F74E2974CF}"/>
              </a:ext>
            </a:extLst>
          </p:cNvPr>
          <p:cNvSpPr/>
          <p:nvPr/>
        </p:nvSpPr>
        <p:spPr>
          <a:xfrm>
            <a:off x="0" y="-7620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2" name="Rectangle 3">
            <a:extLst>
              <a:ext uri="{FF2B5EF4-FFF2-40B4-BE49-F238E27FC236}">
                <a16:creationId xmlns:a16="http://schemas.microsoft.com/office/drawing/2014/main" id="{A937403F-3B2B-4D9F-BDDF-7ED2505BAD64}"/>
              </a:ext>
            </a:extLst>
          </p:cNvPr>
          <p:cNvSpPr>
            <a:spLocks noChangeArrowheads="1"/>
          </p:cNvSpPr>
          <p:nvPr/>
        </p:nvSpPr>
        <p:spPr bwMode="auto">
          <a:xfrm>
            <a:off x="4038600" y="2855912"/>
            <a:ext cx="1752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dirty="0">
                <a:solidFill>
                  <a:srgbClr val="FFFFFF"/>
                </a:solidFill>
                <a:latin typeface="Trebuchet MS" panose="020B0603020202020204" pitchFamily="34" charset="0"/>
              </a:rPr>
              <a:t>Phase II</a:t>
            </a:r>
          </a:p>
        </p:txBody>
      </p:sp>
      <p:sp>
        <p:nvSpPr>
          <p:cNvPr id="14343" name="Rectangle 4">
            <a:extLst>
              <a:ext uri="{FF2B5EF4-FFF2-40B4-BE49-F238E27FC236}">
                <a16:creationId xmlns:a16="http://schemas.microsoft.com/office/drawing/2014/main" id="{278F1E89-337C-44E0-BB21-94E0DDE4AB95}"/>
              </a:ext>
            </a:extLst>
          </p:cNvPr>
          <p:cNvSpPr>
            <a:spLocks noChangeArrowheads="1"/>
          </p:cNvSpPr>
          <p:nvPr/>
        </p:nvSpPr>
        <p:spPr bwMode="auto">
          <a:xfrm>
            <a:off x="746125" y="4257675"/>
            <a:ext cx="891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20000"/>
              </a:spcAft>
              <a:buFontTx/>
              <a:buNone/>
            </a:pPr>
            <a:endParaRPr lang="en-US" altLang="en-US" sz="1600" dirty="0">
              <a:solidFill>
                <a:srgbClr val="FFFFFF"/>
              </a:solidFill>
              <a:latin typeface="Trebuchet MS" panose="020B0603020202020204" pitchFamily="34" charset="0"/>
            </a:endParaRPr>
          </a:p>
        </p:txBody>
      </p:sp>
      <p:sp>
        <p:nvSpPr>
          <p:cNvPr id="9" name="Rectangle 3">
            <a:extLst>
              <a:ext uri="{FF2B5EF4-FFF2-40B4-BE49-F238E27FC236}">
                <a16:creationId xmlns:a16="http://schemas.microsoft.com/office/drawing/2014/main" id="{204A73D2-A686-42BE-98EF-39924998CE1A}"/>
              </a:ext>
            </a:extLst>
          </p:cNvPr>
          <p:cNvSpPr>
            <a:spLocks noChangeArrowheads="1"/>
          </p:cNvSpPr>
          <p:nvPr/>
        </p:nvSpPr>
        <p:spPr bwMode="auto">
          <a:xfrm>
            <a:off x="687387" y="3665537"/>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sz="2200" dirty="0">
                <a:solidFill>
                  <a:srgbClr val="FFFFFF"/>
                </a:solidFill>
                <a:latin typeface="Trebuchet MS" panose="020B0603020202020204" pitchFamily="34" charset="0"/>
              </a:rPr>
              <a:t> </a:t>
            </a:r>
          </a:p>
        </p:txBody>
      </p:sp>
    </p:spTree>
    <p:extLst>
      <p:ext uri="{BB962C8B-B14F-4D97-AF65-F5344CB8AC3E}">
        <p14:creationId xmlns:p14="http://schemas.microsoft.com/office/powerpoint/2010/main" val="808304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7D07692-82B5-4C08-B311-86A787A4DF8B}"/>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4339" name="Content Placeholder 2">
            <a:extLst>
              <a:ext uri="{FF2B5EF4-FFF2-40B4-BE49-F238E27FC236}">
                <a16:creationId xmlns:a16="http://schemas.microsoft.com/office/drawing/2014/main" id="{DC5793D4-AB1B-4FDD-80B6-355FBC48B893}"/>
              </a:ext>
            </a:extLst>
          </p:cNvPr>
          <p:cNvSpPr>
            <a:spLocks noGrp="1"/>
          </p:cNvSpPr>
          <p:nvPr>
            <p:ph idx="1"/>
          </p:nvPr>
        </p:nvSpPr>
        <p:spPr/>
        <p:txBody>
          <a:bodyPr/>
          <a:lstStyle/>
          <a:p>
            <a:pPr eaLnBrk="1" hangingPunct="1"/>
            <a:endParaRPr lang="en-US" altLang="en-US"/>
          </a:p>
        </p:txBody>
      </p:sp>
      <p:sp>
        <p:nvSpPr>
          <p:cNvPr id="14340" name="Rectangle 40">
            <a:extLst>
              <a:ext uri="{FF2B5EF4-FFF2-40B4-BE49-F238E27FC236}">
                <a16:creationId xmlns:a16="http://schemas.microsoft.com/office/drawing/2014/main" id="{1FF643E2-F4F9-4A09-9427-9C106E58E37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A1F5DBAE-D933-4A76-9EC9-05F74E2974CF}"/>
              </a:ext>
            </a:extLst>
          </p:cNvPr>
          <p:cNvSpPr/>
          <p:nvPr/>
        </p:nvSpPr>
        <p:spPr>
          <a:xfrm>
            <a:off x="0" y="13855"/>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2" name="Rectangle 3">
            <a:extLst>
              <a:ext uri="{FF2B5EF4-FFF2-40B4-BE49-F238E27FC236}">
                <a16:creationId xmlns:a16="http://schemas.microsoft.com/office/drawing/2014/main" id="{A937403F-3B2B-4D9F-BDDF-7ED2505BAD64}"/>
              </a:ext>
            </a:extLst>
          </p:cNvPr>
          <p:cNvSpPr>
            <a:spLocks noChangeArrowheads="1"/>
          </p:cNvSpPr>
          <p:nvPr/>
        </p:nvSpPr>
        <p:spPr bwMode="auto">
          <a:xfrm>
            <a:off x="746126" y="2770187"/>
            <a:ext cx="8397874"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dirty="0">
                <a:solidFill>
                  <a:srgbClr val="FFFFFF"/>
                </a:solidFill>
                <a:latin typeface="Trebuchet MS" panose="020B0603020202020204" pitchFamily="34" charset="0"/>
              </a:rPr>
              <a:t>CAPM And SAP Build Work Zone</a:t>
            </a:r>
          </a:p>
        </p:txBody>
      </p:sp>
      <p:sp>
        <p:nvSpPr>
          <p:cNvPr id="14343" name="Rectangle 4">
            <a:extLst>
              <a:ext uri="{FF2B5EF4-FFF2-40B4-BE49-F238E27FC236}">
                <a16:creationId xmlns:a16="http://schemas.microsoft.com/office/drawing/2014/main" id="{278F1E89-337C-44E0-BB21-94E0DDE4AB95}"/>
              </a:ext>
            </a:extLst>
          </p:cNvPr>
          <p:cNvSpPr>
            <a:spLocks noChangeArrowheads="1"/>
          </p:cNvSpPr>
          <p:nvPr/>
        </p:nvSpPr>
        <p:spPr bwMode="auto">
          <a:xfrm>
            <a:off x="746125" y="4257675"/>
            <a:ext cx="891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20000"/>
              </a:spcAft>
              <a:buFontTx/>
              <a:buNone/>
            </a:pPr>
            <a:endParaRPr lang="en-US" altLang="en-US" sz="1600" dirty="0">
              <a:solidFill>
                <a:srgbClr val="FFFFFF"/>
              </a:solidFill>
              <a:latin typeface="Trebuchet MS" panose="020B0603020202020204" pitchFamily="34" charset="0"/>
            </a:endParaRPr>
          </a:p>
        </p:txBody>
      </p:sp>
      <p:sp>
        <p:nvSpPr>
          <p:cNvPr id="9" name="Rectangle 3">
            <a:extLst>
              <a:ext uri="{FF2B5EF4-FFF2-40B4-BE49-F238E27FC236}">
                <a16:creationId xmlns:a16="http://schemas.microsoft.com/office/drawing/2014/main" id="{204A73D2-A686-42BE-98EF-39924998CE1A}"/>
              </a:ext>
            </a:extLst>
          </p:cNvPr>
          <p:cNvSpPr>
            <a:spLocks noChangeArrowheads="1"/>
          </p:cNvSpPr>
          <p:nvPr/>
        </p:nvSpPr>
        <p:spPr bwMode="auto">
          <a:xfrm>
            <a:off x="687387" y="3665537"/>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sz="2200" dirty="0">
                <a:solidFill>
                  <a:srgbClr val="FFFFFF"/>
                </a:solidFill>
                <a:latin typeface="Trebuchet MS" panose="020B0603020202020204" pitchFamily="34" charset="0"/>
              </a:rPr>
              <a:t> </a:t>
            </a:r>
          </a:p>
        </p:txBody>
      </p:sp>
    </p:spTree>
    <p:extLst>
      <p:ext uri="{BB962C8B-B14F-4D97-AF65-F5344CB8AC3E}">
        <p14:creationId xmlns:p14="http://schemas.microsoft.com/office/powerpoint/2010/main" val="28527051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02F0182-BF6B-48B7-9EF4-E56069692514}"/>
              </a:ext>
            </a:extLst>
          </p:cNvPr>
          <p:cNvSpPr>
            <a:spLocks noGrp="1"/>
          </p:cNvSpPr>
          <p:nvPr>
            <p:ph type="title"/>
          </p:nvPr>
        </p:nvSpPr>
        <p:spPr>
          <a:xfrm>
            <a:off x="215348" y="313153"/>
            <a:ext cx="8724900" cy="638175"/>
          </a:xfrm>
        </p:spPr>
        <p:txBody>
          <a:bodyPr/>
          <a:lstStyle/>
          <a:p>
            <a:r>
              <a:rPr lang="en-IN" sz="2800" dirty="0">
                <a:latin typeface="Trebuchet MS" panose="020B0603020202020204" pitchFamily="34" charset="0"/>
              </a:rPr>
              <a:t>BTP Build </a:t>
            </a:r>
            <a:r>
              <a:rPr lang="en-IN" sz="2800" dirty="0" err="1">
                <a:latin typeface="Trebuchet MS" panose="020B0603020202020204" pitchFamily="34" charset="0"/>
              </a:rPr>
              <a:t>Workzone</a:t>
            </a:r>
            <a:endParaRPr lang="en-US" altLang="en-US" dirty="0"/>
          </a:p>
        </p:txBody>
      </p:sp>
      <p:sp>
        <p:nvSpPr>
          <p:cNvPr id="2" name="TextBox 1">
            <a:extLst>
              <a:ext uri="{FF2B5EF4-FFF2-40B4-BE49-F238E27FC236}">
                <a16:creationId xmlns:a16="http://schemas.microsoft.com/office/drawing/2014/main" id="{A2B5701F-825C-D318-C993-D9199D36C7D0}"/>
              </a:ext>
            </a:extLst>
          </p:cNvPr>
          <p:cNvSpPr txBox="1"/>
          <p:nvPr/>
        </p:nvSpPr>
        <p:spPr>
          <a:xfrm>
            <a:off x="495300" y="1524000"/>
            <a:ext cx="8420100" cy="3785652"/>
          </a:xfrm>
          <a:prstGeom prst="rect">
            <a:avLst/>
          </a:prstGeom>
          <a:noFill/>
        </p:spPr>
        <p:txBody>
          <a:bodyPr wrap="square">
            <a:spAutoFit/>
          </a:bodyPr>
          <a:lstStyle/>
          <a:p>
            <a:pPr algn="l"/>
            <a:r>
              <a:rPr lang="en-US" sz="2400" b="0" i="0" dirty="0">
                <a:solidFill>
                  <a:srgbClr val="414141"/>
                </a:solidFill>
                <a:effectLst/>
                <a:latin typeface="Arial" panose="020B0604020202020204" pitchFamily="34" charset="0"/>
              </a:rPr>
              <a:t>Skill Required : Anyone</a:t>
            </a:r>
          </a:p>
          <a:p>
            <a:pPr algn="l"/>
            <a:endParaRPr lang="en-US" sz="2400" b="0" i="0" dirty="0">
              <a:solidFill>
                <a:srgbClr val="414141"/>
              </a:solidFill>
              <a:effectLst/>
              <a:latin typeface="Arial" panose="020B0604020202020204" pitchFamily="34" charset="0"/>
            </a:endParaRPr>
          </a:p>
          <a:p>
            <a:pPr algn="l"/>
            <a:r>
              <a:rPr lang="en-US" sz="2400" b="0" i="0" dirty="0">
                <a:solidFill>
                  <a:srgbClr val="414141"/>
                </a:solidFill>
                <a:effectLst/>
                <a:latin typeface="Arial" panose="020B0604020202020204" pitchFamily="34" charset="0"/>
              </a:rPr>
              <a:t>Trainer : Try to get Internal the Trainer </a:t>
            </a:r>
          </a:p>
          <a:p>
            <a:pPr algn="l"/>
            <a:endParaRPr lang="en-US" sz="2400" b="0" i="0" dirty="0">
              <a:solidFill>
                <a:srgbClr val="414141"/>
              </a:solidFill>
              <a:effectLst/>
              <a:latin typeface="Arial" panose="020B0604020202020204" pitchFamily="34" charset="0"/>
            </a:endParaRPr>
          </a:p>
          <a:p>
            <a:pPr algn="l"/>
            <a:r>
              <a:rPr lang="en-US" sz="2400" b="0" i="0" dirty="0">
                <a:solidFill>
                  <a:srgbClr val="414141"/>
                </a:solidFill>
                <a:effectLst/>
                <a:latin typeface="Arial" panose="020B0604020202020204" pitchFamily="34" charset="0"/>
              </a:rPr>
              <a:t>Comment : In Training, the Trainer will tell you details how to create an application using BTP services such as Build Work zone and also the use of CAPM to develop applications </a:t>
            </a:r>
          </a:p>
          <a:p>
            <a:pPr algn="l"/>
            <a:endParaRPr lang="en-US" sz="2400" b="0" i="0" dirty="0">
              <a:solidFill>
                <a:srgbClr val="414141"/>
              </a:solidFill>
              <a:effectLst/>
              <a:latin typeface="Arial" panose="020B0604020202020204" pitchFamily="34" charset="0"/>
            </a:endParaRPr>
          </a:p>
          <a:p>
            <a:pPr algn="l"/>
            <a:r>
              <a:rPr lang="en-US" sz="2400" b="0" i="0" dirty="0">
                <a:solidFill>
                  <a:srgbClr val="414141"/>
                </a:solidFill>
                <a:effectLst/>
                <a:latin typeface="Arial" panose="020B0604020202020204" pitchFamily="34" charset="0"/>
              </a:rPr>
              <a:t>Applicable development in Cloud can be integrated with public and private</a:t>
            </a:r>
          </a:p>
        </p:txBody>
      </p:sp>
    </p:spTree>
    <p:extLst>
      <p:ext uri="{BB962C8B-B14F-4D97-AF65-F5344CB8AC3E}">
        <p14:creationId xmlns:p14="http://schemas.microsoft.com/office/powerpoint/2010/main" val="1305131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BF167AE-F6A2-47F2-8EEB-D96374B5A13A}"/>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5363" name="Content Placeholder 2">
            <a:extLst>
              <a:ext uri="{FF2B5EF4-FFF2-40B4-BE49-F238E27FC236}">
                <a16:creationId xmlns:a16="http://schemas.microsoft.com/office/drawing/2014/main" id="{A8658F79-4648-4552-B241-CF5606FF85D0}"/>
              </a:ext>
            </a:extLst>
          </p:cNvPr>
          <p:cNvSpPr>
            <a:spLocks noGrp="1"/>
          </p:cNvSpPr>
          <p:nvPr>
            <p:ph idx="1"/>
          </p:nvPr>
        </p:nvSpPr>
        <p:spPr/>
        <p:txBody>
          <a:bodyPr/>
          <a:lstStyle/>
          <a:p>
            <a:pPr eaLnBrk="1" hangingPunct="1"/>
            <a:endParaRPr lang="en-US" altLang="en-US"/>
          </a:p>
        </p:txBody>
      </p:sp>
      <p:sp>
        <p:nvSpPr>
          <p:cNvPr id="15364" name="Rectangle 40">
            <a:extLst>
              <a:ext uri="{FF2B5EF4-FFF2-40B4-BE49-F238E27FC236}">
                <a16:creationId xmlns:a16="http://schemas.microsoft.com/office/drawing/2014/main" id="{F88DF389-DC96-4557-A587-F51AE076E8DD}"/>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1B4E9461-1DF2-479D-878D-32D2FE50D035}"/>
              </a:ext>
            </a:extLst>
          </p:cNvPr>
          <p:cNvSpPr/>
          <p:nvPr/>
        </p:nvSpPr>
        <p:spPr>
          <a:xfrm>
            <a:off x="0" y="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Rectangle 3">
            <a:extLst>
              <a:ext uri="{FF2B5EF4-FFF2-40B4-BE49-F238E27FC236}">
                <a16:creationId xmlns:a16="http://schemas.microsoft.com/office/drawing/2014/main" id="{3A25623C-08B8-983A-E17C-78C237BC7E70}"/>
              </a:ext>
            </a:extLst>
          </p:cNvPr>
          <p:cNvSpPr>
            <a:spLocks noChangeArrowheads="1"/>
          </p:cNvSpPr>
          <p:nvPr/>
        </p:nvSpPr>
        <p:spPr bwMode="auto">
          <a:xfrm>
            <a:off x="4267200" y="419100"/>
            <a:ext cx="838199"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Topic</a:t>
            </a:r>
          </a:p>
        </p:txBody>
      </p:sp>
      <p:sp>
        <p:nvSpPr>
          <p:cNvPr id="3" name="Rectangle 3">
            <a:extLst>
              <a:ext uri="{FF2B5EF4-FFF2-40B4-BE49-F238E27FC236}">
                <a16:creationId xmlns:a16="http://schemas.microsoft.com/office/drawing/2014/main" id="{DFC29EB9-4E4B-C360-1289-AB73C309D3C3}"/>
              </a:ext>
            </a:extLst>
          </p:cNvPr>
          <p:cNvSpPr>
            <a:spLocks noChangeArrowheads="1"/>
          </p:cNvSpPr>
          <p:nvPr/>
        </p:nvSpPr>
        <p:spPr bwMode="auto">
          <a:xfrm>
            <a:off x="726127" y="1684154"/>
            <a:ext cx="640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1. CAPM</a:t>
            </a:r>
          </a:p>
        </p:txBody>
      </p:sp>
      <p:sp>
        <p:nvSpPr>
          <p:cNvPr id="4" name="Rectangle 3">
            <a:extLst>
              <a:ext uri="{FF2B5EF4-FFF2-40B4-BE49-F238E27FC236}">
                <a16:creationId xmlns:a16="http://schemas.microsoft.com/office/drawing/2014/main" id="{FAB3851B-0824-D1DC-0DCF-608CACFD5D28}"/>
              </a:ext>
            </a:extLst>
          </p:cNvPr>
          <p:cNvSpPr>
            <a:spLocks noChangeArrowheads="1"/>
          </p:cNvSpPr>
          <p:nvPr/>
        </p:nvSpPr>
        <p:spPr bwMode="auto">
          <a:xfrm>
            <a:off x="733054" y="2259359"/>
            <a:ext cx="8382001"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2. SAP Build Work Zone </a:t>
            </a:r>
          </a:p>
        </p:txBody>
      </p:sp>
      <p:sp>
        <p:nvSpPr>
          <p:cNvPr id="6" name="Rectangle 3">
            <a:extLst>
              <a:ext uri="{FF2B5EF4-FFF2-40B4-BE49-F238E27FC236}">
                <a16:creationId xmlns:a16="http://schemas.microsoft.com/office/drawing/2014/main" id="{907BF4DC-0FC3-708F-31F2-1E41BCCDFD36}"/>
              </a:ext>
            </a:extLst>
          </p:cNvPr>
          <p:cNvSpPr>
            <a:spLocks noChangeArrowheads="1"/>
          </p:cNvSpPr>
          <p:nvPr/>
        </p:nvSpPr>
        <p:spPr bwMode="auto">
          <a:xfrm>
            <a:off x="733054" y="2874846"/>
            <a:ext cx="800100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3. SAP CPI</a:t>
            </a:r>
          </a:p>
          <a:p>
            <a:pPr eaLnBrk="1" hangingPunct="1">
              <a:lnSpc>
                <a:spcPct val="110000"/>
              </a:lnSpc>
              <a:spcBef>
                <a:spcPct val="0"/>
              </a:spcBef>
              <a:buNone/>
            </a:pPr>
            <a:endParaRPr lang="en-IN" sz="2400" dirty="0">
              <a:solidFill>
                <a:srgbClr val="FFFFFF"/>
              </a:solidFill>
              <a:latin typeface="Trebuchet MS" panose="020B0603020202020204" pitchFamily="34" charset="0"/>
            </a:endParaRPr>
          </a:p>
        </p:txBody>
      </p:sp>
      <p:sp>
        <p:nvSpPr>
          <p:cNvPr id="8" name="Rectangle 3">
            <a:extLst>
              <a:ext uri="{FF2B5EF4-FFF2-40B4-BE49-F238E27FC236}">
                <a16:creationId xmlns:a16="http://schemas.microsoft.com/office/drawing/2014/main" id="{71EDA168-8A9A-B10D-EC4F-BC6B7262FFBB}"/>
              </a:ext>
            </a:extLst>
          </p:cNvPr>
          <p:cNvSpPr>
            <a:spLocks noChangeArrowheads="1"/>
          </p:cNvSpPr>
          <p:nvPr/>
        </p:nvSpPr>
        <p:spPr bwMode="auto">
          <a:xfrm>
            <a:off x="733054" y="4651292"/>
            <a:ext cx="7513641"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6. SAP AI Core </a:t>
            </a:r>
          </a:p>
        </p:txBody>
      </p:sp>
      <p:sp>
        <p:nvSpPr>
          <p:cNvPr id="10" name="Rectangle 3">
            <a:extLst>
              <a:ext uri="{FF2B5EF4-FFF2-40B4-BE49-F238E27FC236}">
                <a16:creationId xmlns:a16="http://schemas.microsoft.com/office/drawing/2014/main" id="{54165394-BB26-68CE-2B13-6880071AABF1}"/>
              </a:ext>
            </a:extLst>
          </p:cNvPr>
          <p:cNvSpPr>
            <a:spLocks noChangeArrowheads="1"/>
          </p:cNvSpPr>
          <p:nvPr/>
        </p:nvSpPr>
        <p:spPr bwMode="auto">
          <a:xfrm>
            <a:off x="762000" y="3470192"/>
            <a:ext cx="26209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4. SAP Datasphere </a:t>
            </a:r>
          </a:p>
        </p:txBody>
      </p:sp>
      <p:sp>
        <p:nvSpPr>
          <p:cNvPr id="9" name="Rectangle 3">
            <a:extLst>
              <a:ext uri="{FF2B5EF4-FFF2-40B4-BE49-F238E27FC236}">
                <a16:creationId xmlns:a16="http://schemas.microsoft.com/office/drawing/2014/main" id="{1904BCBD-941D-D2F1-1704-FAE9BD79B911}"/>
              </a:ext>
            </a:extLst>
          </p:cNvPr>
          <p:cNvSpPr>
            <a:spLocks noChangeArrowheads="1"/>
          </p:cNvSpPr>
          <p:nvPr/>
        </p:nvSpPr>
        <p:spPr bwMode="auto">
          <a:xfrm>
            <a:off x="753836" y="4065538"/>
            <a:ext cx="4503964"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5. SAP Master Data Governance</a:t>
            </a:r>
          </a:p>
        </p:txBody>
      </p:sp>
      <p:sp>
        <p:nvSpPr>
          <p:cNvPr id="11" name="Rectangle 3">
            <a:extLst>
              <a:ext uri="{FF2B5EF4-FFF2-40B4-BE49-F238E27FC236}">
                <a16:creationId xmlns:a16="http://schemas.microsoft.com/office/drawing/2014/main" id="{1E26385A-2F12-8924-8DA3-77AB227ED294}"/>
              </a:ext>
            </a:extLst>
          </p:cNvPr>
          <p:cNvSpPr>
            <a:spLocks noChangeArrowheads="1"/>
          </p:cNvSpPr>
          <p:nvPr/>
        </p:nvSpPr>
        <p:spPr bwMode="auto">
          <a:xfrm>
            <a:off x="733054" y="5240138"/>
            <a:ext cx="3534146"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7. SAP AI Launchpad</a:t>
            </a:r>
          </a:p>
        </p:txBody>
      </p:sp>
      <p:sp>
        <p:nvSpPr>
          <p:cNvPr id="12" name="Rectangle 3">
            <a:extLst>
              <a:ext uri="{FF2B5EF4-FFF2-40B4-BE49-F238E27FC236}">
                <a16:creationId xmlns:a16="http://schemas.microsoft.com/office/drawing/2014/main" id="{4AEF835E-437C-A0CF-9B33-00DD45D67226}"/>
              </a:ext>
            </a:extLst>
          </p:cNvPr>
          <p:cNvSpPr>
            <a:spLocks noChangeArrowheads="1"/>
          </p:cNvSpPr>
          <p:nvPr/>
        </p:nvSpPr>
        <p:spPr bwMode="auto">
          <a:xfrm>
            <a:off x="739981" y="5855625"/>
            <a:ext cx="3908219"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8. SAP AI Business Services </a:t>
            </a:r>
          </a:p>
        </p:txBody>
      </p:sp>
      <p:sp>
        <p:nvSpPr>
          <p:cNvPr id="14" name="Rectangle 3">
            <a:extLst>
              <a:ext uri="{FF2B5EF4-FFF2-40B4-BE49-F238E27FC236}">
                <a16:creationId xmlns:a16="http://schemas.microsoft.com/office/drawing/2014/main" id="{77EDACB1-6866-EE48-83CF-3E2E71998643}"/>
              </a:ext>
            </a:extLst>
          </p:cNvPr>
          <p:cNvSpPr>
            <a:spLocks noChangeArrowheads="1"/>
          </p:cNvSpPr>
          <p:nvPr/>
        </p:nvSpPr>
        <p:spPr bwMode="auto">
          <a:xfrm>
            <a:off x="4114800" y="951178"/>
            <a:ext cx="640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Phase – II (BTP) </a:t>
            </a:r>
          </a:p>
        </p:txBody>
      </p:sp>
    </p:spTree>
    <p:extLst>
      <p:ext uri="{BB962C8B-B14F-4D97-AF65-F5344CB8AC3E}">
        <p14:creationId xmlns:p14="http://schemas.microsoft.com/office/powerpoint/2010/main" val="21587134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F9B54-8873-E3B1-9D99-B47C1DEC9688}"/>
              </a:ext>
            </a:extLst>
          </p:cNvPr>
          <p:cNvSpPr>
            <a:spLocks noGrp="1"/>
          </p:cNvSpPr>
          <p:nvPr>
            <p:ph type="title"/>
          </p:nvPr>
        </p:nvSpPr>
        <p:spPr>
          <a:xfrm>
            <a:off x="495300" y="274638"/>
            <a:ext cx="8915400" cy="1143000"/>
          </a:xfrm>
        </p:spPr>
        <p:txBody>
          <a:bodyPr wrap="square" anchor="ctr">
            <a:normAutofit/>
          </a:bodyPr>
          <a:lstStyle/>
          <a:p>
            <a:r>
              <a:rPr lang="en-US" dirty="0"/>
              <a:t>Schedule Detail</a:t>
            </a:r>
            <a:endParaRPr lang="en-IN" dirty="0"/>
          </a:p>
        </p:txBody>
      </p:sp>
      <p:graphicFrame>
        <p:nvGraphicFramePr>
          <p:cNvPr id="4" name="Content Placeholder 3">
            <a:extLst>
              <a:ext uri="{FF2B5EF4-FFF2-40B4-BE49-F238E27FC236}">
                <a16:creationId xmlns:a16="http://schemas.microsoft.com/office/drawing/2014/main" id="{DBB08222-F641-B175-2764-4868731DDE40}"/>
              </a:ext>
            </a:extLst>
          </p:cNvPr>
          <p:cNvGraphicFramePr>
            <a:graphicFrameLocks noGrp="1"/>
          </p:cNvGraphicFramePr>
          <p:nvPr>
            <p:ph sz="half" idx="2"/>
            <p:extLst>
              <p:ext uri="{D42A27DB-BD31-4B8C-83A1-F6EECF244321}">
                <p14:modId xmlns:p14="http://schemas.microsoft.com/office/powerpoint/2010/main" val="193349233"/>
              </p:ext>
            </p:extLst>
          </p:nvPr>
        </p:nvGraphicFramePr>
        <p:xfrm>
          <a:off x="495300" y="1219200"/>
          <a:ext cx="9029698" cy="4850610"/>
        </p:xfrm>
        <a:graphic>
          <a:graphicData uri="http://schemas.openxmlformats.org/drawingml/2006/table">
            <a:tbl>
              <a:tblPr firstRow="1" bandRow="1">
                <a:tableStyleId>{5C22544A-7EE6-4342-B048-85BDC9FD1C3A}</a:tableStyleId>
              </a:tblPr>
              <a:tblGrid>
                <a:gridCol w="1033882">
                  <a:extLst>
                    <a:ext uri="{9D8B030D-6E8A-4147-A177-3AD203B41FA5}">
                      <a16:colId xmlns:a16="http://schemas.microsoft.com/office/drawing/2014/main" val="2121879261"/>
                    </a:ext>
                  </a:extLst>
                </a:gridCol>
                <a:gridCol w="715253">
                  <a:extLst>
                    <a:ext uri="{9D8B030D-6E8A-4147-A177-3AD203B41FA5}">
                      <a16:colId xmlns:a16="http://schemas.microsoft.com/office/drawing/2014/main" val="2250287590"/>
                    </a:ext>
                  </a:extLst>
                </a:gridCol>
                <a:gridCol w="1002018">
                  <a:extLst>
                    <a:ext uri="{9D8B030D-6E8A-4147-A177-3AD203B41FA5}">
                      <a16:colId xmlns:a16="http://schemas.microsoft.com/office/drawing/2014/main" val="4171639912"/>
                    </a:ext>
                  </a:extLst>
                </a:gridCol>
                <a:gridCol w="1002018">
                  <a:extLst>
                    <a:ext uri="{9D8B030D-6E8A-4147-A177-3AD203B41FA5}">
                      <a16:colId xmlns:a16="http://schemas.microsoft.com/office/drawing/2014/main" val="445125693"/>
                    </a:ext>
                  </a:extLst>
                </a:gridCol>
                <a:gridCol w="517699">
                  <a:extLst>
                    <a:ext uri="{9D8B030D-6E8A-4147-A177-3AD203B41FA5}">
                      <a16:colId xmlns:a16="http://schemas.microsoft.com/office/drawing/2014/main" val="2039716317"/>
                    </a:ext>
                  </a:extLst>
                </a:gridCol>
                <a:gridCol w="517699">
                  <a:extLst>
                    <a:ext uri="{9D8B030D-6E8A-4147-A177-3AD203B41FA5}">
                      <a16:colId xmlns:a16="http://schemas.microsoft.com/office/drawing/2014/main" val="2805028875"/>
                    </a:ext>
                  </a:extLst>
                </a:gridCol>
                <a:gridCol w="1282413">
                  <a:extLst>
                    <a:ext uri="{9D8B030D-6E8A-4147-A177-3AD203B41FA5}">
                      <a16:colId xmlns:a16="http://schemas.microsoft.com/office/drawing/2014/main" val="3379028325"/>
                    </a:ext>
                  </a:extLst>
                </a:gridCol>
                <a:gridCol w="532570">
                  <a:extLst>
                    <a:ext uri="{9D8B030D-6E8A-4147-A177-3AD203B41FA5}">
                      <a16:colId xmlns:a16="http://schemas.microsoft.com/office/drawing/2014/main" val="696586178"/>
                    </a:ext>
                  </a:extLst>
                </a:gridCol>
                <a:gridCol w="770480">
                  <a:extLst>
                    <a:ext uri="{9D8B030D-6E8A-4147-A177-3AD203B41FA5}">
                      <a16:colId xmlns:a16="http://schemas.microsoft.com/office/drawing/2014/main" val="404376661"/>
                    </a:ext>
                  </a:extLst>
                </a:gridCol>
                <a:gridCol w="827833">
                  <a:extLst>
                    <a:ext uri="{9D8B030D-6E8A-4147-A177-3AD203B41FA5}">
                      <a16:colId xmlns:a16="http://schemas.microsoft.com/office/drawing/2014/main" val="2269297643"/>
                    </a:ext>
                  </a:extLst>
                </a:gridCol>
                <a:gridCol w="827833">
                  <a:extLst>
                    <a:ext uri="{9D8B030D-6E8A-4147-A177-3AD203B41FA5}">
                      <a16:colId xmlns:a16="http://schemas.microsoft.com/office/drawing/2014/main" val="209328839"/>
                    </a:ext>
                  </a:extLst>
                </a:gridCol>
              </a:tblGrid>
              <a:tr h="285330">
                <a:tc>
                  <a:txBody>
                    <a:bodyPr/>
                    <a:lstStyle/>
                    <a:p>
                      <a:pPr algn="ctr" fontAlgn="b"/>
                      <a:r>
                        <a:rPr lang="en-IN" sz="600" u="none" strike="noStrike">
                          <a:effectLst/>
                        </a:rPr>
                        <a:t>Topic for Training </a:t>
                      </a:r>
                      <a:endParaRPr lang="en-IN" sz="600" b="1" i="0" u="none" strike="noStrike">
                        <a:solidFill>
                          <a:srgbClr val="000000"/>
                        </a:solidFill>
                        <a:effectLst/>
                        <a:latin typeface="Aptos Narrow" panose="020B0004020202020204" pitchFamily="34" charset="0"/>
                      </a:endParaRPr>
                    </a:p>
                  </a:txBody>
                  <a:tcPr marL="4383" marR="4383" marT="4383" marB="0" anchor="b"/>
                </a:tc>
                <a:tc>
                  <a:txBody>
                    <a:bodyPr/>
                    <a:lstStyle/>
                    <a:p>
                      <a:pPr algn="ctr" fontAlgn="b"/>
                      <a:r>
                        <a:rPr lang="en-IN" sz="600" u="none" strike="noStrike">
                          <a:effectLst/>
                        </a:rPr>
                        <a:t>Priority </a:t>
                      </a:r>
                      <a:endParaRPr lang="en-IN" sz="600" b="1" i="0" u="none" strike="noStrike">
                        <a:solidFill>
                          <a:srgbClr val="000000"/>
                        </a:solidFill>
                        <a:effectLst/>
                        <a:latin typeface="Aptos Narrow" panose="020B0004020202020204" pitchFamily="34" charset="0"/>
                      </a:endParaRPr>
                    </a:p>
                  </a:txBody>
                  <a:tcPr marL="4383" marR="4383" marT="4383" marB="0" anchor="b"/>
                </a:tc>
                <a:tc>
                  <a:txBody>
                    <a:bodyPr/>
                    <a:lstStyle/>
                    <a:p>
                      <a:pPr algn="ctr" fontAlgn="b"/>
                      <a:r>
                        <a:rPr lang="en-IN" sz="600" u="none" strike="noStrike">
                          <a:effectLst/>
                        </a:rPr>
                        <a:t>Start Date</a:t>
                      </a:r>
                      <a:endParaRPr lang="en-IN" sz="600" b="1" i="0" u="none" strike="noStrike">
                        <a:solidFill>
                          <a:srgbClr val="000000"/>
                        </a:solidFill>
                        <a:effectLst/>
                        <a:latin typeface="Aptos Narrow" panose="020B0004020202020204" pitchFamily="34" charset="0"/>
                      </a:endParaRPr>
                    </a:p>
                  </a:txBody>
                  <a:tcPr marL="4383" marR="4383" marT="4383" marB="0" anchor="b"/>
                </a:tc>
                <a:tc>
                  <a:txBody>
                    <a:bodyPr/>
                    <a:lstStyle/>
                    <a:p>
                      <a:pPr algn="ctr" fontAlgn="b"/>
                      <a:r>
                        <a:rPr lang="en-IN" sz="600" u="none" strike="noStrike">
                          <a:effectLst/>
                        </a:rPr>
                        <a:t>End Date</a:t>
                      </a:r>
                      <a:endParaRPr lang="en-IN" sz="600" b="1" i="0" u="none" strike="noStrike">
                        <a:solidFill>
                          <a:srgbClr val="000000"/>
                        </a:solidFill>
                        <a:effectLst/>
                        <a:latin typeface="Aptos Narrow" panose="020B0004020202020204" pitchFamily="34" charset="0"/>
                      </a:endParaRPr>
                    </a:p>
                  </a:txBody>
                  <a:tcPr marL="4383" marR="4383" marT="4383" marB="0" anchor="b"/>
                </a:tc>
                <a:tc>
                  <a:txBody>
                    <a:bodyPr/>
                    <a:lstStyle/>
                    <a:p>
                      <a:pPr algn="ctr" fontAlgn="b"/>
                      <a:r>
                        <a:rPr lang="en-IN" sz="600" u="none" strike="noStrike">
                          <a:effectLst/>
                        </a:rPr>
                        <a:t>In Time</a:t>
                      </a:r>
                      <a:endParaRPr lang="en-IN" sz="600" b="1" i="0" u="none" strike="noStrike">
                        <a:solidFill>
                          <a:srgbClr val="000000"/>
                        </a:solidFill>
                        <a:effectLst/>
                        <a:latin typeface="Aptos Narrow" panose="020B0004020202020204" pitchFamily="34" charset="0"/>
                      </a:endParaRPr>
                    </a:p>
                  </a:txBody>
                  <a:tcPr marL="4383" marR="4383" marT="4383" marB="0" anchor="b"/>
                </a:tc>
                <a:tc>
                  <a:txBody>
                    <a:bodyPr/>
                    <a:lstStyle/>
                    <a:p>
                      <a:pPr algn="ctr" fontAlgn="b"/>
                      <a:r>
                        <a:rPr lang="en-IN" sz="600" u="none" strike="noStrike">
                          <a:effectLst/>
                        </a:rPr>
                        <a:t>Out Time</a:t>
                      </a:r>
                      <a:endParaRPr lang="en-IN" sz="600" b="1" i="0" u="none" strike="noStrike">
                        <a:solidFill>
                          <a:srgbClr val="000000"/>
                        </a:solidFill>
                        <a:effectLst/>
                        <a:latin typeface="Aptos Narrow" panose="020B0004020202020204" pitchFamily="34" charset="0"/>
                      </a:endParaRPr>
                    </a:p>
                  </a:txBody>
                  <a:tcPr marL="4383" marR="4383" marT="4383" marB="0" anchor="b"/>
                </a:tc>
                <a:tc>
                  <a:txBody>
                    <a:bodyPr/>
                    <a:lstStyle/>
                    <a:p>
                      <a:pPr algn="ctr" fontAlgn="b"/>
                      <a:r>
                        <a:rPr lang="en-IN" sz="600" u="none" strike="noStrike">
                          <a:effectLst/>
                        </a:rPr>
                        <a:t>Consultant</a:t>
                      </a:r>
                      <a:endParaRPr lang="en-IN" sz="600" b="1" i="0" u="none" strike="noStrike">
                        <a:solidFill>
                          <a:srgbClr val="000000"/>
                        </a:solidFill>
                        <a:effectLst/>
                        <a:latin typeface="Aptos Narrow" panose="020B0004020202020204" pitchFamily="34" charset="0"/>
                      </a:endParaRPr>
                    </a:p>
                  </a:txBody>
                  <a:tcPr marL="4383" marR="4383" marT="4383" marB="0" anchor="b"/>
                </a:tc>
                <a:tc>
                  <a:txBody>
                    <a:bodyPr/>
                    <a:lstStyle/>
                    <a:p>
                      <a:pPr algn="ctr" fontAlgn="b"/>
                      <a:r>
                        <a:rPr lang="en-IN" sz="600" u="none" strike="noStrike">
                          <a:effectLst/>
                        </a:rPr>
                        <a:t>Band</a:t>
                      </a:r>
                      <a:endParaRPr lang="en-IN" sz="600" b="1" i="0" u="none" strike="noStrike">
                        <a:solidFill>
                          <a:srgbClr val="000000"/>
                        </a:solidFill>
                        <a:effectLst/>
                        <a:latin typeface="Aptos Narrow" panose="020B0004020202020204" pitchFamily="34" charset="0"/>
                      </a:endParaRPr>
                    </a:p>
                  </a:txBody>
                  <a:tcPr marL="4383" marR="4383" marT="4383" marB="0" anchor="b"/>
                </a:tc>
                <a:tc>
                  <a:txBody>
                    <a:bodyPr/>
                    <a:lstStyle/>
                    <a:p>
                      <a:pPr algn="ctr" fontAlgn="b"/>
                      <a:r>
                        <a:rPr lang="en-IN" sz="600" u="none" strike="noStrike">
                          <a:effectLst/>
                        </a:rPr>
                        <a:t>Traning Type</a:t>
                      </a:r>
                      <a:endParaRPr lang="en-IN" sz="600" b="1" i="0" u="none" strike="noStrike">
                        <a:solidFill>
                          <a:srgbClr val="000000"/>
                        </a:solidFill>
                        <a:effectLst/>
                        <a:latin typeface="Aptos Narrow" panose="020B0004020202020204" pitchFamily="34" charset="0"/>
                      </a:endParaRPr>
                    </a:p>
                  </a:txBody>
                  <a:tcPr marL="4383" marR="4383" marT="4383" marB="0" anchor="b"/>
                </a:tc>
                <a:tc>
                  <a:txBody>
                    <a:bodyPr/>
                    <a:lstStyle/>
                    <a:p>
                      <a:pPr algn="ctr" fontAlgn="b"/>
                      <a:r>
                        <a:rPr lang="en-IN" sz="600" u="none" strike="noStrike">
                          <a:effectLst/>
                        </a:rPr>
                        <a:t>Trainer-1</a:t>
                      </a:r>
                      <a:endParaRPr lang="en-IN" sz="600" b="1" i="0" u="none" strike="noStrike">
                        <a:solidFill>
                          <a:srgbClr val="000000"/>
                        </a:solidFill>
                        <a:effectLst/>
                        <a:latin typeface="Aptos Narrow" panose="020B0004020202020204" pitchFamily="34" charset="0"/>
                      </a:endParaRPr>
                    </a:p>
                  </a:txBody>
                  <a:tcPr marL="4383" marR="4383" marT="4383" marB="0" anchor="b"/>
                </a:tc>
                <a:tc>
                  <a:txBody>
                    <a:bodyPr/>
                    <a:lstStyle/>
                    <a:p>
                      <a:pPr algn="ctr" fontAlgn="b"/>
                      <a:r>
                        <a:rPr lang="en-IN" sz="600" u="none" strike="noStrike">
                          <a:effectLst/>
                        </a:rPr>
                        <a:t>Trainer-2</a:t>
                      </a:r>
                      <a:endParaRPr lang="en-IN" sz="600" b="1" i="0" u="none" strike="noStrike">
                        <a:solidFill>
                          <a:srgbClr val="000000"/>
                        </a:solidFill>
                        <a:effectLst/>
                        <a:latin typeface="Aptos Narrow" panose="020B0004020202020204" pitchFamily="34" charset="0"/>
                      </a:endParaRPr>
                    </a:p>
                  </a:txBody>
                  <a:tcPr marL="4383" marR="4383" marT="4383" marB="0" anchor="b"/>
                </a:tc>
                <a:extLst>
                  <a:ext uri="{0D108BD9-81ED-4DB2-BD59-A6C34878D82A}">
                    <a16:rowId xmlns:a16="http://schemas.microsoft.com/office/drawing/2014/main" val="3022419569"/>
                  </a:ext>
                </a:extLst>
              </a:tr>
              <a:tr h="285330">
                <a:tc>
                  <a:txBody>
                    <a:bodyPr/>
                    <a:lstStyle/>
                    <a:p>
                      <a:pPr algn="l" fontAlgn="b"/>
                      <a:r>
                        <a:rPr lang="en-IN" sz="600" u="none" strike="noStrike">
                          <a:effectLst/>
                        </a:rPr>
                        <a:t>BTP Application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P-3</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14.10.2024</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15.11.2024</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Srinivas Moturi</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II</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extLst>
                  <a:ext uri="{0D108BD9-81ED-4DB2-BD59-A6C34878D82A}">
                    <a16:rowId xmlns:a16="http://schemas.microsoft.com/office/drawing/2014/main" val="2715570753"/>
                  </a:ext>
                </a:extLst>
              </a:tr>
              <a:tr h="285330">
                <a:tc>
                  <a:txBody>
                    <a:bodyPr/>
                    <a:lstStyle/>
                    <a:p>
                      <a:pPr algn="l" fontAlgn="b"/>
                      <a:r>
                        <a:rPr lang="en-IN" sz="600" u="none" strike="noStrike">
                          <a:effectLst/>
                        </a:rPr>
                        <a:t>BTP Application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P-3</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14.10.2024</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15.11.2024</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Ved Sinha</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III</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extLst>
                  <a:ext uri="{0D108BD9-81ED-4DB2-BD59-A6C34878D82A}">
                    <a16:rowId xmlns:a16="http://schemas.microsoft.com/office/drawing/2014/main" val="1838303624"/>
                  </a:ext>
                </a:extLst>
              </a:tr>
              <a:tr h="285330">
                <a:tc>
                  <a:txBody>
                    <a:bodyPr/>
                    <a:lstStyle/>
                    <a:p>
                      <a:pPr algn="l" fontAlgn="b"/>
                      <a:r>
                        <a:rPr lang="en-IN" sz="600" u="none" strike="noStrike">
                          <a:effectLst/>
                        </a:rPr>
                        <a:t>BTP Application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P-3</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14.10.2024</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15.11.2024</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Vijay Mahajan</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III</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extLst>
                  <a:ext uri="{0D108BD9-81ED-4DB2-BD59-A6C34878D82A}">
                    <a16:rowId xmlns:a16="http://schemas.microsoft.com/office/drawing/2014/main" val="2409070795"/>
                  </a:ext>
                </a:extLst>
              </a:tr>
              <a:tr h="285330">
                <a:tc>
                  <a:txBody>
                    <a:bodyPr/>
                    <a:lstStyle/>
                    <a:p>
                      <a:pPr algn="l" fontAlgn="b"/>
                      <a:r>
                        <a:rPr lang="en-IN" sz="600" u="none" strike="noStrike">
                          <a:effectLst/>
                        </a:rPr>
                        <a:t>BTP Application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P-3</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14.10.2024</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15.11.2024</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Simranjeet Singh Sond</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II</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dirty="0">
                          <a:effectLst/>
                        </a:rPr>
                        <a:t> </a:t>
                      </a:r>
                      <a:endParaRPr lang="en-IN" sz="600" b="0" i="0" u="none" strike="noStrike" dirty="0">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extLst>
                  <a:ext uri="{0D108BD9-81ED-4DB2-BD59-A6C34878D82A}">
                    <a16:rowId xmlns:a16="http://schemas.microsoft.com/office/drawing/2014/main" val="1206658847"/>
                  </a:ext>
                </a:extLst>
              </a:tr>
              <a:tr h="285330">
                <a:tc>
                  <a:txBody>
                    <a:bodyPr/>
                    <a:lstStyle/>
                    <a:p>
                      <a:pPr algn="l" fontAlgn="b"/>
                      <a:r>
                        <a:rPr lang="en-IN" sz="600" u="none" strike="noStrike">
                          <a:effectLst/>
                        </a:rPr>
                        <a:t>BTP Application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P-3</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14.10.2024</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15.11.2024</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Santosh</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IV</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extLst>
                  <a:ext uri="{0D108BD9-81ED-4DB2-BD59-A6C34878D82A}">
                    <a16:rowId xmlns:a16="http://schemas.microsoft.com/office/drawing/2014/main" val="1243889588"/>
                  </a:ext>
                </a:extLst>
              </a:tr>
              <a:tr h="285330">
                <a:tc>
                  <a:txBody>
                    <a:bodyPr/>
                    <a:lstStyle/>
                    <a:p>
                      <a:pPr algn="l" fontAlgn="b"/>
                      <a:r>
                        <a:rPr lang="en-IN" sz="600" u="none" strike="noStrike">
                          <a:effectLst/>
                        </a:rPr>
                        <a:t>BTP Application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P-3</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14.10.2024</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15.11.2024</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Madhu</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IV</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extLst>
                  <a:ext uri="{0D108BD9-81ED-4DB2-BD59-A6C34878D82A}">
                    <a16:rowId xmlns:a16="http://schemas.microsoft.com/office/drawing/2014/main" val="2566372729"/>
                  </a:ext>
                </a:extLst>
              </a:tr>
              <a:tr h="285330">
                <a:tc>
                  <a:txBody>
                    <a:bodyPr/>
                    <a:lstStyle/>
                    <a:p>
                      <a:pPr algn="l" fontAlgn="b"/>
                      <a:r>
                        <a:rPr lang="en-IN" sz="600" u="none" strike="noStrike">
                          <a:effectLst/>
                        </a:rPr>
                        <a:t>BTP Application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P-3</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14.10.2024</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15.11.2024</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Samad Muhammed</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III</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extLst>
                  <a:ext uri="{0D108BD9-81ED-4DB2-BD59-A6C34878D82A}">
                    <a16:rowId xmlns:a16="http://schemas.microsoft.com/office/drawing/2014/main" val="133902958"/>
                  </a:ext>
                </a:extLst>
              </a:tr>
              <a:tr h="285330">
                <a:tc>
                  <a:txBody>
                    <a:bodyPr/>
                    <a:lstStyle/>
                    <a:p>
                      <a:pPr algn="l" fontAlgn="b"/>
                      <a:r>
                        <a:rPr lang="en-IN" sz="600" u="none" strike="noStrike">
                          <a:effectLst/>
                        </a:rPr>
                        <a:t>BTP Application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P-3</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14.10.2024</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15.11.2024</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Merlin Tomy</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II</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extLst>
                  <a:ext uri="{0D108BD9-81ED-4DB2-BD59-A6C34878D82A}">
                    <a16:rowId xmlns:a16="http://schemas.microsoft.com/office/drawing/2014/main" val="1254531919"/>
                  </a:ext>
                </a:extLst>
              </a:tr>
              <a:tr h="285330">
                <a:tc>
                  <a:txBody>
                    <a:bodyPr/>
                    <a:lstStyle/>
                    <a:p>
                      <a:pPr algn="l" fontAlgn="b"/>
                      <a:r>
                        <a:rPr lang="en-IN" sz="600" u="none" strike="noStrike">
                          <a:effectLst/>
                        </a:rPr>
                        <a:t>BTP Application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P-3</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14.10.2024</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15.11.2024</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Ashutosh Kulkarni</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II</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extLst>
                  <a:ext uri="{0D108BD9-81ED-4DB2-BD59-A6C34878D82A}">
                    <a16:rowId xmlns:a16="http://schemas.microsoft.com/office/drawing/2014/main" val="2583782468"/>
                  </a:ext>
                </a:extLst>
              </a:tr>
              <a:tr h="285330">
                <a:tc>
                  <a:txBody>
                    <a:bodyPr/>
                    <a:lstStyle/>
                    <a:p>
                      <a:pPr algn="l" fontAlgn="b"/>
                      <a:r>
                        <a:rPr lang="en-IN" sz="600" u="none" strike="noStrike">
                          <a:effectLst/>
                        </a:rPr>
                        <a:t>BTP Application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P-3</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14.10.2024</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15.11.2024</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Arpita Gupta</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II</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extLst>
                  <a:ext uri="{0D108BD9-81ED-4DB2-BD59-A6C34878D82A}">
                    <a16:rowId xmlns:a16="http://schemas.microsoft.com/office/drawing/2014/main" val="679201044"/>
                  </a:ext>
                </a:extLst>
              </a:tr>
              <a:tr h="285330">
                <a:tc>
                  <a:txBody>
                    <a:bodyPr/>
                    <a:lstStyle/>
                    <a:p>
                      <a:pPr algn="l" fontAlgn="b"/>
                      <a:r>
                        <a:rPr lang="en-IN" sz="600" u="none" strike="noStrike">
                          <a:effectLst/>
                        </a:rPr>
                        <a:t>BTP Application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P-3</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14.10.2024</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15.11.2024</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Shamal  Jamadar</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II</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extLst>
                  <a:ext uri="{0D108BD9-81ED-4DB2-BD59-A6C34878D82A}">
                    <a16:rowId xmlns:a16="http://schemas.microsoft.com/office/drawing/2014/main" val="3159400486"/>
                  </a:ext>
                </a:extLst>
              </a:tr>
              <a:tr h="285330">
                <a:tc>
                  <a:txBody>
                    <a:bodyPr/>
                    <a:lstStyle/>
                    <a:p>
                      <a:pPr algn="l" fontAlgn="b"/>
                      <a:r>
                        <a:rPr lang="en-IN" sz="600" u="none" strike="noStrike">
                          <a:effectLst/>
                        </a:rPr>
                        <a:t>BTP Application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P-3</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14.10.2024</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15.11.2024</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Mayur  Pansare</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II</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extLst>
                  <a:ext uri="{0D108BD9-81ED-4DB2-BD59-A6C34878D82A}">
                    <a16:rowId xmlns:a16="http://schemas.microsoft.com/office/drawing/2014/main" val="4011768272"/>
                  </a:ext>
                </a:extLst>
              </a:tr>
              <a:tr h="285330">
                <a:tc>
                  <a:txBody>
                    <a:bodyPr/>
                    <a:lstStyle/>
                    <a:p>
                      <a:pPr algn="l" fontAlgn="b"/>
                      <a:r>
                        <a:rPr lang="en-IN" sz="600" u="none" strike="noStrike">
                          <a:effectLst/>
                        </a:rPr>
                        <a:t>BTP Application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P-3</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14.10.2024</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15.11.2024</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Hrishikesh  Nikam</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II</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extLst>
                  <a:ext uri="{0D108BD9-81ED-4DB2-BD59-A6C34878D82A}">
                    <a16:rowId xmlns:a16="http://schemas.microsoft.com/office/drawing/2014/main" val="3462787950"/>
                  </a:ext>
                </a:extLst>
              </a:tr>
              <a:tr h="285330">
                <a:tc>
                  <a:txBody>
                    <a:bodyPr/>
                    <a:lstStyle/>
                    <a:p>
                      <a:pPr algn="l" fontAlgn="b"/>
                      <a:r>
                        <a:rPr lang="en-IN" sz="600" u="none" strike="noStrike">
                          <a:effectLst/>
                        </a:rPr>
                        <a:t>BTP Application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P-3</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14.10.2024</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15.11.2024</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Prashant Vadlakonda</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III</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extLst>
                  <a:ext uri="{0D108BD9-81ED-4DB2-BD59-A6C34878D82A}">
                    <a16:rowId xmlns:a16="http://schemas.microsoft.com/office/drawing/2014/main" val="1155154972"/>
                  </a:ext>
                </a:extLst>
              </a:tr>
              <a:tr h="285330">
                <a:tc>
                  <a:txBody>
                    <a:bodyPr/>
                    <a:lstStyle/>
                    <a:p>
                      <a:pPr algn="l" fontAlgn="b"/>
                      <a:r>
                        <a:rPr lang="en-IN" sz="600" u="none" strike="noStrike">
                          <a:effectLst/>
                        </a:rPr>
                        <a:t>BTP Application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P-3</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14.10.2024</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15.11.2024</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Merlin Tomy</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II</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extLst>
                  <a:ext uri="{0D108BD9-81ED-4DB2-BD59-A6C34878D82A}">
                    <a16:rowId xmlns:a16="http://schemas.microsoft.com/office/drawing/2014/main" val="3381109978"/>
                  </a:ext>
                </a:extLst>
              </a:tr>
              <a:tr h="285330">
                <a:tc>
                  <a:txBody>
                    <a:bodyPr/>
                    <a:lstStyle/>
                    <a:p>
                      <a:pPr algn="l" fontAlgn="b"/>
                      <a:r>
                        <a:rPr lang="en-IN" sz="600" u="none" strike="noStrike">
                          <a:effectLst/>
                        </a:rPr>
                        <a:t>BTP Application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P-3</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14.10.2024</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15.11.2024</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Sharayu  Ambadkar</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II</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Internal</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a:effectLst/>
                        </a:rPr>
                        <a:t> </a:t>
                      </a:r>
                      <a:endParaRPr lang="en-IN" sz="600" b="0" i="0" u="none" strike="noStrike">
                        <a:solidFill>
                          <a:srgbClr val="000000"/>
                        </a:solidFill>
                        <a:effectLst/>
                        <a:latin typeface="Trebuchet MS" panose="020B0603020202020204" pitchFamily="34" charset="0"/>
                      </a:endParaRPr>
                    </a:p>
                  </a:txBody>
                  <a:tcPr marL="4383" marR="4383" marT="4383" marB="0" anchor="b"/>
                </a:tc>
                <a:tc>
                  <a:txBody>
                    <a:bodyPr/>
                    <a:lstStyle/>
                    <a:p>
                      <a:pPr algn="l" fontAlgn="b"/>
                      <a:r>
                        <a:rPr lang="en-IN" sz="600" u="none" strike="noStrike" dirty="0">
                          <a:effectLst/>
                        </a:rPr>
                        <a:t> </a:t>
                      </a:r>
                      <a:endParaRPr lang="en-IN" sz="600" b="0" i="0" u="none" strike="noStrike" dirty="0">
                        <a:solidFill>
                          <a:srgbClr val="000000"/>
                        </a:solidFill>
                        <a:effectLst/>
                        <a:latin typeface="Trebuchet MS" panose="020B0603020202020204" pitchFamily="34" charset="0"/>
                      </a:endParaRPr>
                    </a:p>
                  </a:txBody>
                  <a:tcPr marL="4383" marR="4383" marT="4383" marB="0" anchor="b"/>
                </a:tc>
                <a:extLst>
                  <a:ext uri="{0D108BD9-81ED-4DB2-BD59-A6C34878D82A}">
                    <a16:rowId xmlns:a16="http://schemas.microsoft.com/office/drawing/2014/main" val="3839221007"/>
                  </a:ext>
                </a:extLst>
              </a:tr>
            </a:tbl>
          </a:graphicData>
        </a:graphic>
      </p:graphicFrame>
    </p:spTree>
    <p:extLst>
      <p:ext uri="{BB962C8B-B14F-4D97-AF65-F5344CB8AC3E}">
        <p14:creationId xmlns:p14="http://schemas.microsoft.com/office/powerpoint/2010/main" val="8580742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A6530E2-0545-5746-392F-977D7AF23D56}"/>
              </a:ext>
            </a:extLst>
          </p:cNvPr>
          <p:cNvGraphicFramePr>
            <a:graphicFrameLocks noGrp="1"/>
          </p:cNvGraphicFramePr>
          <p:nvPr>
            <p:ph sz="half" idx="2"/>
            <p:extLst>
              <p:ext uri="{D42A27DB-BD31-4B8C-83A1-F6EECF244321}">
                <p14:modId xmlns:p14="http://schemas.microsoft.com/office/powerpoint/2010/main" val="2076020126"/>
              </p:ext>
            </p:extLst>
          </p:nvPr>
        </p:nvGraphicFramePr>
        <p:xfrm>
          <a:off x="533400" y="990601"/>
          <a:ext cx="8534399" cy="4525366"/>
        </p:xfrm>
        <a:graphic>
          <a:graphicData uri="http://schemas.openxmlformats.org/drawingml/2006/table">
            <a:tbl>
              <a:tblPr firstRow="1" bandRow="1">
                <a:tableStyleId>{5C22544A-7EE6-4342-B048-85BDC9FD1C3A}</a:tableStyleId>
              </a:tblPr>
              <a:tblGrid>
                <a:gridCol w="1678366">
                  <a:extLst>
                    <a:ext uri="{9D8B030D-6E8A-4147-A177-3AD203B41FA5}">
                      <a16:colId xmlns:a16="http://schemas.microsoft.com/office/drawing/2014/main" val="1257855630"/>
                    </a:ext>
                  </a:extLst>
                </a:gridCol>
                <a:gridCol w="765465">
                  <a:extLst>
                    <a:ext uri="{9D8B030D-6E8A-4147-A177-3AD203B41FA5}">
                      <a16:colId xmlns:a16="http://schemas.microsoft.com/office/drawing/2014/main" val="3598710944"/>
                    </a:ext>
                  </a:extLst>
                </a:gridCol>
                <a:gridCol w="1194175">
                  <a:extLst>
                    <a:ext uri="{9D8B030D-6E8A-4147-A177-3AD203B41FA5}">
                      <a16:colId xmlns:a16="http://schemas.microsoft.com/office/drawing/2014/main" val="566046852"/>
                    </a:ext>
                  </a:extLst>
                </a:gridCol>
                <a:gridCol w="2871189">
                  <a:extLst>
                    <a:ext uri="{9D8B030D-6E8A-4147-A177-3AD203B41FA5}">
                      <a16:colId xmlns:a16="http://schemas.microsoft.com/office/drawing/2014/main" val="2230726374"/>
                    </a:ext>
                  </a:extLst>
                </a:gridCol>
                <a:gridCol w="1012602">
                  <a:extLst>
                    <a:ext uri="{9D8B030D-6E8A-4147-A177-3AD203B41FA5}">
                      <a16:colId xmlns:a16="http://schemas.microsoft.com/office/drawing/2014/main" val="4262296747"/>
                    </a:ext>
                  </a:extLst>
                </a:gridCol>
                <a:gridCol w="1012602">
                  <a:extLst>
                    <a:ext uri="{9D8B030D-6E8A-4147-A177-3AD203B41FA5}">
                      <a16:colId xmlns:a16="http://schemas.microsoft.com/office/drawing/2014/main" val="132399326"/>
                    </a:ext>
                  </a:extLst>
                </a:gridCol>
              </a:tblGrid>
              <a:tr h="266198">
                <a:tc>
                  <a:txBody>
                    <a:bodyPr/>
                    <a:lstStyle/>
                    <a:p>
                      <a:pPr algn="l" fontAlgn="b"/>
                      <a:r>
                        <a:rPr lang="en-IN" sz="800" u="none" strike="noStrike">
                          <a:effectLst/>
                        </a:rPr>
                        <a:t>Module</a:t>
                      </a:r>
                      <a:endParaRPr lang="en-IN" sz="800" b="1"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Sr.No.</a:t>
                      </a:r>
                      <a:endParaRPr lang="en-IN" sz="800" b="1"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Date</a:t>
                      </a:r>
                      <a:endParaRPr lang="en-IN" sz="800" b="1"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Topic</a:t>
                      </a:r>
                      <a:endParaRPr lang="en-IN" sz="800" b="1"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Trainer-1</a:t>
                      </a:r>
                      <a:endParaRPr lang="en-IN" sz="800" b="1"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Trainer-2</a:t>
                      </a:r>
                      <a:endParaRPr lang="en-IN" sz="800" b="1" i="0" u="none" strike="noStrike">
                        <a:solidFill>
                          <a:srgbClr val="000000"/>
                        </a:solidFill>
                        <a:effectLst/>
                        <a:latin typeface="Trebuchet MS" panose="020B0603020202020204" pitchFamily="34" charset="0"/>
                      </a:endParaRPr>
                    </a:p>
                  </a:txBody>
                  <a:tcPr marL="6684" marR="6684" marT="6684" marB="0" anchor="b"/>
                </a:tc>
                <a:extLst>
                  <a:ext uri="{0D108BD9-81ED-4DB2-BD59-A6C34878D82A}">
                    <a16:rowId xmlns:a16="http://schemas.microsoft.com/office/drawing/2014/main" val="4183849397"/>
                  </a:ext>
                </a:extLst>
              </a:tr>
              <a:tr h="266198">
                <a:tc>
                  <a:txBody>
                    <a:bodyPr/>
                    <a:lstStyle/>
                    <a:p>
                      <a:pPr algn="l" fontAlgn="b"/>
                      <a:r>
                        <a:rPr lang="en-IN" sz="800" u="none" strike="noStrike">
                          <a:effectLst/>
                        </a:rPr>
                        <a:t>BTP Application </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ctr" fontAlgn="ctr"/>
                      <a:r>
                        <a:rPr lang="en-IN" sz="800" u="none" strike="noStrike">
                          <a:effectLst/>
                        </a:rPr>
                        <a:t>1</a:t>
                      </a:r>
                      <a:endParaRPr lang="en-IN" sz="800" b="0" i="0" u="none" strike="noStrike">
                        <a:solidFill>
                          <a:srgbClr val="000000"/>
                        </a:solidFill>
                        <a:effectLst/>
                        <a:latin typeface="Trebuchet MS" panose="020B0603020202020204" pitchFamily="34" charset="0"/>
                      </a:endParaRPr>
                    </a:p>
                  </a:txBody>
                  <a:tcPr marL="6684" marR="6684" marT="6684" marB="0" anchor="ctr"/>
                </a:tc>
                <a:tc>
                  <a:txBody>
                    <a:bodyPr/>
                    <a:lstStyle/>
                    <a:p>
                      <a:pPr algn="l" fontAlgn="b"/>
                      <a:r>
                        <a:rPr lang="en-IN" sz="800" u="none" strike="noStrike">
                          <a:effectLst/>
                        </a:rPr>
                        <a:t>04.11.2024</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Understand of BTP</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extLst>
                  <a:ext uri="{0D108BD9-81ED-4DB2-BD59-A6C34878D82A}">
                    <a16:rowId xmlns:a16="http://schemas.microsoft.com/office/drawing/2014/main" val="1788125989"/>
                  </a:ext>
                </a:extLst>
              </a:tr>
              <a:tr h="266198">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ctr" fontAlgn="ctr"/>
                      <a:r>
                        <a:rPr lang="en-IN" sz="800" u="none" strike="noStrike">
                          <a:effectLst/>
                        </a:rPr>
                        <a:t>2</a:t>
                      </a:r>
                      <a:endParaRPr lang="en-IN" sz="800" b="0" i="0" u="none" strike="noStrike">
                        <a:solidFill>
                          <a:srgbClr val="000000"/>
                        </a:solidFill>
                        <a:effectLst/>
                        <a:latin typeface="Trebuchet MS" panose="020B0603020202020204" pitchFamily="34" charset="0"/>
                      </a:endParaRPr>
                    </a:p>
                  </a:txBody>
                  <a:tcPr marL="6684" marR="6684" marT="6684" marB="0" anchor="ctr"/>
                </a:tc>
                <a:tc>
                  <a:txBody>
                    <a:bodyPr/>
                    <a:lstStyle/>
                    <a:p>
                      <a:pPr algn="l" fontAlgn="b"/>
                      <a:r>
                        <a:rPr lang="en-IN" sz="800" u="none" strike="noStrike">
                          <a:effectLst/>
                        </a:rPr>
                        <a:t>05.11.2024</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Services Activation</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extLst>
                  <a:ext uri="{0D108BD9-81ED-4DB2-BD59-A6C34878D82A}">
                    <a16:rowId xmlns:a16="http://schemas.microsoft.com/office/drawing/2014/main" val="1258576045"/>
                  </a:ext>
                </a:extLst>
              </a:tr>
              <a:tr h="266198">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ctr" fontAlgn="ctr"/>
                      <a:r>
                        <a:rPr lang="en-IN" sz="800" u="none" strike="noStrike">
                          <a:effectLst/>
                        </a:rPr>
                        <a:t>3</a:t>
                      </a:r>
                      <a:endParaRPr lang="en-IN" sz="800" b="0" i="0" u="none" strike="noStrike">
                        <a:solidFill>
                          <a:srgbClr val="000000"/>
                        </a:solidFill>
                        <a:effectLst/>
                        <a:latin typeface="Trebuchet MS" panose="020B0603020202020204" pitchFamily="34" charset="0"/>
                      </a:endParaRPr>
                    </a:p>
                  </a:txBody>
                  <a:tcPr marL="6684" marR="6684" marT="6684" marB="0" anchor="ctr"/>
                </a:tc>
                <a:tc>
                  <a:txBody>
                    <a:bodyPr/>
                    <a:lstStyle/>
                    <a:p>
                      <a:pPr algn="l" fontAlgn="b"/>
                      <a:r>
                        <a:rPr lang="en-IN" sz="800" u="none" strike="noStrike">
                          <a:effectLst/>
                        </a:rPr>
                        <a:t>06.11.2024</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Create application with CAPM</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extLst>
                  <a:ext uri="{0D108BD9-81ED-4DB2-BD59-A6C34878D82A}">
                    <a16:rowId xmlns:a16="http://schemas.microsoft.com/office/drawing/2014/main" val="2565079810"/>
                  </a:ext>
                </a:extLst>
              </a:tr>
              <a:tr h="266198">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ctr" fontAlgn="ctr"/>
                      <a:r>
                        <a:rPr lang="en-IN" sz="800" u="none" strike="noStrike">
                          <a:effectLst/>
                        </a:rPr>
                        <a:t>4</a:t>
                      </a:r>
                      <a:endParaRPr lang="en-IN" sz="800" b="0" i="0" u="none" strike="noStrike">
                        <a:solidFill>
                          <a:srgbClr val="000000"/>
                        </a:solidFill>
                        <a:effectLst/>
                        <a:latin typeface="Trebuchet MS" panose="020B0603020202020204" pitchFamily="34" charset="0"/>
                      </a:endParaRPr>
                    </a:p>
                  </a:txBody>
                  <a:tcPr marL="6684" marR="6684" marT="6684" marB="0" anchor="ctr"/>
                </a:tc>
                <a:tc>
                  <a:txBody>
                    <a:bodyPr/>
                    <a:lstStyle/>
                    <a:p>
                      <a:pPr algn="l" fontAlgn="b"/>
                      <a:r>
                        <a:rPr lang="en-IN" sz="800" u="none" strike="noStrike">
                          <a:effectLst/>
                        </a:rPr>
                        <a:t>07.11.2024</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Create application with CAPM</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extLst>
                  <a:ext uri="{0D108BD9-81ED-4DB2-BD59-A6C34878D82A}">
                    <a16:rowId xmlns:a16="http://schemas.microsoft.com/office/drawing/2014/main" val="1238850082"/>
                  </a:ext>
                </a:extLst>
              </a:tr>
              <a:tr h="266198">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ctr" fontAlgn="ctr"/>
                      <a:r>
                        <a:rPr lang="en-IN" sz="800" u="none" strike="noStrike">
                          <a:effectLst/>
                        </a:rPr>
                        <a:t>5</a:t>
                      </a:r>
                      <a:endParaRPr lang="en-IN" sz="800" b="0" i="0" u="none" strike="noStrike">
                        <a:solidFill>
                          <a:srgbClr val="000000"/>
                        </a:solidFill>
                        <a:effectLst/>
                        <a:latin typeface="Trebuchet MS" panose="020B0603020202020204" pitchFamily="34" charset="0"/>
                      </a:endParaRPr>
                    </a:p>
                  </a:txBody>
                  <a:tcPr marL="6684" marR="6684" marT="6684" marB="0" anchor="ctr"/>
                </a:tc>
                <a:tc>
                  <a:txBody>
                    <a:bodyPr/>
                    <a:lstStyle/>
                    <a:p>
                      <a:pPr algn="l" fontAlgn="b"/>
                      <a:r>
                        <a:rPr lang="en-IN" sz="800" u="none" strike="noStrike">
                          <a:effectLst/>
                        </a:rPr>
                        <a:t>08.11.2024</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Create application with CAPM</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extLst>
                  <a:ext uri="{0D108BD9-81ED-4DB2-BD59-A6C34878D82A}">
                    <a16:rowId xmlns:a16="http://schemas.microsoft.com/office/drawing/2014/main" val="4221745008"/>
                  </a:ext>
                </a:extLst>
              </a:tr>
              <a:tr h="266198">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ctr" fontAlgn="ctr"/>
                      <a:r>
                        <a:rPr lang="en-IN" sz="800" u="none" strike="noStrike">
                          <a:effectLst/>
                        </a:rPr>
                        <a:t>6</a:t>
                      </a:r>
                      <a:endParaRPr lang="en-IN" sz="800" b="0" i="0" u="none" strike="noStrike">
                        <a:solidFill>
                          <a:srgbClr val="000000"/>
                        </a:solidFill>
                        <a:effectLst/>
                        <a:latin typeface="Trebuchet MS" panose="020B0603020202020204" pitchFamily="34" charset="0"/>
                      </a:endParaRPr>
                    </a:p>
                  </a:txBody>
                  <a:tcPr marL="6684" marR="6684" marT="6684" marB="0" anchor="ctr"/>
                </a:tc>
                <a:tc>
                  <a:txBody>
                    <a:bodyPr/>
                    <a:lstStyle/>
                    <a:p>
                      <a:pPr algn="l" fontAlgn="b"/>
                      <a:r>
                        <a:rPr lang="en-IN" sz="800" u="none" strike="noStrike">
                          <a:effectLst/>
                        </a:rPr>
                        <a:t>11.11.2024</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Create application with CAPM</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extLst>
                  <a:ext uri="{0D108BD9-81ED-4DB2-BD59-A6C34878D82A}">
                    <a16:rowId xmlns:a16="http://schemas.microsoft.com/office/drawing/2014/main" val="3653722461"/>
                  </a:ext>
                </a:extLst>
              </a:tr>
              <a:tr h="266198">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ctr" fontAlgn="ctr"/>
                      <a:r>
                        <a:rPr lang="en-IN" sz="800" u="none" strike="noStrike">
                          <a:effectLst/>
                        </a:rPr>
                        <a:t>7</a:t>
                      </a:r>
                      <a:endParaRPr lang="en-IN" sz="800" b="0" i="0" u="none" strike="noStrike">
                        <a:solidFill>
                          <a:srgbClr val="000000"/>
                        </a:solidFill>
                        <a:effectLst/>
                        <a:latin typeface="Trebuchet MS" panose="020B0603020202020204" pitchFamily="34" charset="0"/>
                      </a:endParaRPr>
                    </a:p>
                  </a:txBody>
                  <a:tcPr marL="6684" marR="6684" marT="6684" marB="0" anchor="ctr"/>
                </a:tc>
                <a:tc>
                  <a:txBody>
                    <a:bodyPr/>
                    <a:lstStyle/>
                    <a:p>
                      <a:pPr algn="l" fontAlgn="b"/>
                      <a:r>
                        <a:rPr lang="en-IN" sz="800" u="none" strike="noStrike">
                          <a:effectLst/>
                        </a:rPr>
                        <a:t>12.11.2024</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Use of Build WorkZone</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extLst>
                  <a:ext uri="{0D108BD9-81ED-4DB2-BD59-A6C34878D82A}">
                    <a16:rowId xmlns:a16="http://schemas.microsoft.com/office/drawing/2014/main" val="2070434352"/>
                  </a:ext>
                </a:extLst>
              </a:tr>
              <a:tr h="266198">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ctr" fontAlgn="ctr"/>
                      <a:r>
                        <a:rPr lang="en-IN" sz="800" u="none" strike="noStrike">
                          <a:effectLst/>
                        </a:rPr>
                        <a:t>8</a:t>
                      </a:r>
                      <a:endParaRPr lang="en-IN" sz="800" b="0" i="0" u="none" strike="noStrike">
                        <a:solidFill>
                          <a:srgbClr val="000000"/>
                        </a:solidFill>
                        <a:effectLst/>
                        <a:latin typeface="Trebuchet MS" panose="020B0603020202020204" pitchFamily="34" charset="0"/>
                      </a:endParaRPr>
                    </a:p>
                  </a:txBody>
                  <a:tcPr marL="6684" marR="6684" marT="6684" marB="0" anchor="ctr"/>
                </a:tc>
                <a:tc>
                  <a:txBody>
                    <a:bodyPr/>
                    <a:lstStyle/>
                    <a:p>
                      <a:pPr algn="l" fontAlgn="b"/>
                      <a:r>
                        <a:rPr lang="en-IN" sz="800" u="none" strike="noStrike">
                          <a:effectLst/>
                        </a:rPr>
                        <a:t>13.11.2024</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Create Application using Build</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extLst>
                  <a:ext uri="{0D108BD9-81ED-4DB2-BD59-A6C34878D82A}">
                    <a16:rowId xmlns:a16="http://schemas.microsoft.com/office/drawing/2014/main" val="3566541481"/>
                  </a:ext>
                </a:extLst>
              </a:tr>
              <a:tr h="266198">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ctr" fontAlgn="ctr"/>
                      <a:r>
                        <a:rPr lang="en-IN" sz="800" u="none" strike="noStrike">
                          <a:effectLst/>
                        </a:rPr>
                        <a:t>9</a:t>
                      </a:r>
                      <a:endParaRPr lang="en-IN" sz="800" b="0" i="0" u="none" strike="noStrike">
                        <a:solidFill>
                          <a:srgbClr val="000000"/>
                        </a:solidFill>
                        <a:effectLst/>
                        <a:latin typeface="Trebuchet MS" panose="020B0603020202020204" pitchFamily="34" charset="0"/>
                      </a:endParaRPr>
                    </a:p>
                  </a:txBody>
                  <a:tcPr marL="6684" marR="6684" marT="6684" marB="0" anchor="ctr"/>
                </a:tc>
                <a:tc>
                  <a:txBody>
                    <a:bodyPr/>
                    <a:lstStyle/>
                    <a:p>
                      <a:pPr algn="l" fontAlgn="b"/>
                      <a:r>
                        <a:rPr lang="en-IN" sz="800" u="none" strike="noStrike">
                          <a:effectLst/>
                        </a:rPr>
                        <a:t>14.11.2024</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Create Application using Build</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extLst>
                  <a:ext uri="{0D108BD9-81ED-4DB2-BD59-A6C34878D82A}">
                    <a16:rowId xmlns:a16="http://schemas.microsoft.com/office/drawing/2014/main" val="624953580"/>
                  </a:ext>
                </a:extLst>
              </a:tr>
              <a:tr h="266198">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ctr" fontAlgn="ctr"/>
                      <a:r>
                        <a:rPr lang="en-IN" sz="800" u="none" strike="noStrike">
                          <a:effectLst/>
                        </a:rPr>
                        <a:t>10</a:t>
                      </a:r>
                      <a:endParaRPr lang="en-IN" sz="800" b="0" i="0" u="none" strike="noStrike">
                        <a:solidFill>
                          <a:srgbClr val="000000"/>
                        </a:solidFill>
                        <a:effectLst/>
                        <a:latin typeface="Trebuchet MS" panose="020B0603020202020204" pitchFamily="34" charset="0"/>
                      </a:endParaRPr>
                    </a:p>
                  </a:txBody>
                  <a:tcPr marL="6684" marR="6684" marT="6684" marB="0" anchor="ctr"/>
                </a:tc>
                <a:tc>
                  <a:txBody>
                    <a:bodyPr/>
                    <a:lstStyle/>
                    <a:p>
                      <a:pPr algn="l" fontAlgn="b"/>
                      <a:r>
                        <a:rPr lang="en-IN" sz="800" u="none" strike="noStrike">
                          <a:effectLst/>
                        </a:rPr>
                        <a:t>15.11.2024</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Create Application using Build</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extLst>
                  <a:ext uri="{0D108BD9-81ED-4DB2-BD59-A6C34878D82A}">
                    <a16:rowId xmlns:a16="http://schemas.microsoft.com/office/drawing/2014/main" val="2954921324"/>
                  </a:ext>
                </a:extLst>
              </a:tr>
              <a:tr h="266198">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ctr" fontAlgn="ctr"/>
                      <a:r>
                        <a:rPr lang="en-IN" sz="800" u="none" strike="noStrike">
                          <a:effectLst/>
                        </a:rPr>
                        <a:t>11</a:t>
                      </a:r>
                      <a:endParaRPr lang="en-IN" sz="800" b="0" i="0" u="none" strike="noStrike">
                        <a:solidFill>
                          <a:srgbClr val="000000"/>
                        </a:solidFill>
                        <a:effectLst/>
                        <a:latin typeface="Trebuchet MS" panose="020B0603020202020204" pitchFamily="34" charset="0"/>
                      </a:endParaRPr>
                    </a:p>
                  </a:txBody>
                  <a:tcPr marL="6684" marR="6684" marT="6684" marB="0" anchor="ctr"/>
                </a:tc>
                <a:tc>
                  <a:txBody>
                    <a:bodyPr/>
                    <a:lstStyle/>
                    <a:p>
                      <a:pPr algn="l" fontAlgn="b"/>
                      <a:r>
                        <a:rPr lang="en-IN" sz="800" u="none" strike="noStrike">
                          <a:effectLst/>
                        </a:rPr>
                        <a:t>18.11.2024</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Create Application using Build</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extLst>
                  <a:ext uri="{0D108BD9-81ED-4DB2-BD59-A6C34878D82A}">
                    <a16:rowId xmlns:a16="http://schemas.microsoft.com/office/drawing/2014/main" val="1203851362"/>
                  </a:ext>
                </a:extLst>
              </a:tr>
              <a:tr h="266198">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ctr" fontAlgn="ctr"/>
                      <a:r>
                        <a:rPr lang="en-IN" sz="800" u="none" strike="noStrike">
                          <a:effectLst/>
                        </a:rPr>
                        <a:t>12</a:t>
                      </a:r>
                      <a:endParaRPr lang="en-IN" sz="800" b="0" i="0" u="none" strike="noStrike">
                        <a:solidFill>
                          <a:srgbClr val="000000"/>
                        </a:solidFill>
                        <a:effectLst/>
                        <a:latin typeface="Trebuchet MS" panose="020B0603020202020204" pitchFamily="34" charset="0"/>
                      </a:endParaRPr>
                    </a:p>
                  </a:txBody>
                  <a:tcPr marL="6684" marR="6684" marT="6684" marB="0" anchor="ctr"/>
                </a:tc>
                <a:tc>
                  <a:txBody>
                    <a:bodyPr/>
                    <a:lstStyle/>
                    <a:p>
                      <a:pPr algn="l" fontAlgn="b"/>
                      <a:r>
                        <a:rPr lang="en-IN" sz="800" u="none" strike="noStrike">
                          <a:effectLst/>
                        </a:rPr>
                        <a:t>19.11.2024</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Use Build Portal</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extLst>
                  <a:ext uri="{0D108BD9-81ED-4DB2-BD59-A6C34878D82A}">
                    <a16:rowId xmlns:a16="http://schemas.microsoft.com/office/drawing/2014/main" val="2320126644"/>
                  </a:ext>
                </a:extLst>
              </a:tr>
              <a:tr h="266198">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ctr" fontAlgn="ctr"/>
                      <a:r>
                        <a:rPr lang="en-IN" sz="800" u="none" strike="noStrike">
                          <a:effectLst/>
                        </a:rPr>
                        <a:t>13</a:t>
                      </a:r>
                      <a:endParaRPr lang="en-IN" sz="800" b="0" i="0" u="none" strike="noStrike">
                        <a:solidFill>
                          <a:srgbClr val="000000"/>
                        </a:solidFill>
                        <a:effectLst/>
                        <a:latin typeface="Trebuchet MS" panose="020B0603020202020204" pitchFamily="34" charset="0"/>
                      </a:endParaRPr>
                    </a:p>
                  </a:txBody>
                  <a:tcPr marL="6684" marR="6684" marT="6684" marB="0" anchor="ctr"/>
                </a:tc>
                <a:tc>
                  <a:txBody>
                    <a:bodyPr/>
                    <a:lstStyle/>
                    <a:p>
                      <a:pPr algn="l" fontAlgn="b"/>
                      <a:r>
                        <a:rPr lang="en-IN" sz="800" u="none" strike="noStrike">
                          <a:effectLst/>
                        </a:rPr>
                        <a:t>20.11.2024</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Use Build Portal</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extLst>
                  <a:ext uri="{0D108BD9-81ED-4DB2-BD59-A6C34878D82A}">
                    <a16:rowId xmlns:a16="http://schemas.microsoft.com/office/drawing/2014/main" val="981671188"/>
                  </a:ext>
                </a:extLst>
              </a:tr>
              <a:tr h="266198">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ctr" fontAlgn="ctr"/>
                      <a:r>
                        <a:rPr lang="en-IN" sz="800" u="none" strike="noStrike">
                          <a:effectLst/>
                        </a:rPr>
                        <a:t>14</a:t>
                      </a:r>
                      <a:endParaRPr lang="en-IN" sz="800" b="0" i="0" u="none" strike="noStrike">
                        <a:solidFill>
                          <a:srgbClr val="000000"/>
                        </a:solidFill>
                        <a:effectLst/>
                        <a:latin typeface="Trebuchet MS" panose="020B0603020202020204" pitchFamily="34" charset="0"/>
                      </a:endParaRPr>
                    </a:p>
                  </a:txBody>
                  <a:tcPr marL="6684" marR="6684" marT="6684" marB="0" anchor="ctr"/>
                </a:tc>
                <a:tc>
                  <a:txBody>
                    <a:bodyPr/>
                    <a:lstStyle/>
                    <a:p>
                      <a:pPr algn="l" fontAlgn="b"/>
                      <a:r>
                        <a:rPr lang="en-IN" sz="800" u="none" strike="noStrike">
                          <a:effectLst/>
                        </a:rPr>
                        <a:t>21.11.2024</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QnA</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extLst>
                  <a:ext uri="{0D108BD9-81ED-4DB2-BD59-A6C34878D82A}">
                    <a16:rowId xmlns:a16="http://schemas.microsoft.com/office/drawing/2014/main" val="1422176698"/>
                  </a:ext>
                </a:extLst>
              </a:tr>
              <a:tr h="266198">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ctr" fontAlgn="ctr"/>
                      <a:r>
                        <a:rPr lang="en-IN" sz="800" u="none" strike="noStrike">
                          <a:effectLst/>
                        </a:rPr>
                        <a:t>15</a:t>
                      </a:r>
                      <a:endParaRPr lang="en-IN" sz="800" b="0" i="0" u="none" strike="noStrike">
                        <a:solidFill>
                          <a:srgbClr val="000000"/>
                        </a:solidFill>
                        <a:effectLst/>
                        <a:latin typeface="Trebuchet MS" panose="020B0603020202020204" pitchFamily="34" charset="0"/>
                      </a:endParaRPr>
                    </a:p>
                  </a:txBody>
                  <a:tcPr marL="6684" marR="6684" marT="6684" marB="0" anchor="ctr"/>
                </a:tc>
                <a:tc>
                  <a:txBody>
                    <a:bodyPr/>
                    <a:lstStyle/>
                    <a:p>
                      <a:pPr algn="l" fontAlgn="b"/>
                      <a:r>
                        <a:rPr lang="en-IN" sz="800" u="none" strike="noStrike">
                          <a:effectLst/>
                        </a:rPr>
                        <a:t>22.11.2024</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QnA</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extLst>
                  <a:ext uri="{0D108BD9-81ED-4DB2-BD59-A6C34878D82A}">
                    <a16:rowId xmlns:a16="http://schemas.microsoft.com/office/drawing/2014/main" val="322751327"/>
                  </a:ext>
                </a:extLst>
              </a:tr>
              <a:tr h="266198">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ctr" fontAlgn="ctr"/>
                      <a:r>
                        <a:rPr lang="en-IN" sz="800" u="none" strike="noStrike">
                          <a:effectLst/>
                        </a:rPr>
                        <a:t>16</a:t>
                      </a:r>
                      <a:endParaRPr lang="en-IN" sz="800" b="0" i="0" u="none" strike="noStrike">
                        <a:solidFill>
                          <a:srgbClr val="000000"/>
                        </a:solidFill>
                        <a:effectLst/>
                        <a:latin typeface="Trebuchet MS" panose="020B0603020202020204" pitchFamily="34" charset="0"/>
                      </a:endParaRPr>
                    </a:p>
                  </a:txBody>
                  <a:tcPr marL="6684" marR="6684" marT="6684" marB="0" anchor="ctr"/>
                </a:tc>
                <a:tc>
                  <a:txBody>
                    <a:bodyPr/>
                    <a:lstStyle/>
                    <a:p>
                      <a:pPr algn="l" fontAlgn="b"/>
                      <a:r>
                        <a:rPr lang="en-IN" sz="800" u="none" strike="noStrike">
                          <a:effectLst/>
                        </a:rPr>
                        <a:t>23.11.2024</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QnA</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a:effectLst/>
                        </a:rPr>
                        <a:t> </a:t>
                      </a:r>
                      <a:endParaRPr lang="en-IN" sz="800" b="0" i="0" u="none" strike="noStrike">
                        <a:solidFill>
                          <a:srgbClr val="000000"/>
                        </a:solidFill>
                        <a:effectLst/>
                        <a:latin typeface="Trebuchet MS" panose="020B0603020202020204" pitchFamily="34" charset="0"/>
                      </a:endParaRPr>
                    </a:p>
                  </a:txBody>
                  <a:tcPr marL="6684" marR="6684" marT="6684" marB="0" anchor="b"/>
                </a:tc>
                <a:tc>
                  <a:txBody>
                    <a:bodyPr/>
                    <a:lstStyle/>
                    <a:p>
                      <a:pPr algn="l" fontAlgn="b"/>
                      <a:r>
                        <a:rPr lang="en-IN" sz="800" u="none" strike="noStrike" dirty="0">
                          <a:effectLst/>
                        </a:rPr>
                        <a:t> </a:t>
                      </a:r>
                      <a:endParaRPr lang="en-IN" sz="800" b="0" i="0" u="none" strike="noStrike" dirty="0">
                        <a:solidFill>
                          <a:srgbClr val="000000"/>
                        </a:solidFill>
                        <a:effectLst/>
                        <a:latin typeface="Trebuchet MS" panose="020B0603020202020204" pitchFamily="34" charset="0"/>
                      </a:endParaRPr>
                    </a:p>
                  </a:txBody>
                  <a:tcPr marL="6684" marR="6684" marT="6684" marB="0" anchor="b"/>
                </a:tc>
                <a:extLst>
                  <a:ext uri="{0D108BD9-81ED-4DB2-BD59-A6C34878D82A}">
                    <a16:rowId xmlns:a16="http://schemas.microsoft.com/office/drawing/2014/main" val="2840303566"/>
                  </a:ext>
                </a:extLst>
              </a:tr>
            </a:tbl>
          </a:graphicData>
        </a:graphic>
      </p:graphicFrame>
    </p:spTree>
    <p:extLst>
      <p:ext uri="{BB962C8B-B14F-4D97-AF65-F5344CB8AC3E}">
        <p14:creationId xmlns:p14="http://schemas.microsoft.com/office/powerpoint/2010/main" val="4220089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7D07692-82B5-4C08-B311-86A787A4DF8B}"/>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4339" name="Content Placeholder 2">
            <a:extLst>
              <a:ext uri="{FF2B5EF4-FFF2-40B4-BE49-F238E27FC236}">
                <a16:creationId xmlns:a16="http://schemas.microsoft.com/office/drawing/2014/main" id="{DC5793D4-AB1B-4FDD-80B6-355FBC48B893}"/>
              </a:ext>
            </a:extLst>
          </p:cNvPr>
          <p:cNvSpPr>
            <a:spLocks noGrp="1"/>
          </p:cNvSpPr>
          <p:nvPr>
            <p:ph idx="1"/>
          </p:nvPr>
        </p:nvSpPr>
        <p:spPr/>
        <p:txBody>
          <a:bodyPr/>
          <a:lstStyle/>
          <a:p>
            <a:pPr eaLnBrk="1" hangingPunct="1"/>
            <a:endParaRPr lang="en-US" altLang="en-US"/>
          </a:p>
        </p:txBody>
      </p:sp>
      <p:sp>
        <p:nvSpPr>
          <p:cNvPr id="14340" name="Rectangle 40">
            <a:extLst>
              <a:ext uri="{FF2B5EF4-FFF2-40B4-BE49-F238E27FC236}">
                <a16:creationId xmlns:a16="http://schemas.microsoft.com/office/drawing/2014/main" id="{1FF643E2-F4F9-4A09-9427-9C106E58E37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A1F5DBAE-D933-4A76-9EC9-05F74E2974CF}"/>
              </a:ext>
            </a:extLst>
          </p:cNvPr>
          <p:cNvSpPr/>
          <p:nvPr/>
        </p:nvSpPr>
        <p:spPr>
          <a:xfrm>
            <a:off x="0" y="13855"/>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2" name="Rectangle 3">
            <a:extLst>
              <a:ext uri="{FF2B5EF4-FFF2-40B4-BE49-F238E27FC236}">
                <a16:creationId xmlns:a16="http://schemas.microsoft.com/office/drawing/2014/main" id="{A937403F-3B2B-4D9F-BDDF-7ED2505BAD64}"/>
              </a:ext>
            </a:extLst>
          </p:cNvPr>
          <p:cNvSpPr>
            <a:spLocks noChangeArrowheads="1"/>
          </p:cNvSpPr>
          <p:nvPr/>
        </p:nvSpPr>
        <p:spPr bwMode="auto">
          <a:xfrm>
            <a:off x="746126" y="2770187"/>
            <a:ext cx="8397874"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dirty="0">
                <a:solidFill>
                  <a:srgbClr val="FFFFFF"/>
                </a:solidFill>
                <a:latin typeface="Trebuchet MS" panose="020B0603020202020204" pitchFamily="34" charset="0"/>
              </a:rPr>
              <a:t>CPI</a:t>
            </a:r>
          </a:p>
        </p:txBody>
      </p:sp>
      <p:sp>
        <p:nvSpPr>
          <p:cNvPr id="14343" name="Rectangle 4">
            <a:extLst>
              <a:ext uri="{FF2B5EF4-FFF2-40B4-BE49-F238E27FC236}">
                <a16:creationId xmlns:a16="http://schemas.microsoft.com/office/drawing/2014/main" id="{278F1E89-337C-44E0-BB21-94E0DDE4AB95}"/>
              </a:ext>
            </a:extLst>
          </p:cNvPr>
          <p:cNvSpPr>
            <a:spLocks noChangeArrowheads="1"/>
          </p:cNvSpPr>
          <p:nvPr/>
        </p:nvSpPr>
        <p:spPr bwMode="auto">
          <a:xfrm>
            <a:off x="746125" y="4257675"/>
            <a:ext cx="891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20000"/>
              </a:spcAft>
              <a:buFontTx/>
              <a:buNone/>
            </a:pPr>
            <a:endParaRPr lang="en-US" altLang="en-US" sz="1600" dirty="0">
              <a:solidFill>
                <a:srgbClr val="FFFFFF"/>
              </a:solidFill>
              <a:latin typeface="Trebuchet MS" panose="020B0603020202020204" pitchFamily="34" charset="0"/>
            </a:endParaRPr>
          </a:p>
        </p:txBody>
      </p:sp>
      <p:sp>
        <p:nvSpPr>
          <p:cNvPr id="9" name="Rectangle 3">
            <a:extLst>
              <a:ext uri="{FF2B5EF4-FFF2-40B4-BE49-F238E27FC236}">
                <a16:creationId xmlns:a16="http://schemas.microsoft.com/office/drawing/2014/main" id="{204A73D2-A686-42BE-98EF-39924998CE1A}"/>
              </a:ext>
            </a:extLst>
          </p:cNvPr>
          <p:cNvSpPr>
            <a:spLocks noChangeArrowheads="1"/>
          </p:cNvSpPr>
          <p:nvPr/>
        </p:nvSpPr>
        <p:spPr bwMode="auto">
          <a:xfrm>
            <a:off x="687387" y="3665537"/>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sz="2200" dirty="0">
                <a:solidFill>
                  <a:srgbClr val="FFFFFF"/>
                </a:solidFill>
                <a:latin typeface="Trebuchet MS" panose="020B0603020202020204" pitchFamily="34" charset="0"/>
              </a:rPr>
              <a:t> </a:t>
            </a:r>
          </a:p>
        </p:txBody>
      </p:sp>
    </p:spTree>
    <p:extLst>
      <p:ext uri="{BB962C8B-B14F-4D97-AF65-F5344CB8AC3E}">
        <p14:creationId xmlns:p14="http://schemas.microsoft.com/office/powerpoint/2010/main" val="18929950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02F0182-BF6B-48B7-9EF4-E56069692514}"/>
              </a:ext>
            </a:extLst>
          </p:cNvPr>
          <p:cNvSpPr>
            <a:spLocks noGrp="1"/>
          </p:cNvSpPr>
          <p:nvPr>
            <p:ph type="title"/>
          </p:nvPr>
        </p:nvSpPr>
        <p:spPr>
          <a:xfrm>
            <a:off x="215348" y="313153"/>
            <a:ext cx="8724900" cy="638175"/>
          </a:xfrm>
        </p:spPr>
        <p:txBody>
          <a:bodyPr/>
          <a:lstStyle/>
          <a:p>
            <a:r>
              <a:rPr lang="en-IN" sz="2800" dirty="0">
                <a:latin typeface="Trebuchet MS" panose="020B0603020202020204" pitchFamily="34" charset="0"/>
              </a:rPr>
              <a:t>CPI</a:t>
            </a:r>
            <a:endParaRPr lang="en-US" altLang="en-US" dirty="0"/>
          </a:p>
        </p:txBody>
      </p:sp>
      <p:sp>
        <p:nvSpPr>
          <p:cNvPr id="2" name="TextBox 1">
            <a:extLst>
              <a:ext uri="{FF2B5EF4-FFF2-40B4-BE49-F238E27FC236}">
                <a16:creationId xmlns:a16="http://schemas.microsoft.com/office/drawing/2014/main" id="{A2B5701F-825C-D318-C993-D9199D36C7D0}"/>
              </a:ext>
            </a:extLst>
          </p:cNvPr>
          <p:cNvSpPr txBox="1"/>
          <p:nvPr/>
        </p:nvSpPr>
        <p:spPr>
          <a:xfrm>
            <a:off x="495300" y="1524000"/>
            <a:ext cx="8420100" cy="3416320"/>
          </a:xfrm>
          <a:prstGeom prst="rect">
            <a:avLst/>
          </a:prstGeom>
          <a:noFill/>
        </p:spPr>
        <p:txBody>
          <a:bodyPr wrap="square">
            <a:spAutoFit/>
          </a:bodyPr>
          <a:lstStyle/>
          <a:p>
            <a:pPr algn="l"/>
            <a:r>
              <a:rPr lang="en-US" sz="2400" b="0" i="0" dirty="0">
                <a:solidFill>
                  <a:srgbClr val="414141"/>
                </a:solidFill>
                <a:effectLst/>
                <a:latin typeface="Arial" panose="020B0604020202020204" pitchFamily="34" charset="0"/>
              </a:rPr>
              <a:t>Skill Required : Anyone</a:t>
            </a:r>
          </a:p>
          <a:p>
            <a:pPr algn="l"/>
            <a:endParaRPr lang="en-US" sz="2400" b="0" i="0" dirty="0">
              <a:solidFill>
                <a:srgbClr val="414141"/>
              </a:solidFill>
              <a:effectLst/>
              <a:latin typeface="Arial" panose="020B0604020202020204" pitchFamily="34" charset="0"/>
            </a:endParaRPr>
          </a:p>
          <a:p>
            <a:pPr algn="l"/>
            <a:r>
              <a:rPr lang="en-US" sz="2400" b="0" i="0" dirty="0">
                <a:solidFill>
                  <a:srgbClr val="414141"/>
                </a:solidFill>
                <a:effectLst/>
                <a:latin typeface="Arial" panose="020B0604020202020204" pitchFamily="34" charset="0"/>
              </a:rPr>
              <a:t>Trainer : Internal the Trainer </a:t>
            </a:r>
          </a:p>
          <a:p>
            <a:pPr algn="l"/>
            <a:endParaRPr lang="en-US" sz="2400" b="0" i="0" dirty="0">
              <a:solidFill>
                <a:srgbClr val="414141"/>
              </a:solidFill>
              <a:effectLst/>
              <a:latin typeface="Arial" panose="020B0604020202020204" pitchFamily="34" charset="0"/>
            </a:endParaRPr>
          </a:p>
          <a:p>
            <a:pPr algn="l"/>
            <a:r>
              <a:rPr lang="en-US" sz="2400" b="0" i="0" dirty="0">
                <a:solidFill>
                  <a:srgbClr val="414141"/>
                </a:solidFill>
                <a:effectLst/>
                <a:latin typeface="Arial" panose="020B0604020202020204" pitchFamily="34" charset="0"/>
              </a:rPr>
              <a:t>Comment : In Training, the Trainer will tell details how to integrate two system i.e. on-prem to cloud </a:t>
            </a:r>
          </a:p>
          <a:p>
            <a:pPr algn="l"/>
            <a:endParaRPr lang="en-US" sz="2400" b="0" i="0" dirty="0">
              <a:solidFill>
                <a:srgbClr val="414141"/>
              </a:solidFill>
              <a:effectLst/>
              <a:latin typeface="Arial" panose="020B0604020202020204" pitchFamily="34" charset="0"/>
            </a:endParaRPr>
          </a:p>
          <a:p>
            <a:pPr algn="l"/>
            <a:r>
              <a:rPr lang="en-US" sz="2400" b="0" i="0" dirty="0">
                <a:solidFill>
                  <a:srgbClr val="414141"/>
                </a:solidFill>
                <a:effectLst/>
                <a:latin typeface="Arial" panose="020B0604020202020204" pitchFamily="34" charset="0"/>
              </a:rPr>
              <a:t>Applicable development in Cloud can be integrated with public and private</a:t>
            </a:r>
          </a:p>
        </p:txBody>
      </p:sp>
    </p:spTree>
    <p:extLst>
      <p:ext uri="{BB962C8B-B14F-4D97-AF65-F5344CB8AC3E}">
        <p14:creationId xmlns:p14="http://schemas.microsoft.com/office/powerpoint/2010/main" val="11531141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CC91952-D79E-B0CF-C38A-88D8739D1287}"/>
              </a:ext>
            </a:extLst>
          </p:cNvPr>
          <p:cNvGraphicFramePr>
            <a:graphicFrameLocks noGrp="1"/>
          </p:cNvGraphicFramePr>
          <p:nvPr>
            <p:extLst>
              <p:ext uri="{D42A27DB-BD31-4B8C-83A1-F6EECF244321}">
                <p14:modId xmlns:p14="http://schemas.microsoft.com/office/powerpoint/2010/main" val="4153567899"/>
              </p:ext>
            </p:extLst>
          </p:nvPr>
        </p:nvGraphicFramePr>
        <p:xfrm>
          <a:off x="381000" y="1447800"/>
          <a:ext cx="8915403" cy="2173384"/>
        </p:xfrm>
        <a:graphic>
          <a:graphicData uri="http://schemas.openxmlformats.org/drawingml/2006/table">
            <a:tbl>
              <a:tblPr firstRow="1" bandRow="1">
                <a:tableStyleId>{5C22544A-7EE6-4342-B048-85BDC9FD1C3A}</a:tableStyleId>
              </a:tblPr>
              <a:tblGrid>
                <a:gridCol w="1080347">
                  <a:extLst>
                    <a:ext uri="{9D8B030D-6E8A-4147-A177-3AD203B41FA5}">
                      <a16:colId xmlns:a16="http://schemas.microsoft.com/office/drawing/2014/main" val="1761386905"/>
                    </a:ext>
                  </a:extLst>
                </a:gridCol>
                <a:gridCol w="1421120">
                  <a:extLst>
                    <a:ext uri="{9D8B030D-6E8A-4147-A177-3AD203B41FA5}">
                      <a16:colId xmlns:a16="http://schemas.microsoft.com/office/drawing/2014/main" val="3476483085"/>
                    </a:ext>
                  </a:extLst>
                </a:gridCol>
                <a:gridCol w="1245673">
                  <a:extLst>
                    <a:ext uri="{9D8B030D-6E8A-4147-A177-3AD203B41FA5}">
                      <a16:colId xmlns:a16="http://schemas.microsoft.com/office/drawing/2014/main" val="1714405027"/>
                    </a:ext>
                  </a:extLst>
                </a:gridCol>
                <a:gridCol w="1660674">
                  <a:extLst>
                    <a:ext uri="{9D8B030D-6E8A-4147-A177-3AD203B41FA5}">
                      <a16:colId xmlns:a16="http://schemas.microsoft.com/office/drawing/2014/main" val="3608184708"/>
                    </a:ext>
                  </a:extLst>
                </a:gridCol>
                <a:gridCol w="935267">
                  <a:extLst>
                    <a:ext uri="{9D8B030D-6E8A-4147-A177-3AD203B41FA5}">
                      <a16:colId xmlns:a16="http://schemas.microsoft.com/office/drawing/2014/main" val="441035045"/>
                    </a:ext>
                  </a:extLst>
                </a:gridCol>
                <a:gridCol w="1346893">
                  <a:extLst>
                    <a:ext uri="{9D8B030D-6E8A-4147-A177-3AD203B41FA5}">
                      <a16:colId xmlns:a16="http://schemas.microsoft.com/office/drawing/2014/main" val="242691368"/>
                    </a:ext>
                  </a:extLst>
                </a:gridCol>
                <a:gridCol w="1225429">
                  <a:extLst>
                    <a:ext uri="{9D8B030D-6E8A-4147-A177-3AD203B41FA5}">
                      <a16:colId xmlns:a16="http://schemas.microsoft.com/office/drawing/2014/main" val="888400151"/>
                    </a:ext>
                  </a:extLst>
                </a:gridCol>
              </a:tblGrid>
              <a:tr h="810565">
                <a:tc>
                  <a:txBody>
                    <a:bodyPr/>
                    <a:lstStyle/>
                    <a:p>
                      <a:pPr algn="ctr" fontAlgn="b"/>
                      <a:r>
                        <a:rPr lang="en-IN" sz="2300" u="none" strike="noStrike" dirty="0" err="1">
                          <a:effectLst/>
                        </a:rPr>
                        <a:t>Sr.No</a:t>
                      </a:r>
                      <a:r>
                        <a:rPr lang="en-IN" sz="2300" u="none" strike="noStrike" dirty="0">
                          <a:effectLst/>
                        </a:rPr>
                        <a:t>.</a:t>
                      </a:r>
                      <a:endParaRPr lang="en-IN" sz="2300" b="1" i="0" u="none" strike="noStrike" dirty="0">
                        <a:solidFill>
                          <a:srgbClr val="000000"/>
                        </a:solidFill>
                        <a:effectLst/>
                        <a:latin typeface="Aptos Narrow" panose="020B0004020202020204" pitchFamily="34" charset="0"/>
                      </a:endParaRPr>
                    </a:p>
                  </a:txBody>
                  <a:tcPr marL="20244" marR="20244" marT="20244" marB="0" anchor="b"/>
                </a:tc>
                <a:tc>
                  <a:txBody>
                    <a:bodyPr/>
                    <a:lstStyle/>
                    <a:p>
                      <a:pPr algn="ctr" fontAlgn="b"/>
                      <a:r>
                        <a:rPr lang="en-IN" sz="2300" u="none" strike="noStrike">
                          <a:effectLst/>
                        </a:rPr>
                        <a:t>Topic for Training </a:t>
                      </a:r>
                      <a:endParaRPr lang="en-IN" sz="2300" b="1" i="0" u="none" strike="noStrike">
                        <a:solidFill>
                          <a:srgbClr val="000000"/>
                        </a:solidFill>
                        <a:effectLst/>
                        <a:latin typeface="Aptos Narrow" panose="020B0004020202020204" pitchFamily="34" charset="0"/>
                      </a:endParaRPr>
                    </a:p>
                  </a:txBody>
                  <a:tcPr marL="20244" marR="20244" marT="20244" marB="0" anchor="b"/>
                </a:tc>
                <a:tc>
                  <a:txBody>
                    <a:bodyPr/>
                    <a:lstStyle/>
                    <a:p>
                      <a:pPr algn="ctr" fontAlgn="b"/>
                      <a:r>
                        <a:rPr lang="en-IN" sz="2300" u="none" strike="noStrike">
                          <a:effectLst/>
                        </a:rPr>
                        <a:t>Priority </a:t>
                      </a:r>
                      <a:endParaRPr lang="en-IN" sz="2300" b="1" i="0" u="none" strike="noStrike">
                        <a:solidFill>
                          <a:srgbClr val="000000"/>
                        </a:solidFill>
                        <a:effectLst/>
                        <a:latin typeface="Aptos Narrow" panose="020B0004020202020204" pitchFamily="34" charset="0"/>
                      </a:endParaRPr>
                    </a:p>
                  </a:txBody>
                  <a:tcPr marL="20244" marR="20244" marT="20244" marB="0" anchor="b"/>
                </a:tc>
                <a:tc>
                  <a:txBody>
                    <a:bodyPr/>
                    <a:lstStyle/>
                    <a:p>
                      <a:pPr algn="ctr" fontAlgn="b"/>
                      <a:r>
                        <a:rPr lang="en-IN" sz="2300" u="none" strike="noStrike">
                          <a:effectLst/>
                        </a:rPr>
                        <a:t>Consultant</a:t>
                      </a:r>
                      <a:endParaRPr lang="en-IN" sz="2300" b="1" i="0" u="none" strike="noStrike">
                        <a:solidFill>
                          <a:srgbClr val="000000"/>
                        </a:solidFill>
                        <a:effectLst/>
                        <a:latin typeface="Aptos Narrow" panose="020B0004020202020204" pitchFamily="34" charset="0"/>
                      </a:endParaRPr>
                    </a:p>
                  </a:txBody>
                  <a:tcPr marL="20244" marR="20244" marT="20244" marB="0" anchor="b"/>
                </a:tc>
                <a:tc>
                  <a:txBody>
                    <a:bodyPr/>
                    <a:lstStyle/>
                    <a:p>
                      <a:pPr algn="ctr" fontAlgn="b"/>
                      <a:r>
                        <a:rPr lang="en-IN" sz="2300" u="none" strike="noStrike">
                          <a:effectLst/>
                        </a:rPr>
                        <a:t>Band</a:t>
                      </a:r>
                      <a:endParaRPr lang="en-IN" sz="2300" b="1" i="0" u="none" strike="noStrike">
                        <a:solidFill>
                          <a:srgbClr val="000000"/>
                        </a:solidFill>
                        <a:effectLst/>
                        <a:latin typeface="Aptos Narrow" panose="020B0004020202020204" pitchFamily="34" charset="0"/>
                      </a:endParaRPr>
                    </a:p>
                  </a:txBody>
                  <a:tcPr marL="20244" marR="20244" marT="20244" marB="0" anchor="b"/>
                </a:tc>
                <a:tc>
                  <a:txBody>
                    <a:bodyPr/>
                    <a:lstStyle/>
                    <a:p>
                      <a:pPr algn="ctr" fontAlgn="b"/>
                      <a:r>
                        <a:rPr lang="en-IN" sz="2300" u="none" strike="noStrike">
                          <a:effectLst/>
                        </a:rPr>
                        <a:t>Traning Type</a:t>
                      </a:r>
                      <a:endParaRPr lang="en-IN" sz="2300" b="1" i="0" u="none" strike="noStrike">
                        <a:solidFill>
                          <a:srgbClr val="000000"/>
                        </a:solidFill>
                        <a:effectLst/>
                        <a:latin typeface="Aptos Narrow" panose="020B0004020202020204" pitchFamily="34" charset="0"/>
                      </a:endParaRPr>
                    </a:p>
                  </a:txBody>
                  <a:tcPr marL="20244" marR="20244" marT="20244" marB="0" anchor="b"/>
                </a:tc>
                <a:tc>
                  <a:txBody>
                    <a:bodyPr/>
                    <a:lstStyle/>
                    <a:p>
                      <a:pPr algn="ctr" fontAlgn="b"/>
                      <a:r>
                        <a:rPr lang="en-IN" sz="2300" u="none" strike="noStrike">
                          <a:effectLst/>
                        </a:rPr>
                        <a:t>Trainer-1</a:t>
                      </a:r>
                      <a:endParaRPr lang="en-IN" sz="2300" b="1" i="0" u="none" strike="noStrike">
                        <a:solidFill>
                          <a:srgbClr val="000000"/>
                        </a:solidFill>
                        <a:effectLst/>
                        <a:latin typeface="Aptos Narrow" panose="020B0004020202020204" pitchFamily="34" charset="0"/>
                      </a:endParaRPr>
                    </a:p>
                  </a:txBody>
                  <a:tcPr marL="20244" marR="20244" marT="20244" marB="0" anchor="b"/>
                </a:tc>
                <a:extLst>
                  <a:ext uri="{0D108BD9-81ED-4DB2-BD59-A6C34878D82A}">
                    <a16:rowId xmlns:a16="http://schemas.microsoft.com/office/drawing/2014/main" val="1569468530"/>
                  </a:ext>
                </a:extLst>
              </a:tr>
              <a:tr h="454273">
                <a:tc>
                  <a:txBody>
                    <a:bodyPr/>
                    <a:lstStyle/>
                    <a:p>
                      <a:pPr algn="ctr" fontAlgn="b"/>
                      <a:r>
                        <a:rPr lang="en-IN" sz="2300" u="none" strike="noStrike">
                          <a:effectLst/>
                        </a:rPr>
                        <a:t>10</a:t>
                      </a:r>
                      <a:endParaRPr lang="en-IN" sz="2300" b="0" i="0" u="none" strike="noStrike">
                        <a:solidFill>
                          <a:srgbClr val="000000"/>
                        </a:solidFill>
                        <a:effectLst/>
                        <a:latin typeface="Trebuchet MS" panose="020B0603020202020204" pitchFamily="34" charset="0"/>
                      </a:endParaRPr>
                    </a:p>
                  </a:txBody>
                  <a:tcPr marL="20244" marR="20244" marT="20244" marB="0" anchor="b"/>
                </a:tc>
                <a:tc>
                  <a:txBody>
                    <a:bodyPr/>
                    <a:lstStyle/>
                    <a:p>
                      <a:pPr algn="l" fontAlgn="b"/>
                      <a:r>
                        <a:rPr lang="en-IN" sz="2300" u="none" strike="noStrike">
                          <a:effectLst/>
                        </a:rPr>
                        <a:t>CPI</a:t>
                      </a:r>
                      <a:endParaRPr lang="en-IN" sz="2300" b="0" i="0" u="none" strike="noStrike">
                        <a:solidFill>
                          <a:srgbClr val="000000"/>
                        </a:solidFill>
                        <a:effectLst/>
                        <a:latin typeface="Trebuchet MS" panose="020B0603020202020204" pitchFamily="34" charset="0"/>
                      </a:endParaRPr>
                    </a:p>
                  </a:txBody>
                  <a:tcPr marL="20244" marR="20244" marT="20244" marB="0" anchor="b"/>
                </a:tc>
                <a:tc>
                  <a:txBody>
                    <a:bodyPr/>
                    <a:lstStyle/>
                    <a:p>
                      <a:pPr algn="l" fontAlgn="b"/>
                      <a:r>
                        <a:rPr lang="en-IN" sz="2300" u="none" strike="noStrike">
                          <a:effectLst/>
                        </a:rPr>
                        <a:t>P-1</a:t>
                      </a:r>
                      <a:endParaRPr lang="en-IN" sz="2300" b="0" i="0" u="none" strike="noStrike">
                        <a:solidFill>
                          <a:srgbClr val="000000"/>
                        </a:solidFill>
                        <a:effectLst/>
                        <a:latin typeface="Trebuchet MS" panose="020B0603020202020204" pitchFamily="34" charset="0"/>
                      </a:endParaRPr>
                    </a:p>
                  </a:txBody>
                  <a:tcPr marL="20244" marR="20244" marT="20244" marB="0" anchor="b"/>
                </a:tc>
                <a:tc>
                  <a:txBody>
                    <a:bodyPr/>
                    <a:lstStyle/>
                    <a:p>
                      <a:pPr algn="l" fontAlgn="b"/>
                      <a:r>
                        <a:rPr lang="en-IN" sz="2300" u="none" strike="noStrike">
                          <a:effectLst/>
                        </a:rPr>
                        <a:t>Dharama</a:t>
                      </a:r>
                      <a:endParaRPr lang="en-IN" sz="2300" b="0" i="0" u="none" strike="noStrike">
                        <a:solidFill>
                          <a:srgbClr val="000000"/>
                        </a:solidFill>
                        <a:effectLst/>
                        <a:latin typeface="Trebuchet MS" panose="020B0603020202020204" pitchFamily="34" charset="0"/>
                      </a:endParaRPr>
                    </a:p>
                  </a:txBody>
                  <a:tcPr marL="20244" marR="20244" marT="20244" marB="0" anchor="b"/>
                </a:tc>
                <a:tc>
                  <a:txBody>
                    <a:bodyPr/>
                    <a:lstStyle/>
                    <a:p>
                      <a:pPr algn="l" fontAlgn="b"/>
                      <a:r>
                        <a:rPr lang="en-IN" sz="2300" u="none" strike="noStrike">
                          <a:effectLst/>
                        </a:rPr>
                        <a:t>II</a:t>
                      </a:r>
                      <a:endParaRPr lang="en-IN" sz="2300" b="0" i="0" u="none" strike="noStrike">
                        <a:solidFill>
                          <a:srgbClr val="000000"/>
                        </a:solidFill>
                        <a:effectLst/>
                        <a:latin typeface="Trebuchet MS" panose="020B0603020202020204" pitchFamily="34" charset="0"/>
                      </a:endParaRPr>
                    </a:p>
                  </a:txBody>
                  <a:tcPr marL="20244" marR="20244" marT="20244" marB="0" anchor="b"/>
                </a:tc>
                <a:tc>
                  <a:txBody>
                    <a:bodyPr/>
                    <a:lstStyle/>
                    <a:p>
                      <a:pPr algn="l" fontAlgn="b"/>
                      <a:r>
                        <a:rPr lang="en-IN" sz="2300" u="none" strike="noStrike">
                          <a:effectLst/>
                        </a:rPr>
                        <a:t> Internal</a:t>
                      </a:r>
                      <a:endParaRPr lang="en-IN" sz="2300" b="0" i="0" u="none" strike="noStrike">
                        <a:solidFill>
                          <a:srgbClr val="000000"/>
                        </a:solidFill>
                        <a:effectLst/>
                        <a:latin typeface="Trebuchet MS" panose="020B0603020202020204" pitchFamily="34" charset="0"/>
                      </a:endParaRPr>
                    </a:p>
                  </a:txBody>
                  <a:tcPr marL="20244" marR="20244" marT="20244" marB="0" anchor="b"/>
                </a:tc>
                <a:tc>
                  <a:txBody>
                    <a:bodyPr/>
                    <a:lstStyle/>
                    <a:p>
                      <a:pPr algn="l" fontAlgn="b"/>
                      <a:r>
                        <a:rPr lang="en-IN" sz="2300" u="none" strike="noStrike">
                          <a:effectLst/>
                        </a:rPr>
                        <a:t>Rudra</a:t>
                      </a:r>
                      <a:endParaRPr lang="en-IN" sz="2300" b="0" i="0" u="none" strike="noStrike">
                        <a:solidFill>
                          <a:srgbClr val="000000"/>
                        </a:solidFill>
                        <a:effectLst/>
                        <a:latin typeface="Trebuchet MS" panose="020B0603020202020204" pitchFamily="34" charset="0"/>
                      </a:endParaRPr>
                    </a:p>
                  </a:txBody>
                  <a:tcPr marL="20244" marR="20244" marT="20244" marB="0" anchor="b"/>
                </a:tc>
                <a:extLst>
                  <a:ext uri="{0D108BD9-81ED-4DB2-BD59-A6C34878D82A}">
                    <a16:rowId xmlns:a16="http://schemas.microsoft.com/office/drawing/2014/main" val="1269951764"/>
                  </a:ext>
                </a:extLst>
              </a:tr>
              <a:tr h="454273">
                <a:tc>
                  <a:txBody>
                    <a:bodyPr/>
                    <a:lstStyle/>
                    <a:p>
                      <a:pPr algn="ctr" fontAlgn="b"/>
                      <a:r>
                        <a:rPr lang="en-IN" sz="2300" u="none" strike="noStrike">
                          <a:effectLst/>
                        </a:rPr>
                        <a:t> </a:t>
                      </a:r>
                      <a:endParaRPr lang="en-IN" sz="2300" b="0" i="0" u="none" strike="noStrike">
                        <a:solidFill>
                          <a:srgbClr val="000000"/>
                        </a:solidFill>
                        <a:effectLst/>
                        <a:latin typeface="Trebuchet MS" panose="020B0603020202020204" pitchFamily="34" charset="0"/>
                      </a:endParaRPr>
                    </a:p>
                  </a:txBody>
                  <a:tcPr marL="20244" marR="20244" marT="20244" marB="0" anchor="b"/>
                </a:tc>
                <a:tc>
                  <a:txBody>
                    <a:bodyPr/>
                    <a:lstStyle/>
                    <a:p>
                      <a:pPr algn="l" fontAlgn="b"/>
                      <a:r>
                        <a:rPr lang="en-IN" sz="2300" u="none" strike="noStrike">
                          <a:effectLst/>
                        </a:rPr>
                        <a:t>CPI</a:t>
                      </a:r>
                      <a:endParaRPr lang="en-IN" sz="2300" b="0" i="0" u="none" strike="noStrike">
                        <a:solidFill>
                          <a:srgbClr val="000000"/>
                        </a:solidFill>
                        <a:effectLst/>
                        <a:latin typeface="Trebuchet MS" panose="020B0603020202020204" pitchFamily="34" charset="0"/>
                      </a:endParaRPr>
                    </a:p>
                  </a:txBody>
                  <a:tcPr marL="20244" marR="20244" marT="20244" marB="0" anchor="b"/>
                </a:tc>
                <a:tc>
                  <a:txBody>
                    <a:bodyPr/>
                    <a:lstStyle/>
                    <a:p>
                      <a:pPr algn="l" fontAlgn="b"/>
                      <a:r>
                        <a:rPr lang="en-IN" sz="2300" u="none" strike="noStrike">
                          <a:effectLst/>
                        </a:rPr>
                        <a:t> </a:t>
                      </a:r>
                      <a:endParaRPr lang="en-IN" sz="2300" b="0" i="0" u="none" strike="noStrike">
                        <a:solidFill>
                          <a:srgbClr val="000000"/>
                        </a:solidFill>
                        <a:effectLst/>
                        <a:latin typeface="Trebuchet MS" panose="020B0603020202020204" pitchFamily="34" charset="0"/>
                      </a:endParaRPr>
                    </a:p>
                  </a:txBody>
                  <a:tcPr marL="20244" marR="20244" marT="20244" marB="0" anchor="b"/>
                </a:tc>
                <a:tc>
                  <a:txBody>
                    <a:bodyPr/>
                    <a:lstStyle/>
                    <a:p>
                      <a:pPr algn="l" fontAlgn="b"/>
                      <a:r>
                        <a:rPr lang="en-IN" sz="2300" u="none" strike="noStrike">
                          <a:effectLst/>
                        </a:rPr>
                        <a:t>Narendra</a:t>
                      </a:r>
                      <a:endParaRPr lang="en-IN" sz="2300" b="0" i="0" u="none" strike="noStrike">
                        <a:solidFill>
                          <a:srgbClr val="000000"/>
                        </a:solidFill>
                        <a:effectLst/>
                        <a:latin typeface="Trebuchet MS" panose="020B0603020202020204" pitchFamily="34" charset="0"/>
                      </a:endParaRPr>
                    </a:p>
                  </a:txBody>
                  <a:tcPr marL="20244" marR="20244" marT="20244" marB="0" anchor="b"/>
                </a:tc>
                <a:tc>
                  <a:txBody>
                    <a:bodyPr/>
                    <a:lstStyle/>
                    <a:p>
                      <a:pPr algn="l" fontAlgn="b"/>
                      <a:r>
                        <a:rPr lang="en-IN" sz="2300" u="none" strike="noStrike">
                          <a:effectLst/>
                        </a:rPr>
                        <a:t>II</a:t>
                      </a:r>
                      <a:endParaRPr lang="en-IN" sz="2300" b="0" i="0" u="none" strike="noStrike">
                        <a:solidFill>
                          <a:srgbClr val="000000"/>
                        </a:solidFill>
                        <a:effectLst/>
                        <a:latin typeface="Trebuchet MS" panose="020B0603020202020204" pitchFamily="34" charset="0"/>
                      </a:endParaRPr>
                    </a:p>
                  </a:txBody>
                  <a:tcPr marL="20244" marR="20244" marT="20244" marB="0" anchor="b"/>
                </a:tc>
                <a:tc>
                  <a:txBody>
                    <a:bodyPr/>
                    <a:lstStyle/>
                    <a:p>
                      <a:pPr algn="l" fontAlgn="b"/>
                      <a:r>
                        <a:rPr lang="en-IN" sz="2300" u="none" strike="noStrike">
                          <a:effectLst/>
                        </a:rPr>
                        <a:t> Internal</a:t>
                      </a:r>
                      <a:endParaRPr lang="en-IN" sz="2300" b="0" i="0" u="none" strike="noStrike">
                        <a:solidFill>
                          <a:srgbClr val="000000"/>
                        </a:solidFill>
                        <a:effectLst/>
                        <a:latin typeface="Trebuchet MS" panose="020B0603020202020204" pitchFamily="34" charset="0"/>
                      </a:endParaRPr>
                    </a:p>
                  </a:txBody>
                  <a:tcPr marL="20244" marR="20244" marT="20244" marB="0" anchor="b"/>
                </a:tc>
                <a:tc>
                  <a:txBody>
                    <a:bodyPr/>
                    <a:lstStyle/>
                    <a:p>
                      <a:pPr algn="l" fontAlgn="b"/>
                      <a:r>
                        <a:rPr lang="en-IN" sz="2300" u="none" strike="noStrike">
                          <a:effectLst/>
                        </a:rPr>
                        <a:t> </a:t>
                      </a:r>
                      <a:endParaRPr lang="en-IN" sz="2300" b="0" i="0" u="none" strike="noStrike">
                        <a:solidFill>
                          <a:srgbClr val="000000"/>
                        </a:solidFill>
                        <a:effectLst/>
                        <a:latin typeface="Trebuchet MS" panose="020B0603020202020204" pitchFamily="34" charset="0"/>
                      </a:endParaRPr>
                    </a:p>
                  </a:txBody>
                  <a:tcPr marL="20244" marR="20244" marT="20244" marB="0" anchor="b"/>
                </a:tc>
                <a:extLst>
                  <a:ext uri="{0D108BD9-81ED-4DB2-BD59-A6C34878D82A}">
                    <a16:rowId xmlns:a16="http://schemas.microsoft.com/office/drawing/2014/main" val="3479525373"/>
                  </a:ext>
                </a:extLst>
              </a:tr>
              <a:tr h="454273">
                <a:tc>
                  <a:txBody>
                    <a:bodyPr/>
                    <a:lstStyle/>
                    <a:p>
                      <a:pPr algn="ctr" fontAlgn="b"/>
                      <a:r>
                        <a:rPr lang="en-IN" sz="2300" u="none" strike="noStrike">
                          <a:effectLst/>
                        </a:rPr>
                        <a:t> </a:t>
                      </a:r>
                      <a:endParaRPr lang="en-IN" sz="2300" b="0" i="0" u="none" strike="noStrike">
                        <a:solidFill>
                          <a:srgbClr val="000000"/>
                        </a:solidFill>
                        <a:effectLst/>
                        <a:latin typeface="Trebuchet MS" panose="020B0603020202020204" pitchFamily="34" charset="0"/>
                      </a:endParaRPr>
                    </a:p>
                  </a:txBody>
                  <a:tcPr marL="20244" marR="20244" marT="20244" marB="0" anchor="b"/>
                </a:tc>
                <a:tc>
                  <a:txBody>
                    <a:bodyPr/>
                    <a:lstStyle/>
                    <a:p>
                      <a:pPr algn="l" fontAlgn="b"/>
                      <a:r>
                        <a:rPr lang="en-IN" sz="2300" u="none" strike="noStrike">
                          <a:effectLst/>
                        </a:rPr>
                        <a:t>CPI</a:t>
                      </a:r>
                      <a:endParaRPr lang="en-IN" sz="2300" b="0" i="0" u="none" strike="noStrike">
                        <a:solidFill>
                          <a:srgbClr val="000000"/>
                        </a:solidFill>
                        <a:effectLst/>
                        <a:latin typeface="Trebuchet MS" panose="020B0603020202020204" pitchFamily="34" charset="0"/>
                      </a:endParaRPr>
                    </a:p>
                  </a:txBody>
                  <a:tcPr marL="20244" marR="20244" marT="20244" marB="0" anchor="b"/>
                </a:tc>
                <a:tc>
                  <a:txBody>
                    <a:bodyPr/>
                    <a:lstStyle/>
                    <a:p>
                      <a:pPr algn="l" fontAlgn="b"/>
                      <a:r>
                        <a:rPr lang="en-IN" sz="2300" u="none" strike="noStrike">
                          <a:effectLst/>
                        </a:rPr>
                        <a:t> </a:t>
                      </a:r>
                      <a:endParaRPr lang="en-IN" sz="2300" b="0" i="0" u="none" strike="noStrike">
                        <a:solidFill>
                          <a:srgbClr val="000000"/>
                        </a:solidFill>
                        <a:effectLst/>
                        <a:latin typeface="Trebuchet MS" panose="020B0603020202020204" pitchFamily="34" charset="0"/>
                      </a:endParaRPr>
                    </a:p>
                  </a:txBody>
                  <a:tcPr marL="20244" marR="20244" marT="20244" marB="0" anchor="b"/>
                </a:tc>
                <a:tc>
                  <a:txBody>
                    <a:bodyPr/>
                    <a:lstStyle/>
                    <a:p>
                      <a:pPr algn="l" fontAlgn="b"/>
                      <a:r>
                        <a:rPr lang="en-IN" sz="2300" u="none" strike="noStrike">
                          <a:effectLst/>
                        </a:rPr>
                        <a:t>Rahul</a:t>
                      </a:r>
                      <a:endParaRPr lang="en-IN" sz="2300" b="0" i="0" u="none" strike="noStrike">
                        <a:solidFill>
                          <a:srgbClr val="000000"/>
                        </a:solidFill>
                        <a:effectLst/>
                        <a:latin typeface="Trebuchet MS" panose="020B0603020202020204" pitchFamily="34" charset="0"/>
                      </a:endParaRPr>
                    </a:p>
                  </a:txBody>
                  <a:tcPr marL="20244" marR="20244" marT="20244" marB="0" anchor="b"/>
                </a:tc>
                <a:tc>
                  <a:txBody>
                    <a:bodyPr/>
                    <a:lstStyle/>
                    <a:p>
                      <a:pPr algn="l" fontAlgn="b"/>
                      <a:r>
                        <a:rPr lang="en-IN" sz="2300" u="none" strike="noStrike">
                          <a:effectLst/>
                        </a:rPr>
                        <a:t>II</a:t>
                      </a:r>
                      <a:endParaRPr lang="en-IN" sz="2300" b="0" i="0" u="none" strike="noStrike">
                        <a:solidFill>
                          <a:srgbClr val="000000"/>
                        </a:solidFill>
                        <a:effectLst/>
                        <a:latin typeface="Trebuchet MS" panose="020B0603020202020204" pitchFamily="34" charset="0"/>
                      </a:endParaRPr>
                    </a:p>
                  </a:txBody>
                  <a:tcPr marL="20244" marR="20244" marT="20244" marB="0" anchor="b"/>
                </a:tc>
                <a:tc>
                  <a:txBody>
                    <a:bodyPr/>
                    <a:lstStyle/>
                    <a:p>
                      <a:pPr algn="l" fontAlgn="b"/>
                      <a:r>
                        <a:rPr lang="en-IN" sz="2300" u="none" strike="noStrike">
                          <a:effectLst/>
                        </a:rPr>
                        <a:t> Internal</a:t>
                      </a:r>
                      <a:endParaRPr lang="en-IN" sz="2300" b="0" i="0" u="none" strike="noStrike">
                        <a:solidFill>
                          <a:srgbClr val="000000"/>
                        </a:solidFill>
                        <a:effectLst/>
                        <a:latin typeface="Trebuchet MS" panose="020B0603020202020204" pitchFamily="34" charset="0"/>
                      </a:endParaRPr>
                    </a:p>
                  </a:txBody>
                  <a:tcPr marL="20244" marR="20244" marT="20244" marB="0" anchor="b"/>
                </a:tc>
                <a:tc>
                  <a:txBody>
                    <a:bodyPr/>
                    <a:lstStyle/>
                    <a:p>
                      <a:pPr algn="l" fontAlgn="b"/>
                      <a:r>
                        <a:rPr lang="en-IN" sz="2300" u="none" strike="noStrike" dirty="0">
                          <a:effectLst/>
                        </a:rPr>
                        <a:t> </a:t>
                      </a:r>
                      <a:endParaRPr lang="en-IN" sz="2300" b="0" i="0" u="none" strike="noStrike" dirty="0">
                        <a:solidFill>
                          <a:srgbClr val="000000"/>
                        </a:solidFill>
                        <a:effectLst/>
                        <a:latin typeface="Trebuchet MS" panose="020B0603020202020204" pitchFamily="34" charset="0"/>
                      </a:endParaRPr>
                    </a:p>
                  </a:txBody>
                  <a:tcPr marL="20244" marR="20244" marT="20244" marB="0" anchor="b"/>
                </a:tc>
                <a:extLst>
                  <a:ext uri="{0D108BD9-81ED-4DB2-BD59-A6C34878D82A}">
                    <a16:rowId xmlns:a16="http://schemas.microsoft.com/office/drawing/2014/main" val="106642809"/>
                  </a:ext>
                </a:extLst>
              </a:tr>
            </a:tbl>
          </a:graphicData>
        </a:graphic>
      </p:graphicFrame>
    </p:spTree>
    <p:extLst>
      <p:ext uri="{BB962C8B-B14F-4D97-AF65-F5344CB8AC3E}">
        <p14:creationId xmlns:p14="http://schemas.microsoft.com/office/powerpoint/2010/main" val="2956384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3120DF6-B7D0-8080-A201-A85E515540E1}"/>
              </a:ext>
            </a:extLst>
          </p:cNvPr>
          <p:cNvSpPr>
            <a:spLocks noGrp="1"/>
          </p:cNvSpPr>
          <p:nvPr>
            <p:ph type="title"/>
          </p:nvPr>
        </p:nvSpPr>
        <p:spPr>
          <a:xfrm>
            <a:off x="495300" y="274638"/>
            <a:ext cx="8915400" cy="1143000"/>
          </a:xfrm>
        </p:spPr>
        <p:txBody>
          <a:bodyPr/>
          <a:lstStyle/>
          <a:p>
            <a:endParaRPr lang="en-US"/>
          </a:p>
        </p:txBody>
      </p:sp>
      <p:graphicFrame>
        <p:nvGraphicFramePr>
          <p:cNvPr id="5" name="Content Placeholder 4">
            <a:extLst>
              <a:ext uri="{FF2B5EF4-FFF2-40B4-BE49-F238E27FC236}">
                <a16:creationId xmlns:a16="http://schemas.microsoft.com/office/drawing/2014/main" id="{B58E66BA-7F28-62C5-EF05-93C27BB4DCF5}"/>
              </a:ext>
            </a:extLst>
          </p:cNvPr>
          <p:cNvGraphicFramePr>
            <a:graphicFrameLocks noGrp="1"/>
          </p:cNvGraphicFramePr>
          <p:nvPr>
            <p:ph sz="half" idx="2"/>
            <p:extLst>
              <p:ext uri="{D42A27DB-BD31-4B8C-83A1-F6EECF244321}">
                <p14:modId xmlns:p14="http://schemas.microsoft.com/office/powerpoint/2010/main" val="755162714"/>
              </p:ext>
            </p:extLst>
          </p:nvPr>
        </p:nvGraphicFramePr>
        <p:xfrm>
          <a:off x="495300" y="1905001"/>
          <a:ext cx="8343900" cy="2910233"/>
        </p:xfrm>
        <a:graphic>
          <a:graphicData uri="http://schemas.openxmlformats.org/drawingml/2006/table">
            <a:tbl>
              <a:tblPr firstRow="1" bandRow="1">
                <a:tableStyleId>{5C22544A-7EE6-4342-B048-85BDC9FD1C3A}</a:tableStyleId>
              </a:tblPr>
              <a:tblGrid>
                <a:gridCol w="946394">
                  <a:extLst>
                    <a:ext uri="{9D8B030D-6E8A-4147-A177-3AD203B41FA5}">
                      <a16:colId xmlns:a16="http://schemas.microsoft.com/office/drawing/2014/main" val="2474954519"/>
                    </a:ext>
                  </a:extLst>
                </a:gridCol>
                <a:gridCol w="1055129">
                  <a:extLst>
                    <a:ext uri="{9D8B030D-6E8A-4147-A177-3AD203B41FA5}">
                      <a16:colId xmlns:a16="http://schemas.microsoft.com/office/drawing/2014/main" val="796631152"/>
                    </a:ext>
                  </a:extLst>
                </a:gridCol>
                <a:gridCol w="946394">
                  <a:extLst>
                    <a:ext uri="{9D8B030D-6E8A-4147-A177-3AD203B41FA5}">
                      <a16:colId xmlns:a16="http://schemas.microsoft.com/office/drawing/2014/main" val="1094219437"/>
                    </a:ext>
                  </a:extLst>
                </a:gridCol>
                <a:gridCol w="632616">
                  <a:extLst>
                    <a:ext uri="{9D8B030D-6E8A-4147-A177-3AD203B41FA5}">
                      <a16:colId xmlns:a16="http://schemas.microsoft.com/office/drawing/2014/main" val="2475459966"/>
                    </a:ext>
                  </a:extLst>
                </a:gridCol>
                <a:gridCol w="3723773">
                  <a:extLst>
                    <a:ext uri="{9D8B030D-6E8A-4147-A177-3AD203B41FA5}">
                      <a16:colId xmlns:a16="http://schemas.microsoft.com/office/drawing/2014/main" val="95703432"/>
                    </a:ext>
                  </a:extLst>
                </a:gridCol>
                <a:gridCol w="1039594">
                  <a:extLst>
                    <a:ext uri="{9D8B030D-6E8A-4147-A177-3AD203B41FA5}">
                      <a16:colId xmlns:a16="http://schemas.microsoft.com/office/drawing/2014/main" val="3775391342"/>
                    </a:ext>
                  </a:extLst>
                </a:gridCol>
              </a:tblGrid>
              <a:tr h="787531">
                <a:tc>
                  <a:txBody>
                    <a:bodyPr/>
                    <a:lstStyle/>
                    <a:p>
                      <a:pPr algn="ctr" fontAlgn="b"/>
                      <a:r>
                        <a:rPr lang="en-IN" sz="1000" u="none" strike="noStrike">
                          <a:effectLst/>
                        </a:rPr>
                        <a:t>Sr.No.</a:t>
                      </a:r>
                      <a:endParaRPr lang="en-IN" sz="1000" b="1" i="0" u="none" strike="noStrike">
                        <a:solidFill>
                          <a:srgbClr val="000000"/>
                        </a:solidFill>
                        <a:effectLst/>
                        <a:latin typeface="Trebuchet MS" panose="020B0603020202020204" pitchFamily="34" charset="0"/>
                      </a:endParaRPr>
                    </a:p>
                  </a:txBody>
                  <a:tcPr marL="9314" marR="9314" marT="9314" marB="0" anchor="b"/>
                </a:tc>
                <a:tc>
                  <a:txBody>
                    <a:bodyPr/>
                    <a:lstStyle/>
                    <a:p>
                      <a:pPr algn="ctr" fontAlgn="b"/>
                      <a:r>
                        <a:rPr lang="en-IN" sz="1000" u="none" strike="noStrike">
                          <a:effectLst/>
                        </a:rPr>
                        <a:t>Module</a:t>
                      </a:r>
                      <a:endParaRPr lang="en-IN" sz="1000" b="1" i="0" u="none" strike="noStrike">
                        <a:solidFill>
                          <a:srgbClr val="000000"/>
                        </a:solidFill>
                        <a:effectLst/>
                        <a:latin typeface="Trebuchet MS" panose="020B0603020202020204" pitchFamily="34" charset="0"/>
                      </a:endParaRPr>
                    </a:p>
                  </a:txBody>
                  <a:tcPr marL="9314" marR="9314" marT="9314" marB="0" anchor="b"/>
                </a:tc>
                <a:tc>
                  <a:txBody>
                    <a:bodyPr/>
                    <a:lstStyle/>
                    <a:p>
                      <a:pPr algn="ctr" fontAlgn="b"/>
                      <a:r>
                        <a:rPr lang="en-IN" sz="1000" u="none" strike="noStrike">
                          <a:effectLst/>
                        </a:rPr>
                        <a:t>Sr.No.</a:t>
                      </a:r>
                      <a:endParaRPr lang="en-IN" sz="1000" b="1" i="0" u="none" strike="noStrike">
                        <a:solidFill>
                          <a:srgbClr val="000000"/>
                        </a:solidFill>
                        <a:effectLst/>
                        <a:latin typeface="Trebuchet MS" panose="020B0603020202020204" pitchFamily="34" charset="0"/>
                      </a:endParaRPr>
                    </a:p>
                  </a:txBody>
                  <a:tcPr marL="9314" marR="9314" marT="9314" marB="0" anchor="b"/>
                </a:tc>
                <a:tc>
                  <a:txBody>
                    <a:bodyPr/>
                    <a:lstStyle/>
                    <a:p>
                      <a:pPr algn="ctr" fontAlgn="b"/>
                      <a:r>
                        <a:rPr lang="en-IN" sz="1000" u="none" strike="noStrike">
                          <a:effectLst/>
                        </a:rPr>
                        <a:t>Hrs</a:t>
                      </a:r>
                      <a:endParaRPr lang="en-IN" sz="1000" b="1" i="0" u="none" strike="noStrike">
                        <a:solidFill>
                          <a:srgbClr val="000000"/>
                        </a:solidFill>
                        <a:effectLst/>
                        <a:latin typeface="Trebuchet MS" panose="020B0603020202020204" pitchFamily="34" charset="0"/>
                      </a:endParaRPr>
                    </a:p>
                  </a:txBody>
                  <a:tcPr marL="9314" marR="9314" marT="9314" marB="0" anchor="b"/>
                </a:tc>
                <a:tc>
                  <a:txBody>
                    <a:bodyPr/>
                    <a:lstStyle/>
                    <a:p>
                      <a:pPr algn="ctr" fontAlgn="b"/>
                      <a:r>
                        <a:rPr lang="en-IN" sz="1000" u="none" strike="noStrike">
                          <a:effectLst/>
                        </a:rPr>
                        <a:t>Topic</a:t>
                      </a:r>
                      <a:endParaRPr lang="en-IN" sz="1000" b="1" i="0" u="none" strike="noStrike">
                        <a:solidFill>
                          <a:srgbClr val="000000"/>
                        </a:solidFill>
                        <a:effectLst/>
                        <a:latin typeface="Trebuchet MS" panose="020B0603020202020204" pitchFamily="34" charset="0"/>
                      </a:endParaRPr>
                    </a:p>
                  </a:txBody>
                  <a:tcPr marL="9314" marR="9314" marT="9314" marB="0" anchor="b"/>
                </a:tc>
                <a:tc>
                  <a:txBody>
                    <a:bodyPr/>
                    <a:lstStyle/>
                    <a:p>
                      <a:pPr algn="ctr" fontAlgn="b"/>
                      <a:r>
                        <a:rPr lang="en-IN" sz="1000" u="none" strike="noStrike">
                          <a:effectLst/>
                        </a:rPr>
                        <a:t>Trainer-1</a:t>
                      </a:r>
                      <a:endParaRPr lang="en-IN" sz="1000" b="1" i="0" u="none" strike="noStrike">
                        <a:solidFill>
                          <a:srgbClr val="000000"/>
                        </a:solidFill>
                        <a:effectLst/>
                        <a:latin typeface="Trebuchet MS" panose="020B0603020202020204" pitchFamily="34" charset="0"/>
                      </a:endParaRPr>
                    </a:p>
                  </a:txBody>
                  <a:tcPr marL="9314" marR="9314" marT="9314" marB="0" anchor="b"/>
                </a:tc>
                <a:extLst>
                  <a:ext uri="{0D108BD9-81ED-4DB2-BD59-A6C34878D82A}">
                    <a16:rowId xmlns:a16="http://schemas.microsoft.com/office/drawing/2014/main" val="3255708909"/>
                  </a:ext>
                </a:extLst>
              </a:tr>
              <a:tr h="445057">
                <a:tc>
                  <a:txBody>
                    <a:bodyPr/>
                    <a:lstStyle/>
                    <a:p>
                      <a:pPr algn="ctr" fontAlgn="b"/>
                      <a:r>
                        <a:rPr lang="en-IN" sz="1000" u="none" strike="noStrike">
                          <a:effectLst/>
                        </a:rPr>
                        <a:t>9</a:t>
                      </a:r>
                      <a:endParaRPr lang="en-IN" sz="1000" b="0" i="0" u="none" strike="noStrike">
                        <a:solidFill>
                          <a:srgbClr val="000000"/>
                        </a:solidFill>
                        <a:effectLst/>
                        <a:latin typeface="Trebuchet MS" panose="020B0603020202020204" pitchFamily="34" charset="0"/>
                      </a:endParaRPr>
                    </a:p>
                  </a:txBody>
                  <a:tcPr marL="9314" marR="9314" marT="9314" marB="0" anchor="b"/>
                </a:tc>
                <a:tc>
                  <a:txBody>
                    <a:bodyPr/>
                    <a:lstStyle/>
                    <a:p>
                      <a:pPr algn="ctr" fontAlgn="b"/>
                      <a:r>
                        <a:rPr lang="en-IN" sz="1000" u="none" strike="noStrike">
                          <a:effectLst/>
                        </a:rPr>
                        <a:t>CPI</a:t>
                      </a:r>
                      <a:endParaRPr lang="en-IN" sz="1000" b="0" i="0" u="none" strike="noStrike">
                        <a:solidFill>
                          <a:srgbClr val="000000"/>
                        </a:solidFill>
                        <a:effectLst/>
                        <a:latin typeface="Trebuchet MS" panose="020B0603020202020204" pitchFamily="34" charset="0"/>
                      </a:endParaRPr>
                    </a:p>
                  </a:txBody>
                  <a:tcPr marL="9314" marR="9314" marT="9314" marB="0" anchor="b"/>
                </a:tc>
                <a:tc>
                  <a:txBody>
                    <a:bodyPr/>
                    <a:lstStyle/>
                    <a:p>
                      <a:pPr algn="ctr" fontAlgn="ctr"/>
                      <a:r>
                        <a:rPr lang="en-IN" sz="1000" u="none" strike="noStrike">
                          <a:effectLst/>
                        </a:rPr>
                        <a:t>1</a:t>
                      </a:r>
                      <a:endParaRPr lang="en-IN" sz="1000" b="0" i="0" u="none" strike="noStrike">
                        <a:solidFill>
                          <a:srgbClr val="000000"/>
                        </a:solidFill>
                        <a:effectLst/>
                        <a:latin typeface="Trebuchet MS" panose="020B0603020202020204" pitchFamily="34" charset="0"/>
                      </a:endParaRPr>
                    </a:p>
                  </a:txBody>
                  <a:tcPr marL="9314" marR="9314" marT="9314" marB="0" anchor="ctr"/>
                </a:tc>
                <a:tc>
                  <a:txBody>
                    <a:bodyPr/>
                    <a:lstStyle/>
                    <a:p>
                      <a:pPr algn="ctr" fontAlgn="ctr"/>
                      <a:r>
                        <a:rPr lang="en-IN" sz="1000" u="none" strike="noStrike">
                          <a:effectLst/>
                        </a:rPr>
                        <a:t>3</a:t>
                      </a:r>
                      <a:endParaRPr lang="en-IN" sz="1000" b="0" i="0" u="none" strike="noStrike">
                        <a:solidFill>
                          <a:srgbClr val="000000"/>
                        </a:solidFill>
                        <a:effectLst/>
                        <a:latin typeface="Trebuchet MS" panose="020B0603020202020204" pitchFamily="34" charset="0"/>
                      </a:endParaRPr>
                    </a:p>
                  </a:txBody>
                  <a:tcPr marL="9314" marR="9314" marT="9314" marB="0" anchor="ctr"/>
                </a:tc>
                <a:tc>
                  <a:txBody>
                    <a:bodyPr/>
                    <a:lstStyle/>
                    <a:p>
                      <a:pPr algn="l" fontAlgn="b"/>
                      <a:r>
                        <a:rPr lang="en-IN" sz="1000" u="none" strike="noStrike">
                          <a:effectLst/>
                        </a:rPr>
                        <a:t>Basic of iflow creation </a:t>
                      </a:r>
                      <a:endParaRPr lang="en-IN" sz="1000" b="0" i="0" u="none" strike="noStrike">
                        <a:solidFill>
                          <a:srgbClr val="000000"/>
                        </a:solidFill>
                        <a:effectLst/>
                        <a:latin typeface="Trebuchet MS" panose="020B0603020202020204" pitchFamily="34" charset="0"/>
                      </a:endParaRPr>
                    </a:p>
                  </a:txBody>
                  <a:tcPr marL="9314" marR="9314" marT="9314" marB="0" anchor="b"/>
                </a:tc>
                <a:tc>
                  <a:txBody>
                    <a:bodyPr/>
                    <a:lstStyle/>
                    <a:p>
                      <a:pPr algn="l" fontAlgn="b"/>
                      <a:r>
                        <a:rPr lang="en-IN" sz="1000" u="none" strike="noStrike" dirty="0">
                          <a:effectLst/>
                        </a:rPr>
                        <a:t>Rudra</a:t>
                      </a:r>
                      <a:endParaRPr lang="en-IN" sz="1000" b="0" i="0" u="none" strike="noStrike" dirty="0">
                        <a:solidFill>
                          <a:srgbClr val="000000"/>
                        </a:solidFill>
                        <a:effectLst/>
                        <a:latin typeface="Trebuchet MS" panose="020B0603020202020204" pitchFamily="34" charset="0"/>
                      </a:endParaRPr>
                    </a:p>
                  </a:txBody>
                  <a:tcPr marL="9314" marR="9314" marT="9314" marB="0" anchor="b"/>
                </a:tc>
                <a:extLst>
                  <a:ext uri="{0D108BD9-81ED-4DB2-BD59-A6C34878D82A}">
                    <a16:rowId xmlns:a16="http://schemas.microsoft.com/office/drawing/2014/main" val="818283066"/>
                  </a:ext>
                </a:extLst>
              </a:tr>
              <a:tr h="787531">
                <a:tc>
                  <a:txBody>
                    <a:bodyPr/>
                    <a:lstStyle/>
                    <a:p>
                      <a:pPr algn="ctr" fontAlgn="b"/>
                      <a:endParaRPr lang="en-IN" sz="1000" b="0" i="0" u="none" strike="noStrike">
                        <a:solidFill>
                          <a:srgbClr val="000000"/>
                        </a:solidFill>
                        <a:effectLst/>
                        <a:latin typeface="Trebuchet MS" panose="020B0603020202020204" pitchFamily="34" charset="0"/>
                      </a:endParaRPr>
                    </a:p>
                  </a:txBody>
                  <a:tcPr marL="9314" marR="9314" marT="9314" marB="0" anchor="b"/>
                </a:tc>
                <a:tc>
                  <a:txBody>
                    <a:bodyPr/>
                    <a:lstStyle/>
                    <a:p>
                      <a:pPr algn="l" fontAlgn="b"/>
                      <a:endParaRPr lang="en-IN" sz="1000" b="0" i="0" u="none" strike="noStrike">
                        <a:solidFill>
                          <a:srgbClr val="000000"/>
                        </a:solidFill>
                        <a:effectLst/>
                        <a:latin typeface="Trebuchet MS" panose="020B0603020202020204" pitchFamily="34" charset="0"/>
                      </a:endParaRPr>
                    </a:p>
                  </a:txBody>
                  <a:tcPr marL="9314" marR="9314" marT="9314" marB="0" anchor="b"/>
                </a:tc>
                <a:tc>
                  <a:txBody>
                    <a:bodyPr/>
                    <a:lstStyle/>
                    <a:p>
                      <a:pPr algn="ctr" fontAlgn="ctr"/>
                      <a:r>
                        <a:rPr lang="en-IN" sz="1000" u="none" strike="noStrike">
                          <a:effectLst/>
                        </a:rPr>
                        <a:t>2</a:t>
                      </a:r>
                      <a:endParaRPr lang="en-IN" sz="1000" b="0" i="0" u="none" strike="noStrike">
                        <a:solidFill>
                          <a:srgbClr val="000000"/>
                        </a:solidFill>
                        <a:effectLst/>
                        <a:latin typeface="Trebuchet MS" panose="020B0603020202020204" pitchFamily="34" charset="0"/>
                      </a:endParaRPr>
                    </a:p>
                  </a:txBody>
                  <a:tcPr marL="9314" marR="9314" marT="9314" marB="0" anchor="ctr"/>
                </a:tc>
                <a:tc>
                  <a:txBody>
                    <a:bodyPr/>
                    <a:lstStyle/>
                    <a:p>
                      <a:pPr algn="ctr" fontAlgn="ctr"/>
                      <a:r>
                        <a:rPr lang="en-IN" sz="1000" u="none" strike="noStrike">
                          <a:effectLst/>
                        </a:rPr>
                        <a:t>3</a:t>
                      </a:r>
                      <a:endParaRPr lang="en-IN" sz="1000" b="0" i="0" u="none" strike="noStrike">
                        <a:solidFill>
                          <a:srgbClr val="000000"/>
                        </a:solidFill>
                        <a:effectLst/>
                        <a:latin typeface="Trebuchet MS" panose="020B0603020202020204" pitchFamily="34" charset="0"/>
                      </a:endParaRPr>
                    </a:p>
                  </a:txBody>
                  <a:tcPr marL="9314" marR="9314" marT="9314" marB="0" anchor="ctr"/>
                </a:tc>
                <a:tc>
                  <a:txBody>
                    <a:bodyPr/>
                    <a:lstStyle/>
                    <a:p>
                      <a:pPr algn="l" fontAlgn="b"/>
                      <a:r>
                        <a:rPr lang="en-US" sz="1000" u="none" strike="noStrike">
                          <a:effectLst/>
                        </a:rPr>
                        <a:t>Connection of Two System and Passing of between them</a:t>
                      </a:r>
                      <a:endParaRPr lang="en-US" sz="1000" b="0" i="0" u="none" strike="noStrike">
                        <a:solidFill>
                          <a:srgbClr val="000000"/>
                        </a:solidFill>
                        <a:effectLst/>
                        <a:latin typeface="Trebuchet MS" panose="020B0603020202020204" pitchFamily="34" charset="0"/>
                      </a:endParaRPr>
                    </a:p>
                  </a:txBody>
                  <a:tcPr marL="9314" marR="9314" marT="9314" marB="0" anchor="b"/>
                </a:tc>
                <a:tc>
                  <a:txBody>
                    <a:bodyPr/>
                    <a:lstStyle/>
                    <a:p>
                      <a:pPr algn="l" fontAlgn="b"/>
                      <a:r>
                        <a:rPr lang="en-IN" sz="1000" u="none" strike="noStrike">
                          <a:effectLst/>
                        </a:rPr>
                        <a:t>Rudra</a:t>
                      </a:r>
                      <a:endParaRPr lang="en-IN" sz="1000" b="0" i="0" u="none" strike="noStrike">
                        <a:solidFill>
                          <a:srgbClr val="000000"/>
                        </a:solidFill>
                        <a:effectLst/>
                        <a:latin typeface="Trebuchet MS" panose="020B0603020202020204" pitchFamily="34" charset="0"/>
                      </a:endParaRPr>
                    </a:p>
                  </a:txBody>
                  <a:tcPr marL="9314" marR="9314" marT="9314" marB="0" anchor="b"/>
                </a:tc>
                <a:extLst>
                  <a:ext uri="{0D108BD9-81ED-4DB2-BD59-A6C34878D82A}">
                    <a16:rowId xmlns:a16="http://schemas.microsoft.com/office/drawing/2014/main" val="1511604624"/>
                  </a:ext>
                </a:extLst>
              </a:tr>
              <a:tr h="445057">
                <a:tc>
                  <a:txBody>
                    <a:bodyPr/>
                    <a:lstStyle/>
                    <a:p>
                      <a:pPr algn="ctr" fontAlgn="b"/>
                      <a:endParaRPr lang="en-IN" sz="1000" b="0" i="0" u="none" strike="noStrike">
                        <a:solidFill>
                          <a:srgbClr val="000000"/>
                        </a:solidFill>
                        <a:effectLst/>
                        <a:latin typeface="Trebuchet MS" panose="020B0603020202020204" pitchFamily="34" charset="0"/>
                      </a:endParaRPr>
                    </a:p>
                  </a:txBody>
                  <a:tcPr marL="9314" marR="9314" marT="9314" marB="0" anchor="b"/>
                </a:tc>
                <a:tc>
                  <a:txBody>
                    <a:bodyPr/>
                    <a:lstStyle/>
                    <a:p>
                      <a:pPr algn="l" fontAlgn="b"/>
                      <a:endParaRPr lang="en-IN" sz="1000" b="0" i="0" u="none" strike="noStrike">
                        <a:solidFill>
                          <a:srgbClr val="000000"/>
                        </a:solidFill>
                        <a:effectLst/>
                        <a:latin typeface="Trebuchet MS" panose="020B0603020202020204" pitchFamily="34" charset="0"/>
                      </a:endParaRPr>
                    </a:p>
                  </a:txBody>
                  <a:tcPr marL="9314" marR="9314" marT="9314" marB="0" anchor="b"/>
                </a:tc>
                <a:tc>
                  <a:txBody>
                    <a:bodyPr/>
                    <a:lstStyle/>
                    <a:p>
                      <a:pPr algn="ctr" fontAlgn="ctr"/>
                      <a:r>
                        <a:rPr lang="en-IN" sz="1000" u="none" strike="noStrike">
                          <a:effectLst/>
                        </a:rPr>
                        <a:t>3</a:t>
                      </a:r>
                      <a:endParaRPr lang="en-IN" sz="1000" b="0" i="0" u="none" strike="noStrike">
                        <a:solidFill>
                          <a:srgbClr val="000000"/>
                        </a:solidFill>
                        <a:effectLst/>
                        <a:latin typeface="Trebuchet MS" panose="020B0603020202020204" pitchFamily="34" charset="0"/>
                      </a:endParaRPr>
                    </a:p>
                  </a:txBody>
                  <a:tcPr marL="9314" marR="9314" marT="9314" marB="0" anchor="ctr"/>
                </a:tc>
                <a:tc>
                  <a:txBody>
                    <a:bodyPr/>
                    <a:lstStyle/>
                    <a:p>
                      <a:pPr algn="ctr" fontAlgn="ctr"/>
                      <a:r>
                        <a:rPr lang="en-IN" sz="1000" u="none" strike="noStrike">
                          <a:effectLst/>
                        </a:rPr>
                        <a:t>3</a:t>
                      </a:r>
                      <a:endParaRPr lang="en-IN" sz="1000" b="0" i="0" u="none" strike="noStrike">
                        <a:solidFill>
                          <a:srgbClr val="000000"/>
                        </a:solidFill>
                        <a:effectLst/>
                        <a:latin typeface="Trebuchet MS" panose="020B0603020202020204" pitchFamily="34" charset="0"/>
                      </a:endParaRPr>
                    </a:p>
                  </a:txBody>
                  <a:tcPr marL="9314" marR="9314" marT="9314" marB="0" anchor="ctr"/>
                </a:tc>
                <a:tc>
                  <a:txBody>
                    <a:bodyPr/>
                    <a:lstStyle/>
                    <a:p>
                      <a:pPr algn="l" fontAlgn="b"/>
                      <a:r>
                        <a:rPr lang="en-IN" sz="1000" u="none" strike="noStrike">
                          <a:effectLst/>
                        </a:rPr>
                        <a:t>Real time Scenario </a:t>
                      </a:r>
                      <a:endParaRPr lang="en-IN" sz="1000" b="0" i="0" u="none" strike="noStrike">
                        <a:solidFill>
                          <a:srgbClr val="000000"/>
                        </a:solidFill>
                        <a:effectLst/>
                        <a:latin typeface="Trebuchet MS" panose="020B0603020202020204" pitchFamily="34" charset="0"/>
                      </a:endParaRPr>
                    </a:p>
                  </a:txBody>
                  <a:tcPr marL="9314" marR="9314" marT="9314" marB="0" anchor="b"/>
                </a:tc>
                <a:tc>
                  <a:txBody>
                    <a:bodyPr/>
                    <a:lstStyle/>
                    <a:p>
                      <a:pPr algn="l" fontAlgn="b"/>
                      <a:r>
                        <a:rPr lang="en-IN" sz="1000" u="none" strike="noStrike">
                          <a:effectLst/>
                        </a:rPr>
                        <a:t>Rudra</a:t>
                      </a:r>
                      <a:endParaRPr lang="en-IN" sz="1000" b="0" i="0" u="none" strike="noStrike">
                        <a:solidFill>
                          <a:srgbClr val="000000"/>
                        </a:solidFill>
                        <a:effectLst/>
                        <a:latin typeface="Trebuchet MS" panose="020B0603020202020204" pitchFamily="34" charset="0"/>
                      </a:endParaRPr>
                    </a:p>
                  </a:txBody>
                  <a:tcPr marL="9314" marR="9314" marT="9314" marB="0" anchor="b"/>
                </a:tc>
                <a:extLst>
                  <a:ext uri="{0D108BD9-81ED-4DB2-BD59-A6C34878D82A}">
                    <a16:rowId xmlns:a16="http://schemas.microsoft.com/office/drawing/2014/main" val="1229136059"/>
                  </a:ext>
                </a:extLst>
              </a:tr>
              <a:tr h="445057">
                <a:tc>
                  <a:txBody>
                    <a:bodyPr/>
                    <a:lstStyle/>
                    <a:p>
                      <a:pPr algn="ctr" fontAlgn="b"/>
                      <a:endParaRPr lang="en-IN" sz="1000" b="0" i="0" u="none" strike="noStrike">
                        <a:solidFill>
                          <a:srgbClr val="000000"/>
                        </a:solidFill>
                        <a:effectLst/>
                        <a:latin typeface="Trebuchet MS" panose="020B0603020202020204" pitchFamily="34" charset="0"/>
                      </a:endParaRPr>
                    </a:p>
                  </a:txBody>
                  <a:tcPr marL="9314" marR="9314" marT="9314" marB="0" anchor="b"/>
                </a:tc>
                <a:tc>
                  <a:txBody>
                    <a:bodyPr/>
                    <a:lstStyle/>
                    <a:p>
                      <a:pPr algn="l" fontAlgn="b"/>
                      <a:endParaRPr lang="en-IN" sz="1000" b="0" i="0" u="none" strike="noStrike">
                        <a:solidFill>
                          <a:srgbClr val="000000"/>
                        </a:solidFill>
                        <a:effectLst/>
                        <a:latin typeface="Trebuchet MS" panose="020B0603020202020204" pitchFamily="34" charset="0"/>
                      </a:endParaRPr>
                    </a:p>
                  </a:txBody>
                  <a:tcPr marL="9314" marR="9314" marT="9314" marB="0" anchor="b"/>
                </a:tc>
                <a:tc>
                  <a:txBody>
                    <a:bodyPr/>
                    <a:lstStyle/>
                    <a:p>
                      <a:pPr algn="ctr" fontAlgn="ctr"/>
                      <a:r>
                        <a:rPr lang="en-IN" sz="1000" u="none" strike="noStrike">
                          <a:effectLst/>
                        </a:rPr>
                        <a:t>4</a:t>
                      </a:r>
                      <a:endParaRPr lang="en-IN" sz="1000" b="0" i="0" u="none" strike="noStrike">
                        <a:solidFill>
                          <a:srgbClr val="000000"/>
                        </a:solidFill>
                        <a:effectLst/>
                        <a:latin typeface="Trebuchet MS" panose="020B0603020202020204" pitchFamily="34" charset="0"/>
                      </a:endParaRPr>
                    </a:p>
                  </a:txBody>
                  <a:tcPr marL="9314" marR="9314" marT="9314" marB="0" anchor="ctr"/>
                </a:tc>
                <a:tc>
                  <a:txBody>
                    <a:bodyPr/>
                    <a:lstStyle/>
                    <a:p>
                      <a:pPr algn="ctr" fontAlgn="ctr"/>
                      <a:r>
                        <a:rPr lang="en-IN" sz="1000" u="none" strike="noStrike">
                          <a:effectLst/>
                        </a:rPr>
                        <a:t>3</a:t>
                      </a:r>
                      <a:endParaRPr lang="en-IN" sz="1000" b="0" i="0" u="none" strike="noStrike">
                        <a:solidFill>
                          <a:srgbClr val="000000"/>
                        </a:solidFill>
                        <a:effectLst/>
                        <a:latin typeface="Trebuchet MS" panose="020B0603020202020204" pitchFamily="34" charset="0"/>
                      </a:endParaRPr>
                    </a:p>
                  </a:txBody>
                  <a:tcPr marL="9314" marR="9314" marT="9314" marB="0" anchor="ctr"/>
                </a:tc>
                <a:tc>
                  <a:txBody>
                    <a:bodyPr/>
                    <a:lstStyle/>
                    <a:p>
                      <a:pPr algn="l" fontAlgn="b"/>
                      <a:r>
                        <a:rPr lang="en-US" sz="1000" u="none" strike="noStrike">
                          <a:effectLst/>
                        </a:rPr>
                        <a:t>Real time Scenario And Review</a:t>
                      </a:r>
                      <a:endParaRPr lang="en-US" sz="1000" b="0" i="0" u="none" strike="noStrike">
                        <a:solidFill>
                          <a:srgbClr val="000000"/>
                        </a:solidFill>
                        <a:effectLst/>
                        <a:latin typeface="Trebuchet MS" panose="020B0603020202020204" pitchFamily="34" charset="0"/>
                      </a:endParaRPr>
                    </a:p>
                  </a:txBody>
                  <a:tcPr marL="9314" marR="9314" marT="9314" marB="0" anchor="b"/>
                </a:tc>
                <a:tc>
                  <a:txBody>
                    <a:bodyPr/>
                    <a:lstStyle/>
                    <a:p>
                      <a:pPr algn="l" fontAlgn="b"/>
                      <a:r>
                        <a:rPr lang="en-IN" sz="1000" u="none" strike="noStrike" dirty="0">
                          <a:effectLst/>
                        </a:rPr>
                        <a:t>Rudra</a:t>
                      </a:r>
                      <a:endParaRPr lang="en-IN" sz="1000" b="0" i="0" u="none" strike="noStrike" dirty="0">
                        <a:solidFill>
                          <a:srgbClr val="000000"/>
                        </a:solidFill>
                        <a:effectLst/>
                        <a:latin typeface="Trebuchet MS" panose="020B0603020202020204" pitchFamily="34" charset="0"/>
                      </a:endParaRPr>
                    </a:p>
                  </a:txBody>
                  <a:tcPr marL="9314" marR="9314" marT="9314" marB="0" anchor="b"/>
                </a:tc>
                <a:extLst>
                  <a:ext uri="{0D108BD9-81ED-4DB2-BD59-A6C34878D82A}">
                    <a16:rowId xmlns:a16="http://schemas.microsoft.com/office/drawing/2014/main" val="1751174736"/>
                  </a:ext>
                </a:extLst>
              </a:tr>
            </a:tbl>
          </a:graphicData>
        </a:graphic>
      </p:graphicFrame>
    </p:spTree>
    <p:extLst>
      <p:ext uri="{BB962C8B-B14F-4D97-AF65-F5344CB8AC3E}">
        <p14:creationId xmlns:p14="http://schemas.microsoft.com/office/powerpoint/2010/main" val="34129389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7D07692-82B5-4C08-B311-86A787A4DF8B}"/>
              </a:ext>
            </a:extLst>
          </p:cNvPr>
          <p:cNvSpPr>
            <a:spLocks noGrp="1"/>
          </p:cNvSpPr>
          <p:nvPr>
            <p:ph type="title"/>
          </p:nvPr>
        </p:nvSpPr>
        <p:spPr>
          <a:xfrm>
            <a:off x="228600" y="685800"/>
            <a:ext cx="8915400" cy="549275"/>
          </a:xfrm>
        </p:spPr>
        <p:txBody>
          <a:bodyPr/>
          <a:lstStyle/>
          <a:p>
            <a:pPr eaLnBrk="1" hangingPunct="1"/>
            <a:endParaRPr lang="en-US" altLang="en-US"/>
          </a:p>
        </p:txBody>
      </p:sp>
      <p:graphicFrame>
        <p:nvGraphicFramePr>
          <p:cNvPr id="2" name="Content Placeholder 1">
            <a:extLst>
              <a:ext uri="{FF2B5EF4-FFF2-40B4-BE49-F238E27FC236}">
                <a16:creationId xmlns:a16="http://schemas.microsoft.com/office/drawing/2014/main" id="{F216DD3F-B7B2-4847-DF49-EE8022C9EBBB}"/>
              </a:ext>
            </a:extLst>
          </p:cNvPr>
          <p:cNvGraphicFramePr>
            <a:graphicFrameLocks noGrp="1"/>
          </p:cNvGraphicFramePr>
          <p:nvPr>
            <p:ph idx="1"/>
          </p:nvPr>
        </p:nvGraphicFramePr>
        <p:xfrm>
          <a:off x="495300" y="3364184"/>
          <a:ext cx="8915400" cy="997995"/>
        </p:xfrm>
        <a:graphic>
          <a:graphicData uri="http://schemas.openxmlformats.org/drawingml/2006/table">
            <a:tbl>
              <a:tblPr>
                <a:tableStyleId>{5C22544A-7EE6-4342-B048-85BDC9FD1C3A}</a:tableStyleId>
              </a:tblPr>
              <a:tblGrid>
                <a:gridCol w="653010">
                  <a:extLst>
                    <a:ext uri="{9D8B030D-6E8A-4147-A177-3AD203B41FA5}">
                      <a16:colId xmlns:a16="http://schemas.microsoft.com/office/drawing/2014/main" val="2940209022"/>
                    </a:ext>
                  </a:extLst>
                </a:gridCol>
                <a:gridCol w="1850195">
                  <a:extLst>
                    <a:ext uri="{9D8B030D-6E8A-4147-A177-3AD203B41FA5}">
                      <a16:colId xmlns:a16="http://schemas.microsoft.com/office/drawing/2014/main" val="1167001664"/>
                    </a:ext>
                  </a:extLst>
                </a:gridCol>
                <a:gridCol w="737659">
                  <a:extLst>
                    <a:ext uri="{9D8B030D-6E8A-4147-A177-3AD203B41FA5}">
                      <a16:colId xmlns:a16="http://schemas.microsoft.com/office/drawing/2014/main" val="3254960175"/>
                    </a:ext>
                  </a:extLst>
                </a:gridCol>
                <a:gridCol w="737659">
                  <a:extLst>
                    <a:ext uri="{9D8B030D-6E8A-4147-A177-3AD203B41FA5}">
                      <a16:colId xmlns:a16="http://schemas.microsoft.com/office/drawing/2014/main" val="3232966993"/>
                    </a:ext>
                  </a:extLst>
                </a:gridCol>
                <a:gridCol w="3857596">
                  <a:extLst>
                    <a:ext uri="{9D8B030D-6E8A-4147-A177-3AD203B41FA5}">
                      <a16:colId xmlns:a16="http://schemas.microsoft.com/office/drawing/2014/main" val="823028407"/>
                    </a:ext>
                  </a:extLst>
                </a:gridCol>
                <a:gridCol w="1079281">
                  <a:extLst>
                    <a:ext uri="{9D8B030D-6E8A-4147-A177-3AD203B41FA5}">
                      <a16:colId xmlns:a16="http://schemas.microsoft.com/office/drawing/2014/main" val="3715217952"/>
                    </a:ext>
                  </a:extLst>
                </a:gridCol>
              </a:tblGrid>
              <a:tr h="199599">
                <a:tc>
                  <a:txBody>
                    <a:bodyPr/>
                    <a:lstStyle/>
                    <a:p>
                      <a:pPr algn="ctr" fontAlgn="b"/>
                      <a:r>
                        <a:rPr lang="en-IN" sz="1000" u="none" strike="noStrike">
                          <a:effectLst/>
                        </a:rPr>
                        <a:t>Sr.No.</a:t>
                      </a:r>
                      <a:endParaRPr lang="en-IN" sz="1000" b="1" i="0" u="none" strike="noStrike">
                        <a:solidFill>
                          <a:srgbClr val="000000"/>
                        </a:solidFill>
                        <a:effectLst/>
                        <a:latin typeface="Trebuchet MS" panose="020B0603020202020204" pitchFamily="34" charset="0"/>
                      </a:endParaRPr>
                    </a:p>
                  </a:txBody>
                  <a:tcPr marL="9073" marR="9073" marT="9073" marB="0" anchor="b"/>
                </a:tc>
                <a:tc>
                  <a:txBody>
                    <a:bodyPr/>
                    <a:lstStyle/>
                    <a:p>
                      <a:pPr algn="ctr" fontAlgn="b"/>
                      <a:r>
                        <a:rPr lang="en-IN" sz="1000" u="none" strike="noStrike">
                          <a:effectLst/>
                        </a:rPr>
                        <a:t>Module</a:t>
                      </a:r>
                      <a:endParaRPr lang="en-IN" sz="1000" b="1" i="0" u="none" strike="noStrike">
                        <a:solidFill>
                          <a:srgbClr val="000000"/>
                        </a:solidFill>
                        <a:effectLst/>
                        <a:latin typeface="Trebuchet MS" panose="020B0603020202020204" pitchFamily="34" charset="0"/>
                      </a:endParaRPr>
                    </a:p>
                  </a:txBody>
                  <a:tcPr marL="9073" marR="9073" marT="9073" marB="0" anchor="b"/>
                </a:tc>
                <a:tc>
                  <a:txBody>
                    <a:bodyPr/>
                    <a:lstStyle/>
                    <a:p>
                      <a:pPr algn="ctr" fontAlgn="b"/>
                      <a:r>
                        <a:rPr lang="en-IN" sz="1000" u="none" strike="noStrike">
                          <a:effectLst/>
                        </a:rPr>
                        <a:t>Sr.No.</a:t>
                      </a:r>
                      <a:endParaRPr lang="en-IN" sz="1000" b="1" i="0" u="none" strike="noStrike">
                        <a:solidFill>
                          <a:srgbClr val="000000"/>
                        </a:solidFill>
                        <a:effectLst/>
                        <a:latin typeface="Trebuchet MS" panose="020B0603020202020204" pitchFamily="34" charset="0"/>
                      </a:endParaRPr>
                    </a:p>
                  </a:txBody>
                  <a:tcPr marL="9073" marR="9073" marT="9073" marB="0" anchor="b"/>
                </a:tc>
                <a:tc>
                  <a:txBody>
                    <a:bodyPr/>
                    <a:lstStyle/>
                    <a:p>
                      <a:pPr algn="ctr" fontAlgn="b"/>
                      <a:r>
                        <a:rPr lang="en-IN" sz="1000" u="none" strike="noStrike">
                          <a:effectLst/>
                        </a:rPr>
                        <a:t>Hrs</a:t>
                      </a:r>
                      <a:endParaRPr lang="en-IN" sz="1000" b="1" i="0" u="none" strike="noStrike">
                        <a:solidFill>
                          <a:srgbClr val="000000"/>
                        </a:solidFill>
                        <a:effectLst/>
                        <a:latin typeface="Trebuchet MS" panose="020B0603020202020204" pitchFamily="34" charset="0"/>
                      </a:endParaRPr>
                    </a:p>
                  </a:txBody>
                  <a:tcPr marL="9073" marR="9073" marT="9073" marB="0" anchor="b"/>
                </a:tc>
                <a:tc>
                  <a:txBody>
                    <a:bodyPr/>
                    <a:lstStyle/>
                    <a:p>
                      <a:pPr algn="ctr" fontAlgn="b"/>
                      <a:r>
                        <a:rPr lang="en-IN" sz="1000" u="none" strike="noStrike">
                          <a:effectLst/>
                        </a:rPr>
                        <a:t>Topic</a:t>
                      </a:r>
                      <a:endParaRPr lang="en-IN" sz="1000" b="1" i="0" u="none" strike="noStrike">
                        <a:solidFill>
                          <a:srgbClr val="000000"/>
                        </a:solidFill>
                        <a:effectLst/>
                        <a:latin typeface="Trebuchet MS" panose="020B0603020202020204" pitchFamily="34" charset="0"/>
                      </a:endParaRPr>
                    </a:p>
                  </a:txBody>
                  <a:tcPr marL="9073" marR="9073" marT="9073" marB="0" anchor="b"/>
                </a:tc>
                <a:tc>
                  <a:txBody>
                    <a:bodyPr/>
                    <a:lstStyle/>
                    <a:p>
                      <a:pPr algn="ctr" fontAlgn="b"/>
                      <a:r>
                        <a:rPr lang="en-IN" sz="1000" u="none" strike="noStrike">
                          <a:effectLst/>
                        </a:rPr>
                        <a:t>Trainer-1</a:t>
                      </a:r>
                      <a:endParaRPr lang="en-IN" sz="1000" b="1" i="0" u="none" strike="noStrike">
                        <a:solidFill>
                          <a:srgbClr val="000000"/>
                        </a:solidFill>
                        <a:effectLst/>
                        <a:latin typeface="Trebuchet MS" panose="020B0603020202020204" pitchFamily="34" charset="0"/>
                      </a:endParaRPr>
                    </a:p>
                  </a:txBody>
                  <a:tcPr marL="9073" marR="9073" marT="9073" marB="0" anchor="b"/>
                </a:tc>
                <a:extLst>
                  <a:ext uri="{0D108BD9-81ED-4DB2-BD59-A6C34878D82A}">
                    <a16:rowId xmlns:a16="http://schemas.microsoft.com/office/drawing/2014/main" val="3333310561"/>
                  </a:ext>
                </a:extLst>
              </a:tr>
              <a:tr h="199599">
                <a:tc>
                  <a:txBody>
                    <a:bodyPr/>
                    <a:lstStyle/>
                    <a:p>
                      <a:pPr algn="ctr" fontAlgn="b"/>
                      <a:r>
                        <a:rPr lang="en-IN" sz="1000" u="none" strike="noStrike">
                          <a:effectLst/>
                        </a:rPr>
                        <a:t>9</a:t>
                      </a:r>
                      <a:endParaRPr lang="en-IN" sz="1000" b="0" i="0" u="none" strike="noStrike">
                        <a:solidFill>
                          <a:srgbClr val="000000"/>
                        </a:solidFill>
                        <a:effectLst/>
                        <a:latin typeface="Trebuchet MS" panose="020B0603020202020204" pitchFamily="34" charset="0"/>
                      </a:endParaRPr>
                    </a:p>
                  </a:txBody>
                  <a:tcPr marL="9073" marR="9073" marT="9073" marB="0" anchor="b"/>
                </a:tc>
                <a:tc>
                  <a:txBody>
                    <a:bodyPr/>
                    <a:lstStyle/>
                    <a:p>
                      <a:pPr algn="ctr" fontAlgn="b"/>
                      <a:r>
                        <a:rPr lang="en-IN" sz="1000" u="none" strike="noStrike">
                          <a:effectLst/>
                        </a:rPr>
                        <a:t>CPI</a:t>
                      </a:r>
                      <a:endParaRPr lang="en-IN" sz="1000" b="0" i="0" u="none" strike="noStrike">
                        <a:solidFill>
                          <a:srgbClr val="000000"/>
                        </a:solidFill>
                        <a:effectLst/>
                        <a:latin typeface="Trebuchet MS" panose="020B0603020202020204" pitchFamily="34" charset="0"/>
                      </a:endParaRPr>
                    </a:p>
                  </a:txBody>
                  <a:tcPr marL="9073" marR="9073" marT="9073" marB="0" anchor="b"/>
                </a:tc>
                <a:tc>
                  <a:txBody>
                    <a:bodyPr/>
                    <a:lstStyle/>
                    <a:p>
                      <a:pPr algn="ctr" fontAlgn="ctr"/>
                      <a:r>
                        <a:rPr lang="en-IN" sz="1000" u="none" strike="noStrike">
                          <a:effectLst/>
                        </a:rPr>
                        <a:t>1</a:t>
                      </a:r>
                      <a:endParaRPr lang="en-IN" sz="1000" b="0" i="0" u="none" strike="noStrike">
                        <a:solidFill>
                          <a:srgbClr val="000000"/>
                        </a:solidFill>
                        <a:effectLst/>
                        <a:latin typeface="Trebuchet MS" panose="020B0603020202020204" pitchFamily="34" charset="0"/>
                      </a:endParaRPr>
                    </a:p>
                  </a:txBody>
                  <a:tcPr marL="9073" marR="9073" marT="9073" marB="0" anchor="ctr"/>
                </a:tc>
                <a:tc>
                  <a:txBody>
                    <a:bodyPr/>
                    <a:lstStyle/>
                    <a:p>
                      <a:pPr algn="ctr" fontAlgn="ctr"/>
                      <a:r>
                        <a:rPr lang="en-IN" sz="1000" u="none" strike="noStrike">
                          <a:effectLst/>
                        </a:rPr>
                        <a:t>3</a:t>
                      </a:r>
                      <a:endParaRPr lang="en-IN" sz="1000" b="0" i="0" u="none" strike="noStrike">
                        <a:solidFill>
                          <a:srgbClr val="000000"/>
                        </a:solidFill>
                        <a:effectLst/>
                        <a:latin typeface="Trebuchet MS" panose="020B0603020202020204" pitchFamily="34" charset="0"/>
                      </a:endParaRPr>
                    </a:p>
                  </a:txBody>
                  <a:tcPr marL="9073" marR="9073" marT="9073" marB="0" anchor="ctr"/>
                </a:tc>
                <a:tc>
                  <a:txBody>
                    <a:bodyPr/>
                    <a:lstStyle/>
                    <a:p>
                      <a:pPr algn="l" fontAlgn="b"/>
                      <a:r>
                        <a:rPr lang="en-IN" sz="1000" u="none" strike="noStrike">
                          <a:effectLst/>
                        </a:rPr>
                        <a:t>Basic of iflow creation </a:t>
                      </a:r>
                      <a:endParaRPr lang="en-IN" sz="1000" b="0" i="0" u="none" strike="noStrike">
                        <a:solidFill>
                          <a:srgbClr val="000000"/>
                        </a:solidFill>
                        <a:effectLst/>
                        <a:latin typeface="Trebuchet MS" panose="020B0603020202020204" pitchFamily="34" charset="0"/>
                      </a:endParaRPr>
                    </a:p>
                  </a:txBody>
                  <a:tcPr marL="9073" marR="9073" marT="9073" marB="0" anchor="b"/>
                </a:tc>
                <a:tc>
                  <a:txBody>
                    <a:bodyPr/>
                    <a:lstStyle/>
                    <a:p>
                      <a:pPr algn="l" fontAlgn="b"/>
                      <a:r>
                        <a:rPr lang="en-IN" sz="1000" u="none" strike="noStrike">
                          <a:effectLst/>
                        </a:rPr>
                        <a:t>Rudra</a:t>
                      </a:r>
                      <a:endParaRPr lang="en-IN" sz="1000" b="0" i="0" u="none" strike="noStrike">
                        <a:solidFill>
                          <a:srgbClr val="000000"/>
                        </a:solidFill>
                        <a:effectLst/>
                        <a:latin typeface="Trebuchet MS" panose="020B0603020202020204" pitchFamily="34" charset="0"/>
                      </a:endParaRPr>
                    </a:p>
                  </a:txBody>
                  <a:tcPr marL="9073" marR="9073" marT="9073" marB="0" anchor="b"/>
                </a:tc>
                <a:extLst>
                  <a:ext uri="{0D108BD9-81ED-4DB2-BD59-A6C34878D82A}">
                    <a16:rowId xmlns:a16="http://schemas.microsoft.com/office/drawing/2014/main" val="3774283990"/>
                  </a:ext>
                </a:extLst>
              </a:tr>
              <a:tr h="199599">
                <a:tc>
                  <a:txBody>
                    <a:bodyPr/>
                    <a:lstStyle/>
                    <a:p>
                      <a:pPr algn="ctr" fontAlgn="b"/>
                      <a:endParaRPr lang="en-IN" sz="1000" b="0" i="0" u="none" strike="noStrike">
                        <a:solidFill>
                          <a:srgbClr val="000000"/>
                        </a:solidFill>
                        <a:effectLst/>
                        <a:latin typeface="Trebuchet MS" panose="020B0603020202020204" pitchFamily="34" charset="0"/>
                      </a:endParaRPr>
                    </a:p>
                  </a:txBody>
                  <a:tcPr marL="9073" marR="9073" marT="9073" marB="0" anchor="b"/>
                </a:tc>
                <a:tc>
                  <a:txBody>
                    <a:bodyPr/>
                    <a:lstStyle/>
                    <a:p>
                      <a:pPr algn="l" fontAlgn="b"/>
                      <a:endParaRPr lang="en-IN" sz="1000" b="0" i="0" u="none" strike="noStrike">
                        <a:solidFill>
                          <a:srgbClr val="000000"/>
                        </a:solidFill>
                        <a:effectLst/>
                        <a:latin typeface="Trebuchet MS" panose="020B0603020202020204" pitchFamily="34" charset="0"/>
                      </a:endParaRPr>
                    </a:p>
                  </a:txBody>
                  <a:tcPr marL="9073" marR="9073" marT="9073" marB="0" anchor="b"/>
                </a:tc>
                <a:tc>
                  <a:txBody>
                    <a:bodyPr/>
                    <a:lstStyle/>
                    <a:p>
                      <a:pPr algn="ctr" fontAlgn="ctr"/>
                      <a:r>
                        <a:rPr lang="en-IN" sz="1000" u="none" strike="noStrike">
                          <a:effectLst/>
                        </a:rPr>
                        <a:t>2</a:t>
                      </a:r>
                      <a:endParaRPr lang="en-IN" sz="1000" b="0" i="0" u="none" strike="noStrike">
                        <a:solidFill>
                          <a:srgbClr val="000000"/>
                        </a:solidFill>
                        <a:effectLst/>
                        <a:latin typeface="Trebuchet MS" panose="020B0603020202020204" pitchFamily="34" charset="0"/>
                      </a:endParaRPr>
                    </a:p>
                  </a:txBody>
                  <a:tcPr marL="9073" marR="9073" marT="9073" marB="0" anchor="ctr"/>
                </a:tc>
                <a:tc>
                  <a:txBody>
                    <a:bodyPr/>
                    <a:lstStyle/>
                    <a:p>
                      <a:pPr algn="ctr" fontAlgn="ctr"/>
                      <a:r>
                        <a:rPr lang="en-IN" sz="1000" u="none" strike="noStrike">
                          <a:effectLst/>
                        </a:rPr>
                        <a:t>3</a:t>
                      </a:r>
                      <a:endParaRPr lang="en-IN" sz="1000" b="0" i="0" u="none" strike="noStrike">
                        <a:solidFill>
                          <a:srgbClr val="000000"/>
                        </a:solidFill>
                        <a:effectLst/>
                        <a:latin typeface="Trebuchet MS" panose="020B0603020202020204" pitchFamily="34" charset="0"/>
                      </a:endParaRPr>
                    </a:p>
                  </a:txBody>
                  <a:tcPr marL="9073" marR="9073" marT="9073" marB="0" anchor="ctr"/>
                </a:tc>
                <a:tc>
                  <a:txBody>
                    <a:bodyPr/>
                    <a:lstStyle/>
                    <a:p>
                      <a:pPr algn="l" fontAlgn="b"/>
                      <a:r>
                        <a:rPr lang="en-US" sz="1000" u="none" strike="noStrike">
                          <a:effectLst/>
                        </a:rPr>
                        <a:t>Connection of Two System and Passing of between them</a:t>
                      </a:r>
                      <a:endParaRPr lang="en-US" sz="1000" b="0" i="0" u="none" strike="noStrike">
                        <a:solidFill>
                          <a:srgbClr val="000000"/>
                        </a:solidFill>
                        <a:effectLst/>
                        <a:latin typeface="Trebuchet MS" panose="020B0603020202020204" pitchFamily="34" charset="0"/>
                      </a:endParaRPr>
                    </a:p>
                  </a:txBody>
                  <a:tcPr marL="9073" marR="9073" marT="9073" marB="0" anchor="b"/>
                </a:tc>
                <a:tc>
                  <a:txBody>
                    <a:bodyPr/>
                    <a:lstStyle/>
                    <a:p>
                      <a:pPr algn="l" fontAlgn="b"/>
                      <a:r>
                        <a:rPr lang="en-IN" sz="1000" u="none" strike="noStrike">
                          <a:effectLst/>
                        </a:rPr>
                        <a:t>Rudra</a:t>
                      </a:r>
                      <a:endParaRPr lang="en-IN" sz="1000" b="0" i="0" u="none" strike="noStrike">
                        <a:solidFill>
                          <a:srgbClr val="000000"/>
                        </a:solidFill>
                        <a:effectLst/>
                        <a:latin typeface="Trebuchet MS" panose="020B0603020202020204" pitchFamily="34" charset="0"/>
                      </a:endParaRPr>
                    </a:p>
                  </a:txBody>
                  <a:tcPr marL="9073" marR="9073" marT="9073" marB="0" anchor="b"/>
                </a:tc>
                <a:extLst>
                  <a:ext uri="{0D108BD9-81ED-4DB2-BD59-A6C34878D82A}">
                    <a16:rowId xmlns:a16="http://schemas.microsoft.com/office/drawing/2014/main" val="2106466413"/>
                  </a:ext>
                </a:extLst>
              </a:tr>
              <a:tr h="199599">
                <a:tc>
                  <a:txBody>
                    <a:bodyPr/>
                    <a:lstStyle/>
                    <a:p>
                      <a:pPr algn="ctr" fontAlgn="b"/>
                      <a:endParaRPr lang="en-IN" sz="1000" b="0" i="0" u="none" strike="noStrike">
                        <a:solidFill>
                          <a:srgbClr val="000000"/>
                        </a:solidFill>
                        <a:effectLst/>
                        <a:latin typeface="Trebuchet MS" panose="020B0603020202020204" pitchFamily="34" charset="0"/>
                      </a:endParaRPr>
                    </a:p>
                  </a:txBody>
                  <a:tcPr marL="9073" marR="9073" marT="9073" marB="0" anchor="b"/>
                </a:tc>
                <a:tc>
                  <a:txBody>
                    <a:bodyPr/>
                    <a:lstStyle/>
                    <a:p>
                      <a:pPr algn="l" fontAlgn="b"/>
                      <a:endParaRPr lang="en-IN" sz="1000" b="0" i="0" u="none" strike="noStrike">
                        <a:solidFill>
                          <a:srgbClr val="000000"/>
                        </a:solidFill>
                        <a:effectLst/>
                        <a:latin typeface="Trebuchet MS" panose="020B0603020202020204" pitchFamily="34" charset="0"/>
                      </a:endParaRPr>
                    </a:p>
                  </a:txBody>
                  <a:tcPr marL="9073" marR="9073" marT="9073" marB="0" anchor="b"/>
                </a:tc>
                <a:tc>
                  <a:txBody>
                    <a:bodyPr/>
                    <a:lstStyle/>
                    <a:p>
                      <a:pPr algn="ctr" fontAlgn="ctr"/>
                      <a:r>
                        <a:rPr lang="en-IN" sz="1000" u="none" strike="noStrike">
                          <a:effectLst/>
                        </a:rPr>
                        <a:t>3</a:t>
                      </a:r>
                      <a:endParaRPr lang="en-IN" sz="1000" b="0" i="0" u="none" strike="noStrike">
                        <a:solidFill>
                          <a:srgbClr val="000000"/>
                        </a:solidFill>
                        <a:effectLst/>
                        <a:latin typeface="Trebuchet MS" panose="020B0603020202020204" pitchFamily="34" charset="0"/>
                      </a:endParaRPr>
                    </a:p>
                  </a:txBody>
                  <a:tcPr marL="9073" marR="9073" marT="9073" marB="0" anchor="ctr"/>
                </a:tc>
                <a:tc>
                  <a:txBody>
                    <a:bodyPr/>
                    <a:lstStyle/>
                    <a:p>
                      <a:pPr algn="ctr" fontAlgn="ctr"/>
                      <a:r>
                        <a:rPr lang="en-IN" sz="1000" u="none" strike="noStrike">
                          <a:effectLst/>
                        </a:rPr>
                        <a:t>3</a:t>
                      </a:r>
                      <a:endParaRPr lang="en-IN" sz="1000" b="0" i="0" u="none" strike="noStrike">
                        <a:solidFill>
                          <a:srgbClr val="000000"/>
                        </a:solidFill>
                        <a:effectLst/>
                        <a:latin typeface="Trebuchet MS" panose="020B0603020202020204" pitchFamily="34" charset="0"/>
                      </a:endParaRPr>
                    </a:p>
                  </a:txBody>
                  <a:tcPr marL="9073" marR="9073" marT="9073" marB="0" anchor="ctr"/>
                </a:tc>
                <a:tc>
                  <a:txBody>
                    <a:bodyPr/>
                    <a:lstStyle/>
                    <a:p>
                      <a:pPr algn="l" fontAlgn="b"/>
                      <a:r>
                        <a:rPr lang="en-IN" sz="1000" u="none" strike="noStrike">
                          <a:effectLst/>
                        </a:rPr>
                        <a:t>Real time Scenario </a:t>
                      </a:r>
                      <a:endParaRPr lang="en-IN" sz="1000" b="0" i="0" u="none" strike="noStrike">
                        <a:solidFill>
                          <a:srgbClr val="000000"/>
                        </a:solidFill>
                        <a:effectLst/>
                        <a:latin typeface="Trebuchet MS" panose="020B0603020202020204" pitchFamily="34" charset="0"/>
                      </a:endParaRPr>
                    </a:p>
                  </a:txBody>
                  <a:tcPr marL="9073" marR="9073" marT="9073" marB="0" anchor="b"/>
                </a:tc>
                <a:tc>
                  <a:txBody>
                    <a:bodyPr/>
                    <a:lstStyle/>
                    <a:p>
                      <a:pPr algn="l" fontAlgn="b"/>
                      <a:r>
                        <a:rPr lang="en-IN" sz="1000" u="none" strike="noStrike">
                          <a:effectLst/>
                        </a:rPr>
                        <a:t>Rudra</a:t>
                      </a:r>
                      <a:endParaRPr lang="en-IN" sz="1000" b="0" i="0" u="none" strike="noStrike">
                        <a:solidFill>
                          <a:srgbClr val="000000"/>
                        </a:solidFill>
                        <a:effectLst/>
                        <a:latin typeface="Trebuchet MS" panose="020B0603020202020204" pitchFamily="34" charset="0"/>
                      </a:endParaRPr>
                    </a:p>
                  </a:txBody>
                  <a:tcPr marL="9073" marR="9073" marT="9073" marB="0" anchor="b"/>
                </a:tc>
                <a:extLst>
                  <a:ext uri="{0D108BD9-81ED-4DB2-BD59-A6C34878D82A}">
                    <a16:rowId xmlns:a16="http://schemas.microsoft.com/office/drawing/2014/main" val="3144642044"/>
                  </a:ext>
                </a:extLst>
              </a:tr>
              <a:tr h="199599">
                <a:tc>
                  <a:txBody>
                    <a:bodyPr/>
                    <a:lstStyle/>
                    <a:p>
                      <a:pPr algn="ctr" fontAlgn="b"/>
                      <a:endParaRPr lang="en-IN" sz="1000" b="0" i="0" u="none" strike="noStrike">
                        <a:solidFill>
                          <a:srgbClr val="000000"/>
                        </a:solidFill>
                        <a:effectLst/>
                        <a:latin typeface="Trebuchet MS" panose="020B0603020202020204" pitchFamily="34" charset="0"/>
                      </a:endParaRPr>
                    </a:p>
                  </a:txBody>
                  <a:tcPr marL="9073" marR="9073" marT="9073" marB="0" anchor="b"/>
                </a:tc>
                <a:tc>
                  <a:txBody>
                    <a:bodyPr/>
                    <a:lstStyle/>
                    <a:p>
                      <a:pPr algn="l" fontAlgn="b"/>
                      <a:endParaRPr lang="en-IN" sz="1000" b="0" i="0" u="none" strike="noStrike">
                        <a:solidFill>
                          <a:srgbClr val="000000"/>
                        </a:solidFill>
                        <a:effectLst/>
                        <a:latin typeface="Trebuchet MS" panose="020B0603020202020204" pitchFamily="34" charset="0"/>
                      </a:endParaRPr>
                    </a:p>
                  </a:txBody>
                  <a:tcPr marL="9073" marR="9073" marT="9073" marB="0" anchor="b"/>
                </a:tc>
                <a:tc>
                  <a:txBody>
                    <a:bodyPr/>
                    <a:lstStyle/>
                    <a:p>
                      <a:pPr algn="ctr" fontAlgn="ctr"/>
                      <a:r>
                        <a:rPr lang="en-IN" sz="1000" u="none" strike="noStrike">
                          <a:effectLst/>
                        </a:rPr>
                        <a:t>4</a:t>
                      </a:r>
                      <a:endParaRPr lang="en-IN" sz="1000" b="0" i="0" u="none" strike="noStrike">
                        <a:solidFill>
                          <a:srgbClr val="000000"/>
                        </a:solidFill>
                        <a:effectLst/>
                        <a:latin typeface="Trebuchet MS" panose="020B0603020202020204" pitchFamily="34" charset="0"/>
                      </a:endParaRPr>
                    </a:p>
                  </a:txBody>
                  <a:tcPr marL="9073" marR="9073" marT="9073" marB="0" anchor="ctr"/>
                </a:tc>
                <a:tc>
                  <a:txBody>
                    <a:bodyPr/>
                    <a:lstStyle/>
                    <a:p>
                      <a:pPr algn="ctr" fontAlgn="ctr"/>
                      <a:r>
                        <a:rPr lang="en-IN" sz="1000" u="none" strike="noStrike">
                          <a:effectLst/>
                        </a:rPr>
                        <a:t>3</a:t>
                      </a:r>
                      <a:endParaRPr lang="en-IN" sz="1000" b="0" i="0" u="none" strike="noStrike">
                        <a:solidFill>
                          <a:srgbClr val="000000"/>
                        </a:solidFill>
                        <a:effectLst/>
                        <a:latin typeface="Trebuchet MS" panose="020B0603020202020204" pitchFamily="34" charset="0"/>
                      </a:endParaRPr>
                    </a:p>
                  </a:txBody>
                  <a:tcPr marL="9073" marR="9073" marT="9073" marB="0" anchor="ctr"/>
                </a:tc>
                <a:tc>
                  <a:txBody>
                    <a:bodyPr/>
                    <a:lstStyle/>
                    <a:p>
                      <a:pPr algn="l" fontAlgn="b"/>
                      <a:r>
                        <a:rPr lang="en-US" sz="1000" u="none" strike="noStrike">
                          <a:effectLst/>
                        </a:rPr>
                        <a:t>Real time Scenario And Review</a:t>
                      </a:r>
                      <a:endParaRPr lang="en-US" sz="1000" b="0" i="0" u="none" strike="noStrike">
                        <a:solidFill>
                          <a:srgbClr val="000000"/>
                        </a:solidFill>
                        <a:effectLst/>
                        <a:latin typeface="Trebuchet MS" panose="020B0603020202020204" pitchFamily="34" charset="0"/>
                      </a:endParaRPr>
                    </a:p>
                  </a:txBody>
                  <a:tcPr marL="9073" marR="9073" marT="9073" marB="0" anchor="b"/>
                </a:tc>
                <a:tc>
                  <a:txBody>
                    <a:bodyPr/>
                    <a:lstStyle/>
                    <a:p>
                      <a:pPr algn="l" fontAlgn="b"/>
                      <a:r>
                        <a:rPr lang="en-IN" sz="1000" u="none" strike="noStrike" dirty="0">
                          <a:effectLst/>
                        </a:rPr>
                        <a:t>Rudra</a:t>
                      </a:r>
                      <a:endParaRPr lang="en-IN" sz="1000" b="0" i="0" u="none" strike="noStrike" dirty="0">
                        <a:solidFill>
                          <a:srgbClr val="000000"/>
                        </a:solidFill>
                        <a:effectLst/>
                        <a:latin typeface="Trebuchet MS" panose="020B0603020202020204" pitchFamily="34" charset="0"/>
                      </a:endParaRPr>
                    </a:p>
                  </a:txBody>
                  <a:tcPr marL="9073" marR="9073" marT="9073" marB="0" anchor="b"/>
                </a:tc>
                <a:extLst>
                  <a:ext uri="{0D108BD9-81ED-4DB2-BD59-A6C34878D82A}">
                    <a16:rowId xmlns:a16="http://schemas.microsoft.com/office/drawing/2014/main" val="681664148"/>
                  </a:ext>
                </a:extLst>
              </a:tr>
            </a:tbl>
          </a:graphicData>
        </a:graphic>
      </p:graphicFrame>
      <p:sp>
        <p:nvSpPr>
          <p:cNvPr id="14340" name="Rectangle 40">
            <a:extLst>
              <a:ext uri="{FF2B5EF4-FFF2-40B4-BE49-F238E27FC236}">
                <a16:creationId xmlns:a16="http://schemas.microsoft.com/office/drawing/2014/main" id="{1FF643E2-F4F9-4A09-9427-9C106E58E37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A1F5DBAE-D933-4A76-9EC9-05F74E2974CF}"/>
              </a:ext>
            </a:extLst>
          </p:cNvPr>
          <p:cNvSpPr/>
          <p:nvPr/>
        </p:nvSpPr>
        <p:spPr>
          <a:xfrm>
            <a:off x="0" y="13855"/>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2" name="Rectangle 3">
            <a:extLst>
              <a:ext uri="{FF2B5EF4-FFF2-40B4-BE49-F238E27FC236}">
                <a16:creationId xmlns:a16="http://schemas.microsoft.com/office/drawing/2014/main" id="{A937403F-3B2B-4D9F-BDDF-7ED2505BAD64}"/>
              </a:ext>
            </a:extLst>
          </p:cNvPr>
          <p:cNvSpPr>
            <a:spLocks noChangeArrowheads="1"/>
          </p:cNvSpPr>
          <p:nvPr/>
        </p:nvSpPr>
        <p:spPr bwMode="auto">
          <a:xfrm>
            <a:off x="746126" y="2770187"/>
            <a:ext cx="8397874"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IN" sz="3200" dirty="0">
                <a:solidFill>
                  <a:srgbClr val="FFFFFF"/>
                </a:solidFill>
                <a:latin typeface="Trebuchet MS" panose="020B0603020202020204" pitchFamily="34" charset="0"/>
              </a:rPr>
              <a:t>SAP Datasphere</a:t>
            </a:r>
            <a:endParaRPr lang="en-US" altLang="en-US" dirty="0">
              <a:solidFill>
                <a:srgbClr val="FFFFFF"/>
              </a:solidFill>
              <a:latin typeface="Trebuchet MS" panose="020B0603020202020204" pitchFamily="34" charset="0"/>
            </a:endParaRPr>
          </a:p>
        </p:txBody>
      </p:sp>
      <p:sp>
        <p:nvSpPr>
          <p:cNvPr id="14343" name="Rectangle 4">
            <a:extLst>
              <a:ext uri="{FF2B5EF4-FFF2-40B4-BE49-F238E27FC236}">
                <a16:creationId xmlns:a16="http://schemas.microsoft.com/office/drawing/2014/main" id="{278F1E89-337C-44E0-BB21-94E0DDE4AB95}"/>
              </a:ext>
            </a:extLst>
          </p:cNvPr>
          <p:cNvSpPr>
            <a:spLocks noChangeArrowheads="1"/>
          </p:cNvSpPr>
          <p:nvPr/>
        </p:nvSpPr>
        <p:spPr bwMode="auto">
          <a:xfrm>
            <a:off x="746125" y="4257675"/>
            <a:ext cx="891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20000"/>
              </a:spcAft>
              <a:buFontTx/>
              <a:buNone/>
            </a:pPr>
            <a:endParaRPr lang="en-US" altLang="en-US" sz="1600" dirty="0">
              <a:solidFill>
                <a:srgbClr val="FFFFFF"/>
              </a:solidFill>
              <a:latin typeface="Trebuchet MS" panose="020B0603020202020204" pitchFamily="34" charset="0"/>
            </a:endParaRPr>
          </a:p>
        </p:txBody>
      </p:sp>
      <p:sp>
        <p:nvSpPr>
          <p:cNvPr id="9" name="Rectangle 3">
            <a:extLst>
              <a:ext uri="{FF2B5EF4-FFF2-40B4-BE49-F238E27FC236}">
                <a16:creationId xmlns:a16="http://schemas.microsoft.com/office/drawing/2014/main" id="{204A73D2-A686-42BE-98EF-39924998CE1A}"/>
              </a:ext>
            </a:extLst>
          </p:cNvPr>
          <p:cNvSpPr>
            <a:spLocks noChangeArrowheads="1"/>
          </p:cNvSpPr>
          <p:nvPr/>
        </p:nvSpPr>
        <p:spPr bwMode="auto">
          <a:xfrm>
            <a:off x="687387" y="3665537"/>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sz="2200" dirty="0">
                <a:solidFill>
                  <a:srgbClr val="FFFFFF"/>
                </a:solidFill>
                <a:latin typeface="Trebuchet MS" panose="020B0603020202020204" pitchFamily="34" charset="0"/>
              </a:rPr>
              <a:t> </a:t>
            </a:r>
          </a:p>
        </p:txBody>
      </p:sp>
    </p:spTree>
    <p:extLst>
      <p:ext uri="{BB962C8B-B14F-4D97-AF65-F5344CB8AC3E}">
        <p14:creationId xmlns:p14="http://schemas.microsoft.com/office/powerpoint/2010/main" val="42654215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D292DC-37A2-7B81-9907-F1EE8C1EB906}"/>
              </a:ext>
            </a:extLst>
          </p:cNvPr>
          <p:cNvSpPr txBox="1"/>
          <p:nvPr/>
        </p:nvSpPr>
        <p:spPr>
          <a:xfrm>
            <a:off x="533400" y="990600"/>
            <a:ext cx="8420100" cy="4247317"/>
          </a:xfrm>
          <a:prstGeom prst="rect">
            <a:avLst/>
          </a:prstGeom>
          <a:noFill/>
        </p:spPr>
        <p:txBody>
          <a:bodyPr wrap="square">
            <a:spAutoFit/>
          </a:bodyPr>
          <a:lstStyle/>
          <a:p>
            <a:pPr algn="l"/>
            <a:r>
              <a:rPr lang="en-US" b="0" i="0" dirty="0">
                <a:solidFill>
                  <a:srgbClr val="414141"/>
                </a:solidFill>
                <a:effectLst/>
                <a:latin typeface="Arial" panose="020B0604020202020204" pitchFamily="34" charset="0"/>
              </a:rPr>
              <a:t>Skill Required : Anyone</a:t>
            </a:r>
          </a:p>
          <a:p>
            <a:pPr algn="l"/>
            <a:endParaRPr lang="en-US" b="0" i="0" dirty="0">
              <a:solidFill>
                <a:srgbClr val="414141"/>
              </a:solidFill>
              <a:effectLst/>
              <a:latin typeface="Arial" panose="020B0604020202020204" pitchFamily="34" charset="0"/>
            </a:endParaRPr>
          </a:p>
          <a:p>
            <a:pPr algn="l"/>
            <a:r>
              <a:rPr lang="en-US" b="0" i="0" dirty="0">
                <a:solidFill>
                  <a:srgbClr val="414141"/>
                </a:solidFill>
                <a:effectLst/>
                <a:latin typeface="Arial" panose="020B0604020202020204" pitchFamily="34" charset="0"/>
              </a:rPr>
              <a:t>Trainer : Internal the Trainer </a:t>
            </a:r>
          </a:p>
          <a:p>
            <a:pPr algn="l"/>
            <a:endParaRPr lang="en-US" b="0" i="0" dirty="0">
              <a:solidFill>
                <a:srgbClr val="414141"/>
              </a:solidFill>
              <a:effectLst/>
              <a:latin typeface="Arial" panose="020B0604020202020204" pitchFamily="34" charset="0"/>
            </a:endParaRPr>
          </a:p>
          <a:p>
            <a:pPr algn="l"/>
            <a:r>
              <a:rPr lang="en-US" b="0" i="0" dirty="0">
                <a:solidFill>
                  <a:srgbClr val="414141"/>
                </a:solidFill>
                <a:effectLst/>
                <a:latin typeface="Arial" panose="020B0604020202020204" pitchFamily="34" charset="0"/>
              </a:rPr>
              <a:t>Comment : In Training, the Trainer will tell details what is the use of the datasphere and how it connect to SAC</a:t>
            </a:r>
          </a:p>
          <a:p>
            <a:pPr algn="l"/>
            <a:endParaRPr lang="en-US" b="0" i="0" dirty="0">
              <a:solidFill>
                <a:srgbClr val="414141"/>
              </a:solidFill>
              <a:effectLst/>
              <a:latin typeface="Arial" panose="020B0604020202020204" pitchFamily="34" charset="0"/>
            </a:endParaRPr>
          </a:p>
          <a:p>
            <a:pPr algn="l"/>
            <a:r>
              <a:rPr lang="en-US" b="0" i="0" dirty="0">
                <a:solidFill>
                  <a:srgbClr val="414141"/>
                </a:solidFill>
                <a:effectLst/>
                <a:latin typeface="Arial" panose="020B0604020202020204" pitchFamily="34" charset="0"/>
              </a:rPr>
              <a:t>Use Case : 1. </a:t>
            </a:r>
            <a:r>
              <a:rPr lang="en-US" dirty="0">
                <a:solidFill>
                  <a:srgbClr val="414141"/>
                </a:solidFill>
              </a:rPr>
              <a:t>The customer, a large retail organization, has been using SAP BW for several years. However, they are now facing several challenges that are limiting their ability to innovate and grow.</a:t>
            </a:r>
          </a:p>
          <a:p>
            <a:pPr algn="l"/>
            <a:endParaRPr lang="en-US" dirty="0">
              <a:solidFill>
                <a:srgbClr val="414141"/>
              </a:solidFill>
            </a:endParaRPr>
          </a:p>
          <a:p>
            <a:pPr algn="l"/>
            <a:r>
              <a:rPr lang="en-US" dirty="0">
                <a:solidFill>
                  <a:srgbClr val="414141"/>
                </a:solidFill>
              </a:rPr>
              <a:t>2. The business builder in SAP Datasphere is responsible for identifying potential clients, understanding their business needs, and developing strategies to meet those needs. The business builder can leverage Collibra, a knowledge management platform, to enhance their capabilities in this process. </a:t>
            </a:r>
          </a:p>
        </p:txBody>
      </p:sp>
    </p:spTree>
    <p:extLst>
      <p:ext uri="{BB962C8B-B14F-4D97-AF65-F5344CB8AC3E}">
        <p14:creationId xmlns:p14="http://schemas.microsoft.com/office/powerpoint/2010/main" val="38983897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5B721B08-F6F9-4324-664C-B87B79D32E86}"/>
              </a:ext>
            </a:extLst>
          </p:cNvPr>
          <p:cNvSpPr>
            <a:spLocks noGrp="1"/>
          </p:cNvSpPr>
          <p:nvPr>
            <p:ph type="title"/>
          </p:nvPr>
        </p:nvSpPr>
        <p:spPr>
          <a:xfrm>
            <a:off x="228600" y="685800"/>
            <a:ext cx="8915400" cy="548640"/>
          </a:xfrm>
        </p:spPr>
        <p:txBody>
          <a:bodyPr/>
          <a:lstStyle/>
          <a:p>
            <a:endParaRPr lang="en-US"/>
          </a:p>
        </p:txBody>
      </p:sp>
      <p:graphicFrame>
        <p:nvGraphicFramePr>
          <p:cNvPr id="4" name="Content Placeholder 3">
            <a:extLst>
              <a:ext uri="{FF2B5EF4-FFF2-40B4-BE49-F238E27FC236}">
                <a16:creationId xmlns:a16="http://schemas.microsoft.com/office/drawing/2014/main" id="{753E320F-CDCB-5C80-186E-2E6CAB0CDB21}"/>
              </a:ext>
            </a:extLst>
          </p:cNvPr>
          <p:cNvGraphicFramePr>
            <a:graphicFrameLocks noGrp="1"/>
          </p:cNvGraphicFramePr>
          <p:nvPr>
            <p:ph idx="1"/>
            <p:extLst>
              <p:ext uri="{D42A27DB-BD31-4B8C-83A1-F6EECF244321}">
                <p14:modId xmlns:p14="http://schemas.microsoft.com/office/powerpoint/2010/main" val="1060440627"/>
              </p:ext>
            </p:extLst>
          </p:nvPr>
        </p:nvGraphicFramePr>
        <p:xfrm>
          <a:off x="649228" y="1600200"/>
          <a:ext cx="8607547" cy="4525968"/>
        </p:xfrm>
        <a:graphic>
          <a:graphicData uri="http://schemas.openxmlformats.org/drawingml/2006/table">
            <a:tbl>
              <a:tblPr firstRow="1" bandRow="1">
                <a:tableStyleId>{5C22544A-7EE6-4342-B048-85BDC9FD1C3A}</a:tableStyleId>
              </a:tblPr>
              <a:tblGrid>
                <a:gridCol w="977126">
                  <a:extLst>
                    <a:ext uri="{9D8B030D-6E8A-4147-A177-3AD203B41FA5}">
                      <a16:colId xmlns:a16="http://schemas.microsoft.com/office/drawing/2014/main" val="2937428636"/>
                    </a:ext>
                  </a:extLst>
                </a:gridCol>
                <a:gridCol w="1644838">
                  <a:extLst>
                    <a:ext uri="{9D8B030D-6E8A-4147-A177-3AD203B41FA5}">
                      <a16:colId xmlns:a16="http://schemas.microsoft.com/office/drawing/2014/main" val="2233039432"/>
                    </a:ext>
                  </a:extLst>
                </a:gridCol>
                <a:gridCol w="977126">
                  <a:extLst>
                    <a:ext uri="{9D8B030D-6E8A-4147-A177-3AD203B41FA5}">
                      <a16:colId xmlns:a16="http://schemas.microsoft.com/office/drawing/2014/main" val="4185947880"/>
                    </a:ext>
                  </a:extLst>
                </a:gridCol>
                <a:gridCol w="651333">
                  <a:extLst>
                    <a:ext uri="{9D8B030D-6E8A-4147-A177-3AD203B41FA5}">
                      <a16:colId xmlns:a16="http://schemas.microsoft.com/office/drawing/2014/main" val="263293243"/>
                    </a:ext>
                  </a:extLst>
                </a:gridCol>
                <a:gridCol w="1760964">
                  <a:extLst>
                    <a:ext uri="{9D8B030D-6E8A-4147-A177-3AD203B41FA5}">
                      <a16:colId xmlns:a16="http://schemas.microsoft.com/office/drawing/2014/main" val="1377262854"/>
                    </a:ext>
                  </a:extLst>
                </a:gridCol>
                <a:gridCol w="1302919">
                  <a:extLst>
                    <a:ext uri="{9D8B030D-6E8A-4147-A177-3AD203B41FA5}">
                      <a16:colId xmlns:a16="http://schemas.microsoft.com/office/drawing/2014/main" val="152260301"/>
                    </a:ext>
                  </a:extLst>
                </a:gridCol>
                <a:gridCol w="1293241">
                  <a:extLst>
                    <a:ext uri="{9D8B030D-6E8A-4147-A177-3AD203B41FA5}">
                      <a16:colId xmlns:a16="http://schemas.microsoft.com/office/drawing/2014/main" val="3871051254"/>
                    </a:ext>
                  </a:extLst>
                </a:gridCol>
              </a:tblGrid>
              <a:tr h="399664">
                <a:tc>
                  <a:txBody>
                    <a:bodyPr/>
                    <a:lstStyle/>
                    <a:p>
                      <a:pPr algn="ctr" fontAlgn="b"/>
                      <a:r>
                        <a:rPr lang="en-IN" sz="2000" u="none" strike="noStrike">
                          <a:effectLst/>
                        </a:rPr>
                        <a:t>Sr.No.</a:t>
                      </a:r>
                      <a:endParaRPr lang="en-IN" sz="2000" b="1" i="0" u="none" strike="noStrike">
                        <a:solidFill>
                          <a:srgbClr val="000000"/>
                        </a:solidFill>
                        <a:effectLst/>
                        <a:latin typeface="Trebuchet MS" panose="020B0603020202020204" pitchFamily="34" charset="0"/>
                      </a:endParaRPr>
                    </a:p>
                  </a:txBody>
                  <a:tcPr marL="15680" marR="15680" marT="15680" marB="0" anchor="b"/>
                </a:tc>
                <a:tc>
                  <a:txBody>
                    <a:bodyPr/>
                    <a:lstStyle/>
                    <a:p>
                      <a:pPr algn="ctr" fontAlgn="b"/>
                      <a:r>
                        <a:rPr lang="en-IN" sz="2000" u="none" strike="noStrike">
                          <a:effectLst/>
                        </a:rPr>
                        <a:t>Module</a:t>
                      </a:r>
                      <a:endParaRPr lang="en-IN" sz="2000" b="1" i="0" u="none" strike="noStrike">
                        <a:solidFill>
                          <a:srgbClr val="000000"/>
                        </a:solidFill>
                        <a:effectLst/>
                        <a:latin typeface="Trebuchet MS" panose="020B0603020202020204" pitchFamily="34" charset="0"/>
                      </a:endParaRPr>
                    </a:p>
                  </a:txBody>
                  <a:tcPr marL="15680" marR="15680" marT="15680" marB="0" anchor="b"/>
                </a:tc>
                <a:tc>
                  <a:txBody>
                    <a:bodyPr/>
                    <a:lstStyle/>
                    <a:p>
                      <a:pPr algn="ctr" fontAlgn="b"/>
                      <a:r>
                        <a:rPr lang="en-IN" sz="2000" u="none" strike="noStrike">
                          <a:effectLst/>
                        </a:rPr>
                        <a:t>Sr.No.</a:t>
                      </a:r>
                      <a:endParaRPr lang="en-IN" sz="2000" b="1" i="0" u="none" strike="noStrike">
                        <a:solidFill>
                          <a:srgbClr val="000000"/>
                        </a:solidFill>
                        <a:effectLst/>
                        <a:latin typeface="Trebuchet MS" panose="020B0603020202020204" pitchFamily="34" charset="0"/>
                      </a:endParaRPr>
                    </a:p>
                  </a:txBody>
                  <a:tcPr marL="15680" marR="15680" marT="15680" marB="0" anchor="b"/>
                </a:tc>
                <a:tc>
                  <a:txBody>
                    <a:bodyPr/>
                    <a:lstStyle/>
                    <a:p>
                      <a:pPr algn="ctr" fontAlgn="b"/>
                      <a:r>
                        <a:rPr lang="en-IN" sz="2000" u="none" strike="noStrike">
                          <a:effectLst/>
                        </a:rPr>
                        <a:t>Hrs</a:t>
                      </a:r>
                      <a:endParaRPr lang="en-IN" sz="2000" b="1" i="0" u="none" strike="noStrike">
                        <a:solidFill>
                          <a:srgbClr val="000000"/>
                        </a:solidFill>
                        <a:effectLst/>
                        <a:latin typeface="Trebuchet MS" panose="020B0603020202020204" pitchFamily="34" charset="0"/>
                      </a:endParaRPr>
                    </a:p>
                  </a:txBody>
                  <a:tcPr marL="15680" marR="15680" marT="15680" marB="0" anchor="b"/>
                </a:tc>
                <a:tc>
                  <a:txBody>
                    <a:bodyPr/>
                    <a:lstStyle/>
                    <a:p>
                      <a:pPr algn="ctr" fontAlgn="b"/>
                      <a:r>
                        <a:rPr lang="en-IN" sz="2000" u="none" strike="noStrike">
                          <a:effectLst/>
                        </a:rPr>
                        <a:t>Topic</a:t>
                      </a:r>
                      <a:endParaRPr lang="en-IN" sz="2000" b="1" i="0" u="none" strike="noStrike">
                        <a:solidFill>
                          <a:srgbClr val="000000"/>
                        </a:solidFill>
                        <a:effectLst/>
                        <a:latin typeface="Trebuchet MS" panose="020B0603020202020204" pitchFamily="34" charset="0"/>
                      </a:endParaRPr>
                    </a:p>
                  </a:txBody>
                  <a:tcPr marL="15680" marR="15680" marT="15680" marB="0" anchor="b"/>
                </a:tc>
                <a:tc>
                  <a:txBody>
                    <a:bodyPr/>
                    <a:lstStyle/>
                    <a:p>
                      <a:pPr algn="ctr" fontAlgn="b"/>
                      <a:r>
                        <a:rPr lang="en-IN" sz="2000" u="none" strike="noStrike">
                          <a:effectLst/>
                        </a:rPr>
                        <a:t>Trainer-1</a:t>
                      </a:r>
                      <a:endParaRPr lang="en-IN" sz="2000" b="1" i="0" u="none" strike="noStrike">
                        <a:solidFill>
                          <a:srgbClr val="000000"/>
                        </a:solidFill>
                        <a:effectLst/>
                        <a:latin typeface="Trebuchet MS" panose="020B0603020202020204" pitchFamily="34" charset="0"/>
                      </a:endParaRPr>
                    </a:p>
                  </a:txBody>
                  <a:tcPr marL="15680" marR="15680" marT="15680" marB="0" anchor="b"/>
                </a:tc>
                <a:tc>
                  <a:txBody>
                    <a:bodyPr/>
                    <a:lstStyle/>
                    <a:p>
                      <a:pPr algn="ctr" fontAlgn="b"/>
                      <a:r>
                        <a:rPr lang="en-IN" sz="2000" u="none" strike="noStrike">
                          <a:effectLst/>
                        </a:rPr>
                        <a:t>Trainer-2</a:t>
                      </a:r>
                      <a:endParaRPr lang="en-IN" sz="2000" b="1" i="0" u="none" strike="noStrike">
                        <a:solidFill>
                          <a:srgbClr val="000000"/>
                        </a:solidFill>
                        <a:effectLst/>
                        <a:latin typeface="Trebuchet MS" panose="020B0603020202020204" pitchFamily="34" charset="0"/>
                      </a:endParaRPr>
                    </a:p>
                  </a:txBody>
                  <a:tcPr marL="15680" marR="15680" marT="15680" marB="0" anchor="b"/>
                </a:tc>
                <a:extLst>
                  <a:ext uri="{0D108BD9-81ED-4DB2-BD59-A6C34878D82A}">
                    <a16:rowId xmlns:a16="http://schemas.microsoft.com/office/drawing/2014/main" val="1029336324"/>
                  </a:ext>
                </a:extLst>
              </a:tr>
              <a:tr h="709328">
                <a:tc>
                  <a:txBody>
                    <a:bodyPr/>
                    <a:lstStyle/>
                    <a:p>
                      <a:pPr algn="ctr" fontAlgn="b"/>
                      <a:r>
                        <a:rPr lang="en-IN" sz="2000" u="none" strike="noStrike">
                          <a:effectLst/>
                        </a:rPr>
                        <a:t>10</a:t>
                      </a:r>
                      <a:endParaRPr lang="en-IN" sz="2000" b="0" i="0" u="none" strike="noStrike">
                        <a:solidFill>
                          <a:srgbClr val="000000"/>
                        </a:solidFill>
                        <a:effectLst/>
                        <a:latin typeface="Trebuchet MS" panose="020B0603020202020204" pitchFamily="34" charset="0"/>
                      </a:endParaRPr>
                    </a:p>
                  </a:txBody>
                  <a:tcPr marL="15680" marR="15680" marT="15680" marB="0" anchor="b"/>
                </a:tc>
                <a:tc>
                  <a:txBody>
                    <a:bodyPr/>
                    <a:lstStyle/>
                    <a:p>
                      <a:pPr algn="ctr" fontAlgn="b"/>
                      <a:r>
                        <a:rPr lang="en-IN" sz="2000" u="none" strike="noStrike">
                          <a:effectLst/>
                        </a:rPr>
                        <a:t>SAP Datasphere </a:t>
                      </a:r>
                      <a:endParaRPr lang="en-IN" sz="2000" b="0" i="0" u="none" strike="noStrike">
                        <a:solidFill>
                          <a:srgbClr val="000000"/>
                        </a:solidFill>
                        <a:effectLst/>
                        <a:latin typeface="Trebuchet MS" panose="020B0603020202020204" pitchFamily="34" charset="0"/>
                      </a:endParaRPr>
                    </a:p>
                  </a:txBody>
                  <a:tcPr marL="15680" marR="15680" marT="15680" marB="0" anchor="b"/>
                </a:tc>
                <a:tc>
                  <a:txBody>
                    <a:bodyPr/>
                    <a:lstStyle/>
                    <a:p>
                      <a:pPr algn="ctr" fontAlgn="ctr"/>
                      <a:r>
                        <a:rPr lang="en-IN" sz="2000" u="none" strike="noStrike">
                          <a:effectLst/>
                        </a:rPr>
                        <a:t>1</a:t>
                      </a:r>
                      <a:endParaRPr lang="en-IN" sz="2000" b="0" i="0" u="none" strike="noStrike">
                        <a:solidFill>
                          <a:srgbClr val="000000"/>
                        </a:solidFill>
                        <a:effectLst/>
                        <a:latin typeface="Trebuchet MS" panose="020B0603020202020204" pitchFamily="34" charset="0"/>
                      </a:endParaRPr>
                    </a:p>
                  </a:txBody>
                  <a:tcPr marL="15680" marR="15680" marT="15680" marB="0" anchor="ctr"/>
                </a:tc>
                <a:tc>
                  <a:txBody>
                    <a:bodyPr/>
                    <a:lstStyle/>
                    <a:p>
                      <a:pPr algn="ctr" fontAlgn="ctr"/>
                      <a:r>
                        <a:rPr lang="en-IN" sz="2000" u="none" strike="noStrike">
                          <a:effectLst/>
                        </a:rPr>
                        <a:t>2</a:t>
                      </a:r>
                      <a:endParaRPr lang="en-IN" sz="2000" b="0" i="0" u="none" strike="noStrike">
                        <a:solidFill>
                          <a:srgbClr val="000000"/>
                        </a:solidFill>
                        <a:effectLst/>
                        <a:latin typeface="Trebuchet MS" panose="020B0603020202020204" pitchFamily="34" charset="0"/>
                      </a:endParaRPr>
                    </a:p>
                  </a:txBody>
                  <a:tcPr marL="15680" marR="15680" marT="15680" marB="0" anchor="ctr"/>
                </a:tc>
                <a:tc>
                  <a:txBody>
                    <a:bodyPr/>
                    <a:lstStyle/>
                    <a:p>
                      <a:pPr algn="l" fontAlgn="b"/>
                      <a:r>
                        <a:rPr lang="en-IN" sz="2000" u="none" strike="noStrike">
                          <a:effectLst/>
                        </a:rPr>
                        <a:t>Data Builder</a:t>
                      </a:r>
                      <a:endParaRPr lang="en-IN" sz="2000" b="0" i="0" u="none" strike="noStrike">
                        <a:solidFill>
                          <a:srgbClr val="000000"/>
                        </a:solidFill>
                        <a:effectLst/>
                        <a:latin typeface="Trebuchet MS" panose="020B0603020202020204" pitchFamily="34" charset="0"/>
                      </a:endParaRPr>
                    </a:p>
                  </a:txBody>
                  <a:tcPr marL="15680" marR="15680" marT="15680" marB="0" anchor="b"/>
                </a:tc>
                <a:tc>
                  <a:txBody>
                    <a:bodyPr/>
                    <a:lstStyle/>
                    <a:p>
                      <a:pPr algn="l" fontAlgn="b"/>
                      <a:r>
                        <a:rPr lang="en-IN" sz="2000" u="none" strike="noStrike">
                          <a:effectLst/>
                        </a:rPr>
                        <a:t>Mangesh</a:t>
                      </a:r>
                      <a:endParaRPr lang="en-IN" sz="2000" b="0" i="0" u="none" strike="noStrike">
                        <a:solidFill>
                          <a:srgbClr val="000000"/>
                        </a:solidFill>
                        <a:effectLst/>
                        <a:latin typeface="Trebuchet MS" panose="020B0603020202020204" pitchFamily="34" charset="0"/>
                      </a:endParaRPr>
                    </a:p>
                  </a:txBody>
                  <a:tcPr marL="15680" marR="15680" marT="15680" marB="0" anchor="b"/>
                </a:tc>
                <a:tc>
                  <a:txBody>
                    <a:bodyPr/>
                    <a:lstStyle/>
                    <a:p>
                      <a:pPr algn="l" fontAlgn="b"/>
                      <a:r>
                        <a:rPr lang="en-IN" sz="2000" u="none" strike="noStrike">
                          <a:effectLst/>
                        </a:rPr>
                        <a:t>Amrit</a:t>
                      </a:r>
                      <a:endParaRPr lang="en-IN" sz="2000" b="0" i="0" u="none" strike="noStrike">
                        <a:solidFill>
                          <a:srgbClr val="000000"/>
                        </a:solidFill>
                        <a:effectLst/>
                        <a:latin typeface="Trebuchet MS" panose="020B0603020202020204" pitchFamily="34" charset="0"/>
                      </a:endParaRPr>
                    </a:p>
                  </a:txBody>
                  <a:tcPr marL="15680" marR="15680" marT="15680" marB="0" anchor="b"/>
                </a:tc>
                <a:extLst>
                  <a:ext uri="{0D108BD9-81ED-4DB2-BD59-A6C34878D82A}">
                    <a16:rowId xmlns:a16="http://schemas.microsoft.com/office/drawing/2014/main" val="3242098546"/>
                  </a:ext>
                </a:extLst>
              </a:tr>
              <a:tr h="709328">
                <a:tc>
                  <a:txBody>
                    <a:bodyPr/>
                    <a:lstStyle/>
                    <a:p>
                      <a:pPr algn="ctr" fontAlgn="b"/>
                      <a:endParaRPr lang="en-IN" sz="2000" b="0" i="0" u="none" strike="noStrike">
                        <a:solidFill>
                          <a:srgbClr val="000000"/>
                        </a:solidFill>
                        <a:effectLst/>
                        <a:latin typeface="Trebuchet MS" panose="020B0603020202020204" pitchFamily="34" charset="0"/>
                      </a:endParaRPr>
                    </a:p>
                  </a:txBody>
                  <a:tcPr marL="15680" marR="15680" marT="15680" marB="0" anchor="b"/>
                </a:tc>
                <a:tc>
                  <a:txBody>
                    <a:bodyPr/>
                    <a:lstStyle/>
                    <a:p>
                      <a:pPr algn="l" fontAlgn="b"/>
                      <a:endParaRPr lang="en-IN" sz="2000" b="0" i="0" u="none" strike="noStrike">
                        <a:solidFill>
                          <a:srgbClr val="000000"/>
                        </a:solidFill>
                        <a:effectLst/>
                        <a:latin typeface="Trebuchet MS" panose="020B0603020202020204" pitchFamily="34" charset="0"/>
                      </a:endParaRPr>
                    </a:p>
                  </a:txBody>
                  <a:tcPr marL="15680" marR="15680" marT="15680" marB="0" anchor="b"/>
                </a:tc>
                <a:tc>
                  <a:txBody>
                    <a:bodyPr/>
                    <a:lstStyle/>
                    <a:p>
                      <a:pPr algn="ctr" fontAlgn="ctr"/>
                      <a:r>
                        <a:rPr lang="en-IN" sz="2000" u="none" strike="noStrike">
                          <a:effectLst/>
                        </a:rPr>
                        <a:t>2</a:t>
                      </a:r>
                      <a:endParaRPr lang="en-IN" sz="2000" b="0" i="0" u="none" strike="noStrike">
                        <a:solidFill>
                          <a:srgbClr val="000000"/>
                        </a:solidFill>
                        <a:effectLst/>
                        <a:latin typeface="Trebuchet MS" panose="020B0603020202020204" pitchFamily="34" charset="0"/>
                      </a:endParaRPr>
                    </a:p>
                  </a:txBody>
                  <a:tcPr marL="15680" marR="15680" marT="15680" marB="0" anchor="ctr"/>
                </a:tc>
                <a:tc>
                  <a:txBody>
                    <a:bodyPr/>
                    <a:lstStyle/>
                    <a:p>
                      <a:pPr algn="ctr" fontAlgn="ctr"/>
                      <a:r>
                        <a:rPr lang="en-IN" sz="2000" u="none" strike="noStrike">
                          <a:effectLst/>
                        </a:rPr>
                        <a:t>2</a:t>
                      </a:r>
                      <a:endParaRPr lang="en-IN" sz="2000" b="0" i="0" u="none" strike="noStrike">
                        <a:solidFill>
                          <a:srgbClr val="000000"/>
                        </a:solidFill>
                        <a:effectLst/>
                        <a:latin typeface="Trebuchet MS" panose="020B0603020202020204" pitchFamily="34" charset="0"/>
                      </a:endParaRPr>
                    </a:p>
                  </a:txBody>
                  <a:tcPr marL="15680" marR="15680" marT="15680" marB="0" anchor="ctr"/>
                </a:tc>
                <a:tc>
                  <a:txBody>
                    <a:bodyPr/>
                    <a:lstStyle/>
                    <a:p>
                      <a:pPr algn="l" fontAlgn="b"/>
                      <a:r>
                        <a:rPr lang="en-IN" sz="2000" u="none" strike="noStrike">
                          <a:effectLst/>
                        </a:rPr>
                        <a:t>Business Builder</a:t>
                      </a:r>
                      <a:endParaRPr lang="en-IN" sz="2000" b="0" i="0" u="none" strike="noStrike">
                        <a:solidFill>
                          <a:srgbClr val="000000"/>
                        </a:solidFill>
                        <a:effectLst/>
                        <a:latin typeface="Trebuchet MS" panose="020B0603020202020204" pitchFamily="34" charset="0"/>
                      </a:endParaRPr>
                    </a:p>
                  </a:txBody>
                  <a:tcPr marL="15680" marR="15680" marT="15680" marB="0" anchor="b"/>
                </a:tc>
                <a:tc>
                  <a:txBody>
                    <a:bodyPr/>
                    <a:lstStyle/>
                    <a:p>
                      <a:pPr algn="l" fontAlgn="b"/>
                      <a:r>
                        <a:rPr lang="en-IN" sz="2000" u="none" strike="noStrike">
                          <a:effectLst/>
                        </a:rPr>
                        <a:t>Mangesh</a:t>
                      </a:r>
                      <a:endParaRPr lang="en-IN" sz="2000" b="0" i="0" u="none" strike="noStrike">
                        <a:solidFill>
                          <a:srgbClr val="000000"/>
                        </a:solidFill>
                        <a:effectLst/>
                        <a:latin typeface="Trebuchet MS" panose="020B0603020202020204" pitchFamily="34" charset="0"/>
                      </a:endParaRPr>
                    </a:p>
                  </a:txBody>
                  <a:tcPr marL="15680" marR="15680" marT="15680" marB="0" anchor="b"/>
                </a:tc>
                <a:tc>
                  <a:txBody>
                    <a:bodyPr/>
                    <a:lstStyle/>
                    <a:p>
                      <a:pPr algn="l" fontAlgn="b"/>
                      <a:r>
                        <a:rPr lang="en-IN" sz="2000" u="none" strike="noStrike">
                          <a:effectLst/>
                        </a:rPr>
                        <a:t>Amrit</a:t>
                      </a:r>
                      <a:endParaRPr lang="en-IN" sz="2000" b="0" i="0" u="none" strike="noStrike">
                        <a:solidFill>
                          <a:srgbClr val="000000"/>
                        </a:solidFill>
                        <a:effectLst/>
                        <a:latin typeface="Trebuchet MS" panose="020B0603020202020204" pitchFamily="34" charset="0"/>
                      </a:endParaRPr>
                    </a:p>
                  </a:txBody>
                  <a:tcPr marL="15680" marR="15680" marT="15680" marB="0" anchor="b"/>
                </a:tc>
                <a:extLst>
                  <a:ext uri="{0D108BD9-81ED-4DB2-BD59-A6C34878D82A}">
                    <a16:rowId xmlns:a16="http://schemas.microsoft.com/office/drawing/2014/main" val="3169832444"/>
                  </a:ext>
                </a:extLst>
              </a:tr>
              <a:tr h="399664">
                <a:tc>
                  <a:txBody>
                    <a:bodyPr/>
                    <a:lstStyle/>
                    <a:p>
                      <a:pPr algn="ctr" fontAlgn="b"/>
                      <a:endParaRPr lang="en-IN" sz="2000" b="0" i="0" u="none" strike="noStrike">
                        <a:solidFill>
                          <a:srgbClr val="000000"/>
                        </a:solidFill>
                        <a:effectLst/>
                        <a:latin typeface="Trebuchet MS" panose="020B0603020202020204" pitchFamily="34" charset="0"/>
                      </a:endParaRPr>
                    </a:p>
                  </a:txBody>
                  <a:tcPr marL="15680" marR="15680" marT="15680" marB="0" anchor="b"/>
                </a:tc>
                <a:tc>
                  <a:txBody>
                    <a:bodyPr/>
                    <a:lstStyle/>
                    <a:p>
                      <a:pPr algn="l" fontAlgn="b"/>
                      <a:endParaRPr lang="en-IN" sz="2000" b="0" i="0" u="none" strike="noStrike">
                        <a:solidFill>
                          <a:srgbClr val="000000"/>
                        </a:solidFill>
                        <a:effectLst/>
                        <a:latin typeface="Trebuchet MS" panose="020B0603020202020204" pitchFamily="34" charset="0"/>
                      </a:endParaRPr>
                    </a:p>
                  </a:txBody>
                  <a:tcPr marL="15680" marR="15680" marT="15680" marB="0" anchor="b"/>
                </a:tc>
                <a:tc>
                  <a:txBody>
                    <a:bodyPr/>
                    <a:lstStyle/>
                    <a:p>
                      <a:pPr algn="ctr" fontAlgn="ctr"/>
                      <a:r>
                        <a:rPr lang="en-IN" sz="2000" u="none" strike="noStrike">
                          <a:effectLst/>
                        </a:rPr>
                        <a:t>3</a:t>
                      </a:r>
                      <a:endParaRPr lang="en-IN" sz="2000" b="0" i="0" u="none" strike="noStrike">
                        <a:solidFill>
                          <a:srgbClr val="000000"/>
                        </a:solidFill>
                        <a:effectLst/>
                        <a:latin typeface="Trebuchet MS" panose="020B0603020202020204" pitchFamily="34" charset="0"/>
                      </a:endParaRPr>
                    </a:p>
                  </a:txBody>
                  <a:tcPr marL="15680" marR="15680" marT="15680" marB="0" anchor="ctr"/>
                </a:tc>
                <a:tc>
                  <a:txBody>
                    <a:bodyPr/>
                    <a:lstStyle/>
                    <a:p>
                      <a:pPr algn="ctr" fontAlgn="ctr"/>
                      <a:r>
                        <a:rPr lang="en-IN" sz="2000" u="none" strike="noStrike">
                          <a:effectLst/>
                        </a:rPr>
                        <a:t>2</a:t>
                      </a:r>
                      <a:endParaRPr lang="en-IN" sz="2000" b="0" i="0" u="none" strike="noStrike">
                        <a:solidFill>
                          <a:srgbClr val="000000"/>
                        </a:solidFill>
                        <a:effectLst/>
                        <a:latin typeface="Trebuchet MS" panose="020B0603020202020204" pitchFamily="34" charset="0"/>
                      </a:endParaRPr>
                    </a:p>
                  </a:txBody>
                  <a:tcPr marL="15680" marR="15680" marT="15680" marB="0" anchor="ctr"/>
                </a:tc>
                <a:tc>
                  <a:txBody>
                    <a:bodyPr/>
                    <a:lstStyle/>
                    <a:p>
                      <a:pPr algn="l" fontAlgn="b"/>
                      <a:r>
                        <a:rPr lang="en-IN" sz="2000" u="none" strike="noStrike">
                          <a:effectLst/>
                        </a:rPr>
                        <a:t>Connections</a:t>
                      </a:r>
                      <a:endParaRPr lang="en-IN" sz="2000" b="0" i="0" u="none" strike="noStrike">
                        <a:solidFill>
                          <a:srgbClr val="000000"/>
                        </a:solidFill>
                        <a:effectLst/>
                        <a:latin typeface="Trebuchet MS" panose="020B0603020202020204" pitchFamily="34" charset="0"/>
                      </a:endParaRPr>
                    </a:p>
                  </a:txBody>
                  <a:tcPr marL="15680" marR="15680" marT="15680" marB="0" anchor="b"/>
                </a:tc>
                <a:tc>
                  <a:txBody>
                    <a:bodyPr/>
                    <a:lstStyle/>
                    <a:p>
                      <a:pPr algn="l" fontAlgn="b"/>
                      <a:r>
                        <a:rPr lang="en-IN" sz="2000" u="none" strike="noStrike">
                          <a:effectLst/>
                        </a:rPr>
                        <a:t>Mangesh</a:t>
                      </a:r>
                      <a:endParaRPr lang="en-IN" sz="2000" b="0" i="0" u="none" strike="noStrike">
                        <a:solidFill>
                          <a:srgbClr val="000000"/>
                        </a:solidFill>
                        <a:effectLst/>
                        <a:latin typeface="Trebuchet MS" panose="020B0603020202020204" pitchFamily="34" charset="0"/>
                      </a:endParaRPr>
                    </a:p>
                  </a:txBody>
                  <a:tcPr marL="15680" marR="15680" marT="15680" marB="0" anchor="b"/>
                </a:tc>
                <a:tc>
                  <a:txBody>
                    <a:bodyPr/>
                    <a:lstStyle/>
                    <a:p>
                      <a:pPr algn="l" fontAlgn="b"/>
                      <a:r>
                        <a:rPr lang="en-IN" sz="2000" u="none" strike="noStrike">
                          <a:effectLst/>
                        </a:rPr>
                        <a:t>Amrit</a:t>
                      </a:r>
                      <a:endParaRPr lang="en-IN" sz="2000" b="0" i="0" u="none" strike="noStrike">
                        <a:solidFill>
                          <a:srgbClr val="000000"/>
                        </a:solidFill>
                        <a:effectLst/>
                        <a:latin typeface="Trebuchet MS" panose="020B0603020202020204" pitchFamily="34" charset="0"/>
                      </a:endParaRPr>
                    </a:p>
                  </a:txBody>
                  <a:tcPr marL="15680" marR="15680" marT="15680" marB="0" anchor="b"/>
                </a:tc>
                <a:extLst>
                  <a:ext uri="{0D108BD9-81ED-4DB2-BD59-A6C34878D82A}">
                    <a16:rowId xmlns:a16="http://schemas.microsoft.com/office/drawing/2014/main" val="2049589599"/>
                  </a:ext>
                </a:extLst>
              </a:tr>
              <a:tr h="399664">
                <a:tc>
                  <a:txBody>
                    <a:bodyPr/>
                    <a:lstStyle/>
                    <a:p>
                      <a:pPr algn="ctr" fontAlgn="b"/>
                      <a:endParaRPr lang="en-IN" sz="2000" b="0" i="0" u="none" strike="noStrike">
                        <a:solidFill>
                          <a:srgbClr val="000000"/>
                        </a:solidFill>
                        <a:effectLst/>
                        <a:latin typeface="Trebuchet MS" panose="020B0603020202020204" pitchFamily="34" charset="0"/>
                      </a:endParaRPr>
                    </a:p>
                  </a:txBody>
                  <a:tcPr marL="15680" marR="15680" marT="15680" marB="0" anchor="b"/>
                </a:tc>
                <a:tc>
                  <a:txBody>
                    <a:bodyPr/>
                    <a:lstStyle/>
                    <a:p>
                      <a:pPr algn="l" fontAlgn="b"/>
                      <a:endParaRPr lang="en-IN" sz="2000" b="0" i="0" u="none" strike="noStrike">
                        <a:solidFill>
                          <a:srgbClr val="000000"/>
                        </a:solidFill>
                        <a:effectLst/>
                        <a:latin typeface="Trebuchet MS" panose="020B0603020202020204" pitchFamily="34" charset="0"/>
                      </a:endParaRPr>
                    </a:p>
                  </a:txBody>
                  <a:tcPr marL="15680" marR="15680" marT="15680" marB="0" anchor="b"/>
                </a:tc>
                <a:tc>
                  <a:txBody>
                    <a:bodyPr/>
                    <a:lstStyle/>
                    <a:p>
                      <a:pPr algn="ctr" fontAlgn="ctr"/>
                      <a:r>
                        <a:rPr lang="en-IN" sz="2000" u="none" strike="noStrike">
                          <a:effectLst/>
                        </a:rPr>
                        <a:t>4</a:t>
                      </a:r>
                      <a:endParaRPr lang="en-IN" sz="2000" b="0" i="0" u="none" strike="noStrike">
                        <a:solidFill>
                          <a:srgbClr val="000000"/>
                        </a:solidFill>
                        <a:effectLst/>
                        <a:latin typeface="Trebuchet MS" panose="020B0603020202020204" pitchFamily="34" charset="0"/>
                      </a:endParaRPr>
                    </a:p>
                  </a:txBody>
                  <a:tcPr marL="15680" marR="15680" marT="15680" marB="0" anchor="ctr"/>
                </a:tc>
                <a:tc>
                  <a:txBody>
                    <a:bodyPr/>
                    <a:lstStyle/>
                    <a:p>
                      <a:pPr algn="ctr" fontAlgn="ctr"/>
                      <a:r>
                        <a:rPr lang="en-IN" sz="2000" u="none" strike="noStrike">
                          <a:effectLst/>
                        </a:rPr>
                        <a:t>2</a:t>
                      </a:r>
                      <a:endParaRPr lang="en-IN" sz="2000" b="0" i="0" u="none" strike="noStrike">
                        <a:solidFill>
                          <a:srgbClr val="000000"/>
                        </a:solidFill>
                        <a:effectLst/>
                        <a:latin typeface="Trebuchet MS" panose="020B0603020202020204" pitchFamily="34" charset="0"/>
                      </a:endParaRPr>
                    </a:p>
                  </a:txBody>
                  <a:tcPr marL="15680" marR="15680" marT="15680" marB="0" anchor="ctr"/>
                </a:tc>
                <a:tc>
                  <a:txBody>
                    <a:bodyPr/>
                    <a:lstStyle/>
                    <a:p>
                      <a:pPr algn="l" fontAlgn="b"/>
                      <a:r>
                        <a:rPr lang="en-IN" sz="2000" u="none" strike="noStrike">
                          <a:effectLst/>
                        </a:rPr>
                        <a:t>Security</a:t>
                      </a:r>
                      <a:endParaRPr lang="en-IN" sz="2000" b="0" i="0" u="none" strike="noStrike">
                        <a:solidFill>
                          <a:srgbClr val="000000"/>
                        </a:solidFill>
                        <a:effectLst/>
                        <a:latin typeface="Trebuchet MS" panose="020B0603020202020204" pitchFamily="34" charset="0"/>
                      </a:endParaRPr>
                    </a:p>
                  </a:txBody>
                  <a:tcPr marL="15680" marR="15680" marT="15680" marB="0" anchor="b"/>
                </a:tc>
                <a:tc>
                  <a:txBody>
                    <a:bodyPr/>
                    <a:lstStyle/>
                    <a:p>
                      <a:pPr algn="l" fontAlgn="b"/>
                      <a:r>
                        <a:rPr lang="en-IN" sz="2000" u="none" strike="noStrike">
                          <a:effectLst/>
                        </a:rPr>
                        <a:t>Mangesh</a:t>
                      </a:r>
                      <a:endParaRPr lang="en-IN" sz="2000" b="0" i="0" u="none" strike="noStrike">
                        <a:solidFill>
                          <a:srgbClr val="000000"/>
                        </a:solidFill>
                        <a:effectLst/>
                        <a:latin typeface="Trebuchet MS" panose="020B0603020202020204" pitchFamily="34" charset="0"/>
                      </a:endParaRPr>
                    </a:p>
                  </a:txBody>
                  <a:tcPr marL="15680" marR="15680" marT="15680" marB="0" anchor="b"/>
                </a:tc>
                <a:tc>
                  <a:txBody>
                    <a:bodyPr/>
                    <a:lstStyle/>
                    <a:p>
                      <a:pPr algn="l" fontAlgn="b"/>
                      <a:r>
                        <a:rPr lang="en-IN" sz="2000" u="none" strike="noStrike">
                          <a:effectLst/>
                        </a:rPr>
                        <a:t>Amrit</a:t>
                      </a:r>
                      <a:endParaRPr lang="en-IN" sz="2000" b="0" i="0" u="none" strike="noStrike">
                        <a:solidFill>
                          <a:srgbClr val="000000"/>
                        </a:solidFill>
                        <a:effectLst/>
                        <a:latin typeface="Trebuchet MS" panose="020B0603020202020204" pitchFamily="34" charset="0"/>
                      </a:endParaRPr>
                    </a:p>
                  </a:txBody>
                  <a:tcPr marL="15680" marR="15680" marT="15680" marB="0" anchor="b"/>
                </a:tc>
                <a:extLst>
                  <a:ext uri="{0D108BD9-81ED-4DB2-BD59-A6C34878D82A}">
                    <a16:rowId xmlns:a16="http://schemas.microsoft.com/office/drawing/2014/main" val="3759255731"/>
                  </a:ext>
                </a:extLst>
              </a:tr>
              <a:tr h="399664">
                <a:tc>
                  <a:txBody>
                    <a:bodyPr/>
                    <a:lstStyle/>
                    <a:p>
                      <a:pPr algn="ctr" fontAlgn="b"/>
                      <a:endParaRPr lang="en-IN" sz="2000" b="0" i="0" u="none" strike="noStrike">
                        <a:solidFill>
                          <a:srgbClr val="000000"/>
                        </a:solidFill>
                        <a:effectLst/>
                        <a:latin typeface="Trebuchet MS" panose="020B0603020202020204" pitchFamily="34" charset="0"/>
                      </a:endParaRPr>
                    </a:p>
                  </a:txBody>
                  <a:tcPr marL="15680" marR="15680" marT="15680" marB="0" anchor="b"/>
                </a:tc>
                <a:tc>
                  <a:txBody>
                    <a:bodyPr/>
                    <a:lstStyle/>
                    <a:p>
                      <a:pPr algn="l" fontAlgn="b"/>
                      <a:endParaRPr lang="en-IN" sz="2000" b="0" i="0" u="none" strike="noStrike">
                        <a:solidFill>
                          <a:srgbClr val="000000"/>
                        </a:solidFill>
                        <a:effectLst/>
                        <a:latin typeface="Trebuchet MS" panose="020B0603020202020204" pitchFamily="34" charset="0"/>
                      </a:endParaRPr>
                    </a:p>
                  </a:txBody>
                  <a:tcPr marL="15680" marR="15680" marT="15680" marB="0" anchor="b"/>
                </a:tc>
                <a:tc>
                  <a:txBody>
                    <a:bodyPr/>
                    <a:lstStyle/>
                    <a:p>
                      <a:pPr algn="ctr" fontAlgn="ctr"/>
                      <a:r>
                        <a:rPr lang="en-IN" sz="2000" u="none" strike="noStrike">
                          <a:effectLst/>
                        </a:rPr>
                        <a:t>5</a:t>
                      </a:r>
                      <a:endParaRPr lang="en-IN" sz="2000" b="0" i="0" u="none" strike="noStrike">
                        <a:solidFill>
                          <a:srgbClr val="000000"/>
                        </a:solidFill>
                        <a:effectLst/>
                        <a:latin typeface="Trebuchet MS" panose="020B0603020202020204" pitchFamily="34" charset="0"/>
                      </a:endParaRPr>
                    </a:p>
                  </a:txBody>
                  <a:tcPr marL="15680" marR="15680" marT="15680" marB="0" anchor="ctr"/>
                </a:tc>
                <a:tc>
                  <a:txBody>
                    <a:bodyPr/>
                    <a:lstStyle/>
                    <a:p>
                      <a:pPr algn="ctr" fontAlgn="ctr"/>
                      <a:r>
                        <a:rPr lang="en-IN" sz="2000" u="none" strike="noStrike">
                          <a:effectLst/>
                        </a:rPr>
                        <a:t>2</a:t>
                      </a:r>
                      <a:endParaRPr lang="en-IN" sz="2000" b="0" i="0" u="none" strike="noStrike">
                        <a:solidFill>
                          <a:srgbClr val="000000"/>
                        </a:solidFill>
                        <a:effectLst/>
                        <a:latin typeface="Trebuchet MS" panose="020B0603020202020204" pitchFamily="34" charset="0"/>
                      </a:endParaRPr>
                    </a:p>
                  </a:txBody>
                  <a:tcPr marL="15680" marR="15680" marT="15680" marB="0" anchor="ctr"/>
                </a:tc>
                <a:tc>
                  <a:txBody>
                    <a:bodyPr/>
                    <a:lstStyle/>
                    <a:p>
                      <a:pPr algn="l" fontAlgn="b"/>
                      <a:r>
                        <a:rPr lang="en-IN" sz="2000" u="none" strike="noStrike">
                          <a:effectLst/>
                        </a:rPr>
                        <a:t>Consumption</a:t>
                      </a:r>
                      <a:endParaRPr lang="en-IN" sz="2000" b="0" i="0" u="none" strike="noStrike">
                        <a:solidFill>
                          <a:srgbClr val="000000"/>
                        </a:solidFill>
                        <a:effectLst/>
                        <a:latin typeface="Trebuchet MS" panose="020B0603020202020204" pitchFamily="34" charset="0"/>
                      </a:endParaRPr>
                    </a:p>
                  </a:txBody>
                  <a:tcPr marL="15680" marR="15680" marT="15680" marB="0" anchor="b"/>
                </a:tc>
                <a:tc>
                  <a:txBody>
                    <a:bodyPr/>
                    <a:lstStyle/>
                    <a:p>
                      <a:pPr algn="l" fontAlgn="b"/>
                      <a:r>
                        <a:rPr lang="en-IN" sz="2000" u="none" strike="noStrike">
                          <a:effectLst/>
                        </a:rPr>
                        <a:t>Mangesh</a:t>
                      </a:r>
                      <a:endParaRPr lang="en-IN" sz="2000" b="0" i="0" u="none" strike="noStrike">
                        <a:solidFill>
                          <a:srgbClr val="000000"/>
                        </a:solidFill>
                        <a:effectLst/>
                        <a:latin typeface="Trebuchet MS" panose="020B0603020202020204" pitchFamily="34" charset="0"/>
                      </a:endParaRPr>
                    </a:p>
                  </a:txBody>
                  <a:tcPr marL="15680" marR="15680" marT="15680" marB="0" anchor="b"/>
                </a:tc>
                <a:tc>
                  <a:txBody>
                    <a:bodyPr/>
                    <a:lstStyle/>
                    <a:p>
                      <a:pPr algn="l" fontAlgn="b"/>
                      <a:r>
                        <a:rPr lang="en-IN" sz="2000" u="none" strike="noStrike">
                          <a:effectLst/>
                        </a:rPr>
                        <a:t>Amrit</a:t>
                      </a:r>
                      <a:endParaRPr lang="en-IN" sz="2000" b="0" i="0" u="none" strike="noStrike">
                        <a:solidFill>
                          <a:srgbClr val="000000"/>
                        </a:solidFill>
                        <a:effectLst/>
                        <a:latin typeface="Trebuchet MS" panose="020B0603020202020204" pitchFamily="34" charset="0"/>
                      </a:endParaRPr>
                    </a:p>
                  </a:txBody>
                  <a:tcPr marL="15680" marR="15680" marT="15680" marB="0" anchor="b"/>
                </a:tc>
                <a:extLst>
                  <a:ext uri="{0D108BD9-81ED-4DB2-BD59-A6C34878D82A}">
                    <a16:rowId xmlns:a16="http://schemas.microsoft.com/office/drawing/2014/main" val="4004479495"/>
                  </a:ext>
                </a:extLst>
              </a:tr>
              <a:tr h="709328">
                <a:tc>
                  <a:txBody>
                    <a:bodyPr/>
                    <a:lstStyle/>
                    <a:p>
                      <a:pPr algn="ctr" fontAlgn="b"/>
                      <a:endParaRPr lang="en-IN" sz="2000" b="0" i="0" u="none" strike="noStrike">
                        <a:solidFill>
                          <a:srgbClr val="000000"/>
                        </a:solidFill>
                        <a:effectLst/>
                        <a:latin typeface="Trebuchet MS" panose="020B0603020202020204" pitchFamily="34" charset="0"/>
                      </a:endParaRPr>
                    </a:p>
                  </a:txBody>
                  <a:tcPr marL="15680" marR="15680" marT="15680" marB="0" anchor="b"/>
                </a:tc>
                <a:tc>
                  <a:txBody>
                    <a:bodyPr/>
                    <a:lstStyle/>
                    <a:p>
                      <a:pPr algn="l" fontAlgn="b"/>
                      <a:endParaRPr lang="en-IN" sz="2000" b="0" i="0" u="none" strike="noStrike">
                        <a:solidFill>
                          <a:srgbClr val="000000"/>
                        </a:solidFill>
                        <a:effectLst/>
                        <a:latin typeface="Trebuchet MS" panose="020B0603020202020204" pitchFamily="34" charset="0"/>
                      </a:endParaRPr>
                    </a:p>
                  </a:txBody>
                  <a:tcPr marL="15680" marR="15680" marT="15680" marB="0" anchor="b"/>
                </a:tc>
                <a:tc>
                  <a:txBody>
                    <a:bodyPr/>
                    <a:lstStyle/>
                    <a:p>
                      <a:pPr algn="ctr" fontAlgn="ctr"/>
                      <a:r>
                        <a:rPr lang="en-IN" sz="2000" u="none" strike="noStrike">
                          <a:effectLst/>
                        </a:rPr>
                        <a:t>6</a:t>
                      </a:r>
                      <a:endParaRPr lang="en-IN" sz="2000" b="0" i="0" u="none" strike="noStrike">
                        <a:solidFill>
                          <a:srgbClr val="000000"/>
                        </a:solidFill>
                        <a:effectLst/>
                        <a:latin typeface="Trebuchet MS" panose="020B0603020202020204" pitchFamily="34" charset="0"/>
                      </a:endParaRPr>
                    </a:p>
                  </a:txBody>
                  <a:tcPr marL="15680" marR="15680" marT="15680" marB="0" anchor="ctr"/>
                </a:tc>
                <a:tc>
                  <a:txBody>
                    <a:bodyPr/>
                    <a:lstStyle/>
                    <a:p>
                      <a:pPr algn="ctr" fontAlgn="ctr"/>
                      <a:r>
                        <a:rPr lang="en-IN" sz="2000" u="none" strike="noStrike">
                          <a:effectLst/>
                        </a:rPr>
                        <a:t>2</a:t>
                      </a:r>
                      <a:endParaRPr lang="en-IN" sz="2000" b="0" i="0" u="none" strike="noStrike">
                        <a:solidFill>
                          <a:srgbClr val="000000"/>
                        </a:solidFill>
                        <a:effectLst/>
                        <a:latin typeface="Trebuchet MS" panose="020B0603020202020204" pitchFamily="34" charset="0"/>
                      </a:endParaRPr>
                    </a:p>
                  </a:txBody>
                  <a:tcPr marL="15680" marR="15680" marT="15680" marB="0" anchor="ctr"/>
                </a:tc>
                <a:tc>
                  <a:txBody>
                    <a:bodyPr/>
                    <a:lstStyle/>
                    <a:p>
                      <a:pPr algn="l" fontAlgn="b"/>
                      <a:r>
                        <a:rPr lang="en-IN" sz="2000" u="none" strike="noStrike">
                          <a:effectLst/>
                        </a:rPr>
                        <a:t>Connect to SAC</a:t>
                      </a:r>
                      <a:endParaRPr lang="en-IN" sz="2000" b="0" i="0" u="none" strike="noStrike">
                        <a:solidFill>
                          <a:srgbClr val="000000"/>
                        </a:solidFill>
                        <a:effectLst/>
                        <a:latin typeface="Trebuchet MS" panose="020B0603020202020204" pitchFamily="34" charset="0"/>
                      </a:endParaRPr>
                    </a:p>
                  </a:txBody>
                  <a:tcPr marL="15680" marR="15680" marT="15680" marB="0" anchor="b"/>
                </a:tc>
                <a:tc>
                  <a:txBody>
                    <a:bodyPr/>
                    <a:lstStyle/>
                    <a:p>
                      <a:pPr algn="l" fontAlgn="b"/>
                      <a:r>
                        <a:rPr lang="en-IN" sz="2000" u="none" strike="noStrike">
                          <a:effectLst/>
                        </a:rPr>
                        <a:t>Mangesh</a:t>
                      </a:r>
                      <a:endParaRPr lang="en-IN" sz="2000" b="0" i="0" u="none" strike="noStrike">
                        <a:solidFill>
                          <a:srgbClr val="000000"/>
                        </a:solidFill>
                        <a:effectLst/>
                        <a:latin typeface="Trebuchet MS" panose="020B0603020202020204" pitchFamily="34" charset="0"/>
                      </a:endParaRPr>
                    </a:p>
                  </a:txBody>
                  <a:tcPr marL="15680" marR="15680" marT="15680" marB="0" anchor="b"/>
                </a:tc>
                <a:tc>
                  <a:txBody>
                    <a:bodyPr/>
                    <a:lstStyle/>
                    <a:p>
                      <a:pPr algn="l" fontAlgn="b"/>
                      <a:r>
                        <a:rPr lang="en-IN" sz="2000" u="none" strike="noStrike">
                          <a:effectLst/>
                        </a:rPr>
                        <a:t>Amrit</a:t>
                      </a:r>
                      <a:endParaRPr lang="en-IN" sz="2000" b="0" i="0" u="none" strike="noStrike">
                        <a:solidFill>
                          <a:srgbClr val="000000"/>
                        </a:solidFill>
                        <a:effectLst/>
                        <a:latin typeface="Trebuchet MS" panose="020B0603020202020204" pitchFamily="34" charset="0"/>
                      </a:endParaRPr>
                    </a:p>
                  </a:txBody>
                  <a:tcPr marL="15680" marR="15680" marT="15680" marB="0" anchor="b"/>
                </a:tc>
                <a:extLst>
                  <a:ext uri="{0D108BD9-81ED-4DB2-BD59-A6C34878D82A}">
                    <a16:rowId xmlns:a16="http://schemas.microsoft.com/office/drawing/2014/main" val="546050444"/>
                  </a:ext>
                </a:extLst>
              </a:tr>
              <a:tr h="399664">
                <a:tc>
                  <a:txBody>
                    <a:bodyPr/>
                    <a:lstStyle/>
                    <a:p>
                      <a:pPr algn="ctr" fontAlgn="b"/>
                      <a:endParaRPr lang="en-IN" sz="2000" b="0" i="0" u="none" strike="noStrike">
                        <a:solidFill>
                          <a:srgbClr val="000000"/>
                        </a:solidFill>
                        <a:effectLst/>
                        <a:latin typeface="Trebuchet MS" panose="020B0603020202020204" pitchFamily="34" charset="0"/>
                      </a:endParaRPr>
                    </a:p>
                  </a:txBody>
                  <a:tcPr marL="15680" marR="15680" marT="15680" marB="0" anchor="b"/>
                </a:tc>
                <a:tc>
                  <a:txBody>
                    <a:bodyPr/>
                    <a:lstStyle/>
                    <a:p>
                      <a:pPr algn="l" fontAlgn="b"/>
                      <a:endParaRPr lang="en-IN" sz="2000" b="0" i="0" u="none" strike="noStrike">
                        <a:solidFill>
                          <a:srgbClr val="000000"/>
                        </a:solidFill>
                        <a:effectLst/>
                        <a:latin typeface="Trebuchet MS" panose="020B0603020202020204" pitchFamily="34" charset="0"/>
                      </a:endParaRPr>
                    </a:p>
                  </a:txBody>
                  <a:tcPr marL="15680" marR="15680" marT="15680" marB="0" anchor="b"/>
                </a:tc>
                <a:tc>
                  <a:txBody>
                    <a:bodyPr/>
                    <a:lstStyle/>
                    <a:p>
                      <a:pPr algn="ctr" fontAlgn="ctr"/>
                      <a:r>
                        <a:rPr lang="en-IN" sz="2000" u="none" strike="noStrike">
                          <a:effectLst/>
                        </a:rPr>
                        <a:t>7</a:t>
                      </a:r>
                      <a:endParaRPr lang="en-IN" sz="2000" b="0" i="0" u="none" strike="noStrike">
                        <a:solidFill>
                          <a:srgbClr val="000000"/>
                        </a:solidFill>
                        <a:effectLst/>
                        <a:latin typeface="Trebuchet MS" panose="020B0603020202020204" pitchFamily="34" charset="0"/>
                      </a:endParaRPr>
                    </a:p>
                  </a:txBody>
                  <a:tcPr marL="15680" marR="15680" marT="15680" marB="0" anchor="ctr"/>
                </a:tc>
                <a:tc>
                  <a:txBody>
                    <a:bodyPr/>
                    <a:lstStyle/>
                    <a:p>
                      <a:pPr algn="ctr" fontAlgn="ctr"/>
                      <a:r>
                        <a:rPr lang="en-IN" sz="2000" u="none" strike="noStrike">
                          <a:effectLst/>
                        </a:rPr>
                        <a:t>2</a:t>
                      </a:r>
                      <a:endParaRPr lang="en-IN" sz="2000" b="0" i="0" u="none" strike="noStrike">
                        <a:solidFill>
                          <a:srgbClr val="000000"/>
                        </a:solidFill>
                        <a:effectLst/>
                        <a:latin typeface="Trebuchet MS" panose="020B0603020202020204" pitchFamily="34" charset="0"/>
                      </a:endParaRPr>
                    </a:p>
                  </a:txBody>
                  <a:tcPr marL="15680" marR="15680" marT="15680" marB="0" anchor="ctr"/>
                </a:tc>
                <a:tc>
                  <a:txBody>
                    <a:bodyPr/>
                    <a:lstStyle/>
                    <a:p>
                      <a:pPr algn="l" fontAlgn="b"/>
                      <a:r>
                        <a:rPr lang="en-IN" sz="2000" u="none" strike="noStrike">
                          <a:effectLst/>
                        </a:rPr>
                        <a:t>Review</a:t>
                      </a:r>
                      <a:endParaRPr lang="en-IN" sz="2000" b="0" i="0" u="none" strike="noStrike">
                        <a:solidFill>
                          <a:srgbClr val="000000"/>
                        </a:solidFill>
                        <a:effectLst/>
                        <a:latin typeface="Trebuchet MS" panose="020B0603020202020204" pitchFamily="34" charset="0"/>
                      </a:endParaRPr>
                    </a:p>
                  </a:txBody>
                  <a:tcPr marL="15680" marR="15680" marT="15680" marB="0" anchor="b"/>
                </a:tc>
                <a:tc>
                  <a:txBody>
                    <a:bodyPr/>
                    <a:lstStyle/>
                    <a:p>
                      <a:pPr algn="l" fontAlgn="b"/>
                      <a:r>
                        <a:rPr lang="en-IN" sz="2000" u="none" strike="noStrike">
                          <a:effectLst/>
                        </a:rPr>
                        <a:t>Mangesh</a:t>
                      </a:r>
                      <a:endParaRPr lang="en-IN" sz="2000" b="0" i="0" u="none" strike="noStrike">
                        <a:solidFill>
                          <a:srgbClr val="000000"/>
                        </a:solidFill>
                        <a:effectLst/>
                        <a:latin typeface="Trebuchet MS" panose="020B0603020202020204" pitchFamily="34" charset="0"/>
                      </a:endParaRPr>
                    </a:p>
                  </a:txBody>
                  <a:tcPr marL="15680" marR="15680" marT="15680" marB="0" anchor="b"/>
                </a:tc>
                <a:tc>
                  <a:txBody>
                    <a:bodyPr/>
                    <a:lstStyle/>
                    <a:p>
                      <a:pPr algn="l" fontAlgn="b"/>
                      <a:r>
                        <a:rPr lang="en-IN" sz="2000" u="none" strike="noStrike">
                          <a:effectLst/>
                        </a:rPr>
                        <a:t>Amrit</a:t>
                      </a:r>
                      <a:endParaRPr lang="en-IN" sz="2000" b="0" i="0" u="none" strike="noStrike">
                        <a:solidFill>
                          <a:srgbClr val="000000"/>
                        </a:solidFill>
                        <a:effectLst/>
                        <a:latin typeface="Trebuchet MS" panose="020B0603020202020204" pitchFamily="34" charset="0"/>
                      </a:endParaRPr>
                    </a:p>
                  </a:txBody>
                  <a:tcPr marL="15680" marR="15680" marT="15680" marB="0" anchor="b"/>
                </a:tc>
                <a:extLst>
                  <a:ext uri="{0D108BD9-81ED-4DB2-BD59-A6C34878D82A}">
                    <a16:rowId xmlns:a16="http://schemas.microsoft.com/office/drawing/2014/main" val="1778251166"/>
                  </a:ext>
                </a:extLst>
              </a:tr>
              <a:tr h="399664">
                <a:tc>
                  <a:txBody>
                    <a:bodyPr/>
                    <a:lstStyle/>
                    <a:p>
                      <a:pPr algn="ctr" fontAlgn="b"/>
                      <a:r>
                        <a:rPr lang="en-IN" sz="2000" u="none" strike="noStrike">
                          <a:effectLst/>
                        </a:rPr>
                        <a:t> </a:t>
                      </a:r>
                      <a:endParaRPr lang="en-IN" sz="2000" b="0" i="0" u="none" strike="noStrike">
                        <a:solidFill>
                          <a:srgbClr val="000000"/>
                        </a:solidFill>
                        <a:effectLst/>
                        <a:latin typeface="Trebuchet MS" panose="020B0603020202020204" pitchFamily="34" charset="0"/>
                      </a:endParaRPr>
                    </a:p>
                  </a:txBody>
                  <a:tcPr marL="15680" marR="15680" marT="15680" marB="0" anchor="b"/>
                </a:tc>
                <a:tc>
                  <a:txBody>
                    <a:bodyPr/>
                    <a:lstStyle/>
                    <a:p>
                      <a:pPr algn="ctr" fontAlgn="b"/>
                      <a:r>
                        <a:rPr lang="en-IN" sz="2000" u="none" strike="noStrike">
                          <a:effectLst/>
                        </a:rPr>
                        <a:t>Total</a:t>
                      </a:r>
                      <a:endParaRPr lang="en-IN" sz="2000" b="1" i="0" u="none" strike="noStrike">
                        <a:solidFill>
                          <a:srgbClr val="FFFFFF"/>
                        </a:solidFill>
                        <a:effectLst/>
                        <a:latin typeface="Trebuchet MS" panose="020B0603020202020204" pitchFamily="34" charset="0"/>
                      </a:endParaRPr>
                    </a:p>
                  </a:txBody>
                  <a:tcPr marL="15680" marR="15680" marT="15680" marB="0" anchor="b"/>
                </a:tc>
                <a:tc>
                  <a:txBody>
                    <a:bodyPr/>
                    <a:lstStyle/>
                    <a:p>
                      <a:pPr algn="l" fontAlgn="b"/>
                      <a:r>
                        <a:rPr lang="en-IN" sz="2000" u="none" strike="noStrike">
                          <a:effectLst/>
                        </a:rPr>
                        <a:t> </a:t>
                      </a:r>
                      <a:endParaRPr lang="en-IN" sz="2000" b="0" i="0" u="none" strike="noStrike">
                        <a:solidFill>
                          <a:srgbClr val="000000"/>
                        </a:solidFill>
                        <a:effectLst/>
                        <a:latin typeface="Trebuchet MS" panose="020B0603020202020204" pitchFamily="34" charset="0"/>
                      </a:endParaRPr>
                    </a:p>
                  </a:txBody>
                  <a:tcPr marL="15680" marR="15680" marT="15680" marB="0" anchor="b"/>
                </a:tc>
                <a:tc>
                  <a:txBody>
                    <a:bodyPr/>
                    <a:lstStyle/>
                    <a:p>
                      <a:pPr algn="ctr" fontAlgn="b"/>
                      <a:r>
                        <a:rPr lang="en-IN" sz="2000" u="none" strike="noStrike">
                          <a:effectLst/>
                        </a:rPr>
                        <a:t>14</a:t>
                      </a:r>
                      <a:endParaRPr lang="en-IN" sz="2000" b="1" i="0" u="none" strike="noStrike">
                        <a:solidFill>
                          <a:srgbClr val="FFFFFF"/>
                        </a:solidFill>
                        <a:effectLst/>
                        <a:latin typeface="Trebuchet MS" panose="020B0603020202020204" pitchFamily="34" charset="0"/>
                      </a:endParaRPr>
                    </a:p>
                  </a:txBody>
                  <a:tcPr marL="15680" marR="15680" marT="15680" marB="0" anchor="b"/>
                </a:tc>
                <a:tc>
                  <a:txBody>
                    <a:bodyPr/>
                    <a:lstStyle/>
                    <a:p>
                      <a:pPr algn="l" fontAlgn="b"/>
                      <a:r>
                        <a:rPr lang="en-IN" sz="2000" u="none" strike="noStrike">
                          <a:effectLst/>
                        </a:rPr>
                        <a:t> </a:t>
                      </a:r>
                      <a:endParaRPr lang="en-IN" sz="2000" b="0" i="0" u="none" strike="noStrike">
                        <a:solidFill>
                          <a:srgbClr val="000000"/>
                        </a:solidFill>
                        <a:effectLst/>
                        <a:latin typeface="Trebuchet MS" panose="020B0603020202020204" pitchFamily="34" charset="0"/>
                      </a:endParaRPr>
                    </a:p>
                  </a:txBody>
                  <a:tcPr marL="15680" marR="15680" marT="15680" marB="0" anchor="b"/>
                </a:tc>
                <a:tc>
                  <a:txBody>
                    <a:bodyPr/>
                    <a:lstStyle/>
                    <a:p>
                      <a:pPr algn="l" fontAlgn="b"/>
                      <a:r>
                        <a:rPr lang="en-IN" sz="2000" u="none" strike="noStrike">
                          <a:effectLst/>
                        </a:rPr>
                        <a:t> </a:t>
                      </a:r>
                      <a:endParaRPr lang="en-IN" sz="2000" b="0" i="0" u="none" strike="noStrike">
                        <a:solidFill>
                          <a:srgbClr val="000000"/>
                        </a:solidFill>
                        <a:effectLst/>
                        <a:latin typeface="Trebuchet MS" panose="020B0603020202020204" pitchFamily="34" charset="0"/>
                      </a:endParaRPr>
                    </a:p>
                  </a:txBody>
                  <a:tcPr marL="15680" marR="15680" marT="15680" marB="0" anchor="b"/>
                </a:tc>
                <a:tc>
                  <a:txBody>
                    <a:bodyPr/>
                    <a:lstStyle/>
                    <a:p>
                      <a:pPr algn="l" fontAlgn="b"/>
                      <a:r>
                        <a:rPr lang="en-IN" sz="2000" u="none" strike="noStrike">
                          <a:effectLst/>
                        </a:rPr>
                        <a:t> </a:t>
                      </a:r>
                      <a:endParaRPr lang="en-IN" sz="2000" b="0" i="0" u="none" strike="noStrike">
                        <a:solidFill>
                          <a:srgbClr val="000000"/>
                        </a:solidFill>
                        <a:effectLst/>
                        <a:latin typeface="Trebuchet MS" panose="020B0603020202020204" pitchFamily="34" charset="0"/>
                      </a:endParaRPr>
                    </a:p>
                  </a:txBody>
                  <a:tcPr marL="15680" marR="15680" marT="15680" marB="0" anchor="b"/>
                </a:tc>
                <a:extLst>
                  <a:ext uri="{0D108BD9-81ED-4DB2-BD59-A6C34878D82A}">
                    <a16:rowId xmlns:a16="http://schemas.microsoft.com/office/drawing/2014/main" val="2522143658"/>
                  </a:ext>
                </a:extLst>
              </a:tr>
            </a:tbl>
          </a:graphicData>
        </a:graphic>
      </p:graphicFrame>
    </p:spTree>
    <p:extLst>
      <p:ext uri="{BB962C8B-B14F-4D97-AF65-F5344CB8AC3E}">
        <p14:creationId xmlns:p14="http://schemas.microsoft.com/office/powerpoint/2010/main" val="29610924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BDD6E8A0-00FA-CA57-C9CE-57DDD28643F3}"/>
              </a:ext>
            </a:extLst>
          </p:cNvPr>
          <p:cNvSpPr>
            <a:spLocks noGrp="1"/>
          </p:cNvSpPr>
          <p:nvPr>
            <p:ph type="title"/>
          </p:nvPr>
        </p:nvSpPr>
        <p:spPr>
          <a:xfrm>
            <a:off x="228600" y="685800"/>
            <a:ext cx="8915400" cy="548640"/>
          </a:xfrm>
        </p:spPr>
        <p:txBody>
          <a:bodyPr/>
          <a:lstStyle/>
          <a:p>
            <a:endParaRPr lang="en-US"/>
          </a:p>
        </p:txBody>
      </p:sp>
      <p:graphicFrame>
        <p:nvGraphicFramePr>
          <p:cNvPr id="4" name="Content Placeholder 3">
            <a:extLst>
              <a:ext uri="{FF2B5EF4-FFF2-40B4-BE49-F238E27FC236}">
                <a16:creationId xmlns:a16="http://schemas.microsoft.com/office/drawing/2014/main" id="{C1BDDFB1-2C3B-C2AC-029B-ECDACD981481}"/>
              </a:ext>
            </a:extLst>
          </p:cNvPr>
          <p:cNvGraphicFramePr>
            <a:graphicFrameLocks noGrp="1"/>
          </p:cNvGraphicFramePr>
          <p:nvPr>
            <p:ph idx="1"/>
            <p:extLst>
              <p:ext uri="{D42A27DB-BD31-4B8C-83A1-F6EECF244321}">
                <p14:modId xmlns:p14="http://schemas.microsoft.com/office/powerpoint/2010/main" val="2895635053"/>
              </p:ext>
            </p:extLst>
          </p:nvPr>
        </p:nvGraphicFramePr>
        <p:xfrm>
          <a:off x="495300" y="2391626"/>
          <a:ext cx="8915405" cy="2943115"/>
        </p:xfrm>
        <a:graphic>
          <a:graphicData uri="http://schemas.openxmlformats.org/drawingml/2006/table">
            <a:tbl>
              <a:tblPr firstRow="1" bandRow="1">
                <a:tableStyleId>{5C22544A-7EE6-4342-B048-85BDC9FD1C3A}</a:tableStyleId>
              </a:tblPr>
              <a:tblGrid>
                <a:gridCol w="783059">
                  <a:extLst>
                    <a:ext uri="{9D8B030D-6E8A-4147-A177-3AD203B41FA5}">
                      <a16:colId xmlns:a16="http://schemas.microsoft.com/office/drawing/2014/main" val="657658259"/>
                    </a:ext>
                  </a:extLst>
                </a:gridCol>
                <a:gridCol w="1306387">
                  <a:extLst>
                    <a:ext uri="{9D8B030D-6E8A-4147-A177-3AD203B41FA5}">
                      <a16:colId xmlns:a16="http://schemas.microsoft.com/office/drawing/2014/main" val="99241856"/>
                    </a:ext>
                  </a:extLst>
                </a:gridCol>
                <a:gridCol w="903826">
                  <a:extLst>
                    <a:ext uri="{9D8B030D-6E8A-4147-A177-3AD203B41FA5}">
                      <a16:colId xmlns:a16="http://schemas.microsoft.com/office/drawing/2014/main" val="2721599260"/>
                    </a:ext>
                  </a:extLst>
                </a:gridCol>
                <a:gridCol w="1196353">
                  <a:extLst>
                    <a:ext uri="{9D8B030D-6E8A-4147-A177-3AD203B41FA5}">
                      <a16:colId xmlns:a16="http://schemas.microsoft.com/office/drawing/2014/main" val="2105018054"/>
                    </a:ext>
                  </a:extLst>
                </a:gridCol>
                <a:gridCol w="673025">
                  <a:extLst>
                    <a:ext uri="{9D8B030D-6E8A-4147-A177-3AD203B41FA5}">
                      <a16:colId xmlns:a16="http://schemas.microsoft.com/office/drawing/2014/main" val="885071303"/>
                    </a:ext>
                  </a:extLst>
                </a:gridCol>
                <a:gridCol w="973604">
                  <a:extLst>
                    <a:ext uri="{9D8B030D-6E8A-4147-A177-3AD203B41FA5}">
                      <a16:colId xmlns:a16="http://schemas.microsoft.com/office/drawing/2014/main" val="3627468601"/>
                    </a:ext>
                  </a:extLst>
                </a:gridCol>
                <a:gridCol w="1080954">
                  <a:extLst>
                    <a:ext uri="{9D8B030D-6E8A-4147-A177-3AD203B41FA5}">
                      <a16:colId xmlns:a16="http://schemas.microsoft.com/office/drawing/2014/main" val="3748892142"/>
                    </a:ext>
                  </a:extLst>
                </a:gridCol>
                <a:gridCol w="1046064">
                  <a:extLst>
                    <a:ext uri="{9D8B030D-6E8A-4147-A177-3AD203B41FA5}">
                      <a16:colId xmlns:a16="http://schemas.microsoft.com/office/drawing/2014/main" val="2750909290"/>
                    </a:ext>
                  </a:extLst>
                </a:gridCol>
                <a:gridCol w="952133">
                  <a:extLst>
                    <a:ext uri="{9D8B030D-6E8A-4147-A177-3AD203B41FA5}">
                      <a16:colId xmlns:a16="http://schemas.microsoft.com/office/drawing/2014/main" val="4284462543"/>
                    </a:ext>
                  </a:extLst>
                </a:gridCol>
              </a:tblGrid>
              <a:tr h="588623">
                <a:tc>
                  <a:txBody>
                    <a:bodyPr/>
                    <a:lstStyle/>
                    <a:p>
                      <a:pPr algn="ctr" fontAlgn="b"/>
                      <a:r>
                        <a:rPr lang="en-IN" sz="1700" u="none" strike="noStrike">
                          <a:effectLst/>
                        </a:rPr>
                        <a:t>Sr.No.</a:t>
                      </a:r>
                      <a:endParaRPr lang="en-IN" sz="1700" b="1" i="0" u="none" strike="noStrike">
                        <a:solidFill>
                          <a:srgbClr val="000000"/>
                        </a:solidFill>
                        <a:effectLst/>
                        <a:latin typeface="Aptos Narrow" panose="020B0004020202020204" pitchFamily="34" charset="0"/>
                      </a:endParaRPr>
                    </a:p>
                  </a:txBody>
                  <a:tcPr marL="11513" marR="11513" marT="11513" marB="0" anchor="b"/>
                </a:tc>
                <a:tc>
                  <a:txBody>
                    <a:bodyPr/>
                    <a:lstStyle/>
                    <a:p>
                      <a:pPr algn="ctr" fontAlgn="b"/>
                      <a:r>
                        <a:rPr lang="en-IN" sz="1700" u="none" strike="noStrike">
                          <a:effectLst/>
                        </a:rPr>
                        <a:t>Topic for Training </a:t>
                      </a:r>
                      <a:endParaRPr lang="en-IN" sz="1700" b="1" i="0" u="none" strike="noStrike">
                        <a:solidFill>
                          <a:srgbClr val="000000"/>
                        </a:solidFill>
                        <a:effectLst/>
                        <a:latin typeface="Aptos Narrow" panose="020B0004020202020204" pitchFamily="34" charset="0"/>
                      </a:endParaRPr>
                    </a:p>
                  </a:txBody>
                  <a:tcPr marL="11513" marR="11513" marT="11513" marB="0" anchor="b"/>
                </a:tc>
                <a:tc>
                  <a:txBody>
                    <a:bodyPr/>
                    <a:lstStyle/>
                    <a:p>
                      <a:pPr algn="ctr" fontAlgn="b"/>
                      <a:r>
                        <a:rPr lang="en-IN" sz="1700" u="none" strike="noStrike">
                          <a:effectLst/>
                        </a:rPr>
                        <a:t>Priority </a:t>
                      </a:r>
                      <a:endParaRPr lang="en-IN" sz="1700" b="1" i="0" u="none" strike="noStrike">
                        <a:solidFill>
                          <a:srgbClr val="000000"/>
                        </a:solidFill>
                        <a:effectLst/>
                        <a:latin typeface="Aptos Narrow" panose="020B0004020202020204" pitchFamily="34" charset="0"/>
                      </a:endParaRPr>
                    </a:p>
                  </a:txBody>
                  <a:tcPr marL="11513" marR="11513" marT="11513" marB="0" anchor="b"/>
                </a:tc>
                <a:tc>
                  <a:txBody>
                    <a:bodyPr/>
                    <a:lstStyle/>
                    <a:p>
                      <a:pPr algn="ctr" fontAlgn="b"/>
                      <a:r>
                        <a:rPr lang="en-IN" sz="1700" u="none" strike="noStrike">
                          <a:effectLst/>
                        </a:rPr>
                        <a:t>Consultant</a:t>
                      </a:r>
                      <a:endParaRPr lang="en-IN" sz="1700" b="1" i="0" u="none" strike="noStrike">
                        <a:solidFill>
                          <a:srgbClr val="000000"/>
                        </a:solidFill>
                        <a:effectLst/>
                        <a:latin typeface="Aptos Narrow" panose="020B0004020202020204" pitchFamily="34" charset="0"/>
                      </a:endParaRPr>
                    </a:p>
                  </a:txBody>
                  <a:tcPr marL="11513" marR="11513" marT="11513" marB="0" anchor="b"/>
                </a:tc>
                <a:tc>
                  <a:txBody>
                    <a:bodyPr/>
                    <a:lstStyle/>
                    <a:p>
                      <a:pPr algn="ctr" fontAlgn="b"/>
                      <a:r>
                        <a:rPr lang="en-IN" sz="1700" u="none" strike="noStrike">
                          <a:effectLst/>
                        </a:rPr>
                        <a:t>Band</a:t>
                      </a:r>
                      <a:endParaRPr lang="en-IN" sz="1700" b="1" i="0" u="none" strike="noStrike">
                        <a:solidFill>
                          <a:srgbClr val="000000"/>
                        </a:solidFill>
                        <a:effectLst/>
                        <a:latin typeface="Aptos Narrow" panose="020B0004020202020204" pitchFamily="34" charset="0"/>
                      </a:endParaRPr>
                    </a:p>
                  </a:txBody>
                  <a:tcPr marL="11513" marR="11513" marT="11513" marB="0" anchor="b"/>
                </a:tc>
                <a:tc>
                  <a:txBody>
                    <a:bodyPr/>
                    <a:lstStyle/>
                    <a:p>
                      <a:pPr algn="ctr" fontAlgn="b"/>
                      <a:r>
                        <a:rPr lang="en-IN" sz="1700" u="none" strike="noStrike">
                          <a:effectLst/>
                        </a:rPr>
                        <a:t>Traning Type</a:t>
                      </a:r>
                      <a:endParaRPr lang="en-IN" sz="1700" b="1" i="0" u="none" strike="noStrike">
                        <a:solidFill>
                          <a:srgbClr val="000000"/>
                        </a:solidFill>
                        <a:effectLst/>
                        <a:latin typeface="Aptos Narrow" panose="020B0004020202020204" pitchFamily="34" charset="0"/>
                      </a:endParaRPr>
                    </a:p>
                  </a:txBody>
                  <a:tcPr marL="11513" marR="11513" marT="11513" marB="0" anchor="b"/>
                </a:tc>
                <a:tc>
                  <a:txBody>
                    <a:bodyPr/>
                    <a:lstStyle/>
                    <a:p>
                      <a:pPr algn="ctr" fontAlgn="b"/>
                      <a:r>
                        <a:rPr lang="en-IN" sz="1700" u="none" strike="noStrike">
                          <a:effectLst/>
                        </a:rPr>
                        <a:t>Trainer-1</a:t>
                      </a:r>
                      <a:endParaRPr lang="en-IN" sz="1700" b="1" i="0" u="none" strike="noStrike">
                        <a:solidFill>
                          <a:srgbClr val="000000"/>
                        </a:solidFill>
                        <a:effectLst/>
                        <a:latin typeface="Aptos Narrow" panose="020B0004020202020204" pitchFamily="34" charset="0"/>
                      </a:endParaRPr>
                    </a:p>
                  </a:txBody>
                  <a:tcPr marL="11513" marR="11513" marT="11513" marB="0" anchor="b"/>
                </a:tc>
                <a:tc>
                  <a:txBody>
                    <a:bodyPr/>
                    <a:lstStyle/>
                    <a:p>
                      <a:pPr algn="ctr" fontAlgn="b"/>
                      <a:r>
                        <a:rPr lang="en-IN" sz="1700" u="none" strike="noStrike">
                          <a:effectLst/>
                        </a:rPr>
                        <a:t>Trainer-2</a:t>
                      </a:r>
                      <a:endParaRPr lang="en-IN" sz="1700" b="1" i="0" u="none" strike="noStrike">
                        <a:solidFill>
                          <a:srgbClr val="000000"/>
                        </a:solidFill>
                        <a:effectLst/>
                        <a:latin typeface="Aptos Narrow" panose="020B0004020202020204" pitchFamily="34" charset="0"/>
                      </a:endParaRPr>
                    </a:p>
                  </a:txBody>
                  <a:tcPr marL="11513" marR="11513" marT="11513" marB="0" anchor="b"/>
                </a:tc>
                <a:tc>
                  <a:txBody>
                    <a:bodyPr/>
                    <a:lstStyle/>
                    <a:p>
                      <a:pPr algn="ctr" fontAlgn="b"/>
                      <a:r>
                        <a:rPr lang="en-IN" sz="1700" u="none" strike="noStrike">
                          <a:effectLst/>
                        </a:rPr>
                        <a:t>Reviwer</a:t>
                      </a:r>
                      <a:endParaRPr lang="en-IN" sz="1700" b="1" i="0" u="none" strike="noStrike">
                        <a:solidFill>
                          <a:srgbClr val="000000"/>
                        </a:solidFill>
                        <a:effectLst/>
                        <a:latin typeface="Aptos Narrow" panose="020B0004020202020204" pitchFamily="34" charset="0"/>
                      </a:endParaRPr>
                    </a:p>
                  </a:txBody>
                  <a:tcPr marL="11513" marR="11513" marT="11513" marB="0" anchor="b"/>
                </a:tc>
                <a:extLst>
                  <a:ext uri="{0D108BD9-81ED-4DB2-BD59-A6C34878D82A}">
                    <a16:rowId xmlns:a16="http://schemas.microsoft.com/office/drawing/2014/main" val="1674553205"/>
                  </a:ext>
                </a:extLst>
              </a:tr>
              <a:tr h="588623">
                <a:tc>
                  <a:txBody>
                    <a:bodyPr/>
                    <a:lstStyle/>
                    <a:p>
                      <a:pPr algn="ctr" fontAlgn="b"/>
                      <a:r>
                        <a:rPr lang="en-IN" sz="1700" u="none" strike="noStrike">
                          <a:effectLst/>
                        </a:rPr>
                        <a:t>11</a:t>
                      </a:r>
                      <a:endParaRPr lang="en-IN" sz="1700" b="0" i="0" u="none" strike="noStrike">
                        <a:solidFill>
                          <a:srgbClr val="000000"/>
                        </a:solidFill>
                        <a:effectLst/>
                        <a:latin typeface="Trebuchet MS" panose="020B0603020202020204" pitchFamily="34" charset="0"/>
                      </a:endParaRPr>
                    </a:p>
                  </a:txBody>
                  <a:tcPr marL="11513" marR="11513" marT="11513" marB="0" anchor="b"/>
                </a:tc>
                <a:tc>
                  <a:txBody>
                    <a:bodyPr/>
                    <a:lstStyle/>
                    <a:p>
                      <a:pPr algn="l" fontAlgn="b"/>
                      <a:r>
                        <a:rPr lang="en-IN" sz="1700" u="none" strike="noStrike">
                          <a:effectLst/>
                        </a:rPr>
                        <a:t>SAP Datasphere</a:t>
                      </a:r>
                      <a:endParaRPr lang="en-IN" sz="1700" b="0" i="0" u="none" strike="noStrike">
                        <a:solidFill>
                          <a:srgbClr val="000000"/>
                        </a:solidFill>
                        <a:effectLst/>
                        <a:latin typeface="Trebuchet MS" panose="020B0603020202020204" pitchFamily="34" charset="0"/>
                      </a:endParaRPr>
                    </a:p>
                  </a:txBody>
                  <a:tcPr marL="11513" marR="11513" marT="11513" marB="0" anchor="b"/>
                </a:tc>
                <a:tc>
                  <a:txBody>
                    <a:bodyPr/>
                    <a:lstStyle/>
                    <a:p>
                      <a:pPr algn="l" fontAlgn="b"/>
                      <a:r>
                        <a:rPr lang="en-IN" sz="1700" u="none" strike="noStrike">
                          <a:effectLst/>
                        </a:rPr>
                        <a:t>P-2</a:t>
                      </a:r>
                      <a:endParaRPr lang="en-IN" sz="1700" b="0" i="0" u="none" strike="noStrike">
                        <a:solidFill>
                          <a:srgbClr val="000000"/>
                        </a:solidFill>
                        <a:effectLst/>
                        <a:latin typeface="Trebuchet MS" panose="020B0603020202020204" pitchFamily="34" charset="0"/>
                      </a:endParaRPr>
                    </a:p>
                  </a:txBody>
                  <a:tcPr marL="11513" marR="11513" marT="11513" marB="0" anchor="b"/>
                </a:tc>
                <a:tc>
                  <a:txBody>
                    <a:bodyPr/>
                    <a:lstStyle/>
                    <a:p>
                      <a:pPr algn="l" fontAlgn="b"/>
                      <a:r>
                        <a:rPr lang="en-IN" sz="1700" u="none" strike="noStrike">
                          <a:effectLst/>
                        </a:rPr>
                        <a:t>Amrit</a:t>
                      </a:r>
                      <a:endParaRPr lang="en-IN" sz="1700" b="0" i="0" u="none" strike="noStrike">
                        <a:solidFill>
                          <a:srgbClr val="000000"/>
                        </a:solidFill>
                        <a:effectLst/>
                        <a:latin typeface="Trebuchet MS" panose="020B0603020202020204" pitchFamily="34" charset="0"/>
                      </a:endParaRPr>
                    </a:p>
                  </a:txBody>
                  <a:tcPr marL="11513" marR="11513" marT="11513" marB="0" anchor="b"/>
                </a:tc>
                <a:tc>
                  <a:txBody>
                    <a:bodyPr/>
                    <a:lstStyle/>
                    <a:p>
                      <a:pPr algn="l" fontAlgn="b"/>
                      <a:r>
                        <a:rPr lang="en-IN" sz="1700" u="none" strike="noStrike">
                          <a:effectLst/>
                        </a:rPr>
                        <a:t>II</a:t>
                      </a:r>
                      <a:endParaRPr lang="en-IN" sz="1700" b="0" i="0" u="none" strike="noStrike">
                        <a:solidFill>
                          <a:srgbClr val="000000"/>
                        </a:solidFill>
                        <a:effectLst/>
                        <a:latin typeface="Trebuchet MS" panose="020B0603020202020204" pitchFamily="34" charset="0"/>
                      </a:endParaRPr>
                    </a:p>
                  </a:txBody>
                  <a:tcPr marL="11513" marR="11513" marT="11513" marB="0" anchor="b"/>
                </a:tc>
                <a:tc>
                  <a:txBody>
                    <a:bodyPr/>
                    <a:lstStyle/>
                    <a:p>
                      <a:pPr algn="l" fontAlgn="b"/>
                      <a:r>
                        <a:rPr lang="en-IN" sz="1700" u="none" strike="noStrike">
                          <a:effectLst/>
                        </a:rPr>
                        <a:t> Internal</a:t>
                      </a:r>
                      <a:endParaRPr lang="en-IN" sz="1700" b="0" i="0" u="none" strike="noStrike">
                        <a:solidFill>
                          <a:srgbClr val="000000"/>
                        </a:solidFill>
                        <a:effectLst/>
                        <a:latin typeface="Trebuchet MS" panose="020B0603020202020204" pitchFamily="34" charset="0"/>
                      </a:endParaRPr>
                    </a:p>
                  </a:txBody>
                  <a:tcPr marL="11513" marR="11513" marT="11513" marB="0" anchor="b"/>
                </a:tc>
                <a:tc>
                  <a:txBody>
                    <a:bodyPr/>
                    <a:lstStyle/>
                    <a:p>
                      <a:pPr algn="l" fontAlgn="b"/>
                      <a:r>
                        <a:rPr lang="en-IN" sz="1700" u="none" strike="noStrike">
                          <a:effectLst/>
                        </a:rPr>
                        <a:t>Mangesh</a:t>
                      </a:r>
                      <a:endParaRPr lang="en-IN" sz="1700" b="0" i="0" u="none" strike="noStrike">
                        <a:solidFill>
                          <a:srgbClr val="000000"/>
                        </a:solidFill>
                        <a:effectLst/>
                        <a:latin typeface="Trebuchet MS" panose="020B0603020202020204" pitchFamily="34" charset="0"/>
                      </a:endParaRPr>
                    </a:p>
                  </a:txBody>
                  <a:tcPr marL="11513" marR="11513" marT="11513" marB="0" anchor="b"/>
                </a:tc>
                <a:tc>
                  <a:txBody>
                    <a:bodyPr/>
                    <a:lstStyle/>
                    <a:p>
                      <a:pPr algn="l" fontAlgn="b"/>
                      <a:endParaRPr lang="en-IN" sz="1700" b="0" i="0" u="none" strike="noStrike">
                        <a:solidFill>
                          <a:srgbClr val="000000"/>
                        </a:solidFill>
                        <a:effectLst/>
                        <a:latin typeface="Trebuchet MS" panose="020B0603020202020204" pitchFamily="34" charset="0"/>
                      </a:endParaRPr>
                    </a:p>
                  </a:txBody>
                  <a:tcPr marL="11513" marR="11513" marT="11513" marB="0" anchor="b"/>
                </a:tc>
                <a:tc>
                  <a:txBody>
                    <a:bodyPr/>
                    <a:lstStyle/>
                    <a:p>
                      <a:pPr algn="l" fontAlgn="b"/>
                      <a:r>
                        <a:rPr lang="en-IN" sz="1700" u="none" strike="noStrike">
                          <a:effectLst/>
                        </a:rPr>
                        <a:t>Vinay</a:t>
                      </a:r>
                      <a:endParaRPr lang="en-IN" sz="1700" b="0" i="0" u="none" strike="noStrike">
                        <a:solidFill>
                          <a:srgbClr val="000000"/>
                        </a:solidFill>
                        <a:effectLst/>
                        <a:latin typeface="Trebuchet MS" panose="020B0603020202020204" pitchFamily="34" charset="0"/>
                      </a:endParaRPr>
                    </a:p>
                  </a:txBody>
                  <a:tcPr marL="11513" marR="11513" marT="11513" marB="0" anchor="b"/>
                </a:tc>
                <a:extLst>
                  <a:ext uri="{0D108BD9-81ED-4DB2-BD59-A6C34878D82A}">
                    <a16:rowId xmlns:a16="http://schemas.microsoft.com/office/drawing/2014/main" val="1162245128"/>
                  </a:ext>
                </a:extLst>
              </a:tr>
              <a:tr h="588623">
                <a:tc>
                  <a:txBody>
                    <a:bodyPr/>
                    <a:lstStyle/>
                    <a:p>
                      <a:pPr algn="ctr"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1513" marR="11513" marT="11513" marB="0" anchor="b"/>
                </a:tc>
                <a:tc>
                  <a:txBody>
                    <a:bodyPr/>
                    <a:lstStyle/>
                    <a:p>
                      <a:pPr algn="l" fontAlgn="b"/>
                      <a:r>
                        <a:rPr lang="en-IN" sz="1700" u="none" strike="noStrike">
                          <a:effectLst/>
                        </a:rPr>
                        <a:t>SAP Datasphere</a:t>
                      </a:r>
                      <a:endParaRPr lang="en-IN" sz="1700" b="0" i="0" u="none" strike="noStrike">
                        <a:solidFill>
                          <a:srgbClr val="000000"/>
                        </a:solidFill>
                        <a:effectLst/>
                        <a:latin typeface="Trebuchet MS" panose="020B0603020202020204" pitchFamily="34" charset="0"/>
                      </a:endParaRPr>
                    </a:p>
                  </a:txBody>
                  <a:tcPr marL="11513" marR="11513" marT="11513" marB="0" anchor="b"/>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1513" marR="11513" marT="11513" marB="0" anchor="b"/>
                </a:tc>
                <a:tc>
                  <a:txBody>
                    <a:bodyPr/>
                    <a:lstStyle/>
                    <a:p>
                      <a:pPr algn="l" fontAlgn="b"/>
                      <a:r>
                        <a:rPr lang="en-IN" sz="1700" u="none" strike="noStrike">
                          <a:effectLst/>
                        </a:rPr>
                        <a:t>Prasant</a:t>
                      </a:r>
                      <a:endParaRPr lang="en-IN" sz="1700" b="0" i="0" u="none" strike="noStrike">
                        <a:solidFill>
                          <a:srgbClr val="000000"/>
                        </a:solidFill>
                        <a:effectLst/>
                        <a:latin typeface="Trebuchet MS" panose="020B0603020202020204" pitchFamily="34" charset="0"/>
                      </a:endParaRPr>
                    </a:p>
                  </a:txBody>
                  <a:tcPr marL="11513" marR="11513" marT="11513" marB="0" anchor="b"/>
                </a:tc>
                <a:tc>
                  <a:txBody>
                    <a:bodyPr/>
                    <a:lstStyle/>
                    <a:p>
                      <a:pPr algn="l" fontAlgn="b"/>
                      <a:r>
                        <a:rPr lang="en-IN" sz="1700" u="none" strike="noStrike">
                          <a:effectLst/>
                        </a:rPr>
                        <a:t>III</a:t>
                      </a:r>
                      <a:endParaRPr lang="en-IN" sz="1700" b="0" i="0" u="none" strike="noStrike">
                        <a:solidFill>
                          <a:srgbClr val="000000"/>
                        </a:solidFill>
                        <a:effectLst/>
                        <a:latin typeface="Trebuchet MS" panose="020B0603020202020204" pitchFamily="34" charset="0"/>
                      </a:endParaRPr>
                    </a:p>
                  </a:txBody>
                  <a:tcPr marL="11513" marR="11513" marT="11513" marB="0" anchor="b"/>
                </a:tc>
                <a:tc>
                  <a:txBody>
                    <a:bodyPr/>
                    <a:lstStyle/>
                    <a:p>
                      <a:pPr algn="l" fontAlgn="b"/>
                      <a:r>
                        <a:rPr lang="en-IN" sz="1700" u="none" strike="noStrike">
                          <a:effectLst/>
                        </a:rPr>
                        <a:t> Internal</a:t>
                      </a:r>
                      <a:endParaRPr lang="en-IN" sz="1700" b="0" i="0" u="none" strike="noStrike">
                        <a:solidFill>
                          <a:srgbClr val="000000"/>
                        </a:solidFill>
                        <a:effectLst/>
                        <a:latin typeface="Trebuchet MS" panose="020B0603020202020204" pitchFamily="34" charset="0"/>
                      </a:endParaRPr>
                    </a:p>
                  </a:txBody>
                  <a:tcPr marL="11513" marR="11513" marT="11513" marB="0" anchor="b"/>
                </a:tc>
                <a:tc>
                  <a:txBody>
                    <a:bodyPr/>
                    <a:lstStyle/>
                    <a:p>
                      <a:pPr algn="l" fontAlgn="b"/>
                      <a:r>
                        <a:rPr lang="en-IN" sz="1700" u="none" strike="noStrike">
                          <a:effectLst/>
                        </a:rPr>
                        <a:t>Mangesh</a:t>
                      </a:r>
                      <a:endParaRPr lang="en-IN" sz="1700" b="0" i="0" u="none" strike="noStrike">
                        <a:solidFill>
                          <a:srgbClr val="000000"/>
                        </a:solidFill>
                        <a:effectLst/>
                        <a:latin typeface="Trebuchet MS" panose="020B0603020202020204" pitchFamily="34" charset="0"/>
                      </a:endParaRPr>
                    </a:p>
                  </a:txBody>
                  <a:tcPr marL="11513" marR="11513" marT="11513" marB="0" anchor="b"/>
                </a:tc>
                <a:tc>
                  <a:txBody>
                    <a:bodyPr/>
                    <a:lstStyle/>
                    <a:p>
                      <a:pPr algn="l" fontAlgn="b"/>
                      <a:endParaRPr lang="en-IN" sz="1700" b="0" i="0" u="none" strike="noStrike">
                        <a:solidFill>
                          <a:srgbClr val="000000"/>
                        </a:solidFill>
                        <a:effectLst/>
                        <a:latin typeface="Trebuchet MS" panose="020B0603020202020204" pitchFamily="34" charset="0"/>
                      </a:endParaRPr>
                    </a:p>
                  </a:txBody>
                  <a:tcPr marL="11513" marR="11513" marT="11513" marB="0" anchor="b"/>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1513" marR="11513" marT="11513" marB="0" anchor="b"/>
                </a:tc>
                <a:extLst>
                  <a:ext uri="{0D108BD9-81ED-4DB2-BD59-A6C34878D82A}">
                    <a16:rowId xmlns:a16="http://schemas.microsoft.com/office/drawing/2014/main" val="2519051049"/>
                  </a:ext>
                </a:extLst>
              </a:tr>
              <a:tr h="588623">
                <a:tc>
                  <a:txBody>
                    <a:bodyPr/>
                    <a:lstStyle/>
                    <a:p>
                      <a:pPr algn="ctr"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1513" marR="11513" marT="11513" marB="0" anchor="b"/>
                </a:tc>
                <a:tc>
                  <a:txBody>
                    <a:bodyPr/>
                    <a:lstStyle/>
                    <a:p>
                      <a:pPr algn="l" fontAlgn="b"/>
                      <a:r>
                        <a:rPr lang="en-IN" sz="1700" u="none" strike="noStrike">
                          <a:effectLst/>
                        </a:rPr>
                        <a:t>SAP Datasphere</a:t>
                      </a:r>
                      <a:endParaRPr lang="en-IN" sz="1700" b="0" i="0" u="none" strike="noStrike">
                        <a:solidFill>
                          <a:srgbClr val="000000"/>
                        </a:solidFill>
                        <a:effectLst/>
                        <a:latin typeface="Trebuchet MS" panose="020B0603020202020204" pitchFamily="34" charset="0"/>
                      </a:endParaRPr>
                    </a:p>
                  </a:txBody>
                  <a:tcPr marL="11513" marR="11513" marT="11513" marB="0" anchor="b"/>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1513" marR="11513" marT="11513" marB="0" anchor="b"/>
                </a:tc>
                <a:tc>
                  <a:txBody>
                    <a:bodyPr/>
                    <a:lstStyle/>
                    <a:p>
                      <a:pPr algn="l" fontAlgn="b"/>
                      <a:r>
                        <a:rPr lang="en-IN" sz="1700" u="none" strike="noStrike">
                          <a:effectLst/>
                        </a:rPr>
                        <a:t>Shreetam</a:t>
                      </a:r>
                      <a:endParaRPr lang="en-IN" sz="1700" b="0" i="0" u="none" strike="noStrike">
                        <a:solidFill>
                          <a:srgbClr val="000000"/>
                        </a:solidFill>
                        <a:effectLst/>
                        <a:latin typeface="Trebuchet MS" panose="020B0603020202020204" pitchFamily="34" charset="0"/>
                      </a:endParaRPr>
                    </a:p>
                  </a:txBody>
                  <a:tcPr marL="11513" marR="11513" marT="11513" marB="0" anchor="b"/>
                </a:tc>
                <a:tc>
                  <a:txBody>
                    <a:bodyPr/>
                    <a:lstStyle/>
                    <a:p>
                      <a:pPr algn="l" fontAlgn="b"/>
                      <a:r>
                        <a:rPr lang="en-IN" sz="1700" u="none" strike="noStrike">
                          <a:effectLst/>
                        </a:rPr>
                        <a:t>II</a:t>
                      </a:r>
                      <a:endParaRPr lang="en-IN" sz="1700" b="0" i="0" u="none" strike="noStrike">
                        <a:solidFill>
                          <a:srgbClr val="000000"/>
                        </a:solidFill>
                        <a:effectLst/>
                        <a:latin typeface="Trebuchet MS" panose="020B0603020202020204" pitchFamily="34" charset="0"/>
                      </a:endParaRPr>
                    </a:p>
                  </a:txBody>
                  <a:tcPr marL="11513" marR="11513" marT="11513" marB="0" anchor="b"/>
                </a:tc>
                <a:tc>
                  <a:txBody>
                    <a:bodyPr/>
                    <a:lstStyle/>
                    <a:p>
                      <a:pPr algn="l" fontAlgn="b"/>
                      <a:r>
                        <a:rPr lang="en-IN" sz="1700" u="none" strike="noStrike">
                          <a:effectLst/>
                        </a:rPr>
                        <a:t> Internal</a:t>
                      </a:r>
                      <a:endParaRPr lang="en-IN" sz="1700" b="0" i="0" u="none" strike="noStrike">
                        <a:solidFill>
                          <a:srgbClr val="000000"/>
                        </a:solidFill>
                        <a:effectLst/>
                        <a:latin typeface="Trebuchet MS" panose="020B0603020202020204" pitchFamily="34" charset="0"/>
                      </a:endParaRPr>
                    </a:p>
                  </a:txBody>
                  <a:tcPr marL="11513" marR="11513" marT="11513" marB="0" anchor="b"/>
                </a:tc>
                <a:tc>
                  <a:txBody>
                    <a:bodyPr/>
                    <a:lstStyle/>
                    <a:p>
                      <a:pPr algn="l" fontAlgn="b"/>
                      <a:r>
                        <a:rPr lang="en-IN" sz="1700" u="none" strike="noStrike">
                          <a:effectLst/>
                        </a:rPr>
                        <a:t>Mangesh</a:t>
                      </a:r>
                      <a:endParaRPr lang="en-IN" sz="1700" b="0" i="0" u="none" strike="noStrike">
                        <a:solidFill>
                          <a:srgbClr val="000000"/>
                        </a:solidFill>
                        <a:effectLst/>
                        <a:latin typeface="Trebuchet MS" panose="020B0603020202020204" pitchFamily="34" charset="0"/>
                      </a:endParaRPr>
                    </a:p>
                  </a:txBody>
                  <a:tcPr marL="11513" marR="11513" marT="11513" marB="0" anchor="b"/>
                </a:tc>
                <a:tc>
                  <a:txBody>
                    <a:bodyPr/>
                    <a:lstStyle/>
                    <a:p>
                      <a:pPr algn="l" fontAlgn="b"/>
                      <a:endParaRPr lang="en-IN" sz="1700" b="0" i="0" u="none" strike="noStrike">
                        <a:solidFill>
                          <a:srgbClr val="000000"/>
                        </a:solidFill>
                        <a:effectLst/>
                        <a:latin typeface="Trebuchet MS" panose="020B0603020202020204" pitchFamily="34" charset="0"/>
                      </a:endParaRPr>
                    </a:p>
                  </a:txBody>
                  <a:tcPr marL="11513" marR="11513" marT="11513" marB="0" anchor="b"/>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1513" marR="11513" marT="11513" marB="0" anchor="b"/>
                </a:tc>
                <a:extLst>
                  <a:ext uri="{0D108BD9-81ED-4DB2-BD59-A6C34878D82A}">
                    <a16:rowId xmlns:a16="http://schemas.microsoft.com/office/drawing/2014/main" val="2079310334"/>
                  </a:ext>
                </a:extLst>
              </a:tr>
              <a:tr h="588623">
                <a:tc>
                  <a:txBody>
                    <a:bodyPr/>
                    <a:lstStyle/>
                    <a:p>
                      <a:pPr algn="ctr"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1513" marR="11513" marT="11513" marB="0" anchor="b"/>
                </a:tc>
                <a:tc>
                  <a:txBody>
                    <a:bodyPr/>
                    <a:lstStyle/>
                    <a:p>
                      <a:pPr algn="l" fontAlgn="b"/>
                      <a:r>
                        <a:rPr lang="en-IN" sz="1700" u="none" strike="noStrike">
                          <a:effectLst/>
                        </a:rPr>
                        <a:t>SAP Datasphere</a:t>
                      </a:r>
                      <a:endParaRPr lang="en-IN" sz="1700" b="0" i="0" u="none" strike="noStrike">
                        <a:solidFill>
                          <a:srgbClr val="000000"/>
                        </a:solidFill>
                        <a:effectLst/>
                        <a:latin typeface="Trebuchet MS" panose="020B0603020202020204" pitchFamily="34" charset="0"/>
                      </a:endParaRPr>
                    </a:p>
                  </a:txBody>
                  <a:tcPr marL="11513" marR="11513" marT="11513" marB="0" anchor="b"/>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1513" marR="11513" marT="11513" marB="0" anchor="b"/>
                </a:tc>
                <a:tc>
                  <a:txBody>
                    <a:bodyPr/>
                    <a:lstStyle/>
                    <a:p>
                      <a:pPr algn="l" fontAlgn="b"/>
                      <a:r>
                        <a:rPr lang="en-IN" sz="1700" u="none" strike="noStrike">
                          <a:effectLst/>
                        </a:rPr>
                        <a:t>Akshay</a:t>
                      </a:r>
                      <a:endParaRPr lang="en-IN" sz="1700" b="0" i="0" u="none" strike="noStrike">
                        <a:solidFill>
                          <a:srgbClr val="000000"/>
                        </a:solidFill>
                        <a:effectLst/>
                        <a:latin typeface="Trebuchet MS" panose="020B0603020202020204" pitchFamily="34" charset="0"/>
                      </a:endParaRPr>
                    </a:p>
                  </a:txBody>
                  <a:tcPr marL="11513" marR="11513" marT="11513" marB="0" anchor="b"/>
                </a:tc>
                <a:tc>
                  <a:txBody>
                    <a:bodyPr/>
                    <a:lstStyle/>
                    <a:p>
                      <a:pPr algn="l" fontAlgn="b"/>
                      <a:r>
                        <a:rPr lang="en-IN" sz="1700" u="none" strike="noStrike">
                          <a:effectLst/>
                        </a:rPr>
                        <a:t>II</a:t>
                      </a:r>
                      <a:endParaRPr lang="en-IN" sz="1700" b="0" i="0" u="none" strike="noStrike">
                        <a:solidFill>
                          <a:srgbClr val="000000"/>
                        </a:solidFill>
                        <a:effectLst/>
                        <a:latin typeface="Trebuchet MS" panose="020B0603020202020204" pitchFamily="34" charset="0"/>
                      </a:endParaRPr>
                    </a:p>
                  </a:txBody>
                  <a:tcPr marL="11513" marR="11513" marT="11513" marB="0" anchor="b"/>
                </a:tc>
                <a:tc>
                  <a:txBody>
                    <a:bodyPr/>
                    <a:lstStyle/>
                    <a:p>
                      <a:pPr algn="l" fontAlgn="b"/>
                      <a:r>
                        <a:rPr lang="en-IN" sz="1700" u="none" strike="noStrike">
                          <a:effectLst/>
                        </a:rPr>
                        <a:t> Internal</a:t>
                      </a:r>
                      <a:endParaRPr lang="en-IN" sz="1700" b="0" i="0" u="none" strike="noStrike">
                        <a:solidFill>
                          <a:srgbClr val="000000"/>
                        </a:solidFill>
                        <a:effectLst/>
                        <a:latin typeface="Trebuchet MS" panose="020B0603020202020204" pitchFamily="34" charset="0"/>
                      </a:endParaRPr>
                    </a:p>
                  </a:txBody>
                  <a:tcPr marL="11513" marR="11513" marT="11513" marB="0" anchor="b"/>
                </a:tc>
                <a:tc>
                  <a:txBody>
                    <a:bodyPr/>
                    <a:lstStyle/>
                    <a:p>
                      <a:pPr algn="l" fontAlgn="b"/>
                      <a:r>
                        <a:rPr lang="en-IN" sz="1700" u="none" strike="noStrike">
                          <a:effectLst/>
                        </a:rPr>
                        <a:t>Mangesh</a:t>
                      </a:r>
                      <a:endParaRPr lang="en-IN" sz="1700" b="0" i="0" u="none" strike="noStrike">
                        <a:solidFill>
                          <a:srgbClr val="000000"/>
                        </a:solidFill>
                        <a:effectLst/>
                        <a:latin typeface="Trebuchet MS" panose="020B0603020202020204" pitchFamily="34" charset="0"/>
                      </a:endParaRPr>
                    </a:p>
                  </a:txBody>
                  <a:tcPr marL="11513" marR="11513" marT="11513" marB="0" anchor="b"/>
                </a:tc>
                <a:tc>
                  <a:txBody>
                    <a:bodyPr/>
                    <a:lstStyle/>
                    <a:p>
                      <a:pPr algn="l" fontAlgn="b"/>
                      <a:endParaRPr lang="en-IN" sz="1700" b="0" i="0" u="none" strike="noStrike">
                        <a:solidFill>
                          <a:srgbClr val="000000"/>
                        </a:solidFill>
                        <a:effectLst/>
                        <a:latin typeface="Trebuchet MS" panose="020B0603020202020204" pitchFamily="34" charset="0"/>
                      </a:endParaRPr>
                    </a:p>
                  </a:txBody>
                  <a:tcPr marL="11513" marR="11513" marT="11513" marB="0" anchor="b"/>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1513" marR="11513" marT="11513" marB="0" anchor="b"/>
                </a:tc>
                <a:extLst>
                  <a:ext uri="{0D108BD9-81ED-4DB2-BD59-A6C34878D82A}">
                    <a16:rowId xmlns:a16="http://schemas.microsoft.com/office/drawing/2014/main" val="1998890295"/>
                  </a:ext>
                </a:extLst>
              </a:tr>
            </a:tbl>
          </a:graphicData>
        </a:graphic>
      </p:graphicFrame>
    </p:spTree>
    <p:extLst>
      <p:ext uri="{BB962C8B-B14F-4D97-AF65-F5344CB8AC3E}">
        <p14:creationId xmlns:p14="http://schemas.microsoft.com/office/powerpoint/2010/main" val="3612877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BF167AE-F6A2-47F2-8EEB-D96374B5A13A}"/>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5363" name="Content Placeholder 2">
            <a:extLst>
              <a:ext uri="{FF2B5EF4-FFF2-40B4-BE49-F238E27FC236}">
                <a16:creationId xmlns:a16="http://schemas.microsoft.com/office/drawing/2014/main" id="{A8658F79-4648-4552-B241-CF5606FF85D0}"/>
              </a:ext>
            </a:extLst>
          </p:cNvPr>
          <p:cNvSpPr>
            <a:spLocks noGrp="1"/>
          </p:cNvSpPr>
          <p:nvPr>
            <p:ph idx="1"/>
          </p:nvPr>
        </p:nvSpPr>
        <p:spPr/>
        <p:txBody>
          <a:bodyPr/>
          <a:lstStyle/>
          <a:p>
            <a:pPr eaLnBrk="1" hangingPunct="1"/>
            <a:endParaRPr lang="en-US" altLang="en-US"/>
          </a:p>
        </p:txBody>
      </p:sp>
      <p:sp>
        <p:nvSpPr>
          <p:cNvPr id="15364" name="Rectangle 40">
            <a:extLst>
              <a:ext uri="{FF2B5EF4-FFF2-40B4-BE49-F238E27FC236}">
                <a16:creationId xmlns:a16="http://schemas.microsoft.com/office/drawing/2014/main" id="{F88DF389-DC96-4557-A587-F51AE076E8DD}"/>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1B4E9461-1DF2-479D-878D-32D2FE50D035}"/>
              </a:ext>
            </a:extLst>
          </p:cNvPr>
          <p:cNvSpPr/>
          <p:nvPr/>
        </p:nvSpPr>
        <p:spPr>
          <a:xfrm>
            <a:off x="0" y="-6927"/>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Rectangle 3">
            <a:extLst>
              <a:ext uri="{FF2B5EF4-FFF2-40B4-BE49-F238E27FC236}">
                <a16:creationId xmlns:a16="http://schemas.microsoft.com/office/drawing/2014/main" id="{3A25623C-08B8-983A-E17C-78C237BC7E70}"/>
              </a:ext>
            </a:extLst>
          </p:cNvPr>
          <p:cNvSpPr>
            <a:spLocks noChangeArrowheads="1"/>
          </p:cNvSpPr>
          <p:nvPr/>
        </p:nvSpPr>
        <p:spPr bwMode="auto">
          <a:xfrm>
            <a:off x="4267200" y="419100"/>
            <a:ext cx="838199"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Topic</a:t>
            </a:r>
          </a:p>
        </p:txBody>
      </p:sp>
      <p:sp>
        <p:nvSpPr>
          <p:cNvPr id="14" name="Rectangle 3">
            <a:extLst>
              <a:ext uri="{FF2B5EF4-FFF2-40B4-BE49-F238E27FC236}">
                <a16:creationId xmlns:a16="http://schemas.microsoft.com/office/drawing/2014/main" id="{77EDACB1-6866-EE48-83CF-3E2E71998643}"/>
              </a:ext>
            </a:extLst>
          </p:cNvPr>
          <p:cNvSpPr>
            <a:spLocks noChangeArrowheads="1"/>
          </p:cNvSpPr>
          <p:nvPr/>
        </p:nvSpPr>
        <p:spPr bwMode="auto">
          <a:xfrm>
            <a:off x="3810000" y="3036599"/>
            <a:ext cx="80962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3600" dirty="0">
                <a:solidFill>
                  <a:srgbClr val="FFFFFF"/>
                </a:solidFill>
                <a:latin typeface="Trebuchet MS" panose="020B0603020202020204" pitchFamily="34" charset="0"/>
              </a:rPr>
              <a:t>Phase - I </a:t>
            </a:r>
          </a:p>
        </p:txBody>
      </p:sp>
    </p:spTree>
    <p:extLst>
      <p:ext uri="{BB962C8B-B14F-4D97-AF65-F5344CB8AC3E}">
        <p14:creationId xmlns:p14="http://schemas.microsoft.com/office/powerpoint/2010/main" val="3171433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7D07692-82B5-4C08-B311-86A787A4DF8B}"/>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4339" name="Content Placeholder 2">
            <a:extLst>
              <a:ext uri="{FF2B5EF4-FFF2-40B4-BE49-F238E27FC236}">
                <a16:creationId xmlns:a16="http://schemas.microsoft.com/office/drawing/2014/main" id="{DC5793D4-AB1B-4FDD-80B6-355FBC48B893}"/>
              </a:ext>
            </a:extLst>
          </p:cNvPr>
          <p:cNvSpPr>
            <a:spLocks noGrp="1"/>
          </p:cNvSpPr>
          <p:nvPr>
            <p:ph idx="1"/>
          </p:nvPr>
        </p:nvSpPr>
        <p:spPr/>
        <p:txBody>
          <a:bodyPr/>
          <a:lstStyle/>
          <a:p>
            <a:pPr eaLnBrk="1" hangingPunct="1"/>
            <a:endParaRPr lang="en-US" altLang="en-US"/>
          </a:p>
        </p:txBody>
      </p:sp>
      <p:sp>
        <p:nvSpPr>
          <p:cNvPr id="14340" name="Rectangle 40">
            <a:extLst>
              <a:ext uri="{FF2B5EF4-FFF2-40B4-BE49-F238E27FC236}">
                <a16:creationId xmlns:a16="http://schemas.microsoft.com/office/drawing/2014/main" id="{1FF643E2-F4F9-4A09-9427-9C106E58E37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A1F5DBAE-D933-4A76-9EC9-05F74E2974CF}"/>
              </a:ext>
            </a:extLst>
          </p:cNvPr>
          <p:cNvSpPr/>
          <p:nvPr/>
        </p:nvSpPr>
        <p:spPr>
          <a:xfrm>
            <a:off x="0" y="13855"/>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2" name="Rectangle 3">
            <a:extLst>
              <a:ext uri="{FF2B5EF4-FFF2-40B4-BE49-F238E27FC236}">
                <a16:creationId xmlns:a16="http://schemas.microsoft.com/office/drawing/2014/main" id="{A937403F-3B2B-4D9F-BDDF-7ED2505BAD64}"/>
              </a:ext>
            </a:extLst>
          </p:cNvPr>
          <p:cNvSpPr>
            <a:spLocks noChangeArrowheads="1"/>
          </p:cNvSpPr>
          <p:nvPr/>
        </p:nvSpPr>
        <p:spPr bwMode="auto">
          <a:xfrm>
            <a:off x="746126" y="2770187"/>
            <a:ext cx="8397874"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IN" sz="3200" dirty="0">
                <a:solidFill>
                  <a:srgbClr val="FFFFFF"/>
                </a:solidFill>
                <a:latin typeface="Trebuchet MS" panose="020B0603020202020204" pitchFamily="34" charset="0"/>
              </a:rPr>
              <a:t>SAP Master Data Governance</a:t>
            </a:r>
            <a:endParaRPr lang="en-US" altLang="en-US" dirty="0">
              <a:solidFill>
                <a:srgbClr val="FFFFFF"/>
              </a:solidFill>
              <a:latin typeface="Trebuchet MS" panose="020B0603020202020204" pitchFamily="34" charset="0"/>
            </a:endParaRPr>
          </a:p>
        </p:txBody>
      </p:sp>
      <p:sp>
        <p:nvSpPr>
          <p:cNvPr id="14343" name="Rectangle 4">
            <a:extLst>
              <a:ext uri="{FF2B5EF4-FFF2-40B4-BE49-F238E27FC236}">
                <a16:creationId xmlns:a16="http://schemas.microsoft.com/office/drawing/2014/main" id="{278F1E89-337C-44E0-BB21-94E0DDE4AB95}"/>
              </a:ext>
            </a:extLst>
          </p:cNvPr>
          <p:cNvSpPr>
            <a:spLocks noChangeArrowheads="1"/>
          </p:cNvSpPr>
          <p:nvPr/>
        </p:nvSpPr>
        <p:spPr bwMode="auto">
          <a:xfrm>
            <a:off x="746125" y="4257675"/>
            <a:ext cx="891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20000"/>
              </a:spcAft>
              <a:buFontTx/>
              <a:buNone/>
            </a:pPr>
            <a:endParaRPr lang="en-US" altLang="en-US" sz="1600" dirty="0">
              <a:solidFill>
                <a:srgbClr val="FFFFFF"/>
              </a:solidFill>
              <a:latin typeface="Trebuchet MS" panose="020B0603020202020204" pitchFamily="34" charset="0"/>
            </a:endParaRPr>
          </a:p>
        </p:txBody>
      </p:sp>
      <p:sp>
        <p:nvSpPr>
          <p:cNvPr id="9" name="Rectangle 3">
            <a:extLst>
              <a:ext uri="{FF2B5EF4-FFF2-40B4-BE49-F238E27FC236}">
                <a16:creationId xmlns:a16="http://schemas.microsoft.com/office/drawing/2014/main" id="{204A73D2-A686-42BE-98EF-39924998CE1A}"/>
              </a:ext>
            </a:extLst>
          </p:cNvPr>
          <p:cNvSpPr>
            <a:spLocks noChangeArrowheads="1"/>
          </p:cNvSpPr>
          <p:nvPr/>
        </p:nvSpPr>
        <p:spPr bwMode="auto">
          <a:xfrm>
            <a:off x="687387" y="3665537"/>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sz="2200" dirty="0">
                <a:solidFill>
                  <a:srgbClr val="FFFFFF"/>
                </a:solidFill>
                <a:latin typeface="Trebuchet MS" panose="020B0603020202020204" pitchFamily="34" charset="0"/>
              </a:rPr>
              <a:t> </a:t>
            </a:r>
          </a:p>
        </p:txBody>
      </p:sp>
    </p:spTree>
    <p:extLst>
      <p:ext uri="{BB962C8B-B14F-4D97-AF65-F5344CB8AC3E}">
        <p14:creationId xmlns:p14="http://schemas.microsoft.com/office/powerpoint/2010/main" val="4092482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B65FCA-8B82-9CE0-46CD-237F0FABC4C9}"/>
              </a:ext>
            </a:extLst>
          </p:cNvPr>
          <p:cNvSpPr txBox="1"/>
          <p:nvPr/>
        </p:nvSpPr>
        <p:spPr>
          <a:xfrm>
            <a:off x="457200" y="304800"/>
            <a:ext cx="9067800" cy="6309420"/>
          </a:xfrm>
          <a:prstGeom prst="rect">
            <a:avLst/>
          </a:prstGeom>
          <a:noFill/>
        </p:spPr>
        <p:txBody>
          <a:bodyPr wrap="square">
            <a:spAutoFit/>
          </a:bodyPr>
          <a:lstStyle/>
          <a:p>
            <a:pPr algn="l"/>
            <a:r>
              <a:rPr lang="en-US" b="0" i="0" dirty="0">
                <a:solidFill>
                  <a:srgbClr val="414141"/>
                </a:solidFill>
                <a:effectLst/>
                <a:latin typeface="Arial" panose="020B0604020202020204" pitchFamily="34" charset="0"/>
              </a:rPr>
              <a:t>Skill Required : Anyone</a:t>
            </a:r>
          </a:p>
          <a:p>
            <a:pPr algn="l"/>
            <a:endParaRPr lang="en-US" b="0" i="0" dirty="0">
              <a:solidFill>
                <a:srgbClr val="414141"/>
              </a:solidFill>
              <a:effectLst/>
              <a:latin typeface="Arial" panose="020B0604020202020204" pitchFamily="34" charset="0"/>
            </a:endParaRPr>
          </a:p>
          <a:p>
            <a:pPr algn="l"/>
            <a:r>
              <a:rPr lang="en-US" b="0" i="0" dirty="0">
                <a:solidFill>
                  <a:srgbClr val="414141"/>
                </a:solidFill>
                <a:effectLst/>
                <a:latin typeface="Arial" panose="020B0604020202020204" pitchFamily="34" charset="0"/>
              </a:rPr>
              <a:t>Trainer : External</a:t>
            </a:r>
          </a:p>
          <a:p>
            <a:pPr algn="l"/>
            <a:endParaRPr lang="en-US" b="0" i="0" dirty="0">
              <a:solidFill>
                <a:srgbClr val="414141"/>
              </a:solidFill>
              <a:effectLst/>
              <a:latin typeface="Arial" panose="020B0604020202020204" pitchFamily="34" charset="0"/>
            </a:endParaRPr>
          </a:p>
          <a:p>
            <a:pPr algn="l"/>
            <a:r>
              <a:rPr lang="en-US" sz="1600" b="0" i="0" dirty="0">
                <a:solidFill>
                  <a:srgbClr val="414141"/>
                </a:solidFill>
                <a:effectLst/>
                <a:latin typeface="Arial" panose="020B0604020202020204" pitchFamily="34" charset="0"/>
              </a:rPr>
              <a:t>Comment : </a:t>
            </a:r>
            <a:r>
              <a:rPr lang="en-US" sz="1600" dirty="0">
                <a:solidFill>
                  <a:srgbClr val="414141"/>
                </a:solidFill>
              </a:rPr>
              <a:t>SAP Master Data Governance (MDG) is a comprehensive solution designed to help organizations establish and maintain accurate, consistent, and high-quality master data across various domains. It provides a centralized platform to manage master data such as customers, suppliers, products, materials, and more</a:t>
            </a:r>
          </a:p>
          <a:p>
            <a:pPr algn="l"/>
            <a:endParaRPr lang="en-US" b="0" i="0" dirty="0">
              <a:solidFill>
                <a:srgbClr val="414141"/>
              </a:solidFill>
              <a:effectLst/>
              <a:latin typeface="Arial" panose="020B0604020202020204" pitchFamily="34" charset="0"/>
            </a:endParaRPr>
          </a:p>
          <a:p>
            <a:pPr algn="l" fontAlgn="base"/>
            <a:r>
              <a:rPr lang="en-US" b="0" i="0" dirty="0">
                <a:solidFill>
                  <a:srgbClr val="414141"/>
                </a:solidFill>
                <a:effectLst/>
                <a:latin typeface="Arial" panose="020B0604020202020204" pitchFamily="34" charset="0"/>
              </a:rPr>
              <a:t> Use Case :</a:t>
            </a:r>
          </a:p>
          <a:p>
            <a:pPr marL="342900" indent="-342900" algn="l" fontAlgn="base">
              <a:buFont typeface="+mj-lt"/>
              <a:buAutoNum type="arabicPeriod"/>
            </a:pPr>
            <a:r>
              <a:rPr lang="en-US" sz="1600" dirty="0">
                <a:solidFill>
                  <a:srgbClr val="414141"/>
                </a:solidFill>
              </a:rPr>
              <a:t>Customer Data Management: Create and manage a single, reliable view of customer data across various systems and applications.</a:t>
            </a:r>
          </a:p>
          <a:p>
            <a:pPr marL="342900" indent="-342900" algn="l" fontAlgn="base">
              <a:buFont typeface="+mj-lt"/>
              <a:buAutoNum type="arabicPeriod"/>
            </a:pPr>
            <a:r>
              <a:rPr lang="en-US" sz="1600" dirty="0">
                <a:solidFill>
                  <a:srgbClr val="414141"/>
                </a:solidFill>
              </a:rPr>
              <a:t>Supplier Data Management: Maintain consistent supplier information to enhance procurement processes and supplier relationships.</a:t>
            </a:r>
          </a:p>
          <a:p>
            <a:pPr marL="342900" indent="-342900" algn="l" fontAlgn="base">
              <a:buFont typeface="+mj-lt"/>
              <a:buAutoNum type="arabicPeriod"/>
            </a:pPr>
            <a:r>
              <a:rPr lang="en-US" sz="1600" dirty="0">
                <a:solidFill>
                  <a:srgbClr val="414141"/>
                </a:solidFill>
              </a:rPr>
              <a:t>Product Data Management: Ensure accurate and consistent product data for efficient product lifecycle management.</a:t>
            </a:r>
          </a:p>
          <a:p>
            <a:pPr marL="342900" indent="-342900" algn="l" fontAlgn="base">
              <a:buFont typeface="+mj-lt"/>
              <a:buAutoNum type="arabicPeriod"/>
            </a:pPr>
            <a:r>
              <a:rPr lang="en-US" sz="1600" dirty="0">
                <a:solidFill>
                  <a:srgbClr val="414141"/>
                </a:solidFill>
              </a:rPr>
              <a:t>Material Master Data Management: Centralize material data to streamline inventory and supply chain processes.</a:t>
            </a:r>
          </a:p>
          <a:p>
            <a:pPr marL="342900" indent="-342900" algn="l" fontAlgn="base">
              <a:buFont typeface="+mj-lt"/>
              <a:buAutoNum type="arabicPeriod"/>
            </a:pPr>
            <a:r>
              <a:rPr lang="en-US" sz="1600" dirty="0">
                <a:solidFill>
                  <a:srgbClr val="414141"/>
                </a:solidFill>
              </a:rPr>
              <a:t>Employee Data Management: Manage employee information consistently to improve HR processes and workforce management.</a:t>
            </a:r>
          </a:p>
          <a:p>
            <a:pPr marL="342900" indent="-342900" algn="l" fontAlgn="base">
              <a:buFont typeface="+mj-lt"/>
              <a:buAutoNum type="arabicPeriod"/>
            </a:pPr>
            <a:r>
              <a:rPr lang="en-US" sz="1600" dirty="0">
                <a:solidFill>
                  <a:srgbClr val="414141"/>
                </a:solidFill>
              </a:rPr>
              <a:t>Finance Data Management: Centralize financial data for accurate reporting, compliance, and financial analysis.</a:t>
            </a:r>
          </a:p>
          <a:p>
            <a:pPr marL="342900" indent="-342900" algn="l" fontAlgn="base">
              <a:buFont typeface="+mj-lt"/>
              <a:buAutoNum type="arabicPeriod"/>
            </a:pPr>
            <a:r>
              <a:rPr lang="en-US" sz="1600" dirty="0">
                <a:solidFill>
                  <a:srgbClr val="414141"/>
                </a:solidFill>
              </a:rPr>
              <a:t>Vendor Data Management: Establish and maintain accurate vendor information to optimize purchasing and payments.</a:t>
            </a:r>
          </a:p>
        </p:txBody>
      </p:sp>
    </p:spTree>
    <p:extLst>
      <p:ext uri="{BB962C8B-B14F-4D97-AF65-F5344CB8AC3E}">
        <p14:creationId xmlns:p14="http://schemas.microsoft.com/office/powerpoint/2010/main" val="20347362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696B1AC5-A4F6-B87C-B5E7-48CC4BFFAFE1}"/>
              </a:ext>
            </a:extLst>
          </p:cNvPr>
          <p:cNvSpPr>
            <a:spLocks noGrp="1"/>
          </p:cNvSpPr>
          <p:nvPr>
            <p:ph type="title"/>
          </p:nvPr>
        </p:nvSpPr>
        <p:spPr>
          <a:xfrm>
            <a:off x="228600" y="685800"/>
            <a:ext cx="8915400" cy="548640"/>
          </a:xfrm>
        </p:spPr>
        <p:txBody>
          <a:bodyPr/>
          <a:lstStyle/>
          <a:p>
            <a:endParaRPr lang="en-US"/>
          </a:p>
        </p:txBody>
      </p:sp>
      <p:graphicFrame>
        <p:nvGraphicFramePr>
          <p:cNvPr id="4" name="Content Placeholder 3">
            <a:extLst>
              <a:ext uri="{FF2B5EF4-FFF2-40B4-BE49-F238E27FC236}">
                <a16:creationId xmlns:a16="http://schemas.microsoft.com/office/drawing/2014/main" id="{498283D9-126D-FF53-2605-218C320FFED5}"/>
              </a:ext>
            </a:extLst>
          </p:cNvPr>
          <p:cNvGraphicFramePr>
            <a:graphicFrameLocks noGrp="1"/>
          </p:cNvGraphicFramePr>
          <p:nvPr>
            <p:ph idx="1"/>
            <p:extLst>
              <p:ext uri="{D42A27DB-BD31-4B8C-83A1-F6EECF244321}">
                <p14:modId xmlns:p14="http://schemas.microsoft.com/office/powerpoint/2010/main" val="2683468808"/>
              </p:ext>
            </p:extLst>
          </p:nvPr>
        </p:nvGraphicFramePr>
        <p:xfrm>
          <a:off x="495300" y="2009573"/>
          <a:ext cx="8915404" cy="3707223"/>
        </p:xfrm>
        <a:graphic>
          <a:graphicData uri="http://schemas.openxmlformats.org/drawingml/2006/table">
            <a:tbl>
              <a:tblPr firstRow="1" bandRow="1">
                <a:tableStyleId>{5C22544A-7EE6-4342-B048-85BDC9FD1C3A}</a:tableStyleId>
              </a:tblPr>
              <a:tblGrid>
                <a:gridCol w="877658">
                  <a:extLst>
                    <a:ext uri="{9D8B030D-6E8A-4147-A177-3AD203B41FA5}">
                      <a16:colId xmlns:a16="http://schemas.microsoft.com/office/drawing/2014/main" val="2050756836"/>
                    </a:ext>
                  </a:extLst>
                </a:gridCol>
                <a:gridCol w="2004430">
                  <a:extLst>
                    <a:ext uri="{9D8B030D-6E8A-4147-A177-3AD203B41FA5}">
                      <a16:colId xmlns:a16="http://schemas.microsoft.com/office/drawing/2014/main" val="3431890970"/>
                    </a:ext>
                  </a:extLst>
                </a:gridCol>
                <a:gridCol w="877658">
                  <a:extLst>
                    <a:ext uri="{9D8B030D-6E8A-4147-A177-3AD203B41FA5}">
                      <a16:colId xmlns:a16="http://schemas.microsoft.com/office/drawing/2014/main" val="3319990443"/>
                    </a:ext>
                  </a:extLst>
                </a:gridCol>
                <a:gridCol w="583590">
                  <a:extLst>
                    <a:ext uri="{9D8B030D-6E8A-4147-A177-3AD203B41FA5}">
                      <a16:colId xmlns:a16="http://schemas.microsoft.com/office/drawing/2014/main" val="1288500761"/>
                    </a:ext>
                  </a:extLst>
                </a:gridCol>
                <a:gridCol w="2432428">
                  <a:extLst>
                    <a:ext uri="{9D8B030D-6E8A-4147-A177-3AD203B41FA5}">
                      <a16:colId xmlns:a16="http://schemas.microsoft.com/office/drawing/2014/main" val="3331721750"/>
                    </a:ext>
                  </a:extLst>
                </a:gridCol>
                <a:gridCol w="1069820">
                  <a:extLst>
                    <a:ext uri="{9D8B030D-6E8A-4147-A177-3AD203B41FA5}">
                      <a16:colId xmlns:a16="http://schemas.microsoft.com/office/drawing/2014/main" val="3469870830"/>
                    </a:ext>
                  </a:extLst>
                </a:gridCol>
                <a:gridCol w="1069820">
                  <a:extLst>
                    <a:ext uri="{9D8B030D-6E8A-4147-A177-3AD203B41FA5}">
                      <a16:colId xmlns:a16="http://schemas.microsoft.com/office/drawing/2014/main" val="4131426398"/>
                    </a:ext>
                  </a:extLst>
                </a:gridCol>
              </a:tblGrid>
              <a:tr h="358587">
                <a:tc>
                  <a:txBody>
                    <a:bodyPr/>
                    <a:lstStyle/>
                    <a:p>
                      <a:pPr algn="ctr" fontAlgn="b"/>
                      <a:r>
                        <a:rPr lang="en-IN" sz="1800" u="none" strike="noStrike">
                          <a:effectLst/>
                        </a:rPr>
                        <a:t>Sr.No.</a:t>
                      </a:r>
                      <a:endParaRPr lang="en-IN" sz="1800" b="1" i="0" u="none" strike="noStrike">
                        <a:solidFill>
                          <a:srgbClr val="000000"/>
                        </a:solidFill>
                        <a:effectLst/>
                        <a:latin typeface="Trebuchet MS" panose="020B0603020202020204" pitchFamily="34" charset="0"/>
                      </a:endParaRPr>
                    </a:p>
                  </a:txBody>
                  <a:tcPr marL="11995" marR="11995" marT="11995" marB="0" anchor="b"/>
                </a:tc>
                <a:tc>
                  <a:txBody>
                    <a:bodyPr/>
                    <a:lstStyle/>
                    <a:p>
                      <a:pPr algn="ctr" fontAlgn="b"/>
                      <a:r>
                        <a:rPr lang="en-IN" sz="1800" u="none" strike="noStrike">
                          <a:effectLst/>
                        </a:rPr>
                        <a:t>Module</a:t>
                      </a:r>
                      <a:endParaRPr lang="en-IN" sz="1800" b="1" i="0" u="none" strike="noStrike">
                        <a:solidFill>
                          <a:srgbClr val="000000"/>
                        </a:solidFill>
                        <a:effectLst/>
                        <a:latin typeface="Trebuchet MS" panose="020B0603020202020204" pitchFamily="34" charset="0"/>
                      </a:endParaRPr>
                    </a:p>
                  </a:txBody>
                  <a:tcPr marL="11995" marR="11995" marT="11995" marB="0" anchor="b"/>
                </a:tc>
                <a:tc>
                  <a:txBody>
                    <a:bodyPr/>
                    <a:lstStyle/>
                    <a:p>
                      <a:pPr algn="ctr" fontAlgn="b"/>
                      <a:r>
                        <a:rPr lang="en-IN" sz="1800" u="none" strike="noStrike">
                          <a:effectLst/>
                        </a:rPr>
                        <a:t>Sr.No.</a:t>
                      </a:r>
                      <a:endParaRPr lang="en-IN" sz="1800" b="1" i="0" u="none" strike="noStrike">
                        <a:solidFill>
                          <a:srgbClr val="000000"/>
                        </a:solidFill>
                        <a:effectLst/>
                        <a:latin typeface="Trebuchet MS" panose="020B0603020202020204" pitchFamily="34" charset="0"/>
                      </a:endParaRPr>
                    </a:p>
                  </a:txBody>
                  <a:tcPr marL="11995" marR="11995" marT="11995" marB="0" anchor="b"/>
                </a:tc>
                <a:tc>
                  <a:txBody>
                    <a:bodyPr/>
                    <a:lstStyle/>
                    <a:p>
                      <a:pPr algn="ctr" fontAlgn="b"/>
                      <a:r>
                        <a:rPr lang="en-IN" sz="1800" u="none" strike="noStrike">
                          <a:effectLst/>
                        </a:rPr>
                        <a:t>Hrs</a:t>
                      </a:r>
                      <a:endParaRPr lang="en-IN" sz="1800" b="1" i="0" u="none" strike="noStrike">
                        <a:solidFill>
                          <a:srgbClr val="000000"/>
                        </a:solidFill>
                        <a:effectLst/>
                        <a:latin typeface="Trebuchet MS" panose="020B0603020202020204" pitchFamily="34" charset="0"/>
                      </a:endParaRPr>
                    </a:p>
                  </a:txBody>
                  <a:tcPr marL="11995" marR="11995" marT="11995" marB="0" anchor="b"/>
                </a:tc>
                <a:tc>
                  <a:txBody>
                    <a:bodyPr/>
                    <a:lstStyle/>
                    <a:p>
                      <a:pPr algn="ctr" fontAlgn="b"/>
                      <a:r>
                        <a:rPr lang="en-IN" sz="1800" u="none" strike="noStrike">
                          <a:effectLst/>
                        </a:rPr>
                        <a:t>Topic</a:t>
                      </a:r>
                      <a:endParaRPr lang="en-IN" sz="1800" b="1" i="0" u="none" strike="noStrike">
                        <a:solidFill>
                          <a:srgbClr val="000000"/>
                        </a:solidFill>
                        <a:effectLst/>
                        <a:latin typeface="Trebuchet MS" panose="020B0603020202020204" pitchFamily="34" charset="0"/>
                      </a:endParaRPr>
                    </a:p>
                  </a:txBody>
                  <a:tcPr marL="11995" marR="11995" marT="11995" marB="0" anchor="b"/>
                </a:tc>
                <a:tc>
                  <a:txBody>
                    <a:bodyPr/>
                    <a:lstStyle/>
                    <a:p>
                      <a:pPr algn="ctr" fontAlgn="b"/>
                      <a:r>
                        <a:rPr lang="en-IN" sz="1800" u="none" strike="noStrike">
                          <a:effectLst/>
                        </a:rPr>
                        <a:t>Trainer-1</a:t>
                      </a:r>
                      <a:endParaRPr lang="en-IN" sz="1800" b="1" i="0" u="none" strike="noStrike">
                        <a:solidFill>
                          <a:srgbClr val="000000"/>
                        </a:solidFill>
                        <a:effectLst/>
                        <a:latin typeface="Trebuchet MS" panose="020B0603020202020204" pitchFamily="34" charset="0"/>
                      </a:endParaRPr>
                    </a:p>
                  </a:txBody>
                  <a:tcPr marL="11995" marR="11995" marT="11995" marB="0" anchor="b"/>
                </a:tc>
                <a:tc>
                  <a:txBody>
                    <a:bodyPr/>
                    <a:lstStyle/>
                    <a:p>
                      <a:pPr algn="ctr" fontAlgn="b"/>
                      <a:r>
                        <a:rPr lang="en-IN" sz="1800" u="none" strike="noStrike">
                          <a:effectLst/>
                        </a:rPr>
                        <a:t>Trainer-2</a:t>
                      </a:r>
                      <a:endParaRPr lang="en-IN" sz="1800" b="1" i="0" u="none" strike="noStrike">
                        <a:solidFill>
                          <a:srgbClr val="000000"/>
                        </a:solidFill>
                        <a:effectLst/>
                        <a:latin typeface="Trebuchet MS" panose="020B0603020202020204" pitchFamily="34" charset="0"/>
                      </a:endParaRPr>
                    </a:p>
                  </a:txBody>
                  <a:tcPr marL="11995" marR="11995" marT="11995" marB="0" anchor="b"/>
                </a:tc>
                <a:extLst>
                  <a:ext uri="{0D108BD9-81ED-4DB2-BD59-A6C34878D82A}">
                    <a16:rowId xmlns:a16="http://schemas.microsoft.com/office/drawing/2014/main" val="1723549390"/>
                  </a:ext>
                </a:extLst>
              </a:tr>
              <a:tr h="638096">
                <a:tc>
                  <a:txBody>
                    <a:bodyPr/>
                    <a:lstStyle/>
                    <a:p>
                      <a:pPr algn="ctr" fontAlgn="b"/>
                      <a:r>
                        <a:rPr lang="en-IN" sz="1800" u="none" strike="noStrike">
                          <a:effectLst/>
                        </a:rPr>
                        <a:t>11</a:t>
                      </a:r>
                      <a:endParaRPr lang="en-IN" sz="1800" b="0" i="0" u="none" strike="noStrike">
                        <a:solidFill>
                          <a:srgbClr val="000000"/>
                        </a:solidFill>
                        <a:effectLst/>
                        <a:latin typeface="Trebuchet MS" panose="020B0603020202020204" pitchFamily="34" charset="0"/>
                      </a:endParaRPr>
                    </a:p>
                  </a:txBody>
                  <a:tcPr marL="11995" marR="11995" marT="11995" marB="0" anchor="b"/>
                </a:tc>
                <a:tc>
                  <a:txBody>
                    <a:bodyPr/>
                    <a:lstStyle/>
                    <a:p>
                      <a:pPr algn="l" fontAlgn="b"/>
                      <a:r>
                        <a:rPr lang="en-IN" sz="1800" u="none" strike="noStrike">
                          <a:effectLst/>
                        </a:rPr>
                        <a:t>SAP Master Data Governance</a:t>
                      </a:r>
                      <a:endParaRPr lang="en-IN" sz="1800" b="0" i="0" u="none" strike="noStrike">
                        <a:solidFill>
                          <a:srgbClr val="000000"/>
                        </a:solidFill>
                        <a:effectLst/>
                        <a:latin typeface="Trebuchet MS" panose="020B0603020202020204" pitchFamily="34" charset="0"/>
                      </a:endParaRPr>
                    </a:p>
                  </a:txBody>
                  <a:tcPr marL="11995" marR="11995" marT="11995" marB="0" anchor="b"/>
                </a:tc>
                <a:tc>
                  <a:txBody>
                    <a:bodyPr/>
                    <a:lstStyle/>
                    <a:p>
                      <a:pPr algn="ctr" fontAlgn="ctr"/>
                      <a:r>
                        <a:rPr lang="en-IN" sz="1800" u="none" strike="noStrike">
                          <a:effectLst/>
                        </a:rPr>
                        <a:t>1</a:t>
                      </a:r>
                      <a:endParaRPr lang="en-IN" sz="1800" b="0" i="0" u="none" strike="noStrike">
                        <a:solidFill>
                          <a:srgbClr val="000000"/>
                        </a:solidFill>
                        <a:effectLst/>
                        <a:latin typeface="Trebuchet MS" panose="020B0603020202020204" pitchFamily="34" charset="0"/>
                      </a:endParaRPr>
                    </a:p>
                  </a:txBody>
                  <a:tcPr marL="11995" marR="11995" marT="11995" marB="0" anchor="ctr"/>
                </a:tc>
                <a:tc>
                  <a:txBody>
                    <a:bodyPr/>
                    <a:lstStyle/>
                    <a:p>
                      <a:pPr algn="ctr" fontAlgn="ctr"/>
                      <a:r>
                        <a:rPr lang="en-IN" sz="1800" u="none" strike="noStrike">
                          <a:effectLst/>
                        </a:rPr>
                        <a:t>8</a:t>
                      </a:r>
                      <a:endParaRPr lang="en-IN" sz="1800" b="0" i="0" u="none" strike="noStrike">
                        <a:solidFill>
                          <a:srgbClr val="000000"/>
                        </a:solidFill>
                        <a:effectLst/>
                        <a:latin typeface="Trebuchet MS" panose="020B0603020202020204" pitchFamily="34" charset="0"/>
                      </a:endParaRPr>
                    </a:p>
                  </a:txBody>
                  <a:tcPr marL="11995" marR="11995" marT="11995" marB="0" anchor="ctr"/>
                </a:tc>
                <a:tc>
                  <a:txBody>
                    <a:bodyPr/>
                    <a:lstStyle/>
                    <a:p>
                      <a:pPr algn="l" fontAlgn="b"/>
                      <a:r>
                        <a:rPr lang="en-IN" sz="1800" u="none" strike="noStrike">
                          <a:effectLst/>
                        </a:rPr>
                        <a:t>Data Quality Management (DQM)</a:t>
                      </a:r>
                      <a:endParaRPr lang="en-IN" sz="1800" b="0" i="0" u="none" strike="noStrike">
                        <a:solidFill>
                          <a:srgbClr val="000000"/>
                        </a:solidFill>
                        <a:effectLst/>
                        <a:latin typeface="Trebuchet MS" panose="020B0603020202020204" pitchFamily="34" charset="0"/>
                      </a:endParaRPr>
                    </a:p>
                  </a:txBody>
                  <a:tcPr marL="11995" marR="11995" marT="11995" marB="0" anchor="b"/>
                </a:tc>
                <a:tc>
                  <a:txBody>
                    <a:bodyPr/>
                    <a:lstStyle/>
                    <a:p>
                      <a:pPr algn="l" fontAlgn="b"/>
                      <a:r>
                        <a:rPr lang="en-IN" sz="1800" u="none" strike="noStrike">
                          <a:effectLst/>
                        </a:rPr>
                        <a:t>External</a:t>
                      </a:r>
                      <a:endParaRPr lang="en-IN" sz="1800" b="0" i="0" u="none" strike="noStrike">
                        <a:solidFill>
                          <a:srgbClr val="000000"/>
                        </a:solidFill>
                        <a:effectLst/>
                        <a:latin typeface="Trebuchet MS" panose="020B0603020202020204" pitchFamily="34" charset="0"/>
                      </a:endParaRPr>
                    </a:p>
                  </a:txBody>
                  <a:tcPr marL="11995" marR="11995" marT="11995" marB="0" anchor="b"/>
                </a:tc>
                <a:tc>
                  <a:txBody>
                    <a:bodyPr/>
                    <a:lstStyle/>
                    <a:p>
                      <a:pPr algn="l" fontAlgn="b"/>
                      <a:r>
                        <a:rPr lang="en-IN" sz="1800" u="none" strike="noStrike">
                          <a:effectLst/>
                        </a:rPr>
                        <a:t>External</a:t>
                      </a:r>
                      <a:endParaRPr lang="en-IN" sz="1800" b="0" i="0" u="none" strike="noStrike">
                        <a:solidFill>
                          <a:srgbClr val="000000"/>
                        </a:solidFill>
                        <a:effectLst/>
                        <a:latin typeface="Trebuchet MS" panose="020B0603020202020204" pitchFamily="34" charset="0"/>
                      </a:endParaRPr>
                    </a:p>
                  </a:txBody>
                  <a:tcPr marL="11995" marR="11995" marT="11995" marB="0" anchor="b"/>
                </a:tc>
                <a:extLst>
                  <a:ext uri="{0D108BD9-81ED-4DB2-BD59-A6C34878D82A}">
                    <a16:rowId xmlns:a16="http://schemas.microsoft.com/office/drawing/2014/main" val="238615576"/>
                  </a:ext>
                </a:extLst>
              </a:tr>
              <a:tr h="638096">
                <a:tc>
                  <a:txBody>
                    <a:bodyPr/>
                    <a:lstStyle/>
                    <a:p>
                      <a:pPr algn="ctr" fontAlgn="b"/>
                      <a:endParaRPr lang="en-IN" sz="1800" b="0" i="0" u="none" strike="noStrike">
                        <a:solidFill>
                          <a:srgbClr val="000000"/>
                        </a:solidFill>
                        <a:effectLst/>
                        <a:latin typeface="Trebuchet MS" panose="020B0603020202020204" pitchFamily="34" charset="0"/>
                      </a:endParaRPr>
                    </a:p>
                  </a:txBody>
                  <a:tcPr marL="11995" marR="11995" marT="11995" marB="0" anchor="b"/>
                </a:tc>
                <a:tc>
                  <a:txBody>
                    <a:bodyPr/>
                    <a:lstStyle/>
                    <a:p>
                      <a:pPr algn="l" fontAlgn="b"/>
                      <a:endParaRPr lang="en-IN" sz="1800" b="0" i="0" u="none" strike="noStrike">
                        <a:solidFill>
                          <a:srgbClr val="000000"/>
                        </a:solidFill>
                        <a:effectLst/>
                        <a:latin typeface="Trebuchet MS" panose="020B0603020202020204" pitchFamily="34" charset="0"/>
                      </a:endParaRPr>
                    </a:p>
                  </a:txBody>
                  <a:tcPr marL="11995" marR="11995" marT="11995" marB="0" anchor="b"/>
                </a:tc>
                <a:tc>
                  <a:txBody>
                    <a:bodyPr/>
                    <a:lstStyle/>
                    <a:p>
                      <a:pPr algn="ctr" fontAlgn="ctr"/>
                      <a:r>
                        <a:rPr lang="en-IN" sz="1800" u="none" strike="noStrike">
                          <a:effectLst/>
                        </a:rPr>
                        <a:t>2</a:t>
                      </a:r>
                      <a:endParaRPr lang="en-IN" sz="1800" b="0" i="0" u="none" strike="noStrike">
                        <a:solidFill>
                          <a:srgbClr val="000000"/>
                        </a:solidFill>
                        <a:effectLst/>
                        <a:latin typeface="Trebuchet MS" panose="020B0603020202020204" pitchFamily="34" charset="0"/>
                      </a:endParaRPr>
                    </a:p>
                  </a:txBody>
                  <a:tcPr marL="11995" marR="11995" marT="11995" marB="0" anchor="ctr"/>
                </a:tc>
                <a:tc>
                  <a:txBody>
                    <a:bodyPr/>
                    <a:lstStyle/>
                    <a:p>
                      <a:pPr algn="ctr" fontAlgn="ctr"/>
                      <a:r>
                        <a:rPr lang="en-IN" sz="1800" u="none" strike="noStrike">
                          <a:effectLst/>
                        </a:rPr>
                        <a:t>8</a:t>
                      </a:r>
                      <a:endParaRPr lang="en-IN" sz="1800" b="0" i="0" u="none" strike="noStrike">
                        <a:solidFill>
                          <a:srgbClr val="000000"/>
                        </a:solidFill>
                        <a:effectLst/>
                        <a:latin typeface="Trebuchet MS" panose="020B0603020202020204" pitchFamily="34" charset="0"/>
                      </a:endParaRPr>
                    </a:p>
                  </a:txBody>
                  <a:tcPr marL="11995" marR="11995" marT="11995" marB="0" anchor="ctr"/>
                </a:tc>
                <a:tc>
                  <a:txBody>
                    <a:bodyPr/>
                    <a:lstStyle/>
                    <a:p>
                      <a:pPr algn="l" fontAlgn="b"/>
                      <a:r>
                        <a:rPr lang="en-IN" sz="1800" u="none" strike="noStrike">
                          <a:effectLst/>
                        </a:rPr>
                        <a:t>Master Data Management (MDM)</a:t>
                      </a:r>
                      <a:endParaRPr lang="en-IN" sz="1800" b="0" i="0" u="none" strike="noStrike">
                        <a:solidFill>
                          <a:srgbClr val="000000"/>
                        </a:solidFill>
                        <a:effectLst/>
                        <a:latin typeface="Trebuchet MS" panose="020B0603020202020204" pitchFamily="34" charset="0"/>
                      </a:endParaRPr>
                    </a:p>
                  </a:txBody>
                  <a:tcPr marL="11995" marR="11995" marT="11995" marB="0" anchor="b"/>
                </a:tc>
                <a:tc>
                  <a:txBody>
                    <a:bodyPr/>
                    <a:lstStyle/>
                    <a:p>
                      <a:pPr algn="l" fontAlgn="b"/>
                      <a:r>
                        <a:rPr lang="en-IN" sz="1800" u="none" strike="noStrike">
                          <a:effectLst/>
                        </a:rPr>
                        <a:t>External</a:t>
                      </a:r>
                      <a:endParaRPr lang="en-IN" sz="1800" b="0" i="0" u="none" strike="noStrike">
                        <a:solidFill>
                          <a:srgbClr val="000000"/>
                        </a:solidFill>
                        <a:effectLst/>
                        <a:latin typeface="Trebuchet MS" panose="020B0603020202020204" pitchFamily="34" charset="0"/>
                      </a:endParaRPr>
                    </a:p>
                  </a:txBody>
                  <a:tcPr marL="11995" marR="11995" marT="11995" marB="0" anchor="b"/>
                </a:tc>
                <a:tc>
                  <a:txBody>
                    <a:bodyPr/>
                    <a:lstStyle/>
                    <a:p>
                      <a:pPr algn="l" fontAlgn="b"/>
                      <a:r>
                        <a:rPr lang="en-IN" sz="1800" u="none" strike="noStrike">
                          <a:effectLst/>
                        </a:rPr>
                        <a:t>External</a:t>
                      </a:r>
                      <a:endParaRPr lang="en-IN" sz="1800" b="0" i="0" u="none" strike="noStrike">
                        <a:solidFill>
                          <a:srgbClr val="000000"/>
                        </a:solidFill>
                        <a:effectLst/>
                        <a:latin typeface="Trebuchet MS" panose="020B0603020202020204" pitchFamily="34" charset="0"/>
                      </a:endParaRPr>
                    </a:p>
                  </a:txBody>
                  <a:tcPr marL="11995" marR="11995" marT="11995" marB="0" anchor="b"/>
                </a:tc>
                <a:extLst>
                  <a:ext uri="{0D108BD9-81ED-4DB2-BD59-A6C34878D82A}">
                    <a16:rowId xmlns:a16="http://schemas.microsoft.com/office/drawing/2014/main" val="1853714743"/>
                  </a:ext>
                </a:extLst>
              </a:tr>
              <a:tr h="638096">
                <a:tc>
                  <a:txBody>
                    <a:bodyPr/>
                    <a:lstStyle/>
                    <a:p>
                      <a:pPr algn="ctr" fontAlgn="b"/>
                      <a:endParaRPr lang="en-IN" sz="1800" b="0" i="0" u="none" strike="noStrike">
                        <a:solidFill>
                          <a:srgbClr val="000000"/>
                        </a:solidFill>
                        <a:effectLst/>
                        <a:latin typeface="Trebuchet MS" panose="020B0603020202020204" pitchFamily="34" charset="0"/>
                      </a:endParaRPr>
                    </a:p>
                  </a:txBody>
                  <a:tcPr marL="11995" marR="11995" marT="11995" marB="0" anchor="b"/>
                </a:tc>
                <a:tc>
                  <a:txBody>
                    <a:bodyPr/>
                    <a:lstStyle/>
                    <a:p>
                      <a:pPr algn="l" fontAlgn="b"/>
                      <a:endParaRPr lang="en-IN" sz="1800" b="0" i="0" u="none" strike="noStrike">
                        <a:solidFill>
                          <a:srgbClr val="000000"/>
                        </a:solidFill>
                        <a:effectLst/>
                        <a:latin typeface="Trebuchet MS" panose="020B0603020202020204" pitchFamily="34" charset="0"/>
                      </a:endParaRPr>
                    </a:p>
                  </a:txBody>
                  <a:tcPr marL="11995" marR="11995" marT="11995" marB="0" anchor="b"/>
                </a:tc>
                <a:tc>
                  <a:txBody>
                    <a:bodyPr/>
                    <a:lstStyle/>
                    <a:p>
                      <a:pPr algn="ctr" fontAlgn="ctr"/>
                      <a:r>
                        <a:rPr lang="en-IN" sz="1800" u="none" strike="noStrike">
                          <a:effectLst/>
                        </a:rPr>
                        <a:t>3</a:t>
                      </a:r>
                      <a:endParaRPr lang="en-IN" sz="1800" b="0" i="0" u="none" strike="noStrike">
                        <a:solidFill>
                          <a:srgbClr val="000000"/>
                        </a:solidFill>
                        <a:effectLst/>
                        <a:latin typeface="Trebuchet MS" panose="020B0603020202020204" pitchFamily="34" charset="0"/>
                      </a:endParaRPr>
                    </a:p>
                  </a:txBody>
                  <a:tcPr marL="11995" marR="11995" marT="11995" marB="0" anchor="ctr"/>
                </a:tc>
                <a:tc>
                  <a:txBody>
                    <a:bodyPr/>
                    <a:lstStyle/>
                    <a:p>
                      <a:pPr algn="ctr" fontAlgn="ctr"/>
                      <a:r>
                        <a:rPr lang="en-IN" sz="1800" u="none" strike="noStrike">
                          <a:effectLst/>
                        </a:rPr>
                        <a:t>8</a:t>
                      </a:r>
                      <a:endParaRPr lang="en-IN" sz="1800" b="0" i="0" u="none" strike="noStrike">
                        <a:solidFill>
                          <a:srgbClr val="000000"/>
                        </a:solidFill>
                        <a:effectLst/>
                        <a:latin typeface="Trebuchet MS" panose="020B0603020202020204" pitchFamily="34" charset="0"/>
                      </a:endParaRPr>
                    </a:p>
                  </a:txBody>
                  <a:tcPr marL="11995" marR="11995" marT="11995" marB="0" anchor="ctr"/>
                </a:tc>
                <a:tc>
                  <a:txBody>
                    <a:bodyPr/>
                    <a:lstStyle/>
                    <a:p>
                      <a:pPr algn="l" fontAlgn="b"/>
                      <a:r>
                        <a:rPr lang="en-IN" sz="1800" u="none" strike="noStrike">
                          <a:effectLst/>
                        </a:rPr>
                        <a:t>Master Data Services (MDS)</a:t>
                      </a:r>
                      <a:endParaRPr lang="en-IN" sz="1800" b="0" i="0" u="none" strike="noStrike">
                        <a:solidFill>
                          <a:srgbClr val="000000"/>
                        </a:solidFill>
                        <a:effectLst/>
                        <a:latin typeface="Trebuchet MS" panose="020B0603020202020204" pitchFamily="34" charset="0"/>
                      </a:endParaRPr>
                    </a:p>
                  </a:txBody>
                  <a:tcPr marL="11995" marR="11995" marT="11995" marB="0" anchor="b"/>
                </a:tc>
                <a:tc>
                  <a:txBody>
                    <a:bodyPr/>
                    <a:lstStyle/>
                    <a:p>
                      <a:pPr algn="l" fontAlgn="b"/>
                      <a:r>
                        <a:rPr lang="en-IN" sz="1800" u="none" strike="noStrike">
                          <a:effectLst/>
                        </a:rPr>
                        <a:t>External</a:t>
                      </a:r>
                      <a:endParaRPr lang="en-IN" sz="1800" b="0" i="0" u="none" strike="noStrike">
                        <a:solidFill>
                          <a:srgbClr val="000000"/>
                        </a:solidFill>
                        <a:effectLst/>
                        <a:latin typeface="Trebuchet MS" panose="020B0603020202020204" pitchFamily="34" charset="0"/>
                      </a:endParaRPr>
                    </a:p>
                  </a:txBody>
                  <a:tcPr marL="11995" marR="11995" marT="11995" marB="0" anchor="b"/>
                </a:tc>
                <a:tc>
                  <a:txBody>
                    <a:bodyPr/>
                    <a:lstStyle/>
                    <a:p>
                      <a:pPr algn="l" fontAlgn="b"/>
                      <a:r>
                        <a:rPr lang="en-IN" sz="1800" u="none" strike="noStrike">
                          <a:effectLst/>
                        </a:rPr>
                        <a:t>External</a:t>
                      </a:r>
                      <a:endParaRPr lang="en-IN" sz="1800" b="0" i="0" u="none" strike="noStrike">
                        <a:solidFill>
                          <a:srgbClr val="000000"/>
                        </a:solidFill>
                        <a:effectLst/>
                        <a:latin typeface="Trebuchet MS" panose="020B0603020202020204" pitchFamily="34" charset="0"/>
                      </a:endParaRPr>
                    </a:p>
                  </a:txBody>
                  <a:tcPr marL="11995" marR="11995" marT="11995" marB="0" anchor="b"/>
                </a:tc>
                <a:extLst>
                  <a:ext uri="{0D108BD9-81ED-4DB2-BD59-A6C34878D82A}">
                    <a16:rowId xmlns:a16="http://schemas.microsoft.com/office/drawing/2014/main" val="1350759"/>
                  </a:ext>
                </a:extLst>
              </a:tr>
              <a:tr h="358587">
                <a:tc>
                  <a:txBody>
                    <a:bodyPr/>
                    <a:lstStyle/>
                    <a:p>
                      <a:pPr algn="ctr" fontAlgn="b"/>
                      <a:endParaRPr lang="en-IN" sz="1800" b="0" i="0" u="none" strike="noStrike">
                        <a:solidFill>
                          <a:srgbClr val="000000"/>
                        </a:solidFill>
                        <a:effectLst/>
                        <a:latin typeface="Trebuchet MS" panose="020B0603020202020204" pitchFamily="34" charset="0"/>
                      </a:endParaRPr>
                    </a:p>
                  </a:txBody>
                  <a:tcPr marL="11995" marR="11995" marT="11995" marB="0" anchor="b"/>
                </a:tc>
                <a:tc>
                  <a:txBody>
                    <a:bodyPr/>
                    <a:lstStyle/>
                    <a:p>
                      <a:pPr algn="l" fontAlgn="b"/>
                      <a:endParaRPr lang="en-IN" sz="1800" b="0" i="0" u="none" strike="noStrike">
                        <a:solidFill>
                          <a:srgbClr val="000000"/>
                        </a:solidFill>
                        <a:effectLst/>
                        <a:latin typeface="Trebuchet MS" panose="020B0603020202020204" pitchFamily="34" charset="0"/>
                      </a:endParaRPr>
                    </a:p>
                  </a:txBody>
                  <a:tcPr marL="11995" marR="11995" marT="11995" marB="0" anchor="b"/>
                </a:tc>
                <a:tc>
                  <a:txBody>
                    <a:bodyPr/>
                    <a:lstStyle/>
                    <a:p>
                      <a:pPr algn="ctr" fontAlgn="ctr"/>
                      <a:r>
                        <a:rPr lang="en-IN" sz="1800" u="none" strike="noStrike">
                          <a:effectLst/>
                        </a:rPr>
                        <a:t>4</a:t>
                      </a:r>
                      <a:endParaRPr lang="en-IN" sz="1800" b="0" i="0" u="none" strike="noStrike">
                        <a:solidFill>
                          <a:srgbClr val="000000"/>
                        </a:solidFill>
                        <a:effectLst/>
                        <a:latin typeface="Trebuchet MS" panose="020B0603020202020204" pitchFamily="34" charset="0"/>
                      </a:endParaRPr>
                    </a:p>
                  </a:txBody>
                  <a:tcPr marL="11995" marR="11995" marT="11995" marB="0" anchor="ctr"/>
                </a:tc>
                <a:tc>
                  <a:txBody>
                    <a:bodyPr/>
                    <a:lstStyle/>
                    <a:p>
                      <a:pPr algn="ctr" fontAlgn="ctr"/>
                      <a:r>
                        <a:rPr lang="en-IN" sz="1800" u="none" strike="noStrike">
                          <a:effectLst/>
                        </a:rPr>
                        <a:t>8</a:t>
                      </a:r>
                      <a:endParaRPr lang="en-IN" sz="1800" b="0" i="0" u="none" strike="noStrike">
                        <a:solidFill>
                          <a:srgbClr val="000000"/>
                        </a:solidFill>
                        <a:effectLst/>
                        <a:latin typeface="Trebuchet MS" panose="020B0603020202020204" pitchFamily="34" charset="0"/>
                      </a:endParaRPr>
                    </a:p>
                  </a:txBody>
                  <a:tcPr marL="11995" marR="11995" marT="11995" marB="0" anchor="ctr"/>
                </a:tc>
                <a:tc>
                  <a:txBody>
                    <a:bodyPr/>
                    <a:lstStyle/>
                    <a:p>
                      <a:pPr algn="l" fontAlgn="b"/>
                      <a:r>
                        <a:rPr lang="en-IN" sz="1800" u="none" strike="noStrike">
                          <a:effectLst/>
                        </a:rPr>
                        <a:t>Consolidation</a:t>
                      </a:r>
                      <a:endParaRPr lang="en-IN" sz="1800" b="0" i="0" u="none" strike="noStrike">
                        <a:solidFill>
                          <a:srgbClr val="000000"/>
                        </a:solidFill>
                        <a:effectLst/>
                        <a:latin typeface="Trebuchet MS" panose="020B0603020202020204" pitchFamily="34" charset="0"/>
                      </a:endParaRPr>
                    </a:p>
                  </a:txBody>
                  <a:tcPr marL="11995" marR="11995" marT="11995" marB="0" anchor="b"/>
                </a:tc>
                <a:tc>
                  <a:txBody>
                    <a:bodyPr/>
                    <a:lstStyle/>
                    <a:p>
                      <a:pPr algn="l" fontAlgn="b"/>
                      <a:r>
                        <a:rPr lang="en-IN" sz="1800" u="none" strike="noStrike">
                          <a:effectLst/>
                        </a:rPr>
                        <a:t>External</a:t>
                      </a:r>
                      <a:endParaRPr lang="en-IN" sz="1800" b="0" i="0" u="none" strike="noStrike">
                        <a:solidFill>
                          <a:srgbClr val="000000"/>
                        </a:solidFill>
                        <a:effectLst/>
                        <a:latin typeface="Trebuchet MS" panose="020B0603020202020204" pitchFamily="34" charset="0"/>
                      </a:endParaRPr>
                    </a:p>
                  </a:txBody>
                  <a:tcPr marL="11995" marR="11995" marT="11995" marB="0" anchor="b"/>
                </a:tc>
                <a:tc>
                  <a:txBody>
                    <a:bodyPr/>
                    <a:lstStyle/>
                    <a:p>
                      <a:pPr algn="l" fontAlgn="b"/>
                      <a:r>
                        <a:rPr lang="en-IN" sz="1800" u="none" strike="noStrike">
                          <a:effectLst/>
                        </a:rPr>
                        <a:t>External</a:t>
                      </a:r>
                      <a:endParaRPr lang="en-IN" sz="1800" b="0" i="0" u="none" strike="noStrike">
                        <a:solidFill>
                          <a:srgbClr val="000000"/>
                        </a:solidFill>
                        <a:effectLst/>
                        <a:latin typeface="Trebuchet MS" panose="020B0603020202020204" pitchFamily="34" charset="0"/>
                      </a:endParaRPr>
                    </a:p>
                  </a:txBody>
                  <a:tcPr marL="11995" marR="11995" marT="11995" marB="0" anchor="b"/>
                </a:tc>
                <a:extLst>
                  <a:ext uri="{0D108BD9-81ED-4DB2-BD59-A6C34878D82A}">
                    <a16:rowId xmlns:a16="http://schemas.microsoft.com/office/drawing/2014/main" val="1975991042"/>
                  </a:ext>
                </a:extLst>
              </a:tr>
              <a:tr h="358587">
                <a:tc>
                  <a:txBody>
                    <a:bodyPr/>
                    <a:lstStyle/>
                    <a:p>
                      <a:pPr algn="ctr" fontAlgn="b"/>
                      <a:endParaRPr lang="en-IN" sz="1800" b="0" i="0" u="none" strike="noStrike">
                        <a:solidFill>
                          <a:srgbClr val="000000"/>
                        </a:solidFill>
                        <a:effectLst/>
                        <a:latin typeface="Trebuchet MS" panose="020B0603020202020204" pitchFamily="34" charset="0"/>
                      </a:endParaRPr>
                    </a:p>
                  </a:txBody>
                  <a:tcPr marL="11995" marR="11995" marT="11995" marB="0" anchor="b"/>
                </a:tc>
                <a:tc>
                  <a:txBody>
                    <a:bodyPr/>
                    <a:lstStyle/>
                    <a:p>
                      <a:pPr algn="l" fontAlgn="b"/>
                      <a:endParaRPr lang="en-IN" sz="1800" b="0" i="0" u="none" strike="noStrike">
                        <a:solidFill>
                          <a:srgbClr val="000000"/>
                        </a:solidFill>
                        <a:effectLst/>
                        <a:latin typeface="Trebuchet MS" panose="020B0603020202020204" pitchFamily="34" charset="0"/>
                      </a:endParaRPr>
                    </a:p>
                  </a:txBody>
                  <a:tcPr marL="11995" marR="11995" marT="11995" marB="0" anchor="b"/>
                </a:tc>
                <a:tc>
                  <a:txBody>
                    <a:bodyPr/>
                    <a:lstStyle/>
                    <a:p>
                      <a:pPr algn="ctr" fontAlgn="ctr"/>
                      <a:r>
                        <a:rPr lang="en-IN" sz="1800" u="none" strike="noStrike">
                          <a:effectLst/>
                        </a:rPr>
                        <a:t>5</a:t>
                      </a:r>
                      <a:endParaRPr lang="en-IN" sz="1800" b="0" i="0" u="none" strike="noStrike">
                        <a:solidFill>
                          <a:srgbClr val="000000"/>
                        </a:solidFill>
                        <a:effectLst/>
                        <a:latin typeface="Trebuchet MS" panose="020B0603020202020204" pitchFamily="34" charset="0"/>
                      </a:endParaRPr>
                    </a:p>
                  </a:txBody>
                  <a:tcPr marL="11995" marR="11995" marT="11995" marB="0" anchor="ctr"/>
                </a:tc>
                <a:tc>
                  <a:txBody>
                    <a:bodyPr/>
                    <a:lstStyle/>
                    <a:p>
                      <a:pPr algn="ctr" fontAlgn="ctr"/>
                      <a:r>
                        <a:rPr lang="en-IN" sz="1800" u="none" strike="noStrike">
                          <a:effectLst/>
                        </a:rPr>
                        <a:t>8</a:t>
                      </a:r>
                      <a:endParaRPr lang="en-IN" sz="1800" b="0" i="0" u="none" strike="noStrike">
                        <a:solidFill>
                          <a:srgbClr val="000000"/>
                        </a:solidFill>
                        <a:effectLst/>
                        <a:latin typeface="Trebuchet MS" panose="020B0603020202020204" pitchFamily="34" charset="0"/>
                      </a:endParaRPr>
                    </a:p>
                  </a:txBody>
                  <a:tcPr marL="11995" marR="11995" marT="11995" marB="0" anchor="ctr"/>
                </a:tc>
                <a:tc>
                  <a:txBody>
                    <a:bodyPr/>
                    <a:lstStyle/>
                    <a:p>
                      <a:pPr algn="l" fontAlgn="b"/>
                      <a:r>
                        <a:rPr lang="en-IN" sz="1800" u="none" strike="noStrike">
                          <a:effectLst/>
                        </a:rPr>
                        <a:t>MDG Technical</a:t>
                      </a:r>
                      <a:endParaRPr lang="en-IN" sz="1800" b="0" i="0" u="none" strike="noStrike">
                        <a:solidFill>
                          <a:srgbClr val="000000"/>
                        </a:solidFill>
                        <a:effectLst/>
                        <a:latin typeface="Trebuchet MS" panose="020B0603020202020204" pitchFamily="34" charset="0"/>
                      </a:endParaRPr>
                    </a:p>
                  </a:txBody>
                  <a:tcPr marL="11995" marR="11995" marT="11995" marB="0" anchor="b"/>
                </a:tc>
                <a:tc>
                  <a:txBody>
                    <a:bodyPr/>
                    <a:lstStyle/>
                    <a:p>
                      <a:pPr algn="l" fontAlgn="b"/>
                      <a:r>
                        <a:rPr lang="en-IN" sz="1800" u="none" strike="noStrike">
                          <a:effectLst/>
                        </a:rPr>
                        <a:t>External</a:t>
                      </a:r>
                      <a:endParaRPr lang="en-IN" sz="1800" b="0" i="0" u="none" strike="noStrike">
                        <a:solidFill>
                          <a:srgbClr val="000000"/>
                        </a:solidFill>
                        <a:effectLst/>
                        <a:latin typeface="Trebuchet MS" panose="020B0603020202020204" pitchFamily="34" charset="0"/>
                      </a:endParaRPr>
                    </a:p>
                  </a:txBody>
                  <a:tcPr marL="11995" marR="11995" marT="11995" marB="0" anchor="b"/>
                </a:tc>
                <a:tc>
                  <a:txBody>
                    <a:bodyPr/>
                    <a:lstStyle/>
                    <a:p>
                      <a:pPr algn="l" fontAlgn="b"/>
                      <a:r>
                        <a:rPr lang="en-IN" sz="1800" u="none" strike="noStrike">
                          <a:effectLst/>
                        </a:rPr>
                        <a:t>External</a:t>
                      </a:r>
                      <a:endParaRPr lang="en-IN" sz="1800" b="0" i="0" u="none" strike="noStrike">
                        <a:solidFill>
                          <a:srgbClr val="000000"/>
                        </a:solidFill>
                        <a:effectLst/>
                        <a:latin typeface="Trebuchet MS" panose="020B0603020202020204" pitchFamily="34" charset="0"/>
                      </a:endParaRPr>
                    </a:p>
                  </a:txBody>
                  <a:tcPr marL="11995" marR="11995" marT="11995" marB="0" anchor="b"/>
                </a:tc>
                <a:extLst>
                  <a:ext uri="{0D108BD9-81ED-4DB2-BD59-A6C34878D82A}">
                    <a16:rowId xmlns:a16="http://schemas.microsoft.com/office/drawing/2014/main" val="1853041079"/>
                  </a:ext>
                </a:extLst>
              </a:tr>
              <a:tr h="358587">
                <a:tc>
                  <a:txBody>
                    <a:bodyPr/>
                    <a:lstStyle/>
                    <a:p>
                      <a:pPr algn="ctr" fontAlgn="b"/>
                      <a:endParaRPr lang="en-IN" sz="1800" b="0" i="0" u="none" strike="noStrike">
                        <a:solidFill>
                          <a:srgbClr val="000000"/>
                        </a:solidFill>
                        <a:effectLst/>
                        <a:latin typeface="Trebuchet MS" panose="020B0603020202020204" pitchFamily="34" charset="0"/>
                      </a:endParaRPr>
                    </a:p>
                  </a:txBody>
                  <a:tcPr marL="11995" marR="11995" marT="11995" marB="0" anchor="b"/>
                </a:tc>
                <a:tc>
                  <a:txBody>
                    <a:bodyPr/>
                    <a:lstStyle/>
                    <a:p>
                      <a:pPr algn="l" fontAlgn="b"/>
                      <a:endParaRPr lang="en-IN" sz="1800" b="0" i="0" u="none" strike="noStrike">
                        <a:solidFill>
                          <a:srgbClr val="000000"/>
                        </a:solidFill>
                        <a:effectLst/>
                        <a:latin typeface="Trebuchet MS" panose="020B0603020202020204" pitchFamily="34" charset="0"/>
                      </a:endParaRPr>
                    </a:p>
                  </a:txBody>
                  <a:tcPr marL="11995" marR="11995" marT="11995" marB="0" anchor="b"/>
                </a:tc>
                <a:tc>
                  <a:txBody>
                    <a:bodyPr/>
                    <a:lstStyle/>
                    <a:p>
                      <a:pPr algn="ctr" fontAlgn="ctr"/>
                      <a:r>
                        <a:rPr lang="en-IN" sz="1800" u="none" strike="noStrike">
                          <a:effectLst/>
                        </a:rPr>
                        <a:t>6</a:t>
                      </a:r>
                      <a:endParaRPr lang="en-IN" sz="1800" b="0" i="0" u="none" strike="noStrike">
                        <a:solidFill>
                          <a:srgbClr val="000000"/>
                        </a:solidFill>
                        <a:effectLst/>
                        <a:latin typeface="Trebuchet MS" panose="020B0603020202020204" pitchFamily="34" charset="0"/>
                      </a:endParaRPr>
                    </a:p>
                  </a:txBody>
                  <a:tcPr marL="11995" marR="11995" marT="11995" marB="0" anchor="ctr"/>
                </a:tc>
                <a:tc>
                  <a:txBody>
                    <a:bodyPr/>
                    <a:lstStyle/>
                    <a:p>
                      <a:pPr algn="ctr" fontAlgn="ctr"/>
                      <a:r>
                        <a:rPr lang="en-IN" sz="1800" u="none" strike="noStrike">
                          <a:effectLst/>
                        </a:rPr>
                        <a:t>2</a:t>
                      </a:r>
                      <a:endParaRPr lang="en-IN" sz="1800" b="0" i="0" u="none" strike="noStrike">
                        <a:solidFill>
                          <a:srgbClr val="000000"/>
                        </a:solidFill>
                        <a:effectLst/>
                        <a:latin typeface="Trebuchet MS" panose="020B0603020202020204" pitchFamily="34" charset="0"/>
                      </a:endParaRPr>
                    </a:p>
                  </a:txBody>
                  <a:tcPr marL="11995" marR="11995" marT="11995" marB="0" anchor="ctr"/>
                </a:tc>
                <a:tc>
                  <a:txBody>
                    <a:bodyPr/>
                    <a:lstStyle/>
                    <a:p>
                      <a:pPr algn="l" fontAlgn="b"/>
                      <a:r>
                        <a:rPr lang="en-IN" sz="1800" u="none" strike="noStrike">
                          <a:effectLst/>
                        </a:rPr>
                        <a:t>Review</a:t>
                      </a:r>
                      <a:endParaRPr lang="en-IN" sz="1800" b="0" i="0" u="none" strike="noStrike">
                        <a:solidFill>
                          <a:srgbClr val="000000"/>
                        </a:solidFill>
                        <a:effectLst/>
                        <a:latin typeface="Trebuchet MS" panose="020B0603020202020204" pitchFamily="34" charset="0"/>
                      </a:endParaRPr>
                    </a:p>
                  </a:txBody>
                  <a:tcPr marL="11995" marR="11995" marT="11995" marB="0" anchor="b"/>
                </a:tc>
                <a:tc>
                  <a:txBody>
                    <a:bodyPr/>
                    <a:lstStyle/>
                    <a:p>
                      <a:pPr algn="l" fontAlgn="b"/>
                      <a:r>
                        <a:rPr lang="en-IN" sz="1800" u="none" strike="noStrike">
                          <a:effectLst/>
                        </a:rPr>
                        <a:t>External</a:t>
                      </a:r>
                      <a:endParaRPr lang="en-IN" sz="1800" b="0" i="0" u="none" strike="noStrike">
                        <a:solidFill>
                          <a:srgbClr val="000000"/>
                        </a:solidFill>
                        <a:effectLst/>
                        <a:latin typeface="Trebuchet MS" panose="020B0603020202020204" pitchFamily="34" charset="0"/>
                      </a:endParaRPr>
                    </a:p>
                  </a:txBody>
                  <a:tcPr marL="11995" marR="11995" marT="11995" marB="0" anchor="b"/>
                </a:tc>
                <a:tc>
                  <a:txBody>
                    <a:bodyPr/>
                    <a:lstStyle/>
                    <a:p>
                      <a:pPr algn="l" fontAlgn="b"/>
                      <a:r>
                        <a:rPr lang="en-IN" sz="1800" u="none" strike="noStrike">
                          <a:effectLst/>
                        </a:rPr>
                        <a:t>External</a:t>
                      </a:r>
                      <a:endParaRPr lang="en-IN" sz="1800" b="0" i="0" u="none" strike="noStrike">
                        <a:solidFill>
                          <a:srgbClr val="000000"/>
                        </a:solidFill>
                        <a:effectLst/>
                        <a:latin typeface="Trebuchet MS" panose="020B0603020202020204" pitchFamily="34" charset="0"/>
                      </a:endParaRPr>
                    </a:p>
                  </a:txBody>
                  <a:tcPr marL="11995" marR="11995" marT="11995" marB="0" anchor="b"/>
                </a:tc>
                <a:extLst>
                  <a:ext uri="{0D108BD9-81ED-4DB2-BD59-A6C34878D82A}">
                    <a16:rowId xmlns:a16="http://schemas.microsoft.com/office/drawing/2014/main" val="1685570819"/>
                  </a:ext>
                </a:extLst>
              </a:tr>
              <a:tr h="358587">
                <a:tc>
                  <a:txBody>
                    <a:bodyPr/>
                    <a:lstStyle/>
                    <a:p>
                      <a:pPr algn="ctr" fontAlgn="b"/>
                      <a:r>
                        <a:rPr lang="en-IN" sz="1800" u="none" strike="noStrike">
                          <a:effectLst/>
                        </a:rPr>
                        <a:t> </a:t>
                      </a:r>
                      <a:endParaRPr lang="en-IN" sz="1800" b="0" i="0" u="none" strike="noStrike">
                        <a:solidFill>
                          <a:srgbClr val="000000"/>
                        </a:solidFill>
                        <a:effectLst/>
                        <a:latin typeface="Trebuchet MS" panose="020B0603020202020204" pitchFamily="34" charset="0"/>
                      </a:endParaRPr>
                    </a:p>
                  </a:txBody>
                  <a:tcPr marL="11995" marR="11995" marT="11995" marB="0" anchor="b"/>
                </a:tc>
                <a:tc>
                  <a:txBody>
                    <a:bodyPr/>
                    <a:lstStyle/>
                    <a:p>
                      <a:pPr algn="ctr" fontAlgn="b"/>
                      <a:r>
                        <a:rPr lang="en-IN" sz="1800" u="none" strike="noStrike">
                          <a:effectLst/>
                        </a:rPr>
                        <a:t>Total</a:t>
                      </a:r>
                      <a:endParaRPr lang="en-IN" sz="1800" b="1" i="0" u="none" strike="noStrike">
                        <a:solidFill>
                          <a:srgbClr val="FFFFFF"/>
                        </a:solidFill>
                        <a:effectLst/>
                        <a:latin typeface="Trebuchet MS" panose="020B0603020202020204" pitchFamily="34" charset="0"/>
                      </a:endParaRPr>
                    </a:p>
                  </a:txBody>
                  <a:tcPr marL="11995" marR="11995" marT="11995" marB="0" anchor="b"/>
                </a:tc>
                <a:tc>
                  <a:txBody>
                    <a:bodyPr/>
                    <a:lstStyle/>
                    <a:p>
                      <a:pPr algn="l" fontAlgn="b"/>
                      <a:r>
                        <a:rPr lang="en-IN" sz="1800" u="none" strike="noStrike">
                          <a:effectLst/>
                        </a:rPr>
                        <a:t> </a:t>
                      </a:r>
                      <a:endParaRPr lang="en-IN" sz="1800" b="0" i="0" u="none" strike="noStrike">
                        <a:solidFill>
                          <a:srgbClr val="000000"/>
                        </a:solidFill>
                        <a:effectLst/>
                        <a:latin typeface="Trebuchet MS" panose="020B0603020202020204" pitchFamily="34" charset="0"/>
                      </a:endParaRPr>
                    </a:p>
                  </a:txBody>
                  <a:tcPr marL="11995" marR="11995" marT="11995" marB="0" anchor="b"/>
                </a:tc>
                <a:tc>
                  <a:txBody>
                    <a:bodyPr/>
                    <a:lstStyle/>
                    <a:p>
                      <a:pPr algn="ctr" fontAlgn="b"/>
                      <a:r>
                        <a:rPr lang="en-IN" sz="1800" u="none" strike="noStrike">
                          <a:effectLst/>
                        </a:rPr>
                        <a:t>42</a:t>
                      </a:r>
                      <a:endParaRPr lang="en-IN" sz="1800" b="1" i="0" u="none" strike="noStrike">
                        <a:solidFill>
                          <a:srgbClr val="FFFFFF"/>
                        </a:solidFill>
                        <a:effectLst/>
                        <a:latin typeface="Trebuchet MS" panose="020B0603020202020204" pitchFamily="34" charset="0"/>
                      </a:endParaRPr>
                    </a:p>
                  </a:txBody>
                  <a:tcPr marL="11995" marR="11995" marT="11995" marB="0" anchor="b"/>
                </a:tc>
                <a:tc>
                  <a:txBody>
                    <a:bodyPr/>
                    <a:lstStyle/>
                    <a:p>
                      <a:pPr algn="l" fontAlgn="b"/>
                      <a:r>
                        <a:rPr lang="en-IN" sz="1800" u="none" strike="noStrike">
                          <a:effectLst/>
                        </a:rPr>
                        <a:t> </a:t>
                      </a:r>
                      <a:endParaRPr lang="en-IN" sz="1800" b="0" i="0" u="none" strike="noStrike">
                        <a:solidFill>
                          <a:srgbClr val="000000"/>
                        </a:solidFill>
                        <a:effectLst/>
                        <a:latin typeface="Trebuchet MS" panose="020B0603020202020204" pitchFamily="34" charset="0"/>
                      </a:endParaRPr>
                    </a:p>
                  </a:txBody>
                  <a:tcPr marL="11995" marR="11995" marT="11995" marB="0" anchor="b"/>
                </a:tc>
                <a:tc>
                  <a:txBody>
                    <a:bodyPr/>
                    <a:lstStyle/>
                    <a:p>
                      <a:pPr algn="l" fontAlgn="b"/>
                      <a:r>
                        <a:rPr lang="en-IN" sz="1800" u="none" strike="noStrike">
                          <a:effectLst/>
                        </a:rPr>
                        <a:t> </a:t>
                      </a:r>
                      <a:endParaRPr lang="en-IN" sz="1800" b="0" i="0" u="none" strike="noStrike">
                        <a:solidFill>
                          <a:srgbClr val="000000"/>
                        </a:solidFill>
                        <a:effectLst/>
                        <a:latin typeface="Trebuchet MS" panose="020B0603020202020204" pitchFamily="34" charset="0"/>
                      </a:endParaRPr>
                    </a:p>
                  </a:txBody>
                  <a:tcPr marL="11995" marR="11995" marT="11995" marB="0" anchor="b"/>
                </a:tc>
                <a:tc>
                  <a:txBody>
                    <a:bodyPr/>
                    <a:lstStyle/>
                    <a:p>
                      <a:pPr algn="l" fontAlgn="b"/>
                      <a:r>
                        <a:rPr lang="en-IN" sz="1800" u="none" strike="noStrike">
                          <a:effectLst/>
                        </a:rPr>
                        <a:t> </a:t>
                      </a:r>
                      <a:endParaRPr lang="en-IN" sz="1800" b="0" i="0" u="none" strike="noStrike">
                        <a:solidFill>
                          <a:srgbClr val="000000"/>
                        </a:solidFill>
                        <a:effectLst/>
                        <a:latin typeface="Trebuchet MS" panose="020B0603020202020204" pitchFamily="34" charset="0"/>
                      </a:endParaRPr>
                    </a:p>
                  </a:txBody>
                  <a:tcPr marL="11995" marR="11995" marT="11995" marB="0" anchor="b"/>
                </a:tc>
                <a:extLst>
                  <a:ext uri="{0D108BD9-81ED-4DB2-BD59-A6C34878D82A}">
                    <a16:rowId xmlns:a16="http://schemas.microsoft.com/office/drawing/2014/main" val="247009810"/>
                  </a:ext>
                </a:extLst>
              </a:tr>
            </a:tbl>
          </a:graphicData>
        </a:graphic>
      </p:graphicFrame>
    </p:spTree>
    <p:extLst>
      <p:ext uri="{BB962C8B-B14F-4D97-AF65-F5344CB8AC3E}">
        <p14:creationId xmlns:p14="http://schemas.microsoft.com/office/powerpoint/2010/main" val="21262090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44B57F30-B6F0-A12D-18CB-338CB9A77ECD}"/>
              </a:ext>
            </a:extLst>
          </p:cNvPr>
          <p:cNvSpPr>
            <a:spLocks noGrp="1"/>
          </p:cNvSpPr>
          <p:nvPr>
            <p:ph type="title"/>
          </p:nvPr>
        </p:nvSpPr>
        <p:spPr>
          <a:xfrm>
            <a:off x="228600" y="685800"/>
            <a:ext cx="8915400" cy="548640"/>
          </a:xfrm>
        </p:spPr>
        <p:txBody>
          <a:bodyPr/>
          <a:lstStyle/>
          <a:p>
            <a:endParaRPr lang="en-US"/>
          </a:p>
        </p:txBody>
      </p:sp>
      <p:graphicFrame>
        <p:nvGraphicFramePr>
          <p:cNvPr id="4" name="Content Placeholder 3">
            <a:extLst>
              <a:ext uri="{FF2B5EF4-FFF2-40B4-BE49-F238E27FC236}">
                <a16:creationId xmlns:a16="http://schemas.microsoft.com/office/drawing/2014/main" id="{4AD6ED9C-22EE-A853-6D3D-E81C817BDEB2}"/>
              </a:ext>
            </a:extLst>
          </p:cNvPr>
          <p:cNvGraphicFramePr>
            <a:graphicFrameLocks noGrp="1"/>
          </p:cNvGraphicFramePr>
          <p:nvPr>
            <p:ph idx="1"/>
            <p:extLst>
              <p:ext uri="{D42A27DB-BD31-4B8C-83A1-F6EECF244321}">
                <p14:modId xmlns:p14="http://schemas.microsoft.com/office/powerpoint/2010/main" val="1414795779"/>
              </p:ext>
            </p:extLst>
          </p:nvPr>
        </p:nvGraphicFramePr>
        <p:xfrm>
          <a:off x="495300" y="2895171"/>
          <a:ext cx="8915403" cy="1936024"/>
        </p:xfrm>
        <a:graphic>
          <a:graphicData uri="http://schemas.openxmlformats.org/drawingml/2006/table">
            <a:tbl>
              <a:tblPr firstRow="1" bandRow="1">
                <a:tableStyleId>{5C22544A-7EE6-4342-B048-85BDC9FD1C3A}</a:tableStyleId>
              </a:tblPr>
              <a:tblGrid>
                <a:gridCol w="792658">
                  <a:extLst>
                    <a:ext uri="{9D8B030D-6E8A-4147-A177-3AD203B41FA5}">
                      <a16:colId xmlns:a16="http://schemas.microsoft.com/office/drawing/2014/main" val="1566270259"/>
                    </a:ext>
                  </a:extLst>
                </a:gridCol>
                <a:gridCol w="1205440">
                  <a:extLst>
                    <a:ext uri="{9D8B030D-6E8A-4147-A177-3AD203B41FA5}">
                      <a16:colId xmlns:a16="http://schemas.microsoft.com/office/drawing/2014/main" val="528870373"/>
                    </a:ext>
                  </a:extLst>
                </a:gridCol>
                <a:gridCol w="914863">
                  <a:extLst>
                    <a:ext uri="{9D8B030D-6E8A-4147-A177-3AD203B41FA5}">
                      <a16:colId xmlns:a16="http://schemas.microsoft.com/office/drawing/2014/main" val="2255566731"/>
                    </a:ext>
                  </a:extLst>
                </a:gridCol>
                <a:gridCol w="1240745">
                  <a:extLst>
                    <a:ext uri="{9D8B030D-6E8A-4147-A177-3AD203B41FA5}">
                      <a16:colId xmlns:a16="http://schemas.microsoft.com/office/drawing/2014/main" val="671955751"/>
                    </a:ext>
                  </a:extLst>
                </a:gridCol>
                <a:gridCol w="681315">
                  <a:extLst>
                    <a:ext uri="{9D8B030D-6E8A-4147-A177-3AD203B41FA5}">
                      <a16:colId xmlns:a16="http://schemas.microsoft.com/office/drawing/2014/main" val="2866243197"/>
                    </a:ext>
                  </a:extLst>
                </a:gridCol>
                <a:gridCol w="999049">
                  <a:extLst>
                    <a:ext uri="{9D8B030D-6E8A-4147-A177-3AD203B41FA5}">
                      <a16:colId xmlns:a16="http://schemas.microsoft.com/office/drawing/2014/main" val="993300385"/>
                    </a:ext>
                  </a:extLst>
                </a:gridCol>
                <a:gridCol w="1058794">
                  <a:extLst>
                    <a:ext uri="{9D8B030D-6E8A-4147-A177-3AD203B41FA5}">
                      <a16:colId xmlns:a16="http://schemas.microsoft.com/office/drawing/2014/main" val="775018534"/>
                    </a:ext>
                  </a:extLst>
                </a:gridCol>
                <a:gridCol w="1058794">
                  <a:extLst>
                    <a:ext uri="{9D8B030D-6E8A-4147-A177-3AD203B41FA5}">
                      <a16:colId xmlns:a16="http://schemas.microsoft.com/office/drawing/2014/main" val="1824083547"/>
                    </a:ext>
                  </a:extLst>
                </a:gridCol>
                <a:gridCol w="963745">
                  <a:extLst>
                    <a:ext uri="{9D8B030D-6E8A-4147-A177-3AD203B41FA5}">
                      <a16:colId xmlns:a16="http://schemas.microsoft.com/office/drawing/2014/main" val="534413734"/>
                    </a:ext>
                  </a:extLst>
                </a:gridCol>
              </a:tblGrid>
              <a:tr h="595768">
                <a:tc>
                  <a:txBody>
                    <a:bodyPr/>
                    <a:lstStyle/>
                    <a:p>
                      <a:pPr algn="ctr" fontAlgn="b"/>
                      <a:r>
                        <a:rPr lang="en-IN" sz="1700" u="none" strike="noStrike">
                          <a:effectLst/>
                        </a:rPr>
                        <a:t>Sr.No.</a:t>
                      </a:r>
                      <a:endParaRPr lang="en-IN" sz="1700" b="1" i="0" u="none" strike="noStrike">
                        <a:solidFill>
                          <a:srgbClr val="000000"/>
                        </a:solidFill>
                        <a:effectLst/>
                        <a:latin typeface="Aptos Narrow" panose="020B0004020202020204" pitchFamily="34" charset="0"/>
                      </a:endParaRPr>
                    </a:p>
                  </a:txBody>
                  <a:tcPr marL="11790" marR="11790" marT="11790" marB="0" anchor="b"/>
                </a:tc>
                <a:tc>
                  <a:txBody>
                    <a:bodyPr/>
                    <a:lstStyle/>
                    <a:p>
                      <a:pPr algn="ctr" fontAlgn="b"/>
                      <a:r>
                        <a:rPr lang="en-IN" sz="1700" u="none" strike="noStrike">
                          <a:effectLst/>
                        </a:rPr>
                        <a:t>Topic for Training </a:t>
                      </a:r>
                      <a:endParaRPr lang="en-IN" sz="1700" b="1" i="0" u="none" strike="noStrike">
                        <a:solidFill>
                          <a:srgbClr val="000000"/>
                        </a:solidFill>
                        <a:effectLst/>
                        <a:latin typeface="Aptos Narrow" panose="020B0004020202020204" pitchFamily="34" charset="0"/>
                      </a:endParaRPr>
                    </a:p>
                  </a:txBody>
                  <a:tcPr marL="11790" marR="11790" marT="11790" marB="0" anchor="b"/>
                </a:tc>
                <a:tc>
                  <a:txBody>
                    <a:bodyPr/>
                    <a:lstStyle/>
                    <a:p>
                      <a:pPr algn="ctr" fontAlgn="b"/>
                      <a:r>
                        <a:rPr lang="en-IN" sz="1700" u="none" strike="noStrike">
                          <a:effectLst/>
                        </a:rPr>
                        <a:t>Priority </a:t>
                      </a:r>
                      <a:endParaRPr lang="en-IN" sz="1700" b="1" i="0" u="none" strike="noStrike">
                        <a:solidFill>
                          <a:srgbClr val="000000"/>
                        </a:solidFill>
                        <a:effectLst/>
                        <a:latin typeface="Aptos Narrow" panose="020B0004020202020204" pitchFamily="34" charset="0"/>
                      </a:endParaRPr>
                    </a:p>
                  </a:txBody>
                  <a:tcPr marL="11790" marR="11790" marT="11790" marB="0" anchor="b"/>
                </a:tc>
                <a:tc>
                  <a:txBody>
                    <a:bodyPr/>
                    <a:lstStyle/>
                    <a:p>
                      <a:pPr algn="ctr" fontAlgn="b"/>
                      <a:r>
                        <a:rPr lang="en-IN" sz="1700" u="none" strike="noStrike">
                          <a:effectLst/>
                        </a:rPr>
                        <a:t>Consultant</a:t>
                      </a:r>
                      <a:endParaRPr lang="en-IN" sz="1700" b="1" i="0" u="none" strike="noStrike">
                        <a:solidFill>
                          <a:srgbClr val="000000"/>
                        </a:solidFill>
                        <a:effectLst/>
                        <a:latin typeface="Aptos Narrow" panose="020B0004020202020204" pitchFamily="34" charset="0"/>
                      </a:endParaRPr>
                    </a:p>
                  </a:txBody>
                  <a:tcPr marL="11790" marR="11790" marT="11790" marB="0" anchor="b"/>
                </a:tc>
                <a:tc>
                  <a:txBody>
                    <a:bodyPr/>
                    <a:lstStyle/>
                    <a:p>
                      <a:pPr algn="ctr" fontAlgn="b"/>
                      <a:r>
                        <a:rPr lang="en-IN" sz="1700" u="none" strike="noStrike">
                          <a:effectLst/>
                        </a:rPr>
                        <a:t>Band</a:t>
                      </a:r>
                      <a:endParaRPr lang="en-IN" sz="1700" b="1" i="0" u="none" strike="noStrike">
                        <a:solidFill>
                          <a:srgbClr val="000000"/>
                        </a:solidFill>
                        <a:effectLst/>
                        <a:latin typeface="Aptos Narrow" panose="020B0004020202020204" pitchFamily="34" charset="0"/>
                      </a:endParaRPr>
                    </a:p>
                  </a:txBody>
                  <a:tcPr marL="11790" marR="11790" marT="11790" marB="0" anchor="b"/>
                </a:tc>
                <a:tc>
                  <a:txBody>
                    <a:bodyPr/>
                    <a:lstStyle/>
                    <a:p>
                      <a:pPr algn="ctr" fontAlgn="b"/>
                      <a:r>
                        <a:rPr lang="en-IN" sz="1700" u="none" strike="noStrike">
                          <a:effectLst/>
                        </a:rPr>
                        <a:t>Traning Type</a:t>
                      </a:r>
                      <a:endParaRPr lang="en-IN" sz="1700" b="1" i="0" u="none" strike="noStrike">
                        <a:solidFill>
                          <a:srgbClr val="000000"/>
                        </a:solidFill>
                        <a:effectLst/>
                        <a:latin typeface="Aptos Narrow" panose="020B0004020202020204" pitchFamily="34" charset="0"/>
                      </a:endParaRPr>
                    </a:p>
                  </a:txBody>
                  <a:tcPr marL="11790" marR="11790" marT="11790" marB="0" anchor="b"/>
                </a:tc>
                <a:tc>
                  <a:txBody>
                    <a:bodyPr/>
                    <a:lstStyle/>
                    <a:p>
                      <a:pPr algn="ctr" fontAlgn="b"/>
                      <a:r>
                        <a:rPr lang="en-IN" sz="1700" u="none" strike="noStrike">
                          <a:effectLst/>
                        </a:rPr>
                        <a:t>Trainer-1</a:t>
                      </a:r>
                      <a:endParaRPr lang="en-IN" sz="1700" b="1" i="0" u="none" strike="noStrike">
                        <a:solidFill>
                          <a:srgbClr val="000000"/>
                        </a:solidFill>
                        <a:effectLst/>
                        <a:latin typeface="Aptos Narrow" panose="020B0004020202020204" pitchFamily="34" charset="0"/>
                      </a:endParaRPr>
                    </a:p>
                  </a:txBody>
                  <a:tcPr marL="11790" marR="11790" marT="11790" marB="0" anchor="b"/>
                </a:tc>
                <a:tc>
                  <a:txBody>
                    <a:bodyPr/>
                    <a:lstStyle/>
                    <a:p>
                      <a:pPr algn="ctr" fontAlgn="b"/>
                      <a:r>
                        <a:rPr lang="en-IN" sz="1700" u="none" strike="noStrike">
                          <a:effectLst/>
                        </a:rPr>
                        <a:t>Trainer-2</a:t>
                      </a:r>
                      <a:endParaRPr lang="en-IN" sz="1700" b="1" i="0" u="none" strike="noStrike">
                        <a:solidFill>
                          <a:srgbClr val="000000"/>
                        </a:solidFill>
                        <a:effectLst/>
                        <a:latin typeface="Aptos Narrow" panose="020B0004020202020204" pitchFamily="34" charset="0"/>
                      </a:endParaRPr>
                    </a:p>
                  </a:txBody>
                  <a:tcPr marL="11790" marR="11790" marT="11790" marB="0" anchor="b"/>
                </a:tc>
                <a:tc>
                  <a:txBody>
                    <a:bodyPr/>
                    <a:lstStyle/>
                    <a:p>
                      <a:pPr algn="ctr" fontAlgn="b"/>
                      <a:r>
                        <a:rPr lang="en-IN" sz="1700" u="none" strike="noStrike">
                          <a:effectLst/>
                        </a:rPr>
                        <a:t>Reviwer</a:t>
                      </a:r>
                      <a:endParaRPr lang="en-IN" sz="1700" b="1" i="0" u="none" strike="noStrike">
                        <a:solidFill>
                          <a:srgbClr val="000000"/>
                        </a:solidFill>
                        <a:effectLst/>
                        <a:latin typeface="Aptos Narrow" panose="020B0004020202020204" pitchFamily="34" charset="0"/>
                      </a:endParaRPr>
                    </a:p>
                  </a:txBody>
                  <a:tcPr marL="11790" marR="11790" marT="11790" marB="0" anchor="b"/>
                </a:tc>
                <a:extLst>
                  <a:ext uri="{0D108BD9-81ED-4DB2-BD59-A6C34878D82A}">
                    <a16:rowId xmlns:a16="http://schemas.microsoft.com/office/drawing/2014/main" val="1062163635"/>
                  </a:ext>
                </a:extLst>
              </a:tr>
              <a:tr h="335064">
                <a:tc>
                  <a:txBody>
                    <a:bodyPr/>
                    <a:lstStyle/>
                    <a:p>
                      <a:pPr algn="ctr" fontAlgn="b"/>
                      <a:r>
                        <a:rPr lang="en-IN" sz="1700" u="none" strike="noStrike">
                          <a:effectLst/>
                        </a:rPr>
                        <a:t>12</a:t>
                      </a:r>
                      <a:endParaRPr lang="en-IN" sz="1700" b="0" i="0" u="none" strike="noStrike">
                        <a:solidFill>
                          <a:srgbClr val="000000"/>
                        </a:solidFill>
                        <a:effectLst/>
                        <a:latin typeface="Trebuchet MS" panose="020B0603020202020204" pitchFamily="34" charset="0"/>
                      </a:endParaRPr>
                    </a:p>
                  </a:txBody>
                  <a:tcPr marL="11790" marR="11790" marT="11790" marB="0" anchor="b"/>
                </a:tc>
                <a:tc>
                  <a:txBody>
                    <a:bodyPr/>
                    <a:lstStyle/>
                    <a:p>
                      <a:pPr algn="l" fontAlgn="b"/>
                      <a:r>
                        <a:rPr lang="en-IN" sz="1700" u="none" strike="noStrike">
                          <a:effectLst/>
                        </a:rPr>
                        <a:t>SAP MDG</a:t>
                      </a:r>
                      <a:endParaRPr lang="en-IN" sz="1700" b="0" i="0" u="none" strike="noStrike">
                        <a:solidFill>
                          <a:srgbClr val="000000"/>
                        </a:solidFill>
                        <a:effectLst/>
                        <a:latin typeface="Trebuchet MS" panose="020B0603020202020204" pitchFamily="34" charset="0"/>
                      </a:endParaRPr>
                    </a:p>
                  </a:txBody>
                  <a:tcPr marL="11790" marR="11790" marT="11790" marB="0" anchor="b"/>
                </a:tc>
                <a:tc>
                  <a:txBody>
                    <a:bodyPr/>
                    <a:lstStyle/>
                    <a:p>
                      <a:pPr algn="l" fontAlgn="b"/>
                      <a:r>
                        <a:rPr lang="en-IN" sz="1700" u="none" strike="noStrike">
                          <a:effectLst/>
                        </a:rPr>
                        <a:t>P-3</a:t>
                      </a:r>
                      <a:endParaRPr lang="en-IN" sz="1700" b="0" i="0" u="none" strike="noStrike">
                        <a:solidFill>
                          <a:srgbClr val="000000"/>
                        </a:solidFill>
                        <a:effectLst/>
                        <a:latin typeface="Trebuchet MS" panose="020B0603020202020204" pitchFamily="34" charset="0"/>
                      </a:endParaRPr>
                    </a:p>
                  </a:txBody>
                  <a:tcPr marL="11790" marR="11790" marT="11790" marB="0" anchor="b"/>
                </a:tc>
                <a:tc>
                  <a:txBody>
                    <a:bodyPr/>
                    <a:lstStyle/>
                    <a:p>
                      <a:pPr algn="l" fontAlgn="b"/>
                      <a:r>
                        <a:rPr lang="en-IN" sz="1700" u="none" strike="noStrike">
                          <a:effectLst/>
                        </a:rPr>
                        <a:t>Santosh</a:t>
                      </a:r>
                      <a:endParaRPr lang="en-IN" sz="1700" b="0" i="0" u="none" strike="noStrike">
                        <a:solidFill>
                          <a:srgbClr val="000000"/>
                        </a:solidFill>
                        <a:effectLst/>
                        <a:latin typeface="Trebuchet MS" panose="020B0603020202020204" pitchFamily="34" charset="0"/>
                      </a:endParaRPr>
                    </a:p>
                  </a:txBody>
                  <a:tcPr marL="11790" marR="11790" marT="11790" marB="0" anchor="b"/>
                </a:tc>
                <a:tc>
                  <a:txBody>
                    <a:bodyPr/>
                    <a:lstStyle/>
                    <a:p>
                      <a:pPr algn="l" fontAlgn="b"/>
                      <a:r>
                        <a:rPr lang="en-IN" sz="1700" u="none" strike="noStrike">
                          <a:effectLst/>
                        </a:rPr>
                        <a:t>IV</a:t>
                      </a:r>
                      <a:endParaRPr lang="en-IN" sz="1700" b="0" i="0" u="none" strike="noStrike">
                        <a:solidFill>
                          <a:srgbClr val="000000"/>
                        </a:solidFill>
                        <a:effectLst/>
                        <a:latin typeface="Trebuchet MS" panose="020B0603020202020204" pitchFamily="34" charset="0"/>
                      </a:endParaRPr>
                    </a:p>
                  </a:txBody>
                  <a:tcPr marL="11790" marR="11790" marT="11790" marB="0" anchor="b"/>
                </a:tc>
                <a:tc>
                  <a:txBody>
                    <a:bodyPr/>
                    <a:lstStyle/>
                    <a:p>
                      <a:pPr algn="l" fontAlgn="b"/>
                      <a:r>
                        <a:rPr lang="en-IN" sz="1700" u="none" strike="noStrike">
                          <a:effectLst/>
                        </a:rPr>
                        <a:t>External</a:t>
                      </a:r>
                      <a:endParaRPr lang="en-IN" sz="1700" b="0" i="0" u="none" strike="noStrike">
                        <a:solidFill>
                          <a:srgbClr val="000000"/>
                        </a:solidFill>
                        <a:effectLst/>
                        <a:latin typeface="Trebuchet MS" panose="020B0603020202020204" pitchFamily="34" charset="0"/>
                      </a:endParaRPr>
                    </a:p>
                  </a:txBody>
                  <a:tcPr marL="11790" marR="11790" marT="11790" marB="0" anchor="b"/>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1790" marR="11790" marT="11790" marB="0" anchor="b"/>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1790" marR="11790" marT="11790" marB="0" anchor="b"/>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1790" marR="11790" marT="11790" marB="0" anchor="b"/>
                </a:tc>
                <a:extLst>
                  <a:ext uri="{0D108BD9-81ED-4DB2-BD59-A6C34878D82A}">
                    <a16:rowId xmlns:a16="http://schemas.microsoft.com/office/drawing/2014/main" val="2646212859"/>
                  </a:ext>
                </a:extLst>
              </a:tr>
              <a:tr h="335064">
                <a:tc>
                  <a:txBody>
                    <a:bodyPr/>
                    <a:lstStyle/>
                    <a:p>
                      <a:pPr algn="ctr"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1790" marR="11790" marT="11790" marB="0" anchor="b"/>
                </a:tc>
                <a:tc>
                  <a:txBody>
                    <a:bodyPr/>
                    <a:lstStyle/>
                    <a:p>
                      <a:pPr algn="l" fontAlgn="b"/>
                      <a:r>
                        <a:rPr lang="en-IN" sz="1700" u="none" strike="noStrike">
                          <a:effectLst/>
                        </a:rPr>
                        <a:t>SAP MDG</a:t>
                      </a:r>
                      <a:endParaRPr lang="en-IN" sz="1700" b="0" i="0" u="none" strike="noStrike">
                        <a:solidFill>
                          <a:srgbClr val="000000"/>
                        </a:solidFill>
                        <a:effectLst/>
                        <a:latin typeface="Trebuchet MS" panose="020B0603020202020204" pitchFamily="34" charset="0"/>
                      </a:endParaRPr>
                    </a:p>
                  </a:txBody>
                  <a:tcPr marL="11790" marR="11790" marT="11790" marB="0" anchor="b"/>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1790" marR="11790" marT="11790" marB="0" anchor="b"/>
                </a:tc>
                <a:tc>
                  <a:txBody>
                    <a:bodyPr/>
                    <a:lstStyle/>
                    <a:p>
                      <a:pPr algn="l" fontAlgn="b"/>
                      <a:r>
                        <a:rPr lang="en-IN" sz="1700" u="none" strike="noStrike">
                          <a:effectLst/>
                        </a:rPr>
                        <a:t>Simranjeet</a:t>
                      </a:r>
                      <a:endParaRPr lang="en-IN" sz="1700" b="0" i="0" u="none" strike="noStrike">
                        <a:solidFill>
                          <a:srgbClr val="000000"/>
                        </a:solidFill>
                        <a:effectLst/>
                        <a:latin typeface="Trebuchet MS" panose="020B0603020202020204" pitchFamily="34" charset="0"/>
                      </a:endParaRPr>
                    </a:p>
                  </a:txBody>
                  <a:tcPr marL="11790" marR="11790" marT="11790" marB="0" anchor="b"/>
                </a:tc>
                <a:tc>
                  <a:txBody>
                    <a:bodyPr/>
                    <a:lstStyle/>
                    <a:p>
                      <a:pPr algn="l" fontAlgn="b"/>
                      <a:r>
                        <a:rPr lang="en-IN" sz="1700" u="none" strike="noStrike">
                          <a:effectLst/>
                        </a:rPr>
                        <a:t>III</a:t>
                      </a:r>
                      <a:endParaRPr lang="en-IN" sz="1700" b="0" i="0" u="none" strike="noStrike">
                        <a:solidFill>
                          <a:srgbClr val="000000"/>
                        </a:solidFill>
                        <a:effectLst/>
                        <a:latin typeface="Trebuchet MS" panose="020B0603020202020204" pitchFamily="34" charset="0"/>
                      </a:endParaRPr>
                    </a:p>
                  </a:txBody>
                  <a:tcPr marL="11790" marR="11790" marT="11790" marB="0" anchor="b"/>
                </a:tc>
                <a:tc>
                  <a:txBody>
                    <a:bodyPr/>
                    <a:lstStyle/>
                    <a:p>
                      <a:pPr algn="l" fontAlgn="b"/>
                      <a:r>
                        <a:rPr lang="en-IN" sz="1700" u="none" strike="noStrike">
                          <a:effectLst/>
                        </a:rPr>
                        <a:t>External</a:t>
                      </a:r>
                      <a:endParaRPr lang="en-IN" sz="1700" b="0" i="0" u="none" strike="noStrike">
                        <a:solidFill>
                          <a:srgbClr val="000000"/>
                        </a:solidFill>
                        <a:effectLst/>
                        <a:latin typeface="Trebuchet MS" panose="020B0603020202020204" pitchFamily="34" charset="0"/>
                      </a:endParaRPr>
                    </a:p>
                  </a:txBody>
                  <a:tcPr marL="11790" marR="11790" marT="11790" marB="0" anchor="b"/>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1790" marR="11790" marT="11790" marB="0" anchor="b"/>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1790" marR="11790" marT="11790" marB="0" anchor="b"/>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1790" marR="11790" marT="11790" marB="0" anchor="b"/>
                </a:tc>
                <a:extLst>
                  <a:ext uri="{0D108BD9-81ED-4DB2-BD59-A6C34878D82A}">
                    <a16:rowId xmlns:a16="http://schemas.microsoft.com/office/drawing/2014/main" val="2269531940"/>
                  </a:ext>
                </a:extLst>
              </a:tr>
              <a:tr h="335064">
                <a:tc>
                  <a:txBody>
                    <a:bodyPr/>
                    <a:lstStyle/>
                    <a:p>
                      <a:pPr algn="ctr"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1790" marR="11790" marT="11790" marB="0" anchor="b"/>
                </a:tc>
                <a:tc>
                  <a:txBody>
                    <a:bodyPr/>
                    <a:lstStyle/>
                    <a:p>
                      <a:pPr algn="l" fontAlgn="b"/>
                      <a:r>
                        <a:rPr lang="en-IN" sz="1700" u="none" strike="noStrike">
                          <a:effectLst/>
                        </a:rPr>
                        <a:t>SAP MDG</a:t>
                      </a:r>
                      <a:endParaRPr lang="en-IN" sz="1700" b="0" i="0" u="none" strike="noStrike">
                        <a:solidFill>
                          <a:srgbClr val="000000"/>
                        </a:solidFill>
                        <a:effectLst/>
                        <a:latin typeface="Trebuchet MS" panose="020B0603020202020204" pitchFamily="34" charset="0"/>
                      </a:endParaRPr>
                    </a:p>
                  </a:txBody>
                  <a:tcPr marL="11790" marR="11790" marT="11790" marB="0" anchor="b"/>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1790" marR="11790" marT="11790" marB="0" anchor="b"/>
                </a:tc>
                <a:tc>
                  <a:txBody>
                    <a:bodyPr/>
                    <a:lstStyle/>
                    <a:p>
                      <a:pPr algn="l" fontAlgn="b"/>
                      <a:r>
                        <a:rPr lang="en-IN" sz="1700" u="none" strike="noStrike">
                          <a:effectLst/>
                        </a:rPr>
                        <a:t>Madhu</a:t>
                      </a:r>
                      <a:endParaRPr lang="en-IN" sz="1700" b="0" i="0" u="none" strike="noStrike">
                        <a:solidFill>
                          <a:srgbClr val="000000"/>
                        </a:solidFill>
                        <a:effectLst/>
                        <a:latin typeface="Trebuchet MS" panose="020B0603020202020204" pitchFamily="34" charset="0"/>
                      </a:endParaRPr>
                    </a:p>
                  </a:txBody>
                  <a:tcPr marL="11790" marR="11790" marT="11790" marB="0" anchor="b"/>
                </a:tc>
                <a:tc>
                  <a:txBody>
                    <a:bodyPr/>
                    <a:lstStyle/>
                    <a:p>
                      <a:pPr algn="l" fontAlgn="b"/>
                      <a:r>
                        <a:rPr lang="en-IN" sz="1700" u="none" strike="noStrike">
                          <a:effectLst/>
                        </a:rPr>
                        <a:t>IV</a:t>
                      </a:r>
                      <a:endParaRPr lang="en-IN" sz="1700" b="0" i="0" u="none" strike="noStrike">
                        <a:solidFill>
                          <a:srgbClr val="000000"/>
                        </a:solidFill>
                        <a:effectLst/>
                        <a:latin typeface="Trebuchet MS" panose="020B0603020202020204" pitchFamily="34" charset="0"/>
                      </a:endParaRPr>
                    </a:p>
                  </a:txBody>
                  <a:tcPr marL="11790" marR="11790" marT="11790" marB="0" anchor="b"/>
                </a:tc>
                <a:tc>
                  <a:txBody>
                    <a:bodyPr/>
                    <a:lstStyle/>
                    <a:p>
                      <a:pPr algn="l" fontAlgn="b"/>
                      <a:r>
                        <a:rPr lang="en-IN" sz="1700" u="none" strike="noStrike">
                          <a:effectLst/>
                        </a:rPr>
                        <a:t>External</a:t>
                      </a:r>
                      <a:endParaRPr lang="en-IN" sz="1700" b="0" i="0" u="none" strike="noStrike">
                        <a:solidFill>
                          <a:srgbClr val="000000"/>
                        </a:solidFill>
                        <a:effectLst/>
                        <a:latin typeface="Trebuchet MS" panose="020B0603020202020204" pitchFamily="34" charset="0"/>
                      </a:endParaRPr>
                    </a:p>
                  </a:txBody>
                  <a:tcPr marL="11790" marR="11790" marT="11790" marB="0" anchor="b"/>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1790" marR="11790" marT="11790" marB="0" anchor="b"/>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1790" marR="11790" marT="11790" marB="0" anchor="b"/>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1790" marR="11790" marT="11790" marB="0" anchor="b"/>
                </a:tc>
                <a:extLst>
                  <a:ext uri="{0D108BD9-81ED-4DB2-BD59-A6C34878D82A}">
                    <a16:rowId xmlns:a16="http://schemas.microsoft.com/office/drawing/2014/main" val="1515740576"/>
                  </a:ext>
                </a:extLst>
              </a:tr>
              <a:tr h="335064">
                <a:tc>
                  <a:txBody>
                    <a:bodyPr/>
                    <a:lstStyle/>
                    <a:p>
                      <a:pPr algn="ctr"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1790" marR="11790" marT="11790" marB="0" anchor="b"/>
                </a:tc>
                <a:tc>
                  <a:txBody>
                    <a:bodyPr/>
                    <a:lstStyle/>
                    <a:p>
                      <a:pPr algn="l" fontAlgn="b"/>
                      <a:r>
                        <a:rPr lang="en-IN" sz="1700" u="none" strike="noStrike">
                          <a:effectLst/>
                        </a:rPr>
                        <a:t>SAP MDG</a:t>
                      </a:r>
                      <a:endParaRPr lang="en-IN" sz="1700" b="0" i="0" u="none" strike="noStrike">
                        <a:solidFill>
                          <a:srgbClr val="000000"/>
                        </a:solidFill>
                        <a:effectLst/>
                        <a:latin typeface="Trebuchet MS" panose="020B0603020202020204" pitchFamily="34" charset="0"/>
                      </a:endParaRPr>
                    </a:p>
                  </a:txBody>
                  <a:tcPr marL="11790" marR="11790" marT="11790" marB="0" anchor="b"/>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1790" marR="11790" marT="11790" marB="0" anchor="b"/>
                </a:tc>
                <a:tc>
                  <a:txBody>
                    <a:bodyPr/>
                    <a:lstStyle/>
                    <a:p>
                      <a:pPr algn="l" fontAlgn="b"/>
                      <a:r>
                        <a:rPr lang="en-IN" sz="1700" u="none" strike="noStrike">
                          <a:effectLst/>
                        </a:rPr>
                        <a:t>Ved</a:t>
                      </a:r>
                      <a:endParaRPr lang="en-IN" sz="1700" b="0" i="0" u="none" strike="noStrike">
                        <a:solidFill>
                          <a:srgbClr val="000000"/>
                        </a:solidFill>
                        <a:effectLst/>
                        <a:latin typeface="Trebuchet MS" panose="020B0603020202020204" pitchFamily="34" charset="0"/>
                      </a:endParaRPr>
                    </a:p>
                  </a:txBody>
                  <a:tcPr marL="11790" marR="11790" marT="11790" marB="0" anchor="b"/>
                </a:tc>
                <a:tc>
                  <a:txBody>
                    <a:bodyPr/>
                    <a:lstStyle/>
                    <a:p>
                      <a:pPr algn="l" fontAlgn="b"/>
                      <a:r>
                        <a:rPr lang="en-IN" sz="1700" u="none" strike="noStrike">
                          <a:effectLst/>
                        </a:rPr>
                        <a:t>IV</a:t>
                      </a:r>
                      <a:endParaRPr lang="en-IN" sz="1700" b="0" i="0" u="none" strike="noStrike">
                        <a:solidFill>
                          <a:srgbClr val="000000"/>
                        </a:solidFill>
                        <a:effectLst/>
                        <a:latin typeface="Trebuchet MS" panose="020B0603020202020204" pitchFamily="34" charset="0"/>
                      </a:endParaRPr>
                    </a:p>
                  </a:txBody>
                  <a:tcPr marL="11790" marR="11790" marT="11790" marB="0" anchor="b"/>
                </a:tc>
                <a:tc>
                  <a:txBody>
                    <a:bodyPr/>
                    <a:lstStyle/>
                    <a:p>
                      <a:pPr algn="l" fontAlgn="b"/>
                      <a:r>
                        <a:rPr lang="en-IN" sz="1700" u="none" strike="noStrike">
                          <a:effectLst/>
                        </a:rPr>
                        <a:t>External</a:t>
                      </a:r>
                      <a:endParaRPr lang="en-IN" sz="1700" b="0" i="0" u="none" strike="noStrike">
                        <a:solidFill>
                          <a:srgbClr val="000000"/>
                        </a:solidFill>
                        <a:effectLst/>
                        <a:latin typeface="Trebuchet MS" panose="020B0603020202020204" pitchFamily="34" charset="0"/>
                      </a:endParaRPr>
                    </a:p>
                  </a:txBody>
                  <a:tcPr marL="11790" marR="11790" marT="11790" marB="0" anchor="b"/>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1790" marR="11790" marT="11790" marB="0" anchor="b"/>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1790" marR="11790" marT="11790" marB="0" anchor="b"/>
                </a:tc>
                <a:tc>
                  <a:txBody>
                    <a:bodyPr/>
                    <a:lstStyle/>
                    <a:p>
                      <a:pPr algn="l" fontAlgn="b"/>
                      <a:r>
                        <a:rPr lang="en-IN" sz="1700" u="none" strike="noStrike">
                          <a:effectLst/>
                        </a:rPr>
                        <a:t> </a:t>
                      </a:r>
                      <a:endParaRPr lang="en-IN" sz="1700" b="0" i="0" u="none" strike="noStrike">
                        <a:solidFill>
                          <a:srgbClr val="000000"/>
                        </a:solidFill>
                        <a:effectLst/>
                        <a:latin typeface="Trebuchet MS" panose="020B0603020202020204" pitchFamily="34" charset="0"/>
                      </a:endParaRPr>
                    </a:p>
                  </a:txBody>
                  <a:tcPr marL="11790" marR="11790" marT="11790" marB="0" anchor="b"/>
                </a:tc>
                <a:extLst>
                  <a:ext uri="{0D108BD9-81ED-4DB2-BD59-A6C34878D82A}">
                    <a16:rowId xmlns:a16="http://schemas.microsoft.com/office/drawing/2014/main" val="935266653"/>
                  </a:ext>
                </a:extLst>
              </a:tr>
            </a:tbl>
          </a:graphicData>
        </a:graphic>
      </p:graphicFrame>
    </p:spTree>
    <p:extLst>
      <p:ext uri="{BB962C8B-B14F-4D97-AF65-F5344CB8AC3E}">
        <p14:creationId xmlns:p14="http://schemas.microsoft.com/office/powerpoint/2010/main" val="30652470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7D07692-82B5-4C08-B311-86A787A4DF8B}"/>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4339" name="Content Placeholder 2">
            <a:extLst>
              <a:ext uri="{FF2B5EF4-FFF2-40B4-BE49-F238E27FC236}">
                <a16:creationId xmlns:a16="http://schemas.microsoft.com/office/drawing/2014/main" id="{DC5793D4-AB1B-4FDD-80B6-355FBC48B893}"/>
              </a:ext>
            </a:extLst>
          </p:cNvPr>
          <p:cNvSpPr>
            <a:spLocks noGrp="1"/>
          </p:cNvSpPr>
          <p:nvPr>
            <p:ph idx="1"/>
          </p:nvPr>
        </p:nvSpPr>
        <p:spPr/>
        <p:txBody>
          <a:bodyPr/>
          <a:lstStyle/>
          <a:p>
            <a:pPr eaLnBrk="1" hangingPunct="1"/>
            <a:endParaRPr lang="en-US" altLang="en-US"/>
          </a:p>
        </p:txBody>
      </p:sp>
      <p:sp>
        <p:nvSpPr>
          <p:cNvPr id="14340" name="Rectangle 40">
            <a:extLst>
              <a:ext uri="{FF2B5EF4-FFF2-40B4-BE49-F238E27FC236}">
                <a16:creationId xmlns:a16="http://schemas.microsoft.com/office/drawing/2014/main" id="{1FF643E2-F4F9-4A09-9427-9C106E58E37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A1F5DBAE-D933-4A76-9EC9-05F74E2974CF}"/>
              </a:ext>
            </a:extLst>
          </p:cNvPr>
          <p:cNvSpPr/>
          <p:nvPr/>
        </p:nvSpPr>
        <p:spPr>
          <a:xfrm>
            <a:off x="0" y="13855"/>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2" name="Rectangle 3">
            <a:extLst>
              <a:ext uri="{FF2B5EF4-FFF2-40B4-BE49-F238E27FC236}">
                <a16:creationId xmlns:a16="http://schemas.microsoft.com/office/drawing/2014/main" id="{A937403F-3B2B-4D9F-BDDF-7ED2505BAD64}"/>
              </a:ext>
            </a:extLst>
          </p:cNvPr>
          <p:cNvSpPr>
            <a:spLocks noChangeArrowheads="1"/>
          </p:cNvSpPr>
          <p:nvPr/>
        </p:nvSpPr>
        <p:spPr bwMode="auto">
          <a:xfrm>
            <a:off x="746126" y="2770187"/>
            <a:ext cx="8397874"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IN" sz="3200" dirty="0">
                <a:solidFill>
                  <a:srgbClr val="FFFFFF"/>
                </a:solidFill>
                <a:latin typeface="Trebuchet MS" panose="020B0603020202020204" pitchFamily="34" charset="0"/>
              </a:rPr>
              <a:t>SAP AI Core, Launchpad, AI Business Services </a:t>
            </a:r>
            <a:endParaRPr lang="en-US" altLang="en-US" dirty="0">
              <a:solidFill>
                <a:srgbClr val="FFFFFF"/>
              </a:solidFill>
              <a:latin typeface="Trebuchet MS" panose="020B0603020202020204" pitchFamily="34" charset="0"/>
            </a:endParaRPr>
          </a:p>
        </p:txBody>
      </p:sp>
      <p:sp>
        <p:nvSpPr>
          <p:cNvPr id="14343" name="Rectangle 4">
            <a:extLst>
              <a:ext uri="{FF2B5EF4-FFF2-40B4-BE49-F238E27FC236}">
                <a16:creationId xmlns:a16="http://schemas.microsoft.com/office/drawing/2014/main" id="{278F1E89-337C-44E0-BB21-94E0DDE4AB95}"/>
              </a:ext>
            </a:extLst>
          </p:cNvPr>
          <p:cNvSpPr>
            <a:spLocks noChangeArrowheads="1"/>
          </p:cNvSpPr>
          <p:nvPr/>
        </p:nvSpPr>
        <p:spPr bwMode="auto">
          <a:xfrm>
            <a:off x="746125" y="4257675"/>
            <a:ext cx="891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20000"/>
              </a:spcAft>
              <a:buFontTx/>
              <a:buNone/>
            </a:pPr>
            <a:endParaRPr lang="en-US" altLang="en-US" sz="1600" dirty="0">
              <a:solidFill>
                <a:srgbClr val="FFFFFF"/>
              </a:solidFill>
              <a:latin typeface="Trebuchet MS" panose="020B0603020202020204" pitchFamily="34" charset="0"/>
            </a:endParaRPr>
          </a:p>
        </p:txBody>
      </p:sp>
      <p:sp>
        <p:nvSpPr>
          <p:cNvPr id="9" name="Rectangle 3">
            <a:extLst>
              <a:ext uri="{FF2B5EF4-FFF2-40B4-BE49-F238E27FC236}">
                <a16:creationId xmlns:a16="http://schemas.microsoft.com/office/drawing/2014/main" id="{204A73D2-A686-42BE-98EF-39924998CE1A}"/>
              </a:ext>
            </a:extLst>
          </p:cNvPr>
          <p:cNvSpPr>
            <a:spLocks noChangeArrowheads="1"/>
          </p:cNvSpPr>
          <p:nvPr/>
        </p:nvSpPr>
        <p:spPr bwMode="auto">
          <a:xfrm>
            <a:off x="687387" y="3665537"/>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sz="2200" dirty="0">
                <a:solidFill>
                  <a:srgbClr val="FFFFFF"/>
                </a:solidFill>
                <a:latin typeface="Trebuchet MS" panose="020B0603020202020204" pitchFamily="34" charset="0"/>
              </a:rPr>
              <a:t> </a:t>
            </a:r>
          </a:p>
        </p:txBody>
      </p:sp>
    </p:spTree>
    <p:extLst>
      <p:ext uri="{BB962C8B-B14F-4D97-AF65-F5344CB8AC3E}">
        <p14:creationId xmlns:p14="http://schemas.microsoft.com/office/powerpoint/2010/main" val="37413904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A427-30CE-63B5-B2E7-FA659555B17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B9F92F4-38D9-3D46-5735-0D88852BBC2B}"/>
              </a:ext>
            </a:extLst>
          </p:cNvPr>
          <p:cNvSpPr>
            <a:spLocks noGrp="1"/>
          </p:cNvSpPr>
          <p:nvPr>
            <p:ph idx="1"/>
          </p:nvPr>
        </p:nvSpPr>
        <p:spPr/>
        <p:txBody>
          <a:bodyPr>
            <a:normAutofit/>
          </a:bodyPr>
          <a:lstStyle/>
          <a:p>
            <a:r>
              <a:rPr lang="en-US" sz="2000" dirty="0">
                <a:solidFill>
                  <a:srgbClr val="414141"/>
                </a:solidFill>
                <a:latin typeface="Arial" panose="020B0604020202020204" pitchFamily="34" charset="0"/>
              </a:rPr>
              <a:t>Comment : SAP AI Core is the service with which you can train, deploy, and monitor ML models. SAP AI Launchpad on the other hand is a Software as a Service application that provides a visual interface to manage AI scenarios, whether they exist in SAP AI Core or not.</a:t>
            </a:r>
            <a:endParaRPr lang="en-IN" sz="2000" dirty="0">
              <a:solidFill>
                <a:srgbClr val="414141"/>
              </a:solidFill>
              <a:latin typeface="Arial" panose="020B0604020202020204" pitchFamily="34" charset="0"/>
            </a:endParaRPr>
          </a:p>
        </p:txBody>
      </p:sp>
    </p:spTree>
    <p:extLst>
      <p:ext uri="{BB962C8B-B14F-4D97-AF65-F5344CB8AC3E}">
        <p14:creationId xmlns:p14="http://schemas.microsoft.com/office/powerpoint/2010/main" val="27749260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56EA-F1A2-72C8-07C5-DAAAF1708224}"/>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175F9B9D-F520-655D-4857-15A0C2743A4D}"/>
              </a:ext>
            </a:extLst>
          </p:cNvPr>
          <p:cNvGraphicFramePr>
            <a:graphicFrameLocks noGrp="1"/>
          </p:cNvGraphicFramePr>
          <p:nvPr>
            <p:ph idx="1"/>
            <p:extLst>
              <p:ext uri="{D42A27DB-BD31-4B8C-83A1-F6EECF244321}">
                <p14:modId xmlns:p14="http://schemas.microsoft.com/office/powerpoint/2010/main" val="529691425"/>
              </p:ext>
            </p:extLst>
          </p:nvPr>
        </p:nvGraphicFramePr>
        <p:xfrm>
          <a:off x="495300" y="2057400"/>
          <a:ext cx="8915400" cy="2604175"/>
        </p:xfrm>
        <a:graphic>
          <a:graphicData uri="http://schemas.openxmlformats.org/drawingml/2006/table">
            <a:tbl>
              <a:tblPr>
                <a:tableStyleId>{5C22544A-7EE6-4342-B048-85BDC9FD1C3A}</a:tableStyleId>
              </a:tblPr>
              <a:tblGrid>
                <a:gridCol w="653010">
                  <a:extLst>
                    <a:ext uri="{9D8B030D-6E8A-4147-A177-3AD203B41FA5}">
                      <a16:colId xmlns:a16="http://schemas.microsoft.com/office/drawing/2014/main" val="2934834398"/>
                    </a:ext>
                  </a:extLst>
                </a:gridCol>
                <a:gridCol w="1850195">
                  <a:extLst>
                    <a:ext uri="{9D8B030D-6E8A-4147-A177-3AD203B41FA5}">
                      <a16:colId xmlns:a16="http://schemas.microsoft.com/office/drawing/2014/main" val="3311505619"/>
                    </a:ext>
                  </a:extLst>
                </a:gridCol>
                <a:gridCol w="737659">
                  <a:extLst>
                    <a:ext uri="{9D8B030D-6E8A-4147-A177-3AD203B41FA5}">
                      <a16:colId xmlns:a16="http://schemas.microsoft.com/office/drawing/2014/main" val="918056654"/>
                    </a:ext>
                  </a:extLst>
                </a:gridCol>
                <a:gridCol w="737659">
                  <a:extLst>
                    <a:ext uri="{9D8B030D-6E8A-4147-A177-3AD203B41FA5}">
                      <a16:colId xmlns:a16="http://schemas.microsoft.com/office/drawing/2014/main" val="114011658"/>
                    </a:ext>
                  </a:extLst>
                </a:gridCol>
                <a:gridCol w="3857596">
                  <a:extLst>
                    <a:ext uri="{9D8B030D-6E8A-4147-A177-3AD203B41FA5}">
                      <a16:colId xmlns:a16="http://schemas.microsoft.com/office/drawing/2014/main" val="3669956650"/>
                    </a:ext>
                  </a:extLst>
                </a:gridCol>
                <a:gridCol w="1079281">
                  <a:extLst>
                    <a:ext uri="{9D8B030D-6E8A-4147-A177-3AD203B41FA5}">
                      <a16:colId xmlns:a16="http://schemas.microsoft.com/office/drawing/2014/main" val="510404493"/>
                    </a:ext>
                  </a:extLst>
                </a:gridCol>
              </a:tblGrid>
              <a:tr h="325522">
                <a:tc>
                  <a:txBody>
                    <a:bodyPr/>
                    <a:lstStyle/>
                    <a:p>
                      <a:pPr algn="ctr" fontAlgn="b"/>
                      <a:r>
                        <a:rPr lang="en-IN" sz="1000" u="none" strike="noStrike">
                          <a:effectLst/>
                        </a:rPr>
                        <a:t>Sr.No.</a:t>
                      </a:r>
                      <a:endParaRPr lang="en-IN" sz="1000" b="1" i="0" u="none" strike="noStrike">
                        <a:solidFill>
                          <a:srgbClr val="000000"/>
                        </a:solidFill>
                        <a:effectLst/>
                        <a:latin typeface="Trebuchet MS" panose="020B0603020202020204" pitchFamily="34" charset="0"/>
                      </a:endParaRPr>
                    </a:p>
                  </a:txBody>
                  <a:tcPr marL="9073" marR="9073" marT="9073" marB="0" anchor="b"/>
                </a:tc>
                <a:tc>
                  <a:txBody>
                    <a:bodyPr/>
                    <a:lstStyle/>
                    <a:p>
                      <a:pPr algn="ctr" fontAlgn="b"/>
                      <a:r>
                        <a:rPr lang="en-IN" sz="1000" u="none" strike="noStrike">
                          <a:effectLst/>
                        </a:rPr>
                        <a:t>Module</a:t>
                      </a:r>
                      <a:endParaRPr lang="en-IN" sz="1000" b="1" i="0" u="none" strike="noStrike">
                        <a:solidFill>
                          <a:srgbClr val="000000"/>
                        </a:solidFill>
                        <a:effectLst/>
                        <a:latin typeface="Trebuchet MS" panose="020B0603020202020204" pitchFamily="34" charset="0"/>
                      </a:endParaRPr>
                    </a:p>
                  </a:txBody>
                  <a:tcPr marL="9073" marR="9073" marT="9073" marB="0" anchor="b"/>
                </a:tc>
                <a:tc>
                  <a:txBody>
                    <a:bodyPr/>
                    <a:lstStyle/>
                    <a:p>
                      <a:pPr algn="ctr" fontAlgn="b"/>
                      <a:r>
                        <a:rPr lang="en-IN" sz="1000" u="none" strike="noStrike">
                          <a:effectLst/>
                        </a:rPr>
                        <a:t>Sr.No.</a:t>
                      </a:r>
                      <a:endParaRPr lang="en-IN" sz="1000" b="1" i="0" u="none" strike="noStrike">
                        <a:solidFill>
                          <a:srgbClr val="000000"/>
                        </a:solidFill>
                        <a:effectLst/>
                        <a:latin typeface="Trebuchet MS" panose="020B0603020202020204" pitchFamily="34" charset="0"/>
                      </a:endParaRPr>
                    </a:p>
                  </a:txBody>
                  <a:tcPr marL="9073" marR="9073" marT="9073" marB="0" anchor="b"/>
                </a:tc>
                <a:tc>
                  <a:txBody>
                    <a:bodyPr/>
                    <a:lstStyle/>
                    <a:p>
                      <a:pPr algn="ctr" fontAlgn="b"/>
                      <a:r>
                        <a:rPr lang="en-IN" sz="1000" u="none" strike="noStrike">
                          <a:effectLst/>
                        </a:rPr>
                        <a:t>Hrs</a:t>
                      </a:r>
                      <a:endParaRPr lang="en-IN" sz="1000" b="1" i="0" u="none" strike="noStrike">
                        <a:solidFill>
                          <a:srgbClr val="000000"/>
                        </a:solidFill>
                        <a:effectLst/>
                        <a:latin typeface="Trebuchet MS" panose="020B0603020202020204" pitchFamily="34" charset="0"/>
                      </a:endParaRPr>
                    </a:p>
                  </a:txBody>
                  <a:tcPr marL="9073" marR="9073" marT="9073" marB="0" anchor="b"/>
                </a:tc>
                <a:tc>
                  <a:txBody>
                    <a:bodyPr/>
                    <a:lstStyle/>
                    <a:p>
                      <a:pPr algn="ctr" fontAlgn="b"/>
                      <a:r>
                        <a:rPr lang="en-IN" sz="1000" u="none" strike="noStrike">
                          <a:effectLst/>
                        </a:rPr>
                        <a:t>Topic</a:t>
                      </a:r>
                      <a:endParaRPr lang="en-IN" sz="1000" b="1" i="0" u="none" strike="noStrike">
                        <a:solidFill>
                          <a:srgbClr val="000000"/>
                        </a:solidFill>
                        <a:effectLst/>
                        <a:latin typeface="Trebuchet MS" panose="020B0603020202020204" pitchFamily="34" charset="0"/>
                      </a:endParaRPr>
                    </a:p>
                  </a:txBody>
                  <a:tcPr marL="9073" marR="9073" marT="9073" marB="0" anchor="b"/>
                </a:tc>
                <a:tc>
                  <a:txBody>
                    <a:bodyPr/>
                    <a:lstStyle/>
                    <a:p>
                      <a:pPr algn="ctr" fontAlgn="b"/>
                      <a:r>
                        <a:rPr lang="en-IN" sz="1000" u="none" strike="noStrike">
                          <a:effectLst/>
                        </a:rPr>
                        <a:t>Trainer-1</a:t>
                      </a:r>
                      <a:endParaRPr lang="en-IN" sz="1000" b="1" i="0" u="none" strike="noStrike">
                        <a:solidFill>
                          <a:srgbClr val="000000"/>
                        </a:solidFill>
                        <a:effectLst/>
                        <a:latin typeface="Trebuchet MS" panose="020B0603020202020204" pitchFamily="34" charset="0"/>
                      </a:endParaRPr>
                    </a:p>
                  </a:txBody>
                  <a:tcPr marL="9073" marR="9073" marT="9073" marB="0" anchor="b"/>
                </a:tc>
                <a:extLst>
                  <a:ext uri="{0D108BD9-81ED-4DB2-BD59-A6C34878D82A}">
                    <a16:rowId xmlns:a16="http://schemas.microsoft.com/office/drawing/2014/main" val="2620103820"/>
                  </a:ext>
                </a:extLst>
              </a:tr>
              <a:tr h="651043">
                <a:tc>
                  <a:txBody>
                    <a:bodyPr/>
                    <a:lstStyle/>
                    <a:p>
                      <a:pPr algn="ctr" fontAlgn="b"/>
                      <a:r>
                        <a:rPr lang="en-IN" sz="1000" u="none" strike="noStrike">
                          <a:effectLst/>
                        </a:rPr>
                        <a:t>12</a:t>
                      </a:r>
                      <a:endParaRPr lang="en-IN" sz="1000" b="0" i="0" u="none" strike="noStrike">
                        <a:solidFill>
                          <a:srgbClr val="000000"/>
                        </a:solidFill>
                        <a:effectLst/>
                        <a:latin typeface="Trebuchet MS" panose="020B0603020202020204" pitchFamily="34" charset="0"/>
                      </a:endParaRPr>
                    </a:p>
                  </a:txBody>
                  <a:tcPr marL="9073" marR="9073" marT="9073" marB="0" anchor="b"/>
                </a:tc>
                <a:tc>
                  <a:txBody>
                    <a:bodyPr/>
                    <a:lstStyle/>
                    <a:p>
                      <a:pPr algn="l" fontAlgn="b"/>
                      <a:r>
                        <a:rPr lang="it-IT" sz="1000" u="none" strike="noStrike">
                          <a:effectLst/>
                        </a:rPr>
                        <a:t>SAP AI Core , AI Launchpad,Business Services </a:t>
                      </a:r>
                      <a:endParaRPr lang="it-IT" sz="1000" b="0" i="0" u="none" strike="noStrike">
                        <a:solidFill>
                          <a:srgbClr val="000000"/>
                        </a:solidFill>
                        <a:effectLst/>
                        <a:latin typeface="Trebuchet MS" panose="020B0603020202020204" pitchFamily="34" charset="0"/>
                      </a:endParaRPr>
                    </a:p>
                  </a:txBody>
                  <a:tcPr marL="9073" marR="9073" marT="9073" marB="0" anchor="b"/>
                </a:tc>
                <a:tc>
                  <a:txBody>
                    <a:bodyPr/>
                    <a:lstStyle/>
                    <a:p>
                      <a:pPr algn="ctr" fontAlgn="ctr"/>
                      <a:r>
                        <a:rPr lang="en-IN" sz="1000" u="none" strike="noStrike">
                          <a:effectLst/>
                        </a:rPr>
                        <a:t>1</a:t>
                      </a:r>
                      <a:endParaRPr lang="en-IN" sz="1000" b="0" i="0" u="none" strike="noStrike">
                        <a:solidFill>
                          <a:srgbClr val="000000"/>
                        </a:solidFill>
                        <a:effectLst/>
                        <a:latin typeface="Trebuchet MS" panose="020B0603020202020204" pitchFamily="34" charset="0"/>
                      </a:endParaRPr>
                    </a:p>
                  </a:txBody>
                  <a:tcPr marL="9073" marR="9073" marT="9073" marB="0" anchor="ctr"/>
                </a:tc>
                <a:tc>
                  <a:txBody>
                    <a:bodyPr/>
                    <a:lstStyle/>
                    <a:p>
                      <a:pPr algn="ctr" fontAlgn="ctr"/>
                      <a:r>
                        <a:rPr lang="en-IN" sz="1000" u="none" strike="noStrike">
                          <a:effectLst/>
                        </a:rPr>
                        <a:t>10</a:t>
                      </a:r>
                      <a:endParaRPr lang="en-IN" sz="1000" b="0" i="0" u="none" strike="noStrike">
                        <a:solidFill>
                          <a:srgbClr val="000000"/>
                        </a:solidFill>
                        <a:effectLst/>
                        <a:latin typeface="Trebuchet MS" panose="020B0603020202020204" pitchFamily="34" charset="0"/>
                      </a:endParaRPr>
                    </a:p>
                  </a:txBody>
                  <a:tcPr marL="9073" marR="9073" marT="9073" marB="0" anchor="ctr"/>
                </a:tc>
                <a:tc>
                  <a:txBody>
                    <a:bodyPr/>
                    <a:lstStyle/>
                    <a:p>
                      <a:pPr algn="l" fontAlgn="b"/>
                      <a:r>
                        <a:rPr lang="en-IN" sz="1000" u="none" strike="noStrike">
                          <a:effectLst/>
                        </a:rPr>
                        <a:t>AI Core</a:t>
                      </a:r>
                      <a:endParaRPr lang="en-IN" sz="1000" b="0" i="0" u="none" strike="noStrike">
                        <a:solidFill>
                          <a:srgbClr val="000000"/>
                        </a:solidFill>
                        <a:effectLst/>
                        <a:latin typeface="Trebuchet MS" panose="020B0603020202020204" pitchFamily="34" charset="0"/>
                      </a:endParaRPr>
                    </a:p>
                  </a:txBody>
                  <a:tcPr marL="9073" marR="9073" marT="9073" marB="0" anchor="b"/>
                </a:tc>
                <a:tc>
                  <a:txBody>
                    <a:bodyPr/>
                    <a:lstStyle/>
                    <a:p>
                      <a:pPr algn="l" fontAlgn="b"/>
                      <a:r>
                        <a:rPr lang="en-IN" sz="1000" u="none" strike="noStrike">
                          <a:effectLst/>
                        </a:rPr>
                        <a:t>Internal</a:t>
                      </a:r>
                      <a:endParaRPr lang="en-IN" sz="1000" b="0" i="0" u="none" strike="noStrike">
                        <a:solidFill>
                          <a:srgbClr val="000000"/>
                        </a:solidFill>
                        <a:effectLst/>
                        <a:latin typeface="Trebuchet MS" panose="020B0603020202020204" pitchFamily="34" charset="0"/>
                      </a:endParaRPr>
                    </a:p>
                  </a:txBody>
                  <a:tcPr marL="9073" marR="9073" marT="9073" marB="0" anchor="b"/>
                </a:tc>
                <a:extLst>
                  <a:ext uri="{0D108BD9-81ED-4DB2-BD59-A6C34878D82A}">
                    <a16:rowId xmlns:a16="http://schemas.microsoft.com/office/drawing/2014/main" val="3991967558"/>
                  </a:ext>
                </a:extLst>
              </a:tr>
              <a:tr h="325522">
                <a:tc>
                  <a:txBody>
                    <a:bodyPr/>
                    <a:lstStyle/>
                    <a:p>
                      <a:pPr algn="ctr" fontAlgn="b"/>
                      <a:endParaRPr lang="en-IN" sz="1000" b="0" i="0" u="none" strike="noStrike">
                        <a:solidFill>
                          <a:srgbClr val="000000"/>
                        </a:solidFill>
                        <a:effectLst/>
                        <a:latin typeface="Trebuchet MS" panose="020B0603020202020204" pitchFamily="34" charset="0"/>
                      </a:endParaRPr>
                    </a:p>
                  </a:txBody>
                  <a:tcPr marL="9073" marR="9073" marT="9073" marB="0" anchor="b"/>
                </a:tc>
                <a:tc>
                  <a:txBody>
                    <a:bodyPr/>
                    <a:lstStyle/>
                    <a:p>
                      <a:pPr algn="l" fontAlgn="b"/>
                      <a:endParaRPr lang="en-IN" sz="1000" b="0" i="0" u="none" strike="noStrike">
                        <a:solidFill>
                          <a:srgbClr val="000000"/>
                        </a:solidFill>
                        <a:effectLst/>
                        <a:latin typeface="Trebuchet MS" panose="020B0603020202020204" pitchFamily="34" charset="0"/>
                      </a:endParaRPr>
                    </a:p>
                  </a:txBody>
                  <a:tcPr marL="9073" marR="9073" marT="9073" marB="0" anchor="b"/>
                </a:tc>
                <a:tc>
                  <a:txBody>
                    <a:bodyPr/>
                    <a:lstStyle/>
                    <a:p>
                      <a:pPr algn="ctr" fontAlgn="ctr"/>
                      <a:r>
                        <a:rPr lang="en-IN" sz="1000" u="none" strike="noStrike">
                          <a:effectLst/>
                        </a:rPr>
                        <a:t>2</a:t>
                      </a:r>
                      <a:endParaRPr lang="en-IN" sz="1000" b="0" i="0" u="none" strike="noStrike">
                        <a:solidFill>
                          <a:srgbClr val="000000"/>
                        </a:solidFill>
                        <a:effectLst/>
                        <a:latin typeface="Trebuchet MS" panose="020B0603020202020204" pitchFamily="34" charset="0"/>
                      </a:endParaRPr>
                    </a:p>
                  </a:txBody>
                  <a:tcPr marL="9073" marR="9073" marT="9073" marB="0" anchor="ctr"/>
                </a:tc>
                <a:tc>
                  <a:txBody>
                    <a:bodyPr/>
                    <a:lstStyle/>
                    <a:p>
                      <a:pPr algn="ctr" fontAlgn="ctr"/>
                      <a:r>
                        <a:rPr lang="en-IN" sz="1000" u="none" strike="noStrike">
                          <a:effectLst/>
                        </a:rPr>
                        <a:t>10</a:t>
                      </a:r>
                      <a:endParaRPr lang="en-IN" sz="1000" b="0" i="0" u="none" strike="noStrike">
                        <a:solidFill>
                          <a:srgbClr val="000000"/>
                        </a:solidFill>
                        <a:effectLst/>
                        <a:latin typeface="Trebuchet MS" panose="020B0603020202020204" pitchFamily="34" charset="0"/>
                      </a:endParaRPr>
                    </a:p>
                  </a:txBody>
                  <a:tcPr marL="9073" marR="9073" marT="9073" marB="0" anchor="ctr"/>
                </a:tc>
                <a:tc>
                  <a:txBody>
                    <a:bodyPr/>
                    <a:lstStyle/>
                    <a:p>
                      <a:pPr algn="l" fontAlgn="b"/>
                      <a:r>
                        <a:rPr lang="en-IN" sz="1000" u="none" strike="noStrike">
                          <a:effectLst/>
                        </a:rPr>
                        <a:t>AI Launchpad</a:t>
                      </a:r>
                      <a:endParaRPr lang="en-IN" sz="1000" b="0" i="0" u="none" strike="noStrike">
                        <a:solidFill>
                          <a:srgbClr val="000000"/>
                        </a:solidFill>
                        <a:effectLst/>
                        <a:latin typeface="Trebuchet MS" panose="020B0603020202020204" pitchFamily="34" charset="0"/>
                      </a:endParaRPr>
                    </a:p>
                  </a:txBody>
                  <a:tcPr marL="9073" marR="9073" marT="9073" marB="0" anchor="b"/>
                </a:tc>
                <a:tc>
                  <a:txBody>
                    <a:bodyPr/>
                    <a:lstStyle/>
                    <a:p>
                      <a:pPr algn="l" fontAlgn="b"/>
                      <a:r>
                        <a:rPr lang="en-IN" sz="1000" u="none" strike="noStrike">
                          <a:effectLst/>
                        </a:rPr>
                        <a:t>Internal</a:t>
                      </a:r>
                      <a:endParaRPr lang="en-IN" sz="1000" b="0" i="0" u="none" strike="noStrike">
                        <a:solidFill>
                          <a:srgbClr val="000000"/>
                        </a:solidFill>
                        <a:effectLst/>
                        <a:latin typeface="Trebuchet MS" panose="020B0603020202020204" pitchFamily="34" charset="0"/>
                      </a:endParaRPr>
                    </a:p>
                  </a:txBody>
                  <a:tcPr marL="9073" marR="9073" marT="9073" marB="0" anchor="b"/>
                </a:tc>
                <a:extLst>
                  <a:ext uri="{0D108BD9-81ED-4DB2-BD59-A6C34878D82A}">
                    <a16:rowId xmlns:a16="http://schemas.microsoft.com/office/drawing/2014/main" val="3736553873"/>
                  </a:ext>
                </a:extLst>
              </a:tr>
              <a:tr h="325522">
                <a:tc>
                  <a:txBody>
                    <a:bodyPr/>
                    <a:lstStyle/>
                    <a:p>
                      <a:pPr algn="ctr" fontAlgn="b"/>
                      <a:endParaRPr lang="en-IN" sz="1000" b="0" i="0" u="none" strike="noStrike">
                        <a:solidFill>
                          <a:srgbClr val="000000"/>
                        </a:solidFill>
                        <a:effectLst/>
                        <a:latin typeface="Trebuchet MS" panose="020B0603020202020204" pitchFamily="34" charset="0"/>
                      </a:endParaRPr>
                    </a:p>
                  </a:txBody>
                  <a:tcPr marL="9073" marR="9073" marT="9073" marB="0" anchor="b"/>
                </a:tc>
                <a:tc>
                  <a:txBody>
                    <a:bodyPr/>
                    <a:lstStyle/>
                    <a:p>
                      <a:pPr algn="l" fontAlgn="b"/>
                      <a:endParaRPr lang="en-IN" sz="1000" b="0" i="0" u="none" strike="noStrike">
                        <a:solidFill>
                          <a:srgbClr val="000000"/>
                        </a:solidFill>
                        <a:effectLst/>
                        <a:latin typeface="Trebuchet MS" panose="020B0603020202020204" pitchFamily="34" charset="0"/>
                      </a:endParaRPr>
                    </a:p>
                  </a:txBody>
                  <a:tcPr marL="9073" marR="9073" marT="9073" marB="0" anchor="b"/>
                </a:tc>
                <a:tc>
                  <a:txBody>
                    <a:bodyPr/>
                    <a:lstStyle/>
                    <a:p>
                      <a:pPr algn="ctr" fontAlgn="ctr"/>
                      <a:r>
                        <a:rPr lang="en-IN" sz="1000" u="none" strike="noStrike" dirty="0">
                          <a:effectLst/>
                        </a:rPr>
                        <a:t>3</a:t>
                      </a:r>
                      <a:endParaRPr lang="en-IN" sz="1000" b="0" i="0" u="none" strike="noStrike" dirty="0">
                        <a:solidFill>
                          <a:srgbClr val="000000"/>
                        </a:solidFill>
                        <a:effectLst/>
                        <a:latin typeface="Trebuchet MS" panose="020B0603020202020204" pitchFamily="34" charset="0"/>
                      </a:endParaRPr>
                    </a:p>
                  </a:txBody>
                  <a:tcPr marL="9073" marR="9073" marT="9073" marB="0" anchor="ctr"/>
                </a:tc>
                <a:tc>
                  <a:txBody>
                    <a:bodyPr/>
                    <a:lstStyle/>
                    <a:p>
                      <a:pPr algn="ctr" fontAlgn="ctr"/>
                      <a:r>
                        <a:rPr lang="en-IN" sz="1000" u="none" strike="noStrike">
                          <a:effectLst/>
                        </a:rPr>
                        <a:t>10</a:t>
                      </a:r>
                      <a:endParaRPr lang="en-IN" sz="1000" b="0" i="0" u="none" strike="noStrike">
                        <a:solidFill>
                          <a:srgbClr val="000000"/>
                        </a:solidFill>
                        <a:effectLst/>
                        <a:latin typeface="Trebuchet MS" panose="020B0603020202020204" pitchFamily="34" charset="0"/>
                      </a:endParaRPr>
                    </a:p>
                  </a:txBody>
                  <a:tcPr marL="9073" marR="9073" marT="9073" marB="0" anchor="ctr"/>
                </a:tc>
                <a:tc>
                  <a:txBody>
                    <a:bodyPr/>
                    <a:lstStyle/>
                    <a:p>
                      <a:pPr algn="l" fontAlgn="b"/>
                      <a:r>
                        <a:rPr lang="en-IN" sz="1000" u="none" strike="noStrike">
                          <a:effectLst/>
                        </a:rPr>
                        <a:t>Business Services</a:t>
                      </a:r>
                      <a:endParaRPr lang="en-IN" sz="1000" b="0" i="0" u="none" strike="noStrike">
                        <a:solidFill>
                          <a:srgbClr val="000000"/>
                        </a:solidFill>
                        <a:effectLst/>
                        <a:latin typeface="Trebuchet MS" panose="020B0603020202020204" pitchFamily="34" charset="0"/>
                      </a:endParaRPr>
                    </a:p>
                  </a:txBody>
                  <a:tcPr marL="9073" marR="9073" marT="9073" marB="0" anchor="b"/>
                </a:tc>
                <a:tc>
                  <a:txBody>
                    <a:bodyPr/>
                    <a:lstStyle/>
                    <a:p>
                      <a:pPr algn="l" fontAlgn="b"/>
                      <a:r>
                        <a:rPr lang="en-IN" sz="1000" u="none" strike="noStrike">
                          <a:effectLst/>
                        </a:rPr>
                        <a:t>Internal</a:t>
                      </a:r>
                      <a:endParaRPr lang="en-IN" sz="1000" b="0" i="0" u="none" strike="noStrike">
                        <a:solidFill>
                          <a:srgbClr val="000000"/>
                        </a:solidFill>
                        <a:effectLst/>
                        <a:latin typeface="Trebuchet MS" panose="020B0603020202020204" pitchFamily="34" charset="0"/>
                      </a:endParaRPr>
                    </a:p>
                  </a:txBody>
                  <a:tcPr marL="9073" marR="9073" marT="9073" marB="0" anchor="b"/>
                </a:tc>
                <a:extLst>
                  <a:ext uri="{0D108BD9-81ED-4DB2-BD59-A6C34878D82A}">
                    <a16:rowId xmlns:a16="http://schemas.microsoft.com/office/drawing/2014/main" val="3476888604"/>
                  </a:ext>
                </a:extLst>
              </a:tr>
              <a:tr h="325522">
                <a:tc>
                  <a:txBody>
                    <a:bodyPr/>
                    <a:lstStyle/>
                    <a:p>
                      <a:pPr algn="ctr" fontAlgn="b"/>
                      <a:endParaRPr lang="en-IN" sz="1000" b="0" i="0" u="none" strike="noStrike">
                        <a:solidFill>
                          <a:srgbClr val="000000"/>
                        </a:solidFill>
                        <a:effectLst/>
                        <a:latin typeface="Trebuchet MS" panose="020B0603020202020204" pitchFamily="34" charset="0"/>
                      </a:endParaRPr>
                    </a:p>
                  </a:txBody>
                  <a:tcPr marL="9073" marR="9073" marT="9073" marB="0" anchor="b"/>
                </a:tc>
                <a:tc>
                  <a:txBody>
                    <a:bodyPr/>
                    <a:lstStyle/>
                    <a:p>
                      <a:pPr algn="l" fontAlgn="b"/>
                      <a:endParaRPr lang="en-IN" sz="1000" b="0" i="0" u="none" strike="noStrike">
                        <a:solidFill>
                          <a:srgbClr val="000000"/>
                        </a:solidFill>
                        <a:effectLst/>
                        <a:latin typeface="Trebuchet MS" panose="020B0603020202020204" pitchFamily="34" charset="0"/>
                      </a:endParaRPr>
                    </a:p>
                  </a:txBody>
                  <a:tcPr marL="9073" marR="9073" marT="9073" marB="0" anchor="b"/>
                </a:tc>
                <a:tc>
                  <a:txBody>
                    <a:bodyPr/>
                    <a:lstStyle/>
                    <a:p>
                      <a:pPr algn="ctr" fontAlgn="ctr"/>
                      <a:r>
                        <a:rPr lang="en-IN" sz="1000" u="none" strike="noStrike">
                          <a:effectLst/>
                        </a:rPr>
                        <a:t>4</a:t>
                      </a:r>
                      <a:endParaRPr lang="en-IN" sz="1000" b="0" i="0" u="none" strike="noStrike">
                        <a:solidFill>
                          <a:srgbClr val="000000"/>
                        </a:solidFill>
                        <a:effectLst/>
                        <a:latin typeface="Trebuchet MS" panose="020B0603020202020204" pitchFamily="34" charset="0"/>
                      </a:endParaRPr>
                    </a:p>
                  </a:txBody>
                  <a:tcPr marL="9073" marR="9073" marT="9073" marB="0" anchor="ctr"/>
                </a:tc>
                <a:tc>
                  <a:txBody>
                    <a:bodyPr/>
                    <a:lstStyle/>
                    <a:p>
                      <a:pPr algn="ctr" fontAlgn="ctr"/>
                      <a:r>
                        <a:rPr lang="en-IN" sz="1000" u="none" strike="noStrike">
                          <a:effectLst/>
                        </a:rPr>
                        <a:t>10</a:t>
                      </a:r>
                      <a:endParaRPr lang="en-IN" sz="1000" b="0" i="0" u="none" strike="noStrike">
                        <a:solidFill>
                          <a:srgbClr val="000000"/>
                        </a:solidFill>
                        <a:effectLst/>
                        <a:latin typeface="Trebuchet MS" panose="020B0603020202020204" pitchFamily="34" charset="0"/>
                      </a:endParaRPr>
                    </a:p>
                  </a:txBody>
                  <a:tcPr marL="9073" marR="9073" marT="9073" marB="0" anchor="ctr"/>
                </a:tc>
                <a:tc>
                  <a:txBody>
                    <a:bodyPr/>
                    <a:lstStyle/>
                    <a:p>
                      <a:pPr algn="l" fontAlgn="b"/>
                      <a:r>
                        <a:rPr lang="en-IN" sz="1000" u="none" strike="noStrike">
                          <a:effectLst/>
                        </a:rPr>
                        <a:t>Real time POC</a:t>
                      </a:r>
                      <a:endParaRPr lang="en-IN" sz="1000" b="0" i="0" u="none" strike="noStrike">
                        <a:solidFill>
                          <a:srgbClr val="000000"/>
                        </a:solidFill>
                        <a:effectLst/>
                        <a:latin typeface="Trebuchet MS" panose="020B0603020202020204" pitchFamily="34" charset="0"/>
                      </a:endParaRPr>
                    </a:p>
                  </a:txBody>
                  <a:tcPr marL="9073" marR="9073" marT="9073" marB="0" anchor="b"/>
                </a:tc>
                <a:tc>
                  <a:txBody>
                    <a:bodyPr/>
                    <a:lstStyle/>
                    <a:p>
                      <a:pPr algn="l" fontAlgn="b"/>
                      <a:r>
                        <a:rPr lang="en-IN" sz="1000" u="none" strike="noStrike">
                          <a:effectLst/>
                        </a:rPr>
                        <a:t>Internal</a:t>
                      </a:r>
                      <a:endParaRPr lang="en-IN" sz="1000" b="0" i="0" u="none" strike="noStrike">
                        <a:solidFill>
                          <a:srgbClr val="000000"/>
                        </a:solidFill>
                        <a:effectLst/>
                        <a:latin typeface="Trebuchet MS" panose="020B0603020202020204" pitchFamily="34" charset="0"/>
                      </a:endParaRPr>
                    </a:p>
                  </a:txBody>
                  <a:tcPr marL="9073" marR="9073" marT="9073" marB="0" anchor="b"/>
                </a:tc>
                <a:extLst>
                  <a:ext uri="{0D108BD9-81ED-4DB2-BD59-A6C34878D82A}">
                    <a16:rowId xmlns:a16="http://schemas.microsoft.com/office/drawing/2014/main" val="2456215214"/>
                  </a:ext>
                </a:extLst>
              </a:tr>
              <a:tr h="325522">
                <a:tc>
                  <a:txBody>
                    <a:bodyPr/>
                    <a:lstStyle/>
                    <a:p>
                      <a:pPr algn="ctr" fontAlgn="b"/>
                      <a:endParaRPr lang="en-IN" sz="1000" b="0" i="0" u="none" strike="noStrike">
                        <a:solidFill>
                          <a:srgbClr val="000000"/>
                        </a:solidFill>
                        <a:effectLst/>
                        <a:latin typeface="Trebuchet MS" panose="020B0603020202020204" pitchFamily="34" charset="0"/>
                      </a:endParaRPr>
                    </a:p>
                  </a:txBody>
                  <a:tcPr marL="9073" marR="9073" marT="9073" marB="0" anchor="b"/>
                </a:tc>
                <a:tc>
                  <a:txBody>
                    <a:bodyPr/>
                    <a:lstStyle/>
                    <a:p>
                      <a:pPr algn="l" fontAlgn="b"/>
                      <a:endParaRPr lang="en-IN" sz="1000" b="0" i="0" u="none" strike="noStrike">
                        <a:solidFill>
                          <a:srgbClr val="000000"/>
                        </a:solidFill>
                        <a:effectLst/>
                        <a:latin typeface="Trebuchet MS" panose="020B0603020202020204" pitchFamily="34" charset="0"/>
                      </a:endParaRPr>
                    </a:p>
                  </a:txBody>
                  <a:tcPr marL="9073" marR="9073" marT="9073" marB="0" anchor="b"/>
                </a:tc>
                <a:tc>
                  <a:txBody>
                    <a:bodyPr/>
                    <a:lstStyle/>
                    <a:p>
                      <a:pPr algn="ctr" fontAlgn="ctr"/>
                      <a:r>
                        <a:rPr lang="en-IN" sz="1000" u="none" strike="noStrike">
                          <a:effectLst/>
                        </a:rPr>
                        <a:t>5</a:t>
                      </a:r>
                      <a:endParaRPr lang="en-IN" sz="1000" b="0" i="0" u="none" strike="noStrike">
                        <a:solidFill>
                          <a:srgbClr val="000000"/>
                        </a:solidFill>
                        <a:effectLst/>
                        <a:latin typeface="Trebuchet MS" panose="020B0603020202020204" pitchFamily="34" charset="0"/>
                      </a:endParaRPr>
                    </a:p>
                  </a:txBody>
                  <a:tcPr marL="9073" marR="9073" marT="9073" marB="0" anchor="ctr"/>
                </a:tc>
                <a:tc>
                  <a:txBody>
                    <a:bodyPr/>
                    <a:lstStyle/>
                    <a:p>
                      <a:pPr algn="ctr" fontAlgn="ctr"/>
                      <a:r>
                        <a:rPr lang="en-IN" sz="1000" u="none" strike="noStrike">
                          <a:effectLst/>
                        </a:rPr>
                        <a:t>5</a:t>
                      </a:r>
                      <a:endParaRPr lang="en-IN" sz="1000" b="0" i="0" u="none" strike="noStrike">
                        <a:solidFill>
                          <a:srgbClr val="000000"/>
                        </a:solidFill>
                        <a:effectLst/>
                        <a:latin typeface="Trebuchet MS" panose="020B0603020202020204" pitchFamily="34" charset="0"/>
                      </a:endParaRPr>
                    </a:p>
                  </a:txBody>
                  <a:tcPr marL="9073" marR="9073" marT="9073" marB="0" anchor="ctr"/>
                </a:tc>
                <a:tc>
                  <a:txBody>
                    <a:bodyPr/>
                    <a:lstStyle/>
                    <a:p>
                      <a:pPr algn="l" fontAlgn="b"/>
                      <a:r>
                        <a:rPr lang="en-IN" sz="1000" u="none" strike="noStrike">
                          <a:effectLst/>
                        </a:rPr>
                        <a:t>Review</a:t>
                      </a:r>
                      <a:endParaRPr lang="en-IN" sz="1000" b="0" i="0" u="none" strike="noStrike">
                        <a:solidFill>
                          <a:srgbClr val="000000"/>
                        </a:solidFill>
                        <a:effectLst/>
                        <a:latin typeface="Trebuchet MS" panose="020B0603020202020204" pitchFamily="34" charset="0"/>
                      </a:endParaRPr>
                    </a:p>
                  </a:txBody>
                  <a:tcPr marL="9073" marR="9073" marT="9073" marB="0" anchor="b"/>
                </a:tc>
                <a:tc>
                  <a:txBody>
                    <a:bodyPr/>
                    <a:lstStyle/>
                    <a:p>
                      <a:pPr algn="l" fontAlgn="b"/>
                      <a:r>
                        <a:rPr lang="en-IN" sz="1000" u="none" strike="noStrike">
                          <a:effectLst/>
                        </a:rPr>
                        <a:t>Internal</a:t>
                      </a:r>
                      <a:endParaRPr lang="en-IN" sz="1000" b="0" i="0" u="none" strike="noStrike">
                        <a:solidFill>
                          <a:srgbClr val="000000"/>
                        </a:solidFill>
                        <a:effectLst/>
                        <a:latin typeface="Trebuchet MS" panose="020B0603020202020204" pitchFamily="34" charset="0"/>
                      </a:endParaRPr>
                    </a:p>
                  </a:txBody>
                  <a:tcPr marL="9073" marR="9073" marT="9073" marB="0" anchor="b"/>
                </a:tc>
                <a:extLst>
                  <a:ext uri="{0D108BD9-81ED-4DB2-BD59-A6C34878D82A}">
                    <a16:rowId xmlns:a16="http://schemas.microsoft.com/office/drawing/2014/main" val="3826309393"/>
                  </a:ext>
                </a:extLst>
              </a:tr>
              <a:tr h="325522">
                <a:tc>
                  <a:txBody>
                    <a:bodyPr/>
                    <a:lstStyle/>
                    <a:p>
                      <a:pPr algn="ctr"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9073" marR="9073" marT="9073" marB="0" anchor="b"/>
                </a:tc>
                <a:tc>
                  <a:txBody>
                    <a:bodyPr/>
                    <a:lstStyle/>
                    <a:p>
                      <a:pPr algn="ctr" fontAlgn="b"/>
                      <a:r>
                        <a:rPr lang="en-IN" sz="1000" u="none" strike="noStrike">
                          <a:effectLst/>
                        </a:rPr>
                        <a:t>Total</a:t>
                      </a:r>
                      <a:endParaRPr lang="en-IN" sz="1000" b="1" i="0" u="none" strike="noStrike">
                        <a:solidFill>
                          <a:srgbClr val="FFFFFF"/>
                        </a:solidFill>
                        <a:effectLst/>
                        <a:latin typeface="Trebuchet MS" panose="020B0603020202020204" pitchFamily="34" charset="0"/>
                      </a:endParaRPr>
                    </a:p>
                  </a:txBody>
                  <a:tcPr marL="9073" marR="9073" marT="9073"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9073" marR="9073" marT="9073" marB="0" anchor="b"/>
                </a:tc>
                <a:tc>
                  <a:txBody>
                    <a:bodyPr/>
                    <a:lstStyle/>
                    <a:p>
                      <a:pPr algn="ctr" fontAlgn="b"/>
                      <a:r>
                        <a:rPr lang="en-IN" sz="1000" u="none" strike="noStrike">
                          <a:effectLst/>
                        </a:rPr>
                        <a:t>45</a:t>
                      </a:r>
                      <a:endParaRPr lang="en-IN" sz="1000" b="1" i="0" u="none" strike="noStrike">
                        <a:solidFill>
                          <a:srgbClr val="FFFFFF"/>
                        </a:solidFill>
                        <a:effectLst/>
                        <a:latin typeface="Trebuchet MS" panose="020B0603020202020204" pitchFamily="34" charset="0"/>
                      </a:endParaRPr>
                    </a:p>
                  </a:txBody>
                  <a:tcPr marL="9073" marR="9073" marT="9073" marB="0" anchor="b"/>
                </a:tc>
                <a:tc>
                  <a:txBody>
                    <a:bodyPr/>
                    <a:lstStyle/>
                    <a:p>
                      <a:pPr algn="l" fontAlgn="b"/>
                      <a:r>
                        <a:rPr lang="en-IN" sz="1000" u="none" strike="noStrike">
                          <a:effectLst/>
                        </a:rPr>
                        <a:t> </a:t>
                      </a:r>
                      <a:endParaRPr lang="en-IN" sz="1000" b="0" i="0" u="none" strike="noStrike">
                        <a:solidFill>
                          <a:srgbClr val="000000"/>
                        </a:solidFill>
                        <a:effectLst/>
                        <a:latin typeface="Trebuchet MS" panose="020B0603020202020204" pitchFamily="34" charset="0"/>
                      </a:endParaRPr>
                    </a:p>
                  </a:txBody>
                  <a:tcPr marL="9073" marR="9073" marT="9073" marB="0" anchor="b"/>
                </a:tc>
                <a:tc>
                  <a:txBody>
                    <a:bodyPr/>
                    <a:lstStyle/>
                    <a:p>
                      <a:pPr algn="l" fontAlgn="b"/>
                      <a:r>
                        <a:rPr lang="en-IN" sz="1000" u="none" strike="noStrike" dirty="0">
                          <a:effectLst/>
                        </a:rPr>
                        <a:t> </a:t>
                      </a:r>
                      <a:endParaRPr lang="en-IN" sz="1000" b="0" i="0" u="none" strike="noStrike" dirty="0">
                        <a:solidFill>
                          <a:srgbClr val="000000"/>
                        </a:solidFill>
                        <a:effectLst/>
                        <a:latin typeface="Trebuchet MS" panose="020B0603020202020204" pitchFamily="34" charset="0"/>
                      </a:endParaRPr>
                    </a:p>
                  </a:txBody>
                  <a:tcPr marL="9073" marR="9073" marT="9073" marB="0" anchor="b"/>
                </a:tc>
                <a:extLst>
                  <a:ext uri="{0D108BD9-81ED-4DB2-BD59-A6C34878D82A}">
                    <a16:rowId xmlns:a16="http://schemas.microsoft.com/office/drawing/2014/main" val="1828836103"/>
                  </a:ext>
                </a:extLst>
              </a:tr>
            </a:tbl>
          </a:graphicData>
        </a:graphic>
      </p:graphicFrame>
    </p:spTree>
    <p:extLst>
      <p:ext uri="{BB962C8B-B14F-4D97-AF65-F5344CB8AC3E}">
        <p14:creationId xmlns:p14="http://schemas.microsoft.com/office/powerpoint/2010/main" val="14398995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2C7A02F-3A9B-42EB-1949-6753E9121253}"/>
              </a:ext>
            </a:extLst>
          </p:cNvPr>
          <p:cNvSpPr>
            <a:spLocks noGrp="1"/>
          </p:cNvSpPr>
          <p:nvPr>
            <p:ph type="title"/>
          </p:nvPr>
        </p:nvSpPr>
        <p:spPr>
          <a:xfrm>
            <a:off x="495300" y="274638"/>
            <a:ext cx="8915400" cy="1143000"/>
          </a:xfrm>
        </p:spPr>
        <p:txBody>
          <a:bodyPr/>
          <a:lstStyle/>
          <a:p>
            <a:endParaRPr lang="en-US"/>
          </a:p>
        </p:txBody>
      </p:sp>
      <p:sp>
        <p:nvSpPr>
          <p:cNvPr id="14" name="Text Placeholder 2">
            <a:extLst>
              <a:ext uri="{FF2B5EF4-FFF2-40B4-BE49-F238E27FC236}">
                <a16:creationId xmlns:a16="http://schemas.microsoft.com/office/drawing/2014/main" id="{D8736F1A-98E5-043E-B4C3-803583BDC686}"/>
              </a:ext>
            </a:extLst>
          </p:cNvPr>
          <p:cNvSpPr>
            <a:spLocks noGrp="1"/>
          </p:cNvSpPr>
          <p:nvPr>
            <p:ph type="body" idx="1"/>
          </p:nvPr>
        </p:nvSpPr>
        <p:spPr>
          <a:xfrm>
            <a:off x="495300" y="1535113"/>
            <a:ext cx="4376870" cy="639762"/>
          </a:xfrm>
        </p:spPr>
        <p:txBody>
          <a:bodyPr/>
          <a:lstStyle/>
          <a:p>
            <a:endParaRPr lang="en-US"/>
          </a:p>
        </p:txBody>
      </p:sp>
      <p:graphicFrame>
        <p:nvGraphicFramePr>
          <p:cNvPr id="7" name="Content Placeholder 6">
            <a:extLst>
              <a:ext uri="{FF2B5EF4-FFF2-40B4-BE49-F238E27FC236}">
                <a16:creationId xmlns:a16="http://schemas.microsoft.com/office/drawing/2014/main" id="{E617F3D8-C7A7-1B4B-9B1D-5D6FA3BF54E9}"/>
              </a:ext>
            </a:extLst>
          </p:cNvPr>
          <p:cNvGraphicFramePr>
            <a:graphicFrameLocks noGrp="1"/>
          </p:cNvGraphicFramePr>
          <p:nvPr>
            <p:ph sz="half" idx="2"/>
            <p:extLst>
              <p:ext uri="{D42A27DB-BD31-4B8C-83A1-F6EECF244321}">
                <p14:modId xmlns:p14="http://schemas.microsoft.com/office/powerpoint/2010/main" val="1410890093"/>
              </p:ext>
            </p:extLst>
          </p:nvPr>
        </p:nvGraphicFramePr>
        <p:xfrm>
          <a:off x="495300" y="2292350"/>
          <a:ext cx="8724900" cy="3186842"/>
        </p:xfrm>
        <a:graphic>
          <a:graphicData uri="http://schemas.openxmlformats.org/drawingml/2006/table">
            <a:tbl>
              <a:tblPr firstRow="1" bandRow="1">
                <a:tableStyleId>{5C22544A-7EE6-4342-B048-85BDC9FD1C3A}</a:tableStyleId>
              </a:tblPr>
              <a:tblGrid>
                <a:gridCol w="1044692">
                  <a:extLst>
                    <a:ext uri="{9D8B030D-6E8A-4147-A177-3AD203B41FA5}">
                      <a16:colId xmlns:a16="http://schemas.microsoft.com/office/drawing/2014/main" val="3573207972"/>
                    </a:ext>
                  </a:extLst>
                </a:gridCol>
                <a:gridCol w="2695576">
                  <a:extLst>
                    <a:ext uri="{9D8B030D-6E8A-4147-A177-3AD203B41FA5}">
                      <a16:colId xmlns:a16="http://schemas.microsoft.com/office/drawing/2014/main" val="3889403774"/>
                    </a:ext>
                  </a:extLst>
                </a:gridCol>
                <a:gridCol w="1204560">
                  <a:extLst>
                    <a:ext uri="{9D8B030D-6E8A-4147-A177-3AD203B41FA5}">
                      <a16:colId xmlns:a16="http://schemas.microsoft.com/office/drawing/2014/main" val="2882427538"/>
                    </a:ext>
                  </a:extLst>
                </a:gridCol>
                <a:gridCol w="1641750">
                  <a:extLst>
                    <a:ext uri="{9D8B030D-6E8A-4147-A177-3AD203B41FA5}">
                      <a16:colId xmlns:a16="http://schemas.microsoft.com/office/drawing/2014/main" val="1504468375"/>
                    </a:ext>
                  </a:extLst>
                </a:gridCol>
                <a:gridCol w="904398">
                  <a:extLst>
                    <a:ext uri="{9D8B030D-6E8A-4147-A177-3AD203B41FA5}">
                      <a16:colId xmlns:a16="http://schemas.microsoft.com/office/drawing/2014/main" val="2777552100"/>
                    </a:ext>
                  </a:extLst>
                </a:gridCol>
                <a:gridCol w="1233924">
                  <a:extLst>
                    <a:ext uri="{9D8B030D-6E8A-4147-A177-3AD203B41FA5}">
                      <a16:colId xmlns:a16="http://schemas.microsoft.com/office/drawing/2014/main" val="1609301238"/>
                    </a:ext>
                  </a:extLst>
                </a:gridCol>
              </a:tblGrid>
              <a:tr h="471550">
                <a:tc>
                  <a:txBody>
                    <a:bodyPr/>
                    <a:lstStyle/>
                    <a:p>
                      <a:pPr algn="ctr" fontAlgn="b"/>
                      <a:r>
                        <a:rPr lang="en-IN" sz="1100" u="none" strike="noStrike">
                          <a:effectLst/>
                        </a:rPr>
                        <a:t>Sr.No.</a:t>
                      </a:r>
                      <a:endParaRPr lang="en-IN" sz="1100" b="1" i="0" u="none" strike="noStrike">
                        <a:solidFill>
                          <a:srgbClr val="000000"/>
                        </a:solidFill>
                        <a:effectLst/>
                        <a:latin typeface="Aptos Narrow" panose="020B0004020202020204" pitchFamily="34" charset="0"/>
                      </a:endParaRPr>
                    </a:p>
                  </a:txBody>
                  <a:tcPr marL="9820" marR="9820" marT="9820" marB="0" anchor="b"/>
                </a:tc>
                <a:tc>
                  <a:txBody>
                    <a:bodyPr/>
                    <a:lstStyle/>
                    <a:p>
                      <a:pPr algn="ctr" fontAlgn="b"/>
                      <a:r>
                        <a:rPr lang="en-IN" sz="1100" u="none" strike="noStrike">
                          <a:effectLst/>
                        </a:rPr>
                        <a:t>Topic for Training </a:t>
                      </a:r>
                      <a:endParaRPr lang="en-IN" sz="1100" b="1" i="0" u="none" strike="noStrike">
                        <a:solidFill>
                          <a:srgbClr val="000000"/>
                        </a:solidFill>
                        <a:effectLst/>
                        <a:latin typeface="Aptos Narrow" panose="020B0004020202020204" pitchFamily="34" charset="0"/>
                      </a:endParaRPr>
                    </a:p>
                  </a:txBody>
                  <a:tcPr marL="9820" marR="9820" marT="9820" marB="0" anchor="b"/>
                </a:tc>
                <a:tc>
                  <a:txBody>
                    <a:bodyPr/>
                    <a:lstStyle/>
                    <a:p>
                      <a:pPr algn="ctr" fontAlgn="b"/>
                      <a:r>
                        <a:rPr lang="en-IN" sz="1100" u="none" strike="noStrike">
                          <a:effectLst/>
                        </a:rPr>
                        <a:t>Priority </a:t>
                      </a:r>
                      <a:endParaRPr lang="en-IN" sz="1100" b="1" i="0" u="none" strike="noStrike">
                        <a:solidFill>
                          <a:srgbClr val="000000"/>
                        </a:solidFill>
                        <a:effectLst/>
                        <a:latin typeface="Aptos Narrow" panose="020B0004020202020204" pitchFamily="34" charset="0"/>
                      </a:endParaRPr>
                    </a:p>
                  </a:txBody>
                  <a:tcPr marL="9820" marR="9820" marT="9820" marB="0" anchor="b"/>
                </a:tc>
                <a:tc>
                  <a:txBody>
                    <a:bodyPr/>
                    <a:lstStyle/>
                    <a:p>
                      <a:pPr algn="ctr" fontAlgn="b"/>
                      <a:r>
                        <a:rPr lang="en-IN" sz="1100" u="none" strike="noStrike">
                          <a:effectLst/>
                        </a:rPr>
                        <a:t>Consultant</a:t>
                      </a:r>
                      <a:endParaRPr lang="en-IN" sz="1100" b="1" i="0" u="none" strike="noStrike">
                        <a:solidFill>
                          <a:srgbClr val="000000"/>
                        </a:solidFill>
                        <a:effectLst/>
                        <a:latin typeface="Aptos Narrow" panose="020B0004020202020204" pitchFamily="34" charset="0"/>
                      </a:endParaRPr>
                    </a:p>
                  </a:txBody>
                  <a:tcPr marL="9820" marR="9820" marT="9820" marB="0" anchor="b"/>
                </a:tc>
                <a:tc>
                  <a:txBody>
                    <a:bodyPr/>
                    <a:lstStyle/>
                    <a:p>
                      <a:pPr algn="ctr" fontAlgn="b"/>
                      <a:r>
                        <a:rPr lang="en-IN" sz="1100" u="none" strike="noStrike">
                          <a:effectLst/>
                        </a:rPr>
                        <a:t>Band</a:t>
                      </a:r>
                      <a:endParaRPr lang="en-IN" sz="1100" b="1" i="0" u="none" strike="noStrike">
                        <a:solidFill>
                          <a:srgbClr val="000000"/>
                        </a:solidFill>
                        <a:effectLst/>
                        <a:latin typeface="Aptos Narrow" panose="020B0004020202020204" pitchFamily="34" charset="0"/>
                      </a:endParaRPr>
                    </a:p>
                  </a:txBody>
                  <a:tcPr marL="9820" marR="9820" marT="9820" marB="0" anchor="b"/>
                </a:tc>
                <a:tc>
                  <a:txBody>
                    <a:bodyPr/>
                    <a:lstStyle/>
                    <a:p>
                      <a:pPr algn="ctr" fontAlgn="b"/>
                      <a:r>
                        <a:rPr lang="en-IN" sz="1100" u="none" strike="noStrike" dirty="0" err="1">
                          <a:effectLst/>
                        </a:rPr>
                        <a:t>Traning</a:t>
                      </a:r>
                      <a:r>
                        <a:rPr lang="en-IN" sz="1100" u="none" strike="noStrike" dirty="0">
                          <a:effectLst/>
                        </a:rPr>
                        <a:t> Type</a:t>
                      </a:r>
                      <a:endParaRPr lang="en-IN" sz="1100" b="1" i="0" u="none" strike="noStrike" dirty="0">
                        <a:solidFill>
                          <a:srgbClr val="000000"/>
                        </a:solidFill>
                        <a:effectLst/>
                        <a:latin typeface="Aptos Narrow" panose="020B0004020202020204" pitchFamily="34" charset="0"/>
                      </a:endParaRPr>
                    </a:p>
                  </a:txBody>
                  <a:tcPr marL="9820" marR="9820" marT="9820" marB="0" anchor="b"/>
                </a:tc>
                <a:extLst>
                  <a:ext uri="{0D108BD9-81ED-4DB2-BD59-A6C34878D82A}">
                    <a16:rowId xmlns:a16="http://schemas.microsoft.com/office/drawing/2014/main" val="2836310879"/>
                  </a:ext>
                </a:extLst>
              </a:tr>
              <a:tr h="678823">
                <a:tc>
                  <a:txBody>
                    <a:bodyPr/>
                    <a:lstStyle/>
                    <a:p>
                      <a:pPr algn="ctr" fontAlgn="b"/>
                      <a:r>
                        <a:rPr lang="en-IN" sz="1100" u="none" strike="noStrike">
                          <a:effectLst/>
                        </a:rPr>
                        <a:t>13</a:t>
                      </a:r>
                      <a:endParaRPr lang="en-IN" sz="1100" b="0" i="0" u="none" strike="noStrike">
                        <a:solidFill>
                          <a:srgbClr val="000000"/>
                        </a:solidFill>
                        <a:effectLst/>
                        <a:latin typeface="Trebuchet MS" panose="020B0603020202020204" pitchFamily="34" charset="0"/>
                      </a:endParaRPr>
                    </a:p>
                  </a:txBody>
                  <a:tcPr marL="9820" marR="9820" marT="9820" marB="0" anchor="b"/>
                </a:tc>
                <a:tc>
                  <a:txBody>
                    <a:bodyPr/>
                    <a:lstStyle/>
                    <a:p>
                      <a:pPr algn="l" fontAlgn="b"/>
                      <a:r>
                        <a:rPr lang="it-IT" sz="1100" u="none" strike="noStrike">
                          <a:effectLst/>
                        </a:rPr>
                        <a:t>SAP AI Core, Launchpad, AI Business Services </a:t>
                      </a:r>
                      <a:endParaRPr lang="it-IT" sz="1100" b="0" i="0" u="none" strike="noStrike">
                        <a:solidFill>
                          <a:srgbClr val="000000"/>
                        </a:solidFill>
                        <a:effectLst/>
                        <a:latin typeface="Trebuchet MS" panose="020B0603020202020204" pitchFamily="34" charset="0"/>
                      </a:endParaRPr>
                    </a:p>
                  </a:txBody>
                  <a:tcPr marL="9820" marR="9820" marT="9820" marB="0" anchor="b"/>
                </a:tc>
                <a:tc>
                  <a:txBody>
                    <a:bodyPr/>
                    <a:lstStyle/>
                    <a:p>
                      <a:pPr algn="l" fontAlgn="b"/>
                      <a:r>
                        <a:rPr lang="en-IN" sz="1100" u="none" strike="noStrike">
                          <a:effectLst/>
                        </a:rPr>
                        <a:t>P-3</a:t>
                      </a:r>
                      <a:endParaRPr lang="en-IN" sz="1100" b="0" i="0" u="none" strike="noStrike">
                        <a:solidFill>
                          <a:srgbClr val="000000"/>
                        </a:solidFill>
                        <a:effectLst/>
                        <a:latin typeface="Trebuchet MS" panose="020B0603020202020204" pitchFamily="34" charset="0"/>
                      </a:endParaRPr>
                    </a:p>
                  </a:txBody>
                  <a:tcPr marL="9820" marR="9820" marT="9820" marB="0" anchor="b"/>
                </a:tc>
                <a:tc>
                  <a:txBody>
                    <a:bodyPr/>
                    <a:lstStyle/>
                    <a:p>
                      <a:pPr algn="l" fontAlgn="b"/>
                      <a:r>
                        <a:rPr lang="en-IN" sz="1100" u="none" strike="noStrike">
                          <a:effectLst/>
                        </a:rPr>
                        <a:t>Santosh</a:t>
                      </a:r>
                      <a:endParaRPr lang="en-IN" sz="1100" b="0" i="0" u="none" strike="noStrike">
                        <a:solidFill>
                          <a:srgbClr val="000000"/>
                        </a:solidFill>
                        <a:effectLst/>
                        <a:latin typeface="Trebuchet MS" panose="020B0603020202020204" pitchFamily="34" charset="0"/>
                      </a:endParaRPr>
                    </a:p>
                  </a:txBody>
                  <a:tcPr marL="9820" marR="9820" marT="9820" marB="0" anchor="b"/>
                </a:tc>
                <a:tc>
                  <a:txBody>
                    <a:bodyPr/>
                    <a:lstStyle/>
                    <a:p>
                      <a:pPr algn="l" fontAlgn="b"/>
                      <a:r>
                        <a:rPr lang="en-IN" sz="1100" u="none" strike="noStrike">
                          <a:effectLst/>
                        </a:rPr>
                        <a:t>IV</a:t>
                      </a:r>
                      <a:endParaRPr lang="en-IN" sz="1100" b="0" i="0" u="none" strike="noStrike">
                        <a:solidFill>
                          <a:srgbClr val="000000"/>
                        </a:solidFill>
                        <a:effectLst/>
                        <a:latin typeface="Trebuchet MS" panose="020B0603020202020204" pitchFamily="34" charset="0"/>
                      </a:endParaRPr>
                    </a:p>
                  </a:txBody>
                  <a:tcPr marL="9820" marR="9820" marT="9820" marB="0" anchor="b"/>
                </a:tc>
                <a:tc>
                  <a:txBody>
                    <a:bodyPr/>
                    <a:lstStyle/>
                    <a:p>
                      <a:pPr algn="l" fontAlgn="b"/>
                      <a:r>
                        <a:rPr lang="en-IN" sz="1100" u="none" strike="noStrike">
                          <a:effectLst/>
                        </a:rPr>
                        <a:t> Internal</a:t>
                      </a:r>
                      <a:endParaRPr lang="en-IN" sz="1100" b="0" i="0" u="none" strike="noStrike">
                        <a:solidFill>
                          <a:srgbClr val="000000"/>
                        </a:solidFill>
                        <a:effectLst/>
                        <a:latin typeface="Trebuchet MS" panose="020B0603020202020204" pitchFamily="34" charset="0"/>
                      </a:endParaRPr>
                    </a:p>
                  </a:txBody>
                  <a:tcPr marL="9820" marR="9820" marT="9820" marB="0" anchor="b"/>
                </a:tc>
                <a:extLst>
                  <a:ext uri="{0D108BD9-81ED-4DB2-BD59-A6C34878D82A}">
                    <a16:rowId xmlns:a16="http://schemas.microsoft.com/office/drawing/2014/main" val="4154118692"/>
                  </a:ext>
                </a:extLst>
              </a:tr>
              <a:tr h="678823">
                <a:tc>
                  <a:txBody>
                    <a:bodyPr/>
                    <a:lstStyle/>
                    <a:p>
                      <a:pPr algn="l" fontAlgn="b"/>
                      <a:r>
                        <a:rPr lang="en-IN" sz="1100" u="none" strike="noStrike">
                          <a:effectLst/>
                        </a:rPr>
                        <a:t> </a:t>
                      </a:r>
                      <a:endParaRPr lang="en-IN" sz="1100" b="0" i="0" u="none" strike="noStrike">
                        <a:solidFill>
                          <a:srgbClr val="000000"/>
                        </a:solidFill>
                        <a:effectLst/>
                        <a:latin typeface="Trebuchet MS" panose="020B0603020202020204" pitchFamily="34" charset="0"/>
                      </a:endParaRPr>
                    </a:p>
                  </a:txBody>
                  <a:tcPr marL="9820" marR="9820" marT="9820" marB="0" anchor="b"/>
                </a:tc>
                <a:tc>
                  <a:txBody>
                    <a:bodyPr/>
                    <a:lstStyle/>
                    <a:p>
                      <a:pPr algn="l" fontAlgn="b"/>
                      <a:r>
                        <a:rPr lang="it-IT" sz="1100" u="none" strike="noStrike">
                          <a:effectLst/>
                        </a:rPr>
                        <a:t>SAP AI Core, Launchpad, AI Business Services </a:t>
                      </a:r>
                      <a:endParaRPr lang="it-IT" sz="1100" b="0" i="0" u="none" strike="noStrike">
                        <a:solidFill>
                          <a:srgbClr val="000000"/>
                        </a:solidFill>
                        <a:effectLst/>
                        <a:latin typeface="Trebuchet MS" panose="020B0603020202020204" pitchFamily="34" charset="0"/>
                      </a:endParaRPr>
                    </a:p>
                  </a:txBody>
                  <a:tcPr marL="9820" marR="9820" marT="9820" marB="0" anchor="b"/>
                </a:tc>
                <a:tc>
                  <a:txBody>
                    <a:bodyPr/>
                    <a:lstStyle/>
                    <a:p>
                      <a:pPr algn="l" fontAlgn="b"/>
                      <a:r>
                        <a:rPr lang="en-IN" sz="1100" u="none" strike="noStrike">
                          <a:effectLst/>
                        </a:rPr>
                        <a:t> </a:t>
                      </a:r>
                      <a:endParaRPr lang="en-IN" sz="1100" b="0" i="0" u="none" strike="noStrike">
                        <a:solidFill>
                          <a:srgbClr val="000000"/>
                        </a:solidFill>
                        <a:effectLst/>
                        <a:latin typeface="Trebuchet MS" panose="020B0603020202020204" pitchFamily="34" charset="0"/>
                      </a:endParaRPr>
                    </a:p>
                  </a:txBody>
                  <a:tcPr marL="9820" marR="9820" marT="9820" marB="0" anchor="b"/>
                </a:tc>
                <a:tc>
                  <a:txBody>
                    <a:bodyPr/>
                    <a:lstStyle/>
                    <a:p>
                      <a:pPr algn="l" fontAlgn="b"/>
                      <a:r>
                        <a:rPr lang="en-IN" sz="1100" u="none" strike="noStrike">
                          <a:effectLst/>
                        </a:rPr>
                        <a:t>Simranjeet</a:t>
                      </a:r>
                      <a:endParaRPr lang="en-IN" sz="1100" b="0" i="0" u="none" strike="noStrike">
                        <a:solidFill>
                          <a:srgbClr val="000000"/>
                        </a:solidFill>
                        <a:effectLst/>
                        <a:latin typeface="Trebuchet MS" panose="020B0603020202020204" pitchFamily="34" charset="0"/>
                      </a:endParaRPr>
                    </a:p>
                  </a:txBody>
                  <a:tcPr marL="9820" marR="9820" marT="9820" marB="0" anchor="b"/>
                </a:tc>
                <a:tc>
                  <a:txBody>
                    <a:bodyPr/>
                    <a:lstStyle/>
                    <a:p>
                      <a:pPr algn="l" fontAlgn="b"/>
                      <a:r>
                        <a:rPr lang="en-IN" sz="1100" u="none" strike="noStrike">
                          <a:effectLst/>
                        </a:rPr>
                        <a:t>III</a:t>
                      </a:r>
                      <a:endParaRPr lang="en-IN" sz="1100" b="0" i="0" u="none" strike="noStrike">
                        <a:solidFill>
                          <a:srgbClr val="000000"/>
                        </a:solidFill>
                        <a:effectLst/>
                        <a:latin typeface="Trebuchet MS" panose="020B0603020202020204" pitchFamily="34" charset="0"/>
                      </a:endParaRPr>
                    </a:p>
                  </a:txBody>
                  <a:tcPr marL="9820" marR="9820" marT="9820" marB="0" anchor="b"/>
                </a:tc>
                <a:tc>
                  <a:txBody>
                    <a:bodyPr/>
                    <a:lstStyle/>
                    <a:p>
                      <a:pPr algn="l" fontAlgn="b"/>
                      <a:r>
                        <a:rPr lang="en-IN" sz="1100" u="none" strike="noStrike">
                          <a:effectLst/>
                        </a:rPr>
                        <a:t> Internal</a:t>
                      </a:r>
                      <a:endParaRPr lang="en-IN" sz="1100" b="0" i="0" u="none" strike="noStrike">
                        <a:solidFill>
                          <a:srgbClr val="000000"/>
                        </a:solidFill>
                        <a:effectLst/>
                        <a:latin typeface="Trebuchet MS" panose="020B0603020202020204" pitchFamily="34" charset="0"/>
                      </a:endParaRPr>
                    </a:p>
                  </a:txBody>
                  <a:tcPr marL="9820" marR="9820" marT="9820" marB="0" anchor="b"/>
                </a:tc>
                <a:extLst>
                  <a:ext uri="{0D108BD9-81ED-4DB2-BD59-A6C34878D82A}">
                    <a16:rowId xmlns:a16="http://schemas.microsoft.com/office/drawing/2014/main" val="3263310069"/>
                  </a:ext>
                </a:extLst>
              </a:tr>
              <a:tr h="678823">
                <a:tc>
                  <a:txBody>
                    <a:bodyPr/>
                    <a:lstStyle/>
                    <a:p>
                      <a:pPr algn="l" fontAlgn="b"/>
                      <a:r>
                        <a:rPr lang="en-IN" sz="1100" u="none" strike="noStrike">
                          <a:effectLst/>
                        </a:rPr>
                        <a:t> </a:t>
                      </a:r>
                      <a:endParaRPr lang="en-IN" sz="1100" b="0" i="0" u="none" strike="noStrike">
                        <a:solidFill>
                          <a:srgbClr val="000000"/>
                        </a:solidFill>
                        <a:effectLst/>
                        <a:latin typeface="Trebuchet MS" panose="020B0603020202020204" pitchFamily="34" charset="0"/>
                      </a:endParaRPr>
                    </a:p>
                  </a:txBody>
                  <a:tcPr marL="9820" marR="9820" marT="9820" marB="0" anchor="b"/>
                </a:tc>
                <a:tc>
                  <a:txBody>
                    <a:bodyPr/>
                    <a:lstStyle/>
                    <a:p>
                      <a:pPr algn="l" fontAlgn="b"/>
                      <a:r>
                        <a:rPr lang="it-IT" sz="1100" u="none" strike="noStrike">
                          <a:effectLst/>
                        </a:rPr>
                        <a:t>SAP AI Core, Launchpad, AI Business Services </a:t>
                      </a:r>
                      <a:endParaRPr lang="it-IT" sz="1100" b="0" i="0" u="none" strike="noStrike">
                        <a:solidFill>
                          <a:srgbClr val="000000"/>
                        </a:solidFill>
                        <a:effectLst/>
                        <a:latin typeface="Trebuchet MS" panose="020B0603020202020204" pitchFamily="34" charset="0"/>
                      </a:endParaRPr>
                    </a:p>
                  </a:txBody>
                  <a:tcPr marL="9820" marR="9820" marT="9820" marB="0" anchor="b"/>
                </a:tc>
                <a:tc>
                  <a:txBody>
                    <a:bodyPr/>
                    <a:lstStyle/>
                    <a:p>
                      <a:pPr algn="l" fontAlgn="b"/>
                      <a:r>
                        <a:rPr lang="en-IN" sz="1100" u="none" strike="noStrike">
                          <a:effectLst/>
                        </a:rPr>
                        <a:t> </a:t>
                      </a:r>
                      <a:endParaRPr lang="en-IN" sz="1100" b="0" i="0" u="none" strike="noStrike">
                        <a:solidFill>
                          <a:srgbClr val="000000"/>
                        </a:solidFill>
                        <a:effectLst/>
                        <a:latin typeface="Trebuchet MS" panose="020B0603020202020204" pitchFamily="34" charset="0"/>
                      </a:endParaRPr>
                    </a:p>
                  </a:txBody>
                  <a:tcPr marL="9820" marR="9820" marT="9820" marB="0" anchor="b"/>
                </a:tc>
                <a:tc>
                  <a:txBody>
                    <a:bodyPr/>
                    <a:lstStyle/>
                    <a:p>
                      <a:pPr algn="l" fontAlgn="b"/>
                      <a:r>
                        <a:rPr lang="en-IN" sz="1100" u="none" strike="noStrike">
                          <a:effectLst/>
                        </a:rPr>
                        <a:t>Madhu</a:t>
                      </a:r>
                      <a:endParaRPr lang="en-IN" sz="1100" b="0" i="0" u="none" strike="noStrike">
                        <a:solidFill>
                          <a:srgbClr val="000000"/>
                        </a:solidFill>
                        <a:effectLst/>
                        <a:latin typeface="Trebuchet MS" panose="020B0603020202020204" pitchFamily="34" charset="0"/>
                      </a:endParaRPr>
                    </a:p>
                  </a:txBody>
                  <a:tcPr marL="9820" marR="9820" marT="9820" marB="0" anchor="b"/>
                </a:tc>
                <a:tc>
                  <a:txBody>
                    <a:bodyPr/>
                    <a:lstStyle/>
                    <a:p>
                      <a:pPr algn="l" fontAlgn="b"/>
                      <a:r>
                        <a:rPr lang="en-IN" sz="1100" u="none" strike="noStrike">
                          <a:effectLst/>
                        </a:rPr>
                        <a:t>IV</a:t>
                      </a:r>
                      <a:endParaRPr lang="en-IN" sz="1100" b="0" i="0" u="none" strike="noStrike">
                        <a:solidFill>
                          <a:srgbClr val="000000"/>
                        </a:solidFill>
                        <a:effectLst/>
                        <a:latin typeface="Trebuchet MS" panose="020B0603020202020204" pitchFamily="34" charset="0"/>
                      </a:endParaRPr>
                    </a:p>
                  </a:txBody>
                  <a:tcPr marL="9820" marR="9820" marT="9820" marB="0" anchor="b"/>
                </a:tc>
                <a:tc>
                  <a:txBody>
                    <a:bodyPr/>
                    <a:lstStyle/>
                    <a:p>
                      <a:pPr algn="l" fontAlgn="b"/>
                      <a:r>
                        <a:rPr lang="en-IN" sz="1100" u="none" strike="noStrike">
                          <a:effectLst/>
                        </a:rPr>
                        <a:t> Internal</a:t>
                      </a:r>
                      <a:endParaRPr lang="en-IN" sz="1100" b="0" i="0" u="none" strike="noStrike">
                        <a:solidFill>
                          <a:srgbClr val="000000"/>
                        </a:solidFill>
                        <a:effectLst/>
                        <a:latin typeface="Trebuchet MS" panose="020B0603020202020204" pitchFamily="34" charset="0"/>
                      </a:endParaRPr>
                    </a:p>
                  </a:txBody>
                  <a:tcPr marL="9820" marR="9820" marT="9820" marB="0" anchor="b"/>
                </a:tc>
                <a:extLst>
                  <a:ext uri="{0D108BD9-81ED-4DB2-BD59-A6C34878D82A}">
                    <a16:rowId xmlns:a16="http://schemas.microsoft.com/office/drawing/2014/main" val="2642470568"/>
                  </a:ext>
                </a:extLst>
              </a:tr>
              <a:tr h="678823">
                <a:tc>
                  <a:txBody>
                    <a:bodyPr/>
                    <a:lstStyle/>
                    <a:p>
                      <a:pPr algn="l" fontAlgn="b"/>
                      <a:r>
                        <a:rPr lang="en-IN" sz="1100" u="none" strike="noStrike">
                          <a:effectLst/>
                        </a:rPr>
                        <a:t> </a:t>
                      </a:r>
                      <a:endParaRPr lang="en-IN" sz="1100" b="0" i="0" u="none" strike="noStrike">
                        <a:solidFill>
                          <a:srgbClr val="000000"/>
                        </a:solidFill>
                        <a:effectLst/>
                        <a:latin typeface="Trebuchet MS" panose="020B0603020202020204" pitchFamily="34" charset="0"/>
                      </a:endParaRPr>
                    </a:p>
                  </a:txBody>
                  <a:tcPr marL="9820" marR="9820" marT="9820" marB="0" anchor="b"/>
                </a:tc>
                <a:tc>
                  <a:txBody>
                    <a:bodyPr/>
                    <a:lstStyle/>
                    <a:p>
                      <a:pPr algn="l" fontAlgn="b"/>
                      <a:r>
                        <a:rPr lang="it-IT" sz="1100" u="none" strike="noStrike">
                          <a:effectLst/>
                        </a:rPr>
                        <a:t>SAP AI Core, Launchpad, AI Business Services </a:t>
                      </a:r>
                      <a:endParaRPr lang="it-IT" sz="1100" b="0" i="0" u="none" strike="noStrike">
                        <a:solidFill>
                          <a:srgbClr val="000000"/>
                        </a:solidFill>
                        <a:effectLst/>
                        <a:latin typeface="Trebuchet MS" panose="020B0603020202020204" pitchFamily="34" charset="0"/>
                      </a:endParaRPr>
                    </a:p>
                  </a:txBody>
                  <a:tcPr marL="9820" marR="9820" marT="9820" marB="0" anchor="b"/>
                </a:tc>
                <a:tc>
                  <a:txBody>
                    <a:bodyPr/>
                    <a:lstStyle/>
                    <a:p>
                      <a:pPr algn="l" fontAlgn="b"/>
                      <a:r>
                        <a:rPr lang="en-IN" sz="1100" u="none" strike="noStrike">
                          <a:effectLst/>
                        </a:rPr>
                        <a:t> </a:t>
                      </a:r>
                      <a:endParaRPr lang="en-IN" sz="1100" b="0" i="0" u="none" strike="noStrike">
                        <a:solidFill>
                          <a:srgbClr val="000000"/>
                        </a:solidFill>
                        <a:effectLst/>
                        <a:latin typeface="Trebuchet MS" panose="020B0603020202020204" pitchFamily="34" charset="0"/>
                      </a:endParaRPr>
                    </a:p>
                  </a:txBody>
                  <a:tcPr marL="9820" marR="9820" marT="9820" marB="0" anchor="b"/>
                </a:tc>
                <a:tc>
                  <a:txBody>
                    <a:bodyPr/>
                    <a:lstStyle/>
                    <a:p>
                      <a:pPr algn="l" fontAlgn="b"/>
                      <a:r>
                        <a:rPr lang="en-IN" sz="1100" u="none" strike="noStrike">
                          <a:effectLst/>
                        </a:rPr>
                        <a:t>Ved</a:t>
                      </a:r>
                      <a:endParaRPr lang="en-IN" sz="1100" b="0" i="0" u="none" strike="noStrike">
                        <a:solidFill>
                          <a:srgbClr val="000000"/>
                        </a:solidFill>
                        <a:effectLst/>
                        <a:latin typeface="Trebuchet MS" panose="020B0603020202020204" pitchFamily="34" charset="0"/>
                      </a:endParaRPr>
                    </a:p>
                  </a:txBody>
                  <a:tcPr marL="9820" marR="9820" marT="9820" marB="0" anchor="b"/>
                </a:tc>
                <a:tc>
                  <a:txBody>
                    <a:bodyPr/>
                    <a:lstStyle/>
                    <a:p>
                      <a:pPr algn="l" fontAlgn="b"/>
                      <a:r>
                        <a:rPr lang="en-IN" sz="1100" u="none" strike="noStrike">
                          <a:effectLst/>
                        </a:rPr>
                        <a:t>IV</a:t>
                      </a:r>
                      <a:endParaRPr lang="en-IN" sz="1100" b="0" i="0" u="none" strike="noStrike">
                        <a:solidFill>
                          <a:srgbClr val="000000"/>
                        </a:solidFill>
                        <a:effectLst/>
                        <a:latin typeface="Trebuchet MS" panose="020B0603020202020204" pitchFamily="34" charset="0"/>
                      </a:endParaRPr>
                    </a:p>
                  </a:txBody>
                  <a:tcPr marL="9820" marR="9820" marT="9820" marB="0" anchor="b"/>
                </a:tc>
                <a:tc>
                  <a:txBody>
                    <a:bodyPr/>
                    <a:lstStyle/>
                    <a:p>
                      <a:pPr algn="l" fontAlgn="b"/>
                      <a:r>
                        <a:rPr lang="en-IN" sz="1100" u="none" strike="noStrike" dirty="0">
                          <a:effectLst/>
                        </a:rPr>
                        <a:t> Internal</a:t>
                      </a:r>
                      <a:endParaRPr lang="en-IN" sz="1100" b="0" i="0" u="none" strike="noStrike" dirty="0">
                        <a:solidFill>
                          <a:srgbClr val="000000"/>
                        </a:solidFill>
                        <a:effectLst/>
                        <a:latin typeface="Trebuchet MS" panose="020B0603020202020204" pitchFamily="34" charset="0"/>
                      </a:endParaRPr>
                    </a:p>
                  </a:txBody>
                  <a:tcPr marL="9820" marR="9820" marT="9820" marB="0" anchor="b"/>
                </a:tc>
                <a:extLst>
                  <a:ext uri="{0D108BD9-81ED-4DB2-BD59-A6C34878D82A}">
                    <a16:rowId xmlns:a16="http://schemas.microsoft.com/office/drawing/2014/main" val="1208066095"/>
                  </a:ext>
                </a:extLst>
              </a:tr>
            </a:tbl>
          </a:graphicData>
        </a:graphic>
      </p:graphicFrame>
    </p:spTree>
    <p:extLst>
      <p:ext uri="{BB962C8B-B14F-4D97-AF65-F5344CB8AC3E}">
        <p14:creationId xmlns:p14="http://schemas.microsoft.com/office/powerpoint/2010/main" val="8744826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7D07692-82B5-4C08-B311-86A787A4DF8B}"/>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4339" name="Content Placeholder 2">
            <a:extLst>
              <a:ext uri="{FF2B5EF4-FFF2-40B4-BE49-F238E27FC236}">
                <a16:creationId xmlns:a16="http://schemas.microsoft.com/office/drawing/2014/main" id="{DC5793D4-AB1B-4FDD-80B6-355FBC48B893}"/>
              </a:ext>
            </a:extLst>
          </p:cNvPr>
          <p:cNvSpPr>
            <a:spLocks noGrp="1"/>
          </p:cNvSpPr>
          <p:nvPr>
            <p:ph idx="1"/>
          </p:nvPr>
        </p:nvSpPr>
        <p:spPr/>
        <p:txBody>
          <a:bodyPr/>
          <a:lstStyle/>
          <a:p>
            <a:pPr eaLnBrk="1" hangingPunct="1"/>
            <a:endParaRPr lang="en-US" altLang="en-US"/>
          </a:p>
        </p:txBody>
      </p:sp>
      <p:sp>
        <p:nvSpPr>
          <p:cNvPr id="14340" name="Rectangle 40">
            <a:extLst>
              <a:ext uri="{FF2B5EF4-FFF2-40B4-BE49-F238E27FC236}">
                <a16:creationId xmlns:a16="http://schemas.microsoft.com/office/drawing/2014/main" id="{1FF643E2-F4F9-4A09-9427-9C106E58E37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A1F5DBAE-D933-4A76-9EC9-05F74E2974CF}"/>
              </a:ext>
            </a:extLst>
          </p:cNvPr>
          <p:cNvSpPr/>
          <p:nvPr/>
        </p:nvSpPr>
        <p:spPr>
          <a:xfrm>
            <a:off x="0" y="13855"/>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2" name="Rectangle 3">
            <a:extLst>
              <a:ext uri="{FF2B5EF4-FFF2-40B4-BE49-F238E27FC236}">
                <a16:creationId xmlns:a16="http://schemas.microsoft.com/office/drawing/2014/main" id="{A937403F-3B2B-4D9F-BDDF-7ED2505BAD64}"/>
              </a:ext>
            </a:extLst>
          </p:cNvPr>
          <p:cNvSpPr>
            <a:spLocks noChangeArrowheads="1"/>
          </p:cNvSpPr>
          <p:nvPr/>
        </p:nvSpPr>
        <p:spPr bwMode="auto">
          <a:xfrm>
            <a:off x="746126" y="2770187"/>
            <a:ext cx="8397874"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dirty="0">
                <a:solidFill>
                  <a:srgbClr val="FFFFFF"/>
                </a:solidFill>
                <a:latin typeface="Trebuchet MS" panose="020B0603020202020204" pitchFamily="34" charset="0"/>
              </a:rPr>
              <a:t>Review Process</a:t>
            </a:r>
          </a:p>
        </p:txBody>
      </p:sp>
      <p:sp>
        <p:nvSpPr>
          <p:cNvPr id="14343" name="Rectangle 4">
            <a:extLst>
              <a:ext uri="{FF2B5EF4-FFF2-40B4-BE49-F238E27FC236}">
                <a16:creationId xmlns:a16="http://schemas.microsoft.com/office/drawing/2014/main" id="{278F1E89-337C-44E0-BB21-94E0DDE4AB95}"/>
              </a:ext>
            </a:extLst>
          </p:cNvPr>
          <p:cNvSpPr>
            <a:spLocks noChangeArrowheads="1"/>
          </p:cNvSpPr>
          <p:nvPr/>
        </p:nvSpPr>
        <p:spPr bwMode="auto">
          <a:xfrm>
            <a:off x="746125" y="4257675"/>
            <a:ext cx="891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20000"/>
              </a:spcAft>
              <a:buFontTx/>
              <a:buNone/>
            </a:pPr>
            <a:endParaRPr lang="en-US" altLang="en-US" sz="1600" dirty="0">
              <a:solidFill>
                <a:srgbClr val="FFFFFF"/>
              </a:solidFill>
              <a:latin typeface="Trebuchet MS" panose="020B0603020202020204" pitchFamily="34" charset="0"/>
            </a:endParaRPr>
          </a:p>
        </p:txBody>
      </p:sp>
      <p:sp>
        <p:nvSpPr>
          <p:cNvPr id="9" name="Rectangle 3">
            <a:extLst>
              <a:ext uri="{FF2B5EF4-FFF2-40B4-BE49-F238E27FC236}">
                <a16:creationId xmlns:a16="http://schemas.microsoft.com/office/drawing/2014/main" id="{204A73D2-A686-42BE-98EF-39924998CE1A}"/>
              </a:ext>
            </a:extLst>
          </p:cNvPr>
          <p:cNvSpPr>
            <a:spLocks noChangeArrowheads="1"/>
          </p:cNvSpPr>
          <p:nvPr/>
        </p:nvSpPr>
        <p:spPr bwMode="auto">
          <a:xfrm>
            <a:off x="687387" y="3665537"/>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sz="2200" dirty="0">
                <a:solidFill>
                  <a:srgbClr val="FFFFFF"/>
                </a:solidFill>
                <a:latin typeface="Trebuchet MS" panose="020B0603020202020204" pitchFamily="34" charset="0"/>
              </a:rPr>
              <a:t> </a:t>
            </a:r>
          </a:p>
        </p:txBody>
      </p:sp>
    </p:spTree>
    <p:extLst>
      <p:ext uri="{BB962C8B-B14F-4D97-AF65-F5344CB8AC3E}">
        <p14:creationId xmlns:p14="http://schemas.microsoft.com/office/powerpoint/2010/main" val="21242346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65604-F7BD-2F60-ACA5-CF8BB2E8356A}"/>
              </a:ext>
            </a:extLst>
          </p:cNvPr>
          <p:cNvSpPr>
            <a:spLocks noGrp="1"/>
          </p:cNvSpPr>
          <p:nvPr>
            <p:ph type="title"/>
          </p:nvPr>
        </p:nvSpPr>
        <p:spPr>
          <a:xfrm>
            <a:off x="381000" y="457517"/>
            <a:ext cx="8915400" cy="548640"/>
          </a:xfrm>
        </p:spPr>
        <p:txBody>
          <a:bodyPr/>
          <a:lstStyle/>
          <a:p>
            <a:r>
              <a:rPr lang="en-US" dirty="0"/>
              <a:t>How To Review</a:t>
            </a:r>
            <a:endParaRPr lang="en-IN" dirty="0"/>
          </a:p>
        </p:txBody>
      </p:sp>
      <p:sp>
        <p:nvSpPr>
          <p:cNvPr id="3" name="Content Placeholder 2">
            <a:extLst>
              <a:ext uri="{FF2B5EF4-FFF2-40B4-BE49-F238E27FC236}">
                <a16:creationId xmlns:a16="http://schemas.microsoft.com/office/drawing/2014/main" id="{EE0F8BCC-9AEC-7749-7F4F-A852ED52D7D1}"/>
              </a:ext>
            </a:extLst>
          </p:cNvPr>
          <p:cNvSpPr>
            <a:spLocks noGrp="1"/>
          </p:cNvSpPr>
          <p:nvPr>
            <p:ph idx="1"/>
          </p:nvPr>
        </p:nvSpPr>
        <p:spPr/>
        <p:txBody>
          <a:bodyPr/>
          <a:lstStyle/>
          <a:p>
            <a:pPr marL="0" indent="0">
              <a:buNone/>
            </a:pPr>
            <a:r>
              <a:rPr lang="en-US" dirty="0"/>
              <a:t>1. </a:t>
            </a:r>
            <a:r>
              <a:rPr lang="en-US" b="0" i="0" dirty="0">
                <a:solidFill>
                  <a:srgbClr val="414141"/>
                </a:solidFill>
                <a:effectLst/>
                <a:latin typeface="Arial" panose="020B0604020202020204" pitchFamily="34" charset="0"/>
              </a:rPr>
              <a:t>After training, consultant evaluation should be there on the basis of the result mark assigned to KRA.</a:t>
            </a:r>
            <a:r>
              <a:rPr lang="en-US" dirty="0"/>
              <a:t>.</a:t>
            </a:r>
          </a:p>
          <a:p>
            <a:pPr marL="0" indent="0">
              <a:buNone/>
            </a:pPr>
            <a:endParaRPr lang="en-US" dirty="0"/>
          </a:p>
          <a:p>
            <a:pPr marL="0" indent="0">
              <a:buNone/>
            </a:pPr>
            <a:r>
              <a:rPr lang="en-US" dirty="0"/>
              <a:t>2. </a:t>
            </a:r>
            <a:r>
              <a:rPr lang="en-US" b="0" i="0" dirty="0">
                <a:solidFill>
                  <a:srgbClr val="414141"/>
                </a:solidFill>
                <a:effectLst/>
                <a:latin typeface="Arial" panose="020B0604020202020204" pitchFamily="34" charset="0"/>
              </a:rPr>
              <a:t>How many assignments the consultant did on his own on the basis of the training he or she had taken?</a:t>
            </a:r>
          </a:p>
          <a:p>
            <a:pPr marL="0" indent="0">
              <a:buNone/>
            </a:pPr>
            <a:endParaRPr lang="en-US" dirty="0">
              <a:solidFill>
                <a:srgbClr val="414141"/>
              </a:solidFill>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418233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7D07692-82B5-4C08-B311-86A787A4DF8B}"/>
              </a:ext>
            </a:extLst>
          </p:cNvPr>
          <p:cNvSpPr>
            <a:spLocks noGrp="1"/>
          </p:cNvSpPr>
          <p:nvPr>
            <p:ph type="title"/>
          </p:nvPr>
        </p:nvSpPr>
        <p:spPr>
          <a:xfrm>
            <a:off x="228600" y="685800"/>
            <a:ext cx="8915400" cy="549275"/>
          </a:xfrm>
        </p:spPr>
        <p:txBody>
          <a:bodyPr/>
          <a:lstStyle/>
          <a:p>
            <a:pPr eaLnBrk="1" hangingPunct="1"/>
            <a:r>
              <a:rPr lang="en-US" altLang="en-US" dirty="0"/>
              <a:t>e</a:t>
            </a:r>
          </a:p>
        </p:txBody>
      </p:sp>
      <p:sp>
        <p:nvSpPr>
          <p:cNvPr id="14339" name="Content Placeholder 2">
            <a:extLst>
              <a:ext uri="{FF2B5EF4-FFF2-40B4-BE49-F238E27FC236}">
                <a16:creationId xmlns:a16="http://schemas.microsoft.com/office/drawing/2014/main" id="{DC5793D4-AB1B-4FDD-80B6-355FBC48B893}"/>
              </a:ext>
            </a:extLst>
          </p:cNvPr>
          <p:cNvSpPr>
            <a:spLocks noGrp="1"/>
          </p:cNvSpPr>
          <p:nvPr>
            <p:ph idx="1"/>
          </p:nvPr>
        </p:nvSpPr>
        <p:spPr/>
        <p:txBody>
          <a:bodyPr/>
          <a:lstStyle/>
          <a:p>
            <a:pPr eaLnBrk="1" hangingPunct="1"/>
            <a:endParaRPr lang="en-US" altLang="en-US"/>
          </a:p>
        </p:txBody>
      </p:sp>
      <p:sp>
        <p:nvSpPr>
          <p:cNvPr id="14340" name="Rectangle 40">
            <a:extLst>
              <a:ext uri="{FF2B5EF4-FFF2-40B4-BE49-F238E27FC236}">
                <a16:creationId xmlns:a16="http://schemas.microsoft.com/office/drawing/2014/main" id="{1FF643E2-F4F9-4A09-9427-9C106E58E37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A1F5DBAE-D933-4A76-9EC9-05F74E2974CF}"/>
              </a:ext>
            </a:extLst>
          </p:cNvPr>
          <p:cNvSpPr/>
          <p:nvPr/>
        </p:nvSpPr>
        <p:spPr>
          <a:xfrm>
            <a:off x="0" y="-7620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2" name="Rectangle 3">
            <a:extLst>
              <a:ext uri="{FF2B5EF4-FFF2-40B4-BE49-F238E27FC236}">
                <a16:creationId xmlns:a16="http://schemas.microsoft.com/office/drawing/2014/main" id="{A937403F-3B2B-4D9F-BDDF-7ED2505BAD64}"/>
              </a:ext>
            </a:extLst>
          </p:cNvPr>
          <p:cNvSpPr>
            <a:spLocks noChangeArrowheads="1"/>
          </p:cNvSpPr>
          <p:nvPr/>
        </p:nvSpPr>
        <p:spPr bwMode="auto">
          <a:xfrm>
            <a:off x="495300" y="2770187"/>
            <a:ext cx="72771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IN" sz="3200" dirty="0">
                <a:solidFill>
                  <a:srgbClr val="FFFFFF"/>
                </a:solidFill>
                <a:latin typeface="Trebuchet MS" panose="020B0603020202020204" pitchFamily="34" charset="0"/>
              </a:rPr>
              <a:t>ABAP New Syntax</a:t>
            </a:r>
            <a:endParaRPr lang="en-US" altLang="en-US" dirty="0">
              <a:solidFill>
                <a:srgbClr val="FFFFFF"/>
              </a:solidFill>
              <a:latin typeface="Trebuchet MS" panose="020B0603020202020204" pitchFamily="34" charset="0"/>
            </a:endParaRPr>
          </a:p>
        </p:txBody>
      </p:sp>
      <p:sp>
        <p:nvSpPr>
          <p:cNvPr id="14343" name="Rectangle 4">
            <a:extLst>
              <a:ext uri="{FF2B5EF4-FFF2-40B4-BE49-F238E27FC236}">
                <a16:creationId xmlns:a16="http://schemas.microsoft.com/office/drawing/2014/main" id="{278F1E89-337C-44E0-BB21-94E0DDE4AB95}"/>
              </a:ext>
            </a:extLst>
          </p:cNvPr>
          <p:cNvSpPr>
            <a:spLocks noChangeArrowheads="1"/>
          </p:cNvSpPr>
          <p:nvPr/>
        </p:nvSpPr>
        <p:spPr bwMode="auto">
          <a:xfrm>
            <a:off x="746125" y="4257675"/>
            <a:ext cx="891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20000"/>
              </a:spcAft>
              <a:buFontTx/>
              <a:buNone/>
            </a:pPr>
            <a:endParaRPr lang="en-US" altLang="en-US" sz="1600" dirty="0">
              <a:solidFill>
                <a:srgbClr val="FFFFFF"/>
              </a:solidFill>
              <a:latin typeface="Trebuchet MS" panose="020B0603020202020204" pitchFamily="34" charset="0"/>
            </a:endParaRPr>
          </a:p>
        </p:txBody>
      </p:sp>
      <p:sp>
        <p:nvSpPr>
          <p:cNvPr id="9" name="Rectangle 3">
            <a:extLst>
              <a:ext uri="{FF2B5EF4-FFF2-40B4-BE49-F238E27FC236}">
                <a16:creationId xmlns:a16="http://schemas.microsoft.com/office/drawing/2014/main" id="{204A73D2-A686-42BE-98EF-39924998CE1A}"/>
              </a:ext>
            </a:extLst>
          </p:cNvPr>
          <p:cNvSpPr>
            <a:spLocks noChangeArrowheads="1"/>
          </p:cNvSpPr>
          <p:nvPr/>
        </p:nvSpPr>
        <p:spPr bwMode="auto">
          <a:xfrm>
            <a:off x="687387" y="3665537"/>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sz="2200" dirty="0">
                <a:solidFill>
                  <a:srgbClr val="FFFFFF"/>
                </a:solidFill>
                <a:latin typeface="Trebuchet MS" panose="020B0603020202020204" pitchFamily="34" charset="0"/>
              </a:rPr>
              <a:t> </a:t>
            </a:r>
          </a:p>
        </p:txBody>
      </p:sp>
    </p:spTree>
    <p:extLst>
      <p:ext uri="{BB962C8B-B14F-4D97-AF65-F5344CB8AC3E}">
        <p14:creationId xmlns:p14="http://schemas.microsoft.com/office/powerpoint/2010/main" val="40528178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7D07692-82B5-4C08-B311-86A787A4DF8B}"/>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4339" name="Content Placeholder 2">
            <a:extLst>
              <a:ext uri="{FF2B5EF4-FFF2-40B4-BE49-F238E27FC236}">
                <a16:creationId xmlns:a16="http://schemas.microsoft.com/office/drawing/2014/main" id="{DC5793D4-AB1B-4FDD-80B6-355FBC48B893}"/>
              </a:ext>
            </a:extLst>
          </p:cNvPr>
          <p:cNvSpPr>
            <a:spLocks noGrp="1"/>
          </p:cNvSpPr>
          <p:nvPr>
            <p:ph idx="1"/>
          </p:nvPr>
        </p:nvSpPr>
        <p:spPr/>
        <p:txBody>
          <a:bodyPr/>
          <a:lstStyle/>
          <a:p>
            <a:pPr eaLnBrk="1" hangingPunct="1"/>
            <a:endParaRPr lang="en-US" altLang="en-US"/>
          </a:p>
        </p:txBody>
      </p:sp>
      <p:sp>
        <p:nvSpPr>
          <p:cNvPr id="14340" name="Rectangle 40">
            <a:extLst>
              <a:ext uri="{FF2B5EF4-FFF2-40B4-BE49-F238E27FC236}">
                <a16:creationId xmlns:a16="http://schemas.microsoft.com/office/drawing/2014/main" id="{1FF643E2-F4F9-4A09-9427-9C106E58E37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A1F5DBAE-D933-4A76-9EC9-05F74E2974CF}"/>
              </a:ext>
            </a:extLst>
          </p:cNvPr>
          <p:cNvSpPr/>
          <p:nvPr/>
        </p:nvSpPr>
        <p:spPr>
          <a:xfrm>
            <a:off x="0" y="-7620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2" name="Rectangle 3">
            <a:extLst>
              <a:ext uri="{FF2B5EF4-FFF2-40B4-BE49-F238E27FC236}">
                <a16:creationId xmlns:a16="http://schemas.microsoft.com/office/drawing/2014/main" id="{A937403F-3B2B-4D9F-BDDF-7ED2505BAD64}"/>
              </a:ext>
            </a:extLst>
          </p:cNvPr>
          <p:cNvSpPr>
            <a:spLocks noChangeArrowheads="1"/>
          </p:cNvSpPr>
          <p:nvPr/>
        </p:nvSpPr>
        <p:spPr bwMode="auto">
          <a:xfrm>
            <a:off x="746126" y="2770187"/>
            <a:ext cx="8397874"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dirty="0">
                <a:solidFill>
                  <a:srgbClr val="FFFFFF"/>
                </a:solidFill>
                <a:latin typeface="Trebuchet MS" panose="020B0603020202020204" pitchFamily="34" charset="0"/>
              </a:rPr>
              <a:t>Recommendation </a:t>
            </a:r>
          </a:p>
        </p:txBody>
      </p:sp>
      <p:sp>
        <p:nvSpPr>
          <p:cNvPr id="14343" name="Rectangle 4">
            <a:extLst>
              <a:ext uri="{FF2B5EF4-FFF2-40B4-BE49-F238E27FC236}">
                <a16:creationId xmlns:a16="http://schemas.microsoft.com/office/drawing/2014/main" id="{278F1E89-337C-44E0-BB21-94E0DDE4AB95}"/>
              </a:ext>
            </a:extLst>
          </p:cNvPr>
          <p:cNvSpPr>
            <a:spLocks noChangeArrowheads="1"/>
          </p:cNvSpPr>
          <p:nvPr/>
        </p:nvSpPr>
        <p:spPr bwMode="auto">
          <a:xfrm>
            <a:off x="746125" y="4257675"/>
            <a:ext cx="891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20000"/>
              </a:spcAft>
              <a:buFontTx/>
              <a:buNone/>
            </a:pPr>
            <a:endParaRPr lang="en-US" altLang="en-US" sz="1600" dirty="0">
              <a:solidFill>
                <a:srgbClr val="FFFFFF"/>
              </a:solidFill>
              <a:latin typeface="Trebuchet MS" panose="020B0603020202020204" pitchFamily="34" charset="0"/>
            </a:endParaRPr>
          </a:p>
        </p:txBody>
      </p:sp>
      <p:sp>
        <p:nvSpPr>
          <p:cNvPr id="9" name="Rectangle 3">
            <a:extLst>
              <a:ext uri="{FF2B5EF4-FFF2-40B4-BE49-F238E27FC236}">
                <a16:creationId xmlns:a16="http://schemas.microsoft.com/office/drawing/2014/main" id="{204A73D2-A686-42BE-98EF-39924998CE1A}"/>
              </a:ext>
            </a:extLst>
          </p:cNvPr>
          <p:cNvSpPr>
            <a:spLocks noChangeArrowheads="1"/>
          </p:cNvSpPr>
          <p:nvPr/>
        </p:nvSpPr>
        <p:spPr bwMode="auto">
          <a:xfrm>
            <a:off x="687387" y="3665537"/>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sz="2200" dirty="0">
                <a:solidFill>
                  <a:srgbClr val="FFFFFF"/>
                </a:solidFill>
                <a:latin typeface="Trebuchet MS" panose="020B0603020202020204" pitchFamily="34" charset="0"/>
              </a:rPr>
              <a:t> </a:t>
            </a:r>
          </a:p>
        </p:txBody>
      </p:sp>
    </p:spTree>
    <p:extLst>
      <p:ext uri="{BB962C8B-B14F-4D97-AF65-F5344CB8AC3E}">
        <p14:creationId xmlns:p14="http://schemas.microsoft.com/office/powerpoint/2010/main" val="221680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02F0182-BF6B-48B7-9EF4-E56069692514}"/>
              </a:ext>
            </a:extLst>
          </p:cNvPr>
          <p:cNvSpPr>
            <a:spLocks noGrp="1"/>
          </p:cNvSpPr>
          <p:nvPr>
            <p:ph type="title"/>
          </p:nvPr>
        </p:nvSpPr>
        <p:spPr>
          <a:xfrm>
            <a:off x="215348" y="313153"/>
            <a:ext cx="8724900" cy="638175"/>
          </a:xfrm>
        </p:spPr>
        <p:txBody>
          <a:bodyPr/>
          <a:lstStyle/>
          <a:p>
            <a:r>
              <a:rPr lang="en-US" altLang="en-US" dirty="0">
                <a:latin typeface="Trebuchet MS" panose="020B0603020202020204" pitchFamily="34" charset="0"/>
              </a:rPr>
              <a:t>Recommendation</a:t>
            </a:r>
            <a:endParaRPr lang="en-US" altLang="en-US" dirty="0"/>
          </a:p>
        </p:txBody>
      </p:sp>
      <p:sp>
        <p:nvSpPr>
          <p:cNvPr id="2" name="TextBox 1">
            <a:extLst>
              <a:ext uri="{FF2B5EF4-FFF2-40B4-BE49-F238E27FC236}">
                <a16:creationId xmlns:a16="http://schemas.microsoft.com/office/drawing/2014/main" id="{A2B5701F-825C-D318-C993-D9199D36C7D0}"/>
              </a:ext>
            </a:extLst>
          </p:cNvPr>
          <p:cNvSpPr txBox="1"/>
          <p:nvPr/>
        </p:nvSpPr>
        <p:spPr>
          <a:xfrm>
            <a:off x="490651" y="1219200"/>
            <a:ext cx="8420100" cy="5539978"/>
          </a:xfrm>
          <a:prstGeom prst="rect">
            <a:avLst/>
          </a:prstGeom>
          <a:noFill/>
        </p:spPr>
        <p:txBody>
          <a:bodyPr wrap="square">
            <a:spAutoFit/>
          </a:bodyPr>
          <a:lstStyle/>
          <a:p>
            <a:pPr marL="457200" indent="-457200" algn="l">
              <a:lnSpc>
                <a:spcPct val="150000"/>
              </a:lnSpc>
              <a:buFont typeface="+mj-lt"/>
              <a:buAutoNum type="arabicPeriod"/>
            </a:pPr>
            <a:r>
              <a:rPr lang="en-US" sz="2000" b="0" i="0" dirty="0">
                <a:solidFill>
                  <a:srgbClr val="414141"/>
                </a:solidFill>
                <a:effectLst/>
                <a:latin typeface="Arial" panose="020B0604020202020204" pitchFamily="34" charset="0"/>
              </a:rPr>
              <a:t>Instead of putting </a:t>
            </a:r>
            <a:r>
              <a:rPr lang="en-US" sz="2000" b="0" i="0" dirty="0" err="1">
                <a:solidFill>
                  <a:srgbClr val="414141"/>
                </a:solidFill>
                <a:effectLst/>
                <a:latin typeface="Arial" panose="020B0604020202020204" pitchFamily="34" charset="0"/>
              </a:rPr>
              <a:t>abap</a:t>
            </a:r>
            <a:r>
              <a:rPr lang="en-US" sz="2000" b="0" i="0" dirty="0">
                <a:solidFill>
                  <a:srgbClr val="414141"/>
                </a:solidFill>
                <a:effectLst/>
                <a:latin typeface="Arial" panose="020B0604020202020204" pitchFamily="34" charset="0"/>
              </a:rPr>
              <a:t> consultant on UI5 if we can get a batch of a talent pool who is trained from a local institute in UI5 we can use them extensively in upcoming projects. In this way, we may reduce dependence on freelancers, which is applicable for ABAP also.</a:t>
            </a:r>
          </a:p>
          <a:p>
            <a:pPr marL="457200" indent="-457200" algn="l">
              <a:lnSpc>
                <a:spcPct val="150000"/>
              </a:lnSpc>
              <a:buFont typeface="+mj-lt"/>
              <a:buAutoNum type="arabicPeriod"/>
            </a:pPr>
            <a:r>
              <a:rPr lang="en-US" sz="2000" b="0" i="0" dirty="0">
                <a:solidFill>
                  <a:srgbClr val="414141"/>
                </a:solidFill>
                <a:effectLst/>
                <a:latin typeface="Arial" panose="020B0604020202020204" pitchFamily="34" charset="0"/>
              </a:rPr>
              <a:t>The talent pool candidate can be put under a consultant as a shadow resource and start working on simple development.</a:t>
            </a:r>
          </a:p>
          <a:p>
            <a:pPr marL="457200" indent="-457200" algn="l">
              <a:lnSpc>
                <a:spcPct val="150000"/>
              </a:lnSpc>
              <a:buFont typeface="+mj-lt"/>
              <a:buAutoNum type="arabicPeriod"/>
            </a:pPr>
            <a:r>
              <a:rPr lang="en-US" sz="2000" b="0" i="0" dirty="0">
                <a:solidFill>
                  <a:srgbClr val="414141"/>
                </a:solidFill>
                <a:effectLst/>
                <a:latin typeface="Arial" panose="020B0604020202020204" pitchFamily="34" charset="0"/>
              </a:rPr>
              <a:t>The talent pool should work for offices or clients, at least at the initial time WFH should not allow.</a:t>
            </a:r>
          </a:p>
          <a:p>
            <a:pPr marL="457200" indent="-457200" algn="l">
              <a:lnSpc>
                <a:spcPct val="150000"/>
              </a:lnSpc>
              <a:buFont typeface="+mj-lt"/>
              <a:buAutoNum type="arabicPeriod"/>
            </a:pPr>
            <a:r>
              <a:rPr lang="en-US" sz="2000" b="0" i="0" dirty="0">
                <a:solidFill>
                  <a:srgbClr val="414141"/>
                </a:solidFill>
                <a:effectLst/>
                <a:latin typeface="Arial" panose="020B0604020202020204" pitchFamily="34" charset="0"/>
              </a:rPr>
              <a:t>When an associate consultant is able to do basic development, then some Sr. consultants can be utilized in advance of the topic of ABAP such as RAP, BTP etc.</a:t>
            </a:r>
          </a:p>
          <a:p>
            <a:endParaRPr lang="en-IN" sz="2400" dirty="0">
              <a:latin typeface="Montserrat" panose="00000500000000000000" pitchFamily="2" charset="0"/>
            </a:endParaRPr>
          </a:p>
        </p:txBody>
      </p:sp>
    </p:spTree>
    <p:extLst>
      <p:ext uri="{BB962C8B-B14F-4D97-AF65-F5344CB8AC3E}">
        <p14:creationId xmlns:p14="http://schemas.microsoft.com/office/powerpoint/2010/main" val="26477572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7D07692-82B5-4C08-B311-86A787A4DF8B}"/>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4339" name="Content Placeholder 2">
            <a:extLst>
              <a:ext uri="{FF2B5EF4-FFF2-40B4-BE49-F238E27FC236}">
                <a16:creationId xmlns:a16="http://schemas.microsoft.com/office/drawing/2014/main" id="{DC5793D4-AB1B-4FDD-80B6-355FBC48B893}"/>
              </a:ext>
            </a:extLst>
          </p:cNvPr>
          <p:cNvSpPr>
            <a:spLocks noGrp="1"/>
          </p:cNvSpPr>
          <p:nvPr>
            <p:ph idx="1"/>
          </p:nvPr>
        </p:nvSpPr>
        <p:spPr/>
        <p:txBody>
          <a:bodyPr/>
          <a:lstStyle/>
          <a:p>
            <a:pPr eaLnBrk="1" hangingPunct="1"/>
            <a:endParaRPr lang="en-US" altLang="en-US"/>
          </a:p>
        </p:txBody>
      </p:sp>
      <p:sp>
        <p:nvSpPr>
          <p:cNvPr id="14340" name="Rectangle 40">
            <a:extLst>
              <a:ext uri="{FF2B5EF4-FFF2-40B4-BE49-F238E27FC236}">
                <a16:creationId xmlns:a16="http://schemas.microsoft.com/office/drawing/2014/main" id="{1FF643E2-F4F9-4A09-9427-9C106E58E37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A1F5DBAE-D933-4A76-9EC9-05F74E2974CF}"/>
              </a:ext>
            </a:extLst>
          </p:cNvPr>
          <p:cNvSpPr/>
          <p:nvPr/>
        </p:nvSpPr>
        <p:spPr>
          <a:xfrm>
            <a:off x="0" y="-7620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2" name="Rectangle 3">
            <a:extLst>
              <a:ext uri="{FF2B5EF4-FFF2-40B4-BE49-F238E27FC236}">
                <a16:creationId xmlns:a16="http://schemas.microsoft.com/office/drawing/2014/main" id="{A937403F-3B2B-4D9F-BDDF-7ED2505BAD64}"/>
              </a:ext>
            </a:extLst>
          </p:cNvPr>
          <p:cNvSpPr>
            <a:spLocks noChangeArrowheads="1"/>
          </p:cNvSpPr>
          <p:nvPr/>
        </p:nvSpPr>
        <p:spPr bwMode="auto">
          <a:xfrm>
            <a:off x="4000500" y="2851582"/>
            <a:ext cx="1371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IN" sz="3200" dirty="0">
                <a:solidFill>
                  <a:srgbClr val="FFFFFF"/>
                </a:solidFill>
                <a:latin typeface="Trebuchet MS" panose="020B0603020202020204" pitchFamily="34" charset="0"/>
              </a:rPr>
              <a:t>Q &amp; A</a:t>
            </a:r>
            <a:endParaRPr lang="en-US" altLang="en-US" dirty="0">
              <a:solidFill>
                <a:srgbClr val="FFFFFF"/>
              </a:solidFill>
              <a:latin typeface="Trebuchet MS" panose="020B0603020202020204" pitchFamily="34" charset="0"/>
            </a:endParaRPr>
          </a:p>
        </p:txBody>
      </p:sp>
      <p:sp>
        <p:nvSpPr>
          <p:cNvPr id="14343" name="Rectangle 4">
            <a:extLst>
              <a:ext uri="{FF2B5EF4-FFF2-40B4-BE49-F238E27FC236}">
                <a16:creationId xmlns:a16="http://schemas.microsoft.com/office/drawing/2014/main" id="{278F1E89-337C-44E0-BB21-94E0DDE4AB95}"/>
              </a:ext>
            </a:extLst>
          </p:cNvPr>
          <p:cNvSpPr>
            <a:spLocks noChangeArrowheads="1"/>
          </p:cNvSpPr>
          <p:nvPr/>
        </p:nvSpPr>
        <p:spPr bwMode="auto">
          <a:xfrm>
            <a:off x="746125" y="4257675"/>
            <a:ext cx="891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20000"/>
              </a:spcAft>
              <a:buFontTx/>
              <a:buNone/>
            </a:pPr>
            <a:endParaRPr lang="en-US" altLang="en-US" sz="1600" dirty="0">
              <a:solidFill>
                <a:srgbClr val="FFFFFF"/>
              </a:solidFill>
              <a:latin typeface="Trebuchet MS" panose="020B0603020202020204" pitchFamily="34" charset="0"/>
            </a:endParaRPr>
          </a:p>
        </p:txBody>
      </p:sp>
      <p:sp>
        <p:nvSpPr>
          <p:cNvPr id="9" name="Rectangle 3">
            <a:extLst>
              <a:ext uri="{FF2B5EF4-FFF2-40B4-BE49-F238E27FC236}">
                <a16:creationId xmlns:a16="http://schemas.microsoft.com/office/drawing/2014/main" id="{204A73D2-A686-42BE-98EF-39924998CE1A}"/>
              </a:ext>
            </a:extLst>
          </p:cNvPr>
          <p:cNvSpPr>
            <a:spLocks noChangeArrowheads="1"/>
          </p:cNvSpPr>
          <p:nvPr/>
        </p:nvSpPr>
        <p:spPr bwMode="auto">
          <a:xfrm>
            <a:off x="687387" y="3665537"/>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sz="2200" dirty="0">
                <a:solidFill>
                  <a:srgbClr val="FFFFFF"/>
                </a:solidFill>
                <a:latin typeface="Trebuchet MS" panose="020B0603020202020204" pitchFamily="34" charset="0"/>
              </a:rPr>
              <a:t> </a:t>
            </a:r>
          </a:p>
        </p:txBody>
      </p:sp>
    </p:spTree>
    <p:extLst>
      <p:ext uri="{BB962C8B-B14F-4D97-AF65-F5344CB8AC3E}">
        <p14:creationId xmlns:p14="http://schemas.microsoft.com/office/powerpoint/2010/main" val="34568212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5">
            <a:extLst>
              <a:ext uri="{FF2B5EF4-FFF2-40B4-BE49-F238E27FC236}">
                <a16:creationId xmlns:a16="http://schemas.microsoft.com/office/drawing/2014/main" id="{3D33CCF8-9E31-4DE3-A750-0EFBC39331BA}"/>
              </a:ext>
            </a:extLst>
          </p:cNvPr>
          <p:cNvSpPr txBox="1">
            <a:spLocks noChangeArrowheads="1"/>
          </p:cNvSpPr>
          <p:nvPr/>
        </p:nvSpPr>
        <p:spPr bwMode="auto">
          <a:xfrm>
            <a:off x="3581401" y="2841914"/>
            <a:ext cx="2286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57263">
              <a:spcBef>
                <a:spcPct val="20000"/>
              </a:spcBef>
              <a:buFont typeface="Arial" panose="020B0604020202020204" pitchFamily="34" charset="0"/>
              <a:buChar char="•"/>
              <a:tabLst>
                <a:tab pos="955675" algn="l"/>
                <a:tab pos="8558213" algn="r"/>
              </a:tabLst>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tabLst>
                <a:tab pos="955675" algn="l"/>
                <a:tab pos="8558213" algn="r"/>
              </a:tabLst>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tabLst>
                <a:tab pos="955675" algn="l"/>
                <a:tab pos="8558213" algn="r"/>
              </a:tabLst>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9pPr>
          </a:lstStyle>
          <a:p>
            <a:pPr>
              <a:spcBef>
                <a:spcPct val="0"/>
              </a:spcBef>
              <a:buFontTx/>
              <a:buNone/>
            </a:pPr>
            <a:r>
              <a:rPr lang="en-US" altLang="en-US" sz="3600" dirty="0">
                <a:solidFill>
                  <a:schemeClr val="bg1"/>
                </a:solidFill>
                <a:latin typeface="Trebuchet MS" panose="020B0603020202020204" pitchFamily="34" charset="0"/>
              </a:rPr>
              <a:t>Thank You</a:t>
            </a:r>
          </a:p>
          <a:p>
            <a:pPr>
              <a:spcBef>
                <a:spcPct val="0"/>
              </a:spcBef>
              <a:buFontTx/>
              <a:buNone/>
            </a:pPr>
            <a:endParaRPr lang="en-US" altLang="en-US" sz="1800" dirty="0">
              <a:solidFill>
                <a:schemeClr val="bg1"/>
              </a:solidFill>
              <a:latin typeface="Trebuchet MS" panose="020B0603020202020204" pitchFamily="34" charset="0"/>
            </a:endParaRPr>
          </a:p>
          <a:p>
            <a:pPr>
              <a:spcBef>
                <a:spcPct val="0"/>
              </a:spcBef>
              <a:buFontTx/>
              <a:buNone/>
            </a:pPr>
            <a:r>
              <a:rPr lang="en-US" altLang="en-US" sz="1800" dirty="0">
                <a:solidFill>
                  <a:schemeClr val="bg1"/>
                </a:solidFill>
                <a:latin typeface="Trebuchet MS" panose="020B0603020202020204" pitchFamily="34"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79F68C9B-4DA9-4E99-9274-DEA284836B46}"/>
              </a:ext>
            </a:extLst>
          </p:cNvPr>
          <p:cNvSpPr txBox="1">
            <a:spLocks noChangeArrowheads="1"/>
          </p:cNvSpPr>
          <p:nvPr/>
        </p:nvSpPr>
        <p:spPr bwMode="auto">
          <a:xfrm>
            <a:off x="495300" y="274638"/>
            <a:ext cx="89154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defTabSz="957263">
              <a:spcBef>
                <a:spcPct val="20000"/>
              </a:spcBef>
              <a:buFont typeface="Arial" panose="020B0604020202020204" pitchFamily="34" charset="0"/>
              <a:buChar char="•"/>
              <a:tabLst>
                <a:tab pos="955675" algn="l"/>
                <a:tab pos="8558213" algn="r"/>
              </a:tabLst>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tabLst>
                <a:tab pos="955675" algn="l"/>
                <a:tab pos="8558213" algn="r"/>
              </a:tabLst>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tabLst>
                <a:tab pos="955675" algn="l"/>
                <a:tab pos="8558213" algn="r"/>
              </a:tabLst>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IN" sz="2800" dirty="0">
                <a:latin typeface="Trebuchet MS" panose="020B0603020202020204" pitchFamily="34" charset="0"/>
              </a:rPr>
              <a:t>ABAP New Syntax </a:t>
            </a:r>
            <a:endParaRPr lang="en-US" altLang="en-US" sz="2800" dirty="0">
              <a:latin typeface="Trebuchet MS" panose="020B0603020202020204" pitchFamily="34" charset="0"/>
            </a:endParaRPr>
          </a:p>
        </p:txBody>
      </p:sp>
      <p:sp>
        <p:nvSpPr>
          <p:cNvPr id="3" name="TextBox 2">
            <a:extLst>
              <a:ext uri="{FF2B5EF4-FFF2-40B4-BE49-F238E27FC236}">
                <a16:creationId xmlns:a16="http://schemas.microsoft.com/office/drawing/2014/main" id="{C3CD5184-3470-141E-0F26-61F433894004}"/>
              </a:ext>
            </a:extLst>
          </p:cNvPr>
          <p:cNvSpPr txBox="1"/>
          <p:nvPr/>
        </p:nvSpPr>
        <p:spPr>
          <a:xfrm>
            <a:off x="495300" y="1524000"/>
            <a:ext cx="8420100" cy="3416320"/>
          </a:xfrm>
          <a:prstGeom prst="rect">
            <a:avLst/>
          </a:prstGeom>
          <a:noFill/>
        </p:spPr>
        <p:txBody>
          <a:bodyPr wrap="square">
            <a:spAutoFit/>
          </a:bodyPr>
          <a:lstStyle/>
          <a:p>
            <a:pPr algn="l"/>
            <a:r>
              <a:rPr lang="en-US" sz="2400" b="0" i="0" dirty="0">
                <a:solidFill>
                  <a:srgbClr val="414141"/>
                </a:solidFill>
                <a:effectLst/>
                <a:latin typeface="Arial" panose="020B0604020202020204" pitchFamily="34" charset="0"/>
              </a:rPr>
              <a:t>Skill Required : ABAP Knowledge</a:t>
            </a:r>
          </a:p>
          <a:p>
            <a:pPr algn="l"/>
            <a:endParaRPr lang="en-US" sz="2400" b="0" i="0" dirty="0">
              <a:solidFill>
                <a:srgbClr val="414141"/>
              </a:solidFill>
              <a:effectLst/>
              <a:latin typeface="Arial" panose="020B0604020202020204" pitchFamily="34" charset="0"/>
            </a:endParaRPr>
          </a:p>
          <a:p>
            <a:pPr algn="l"/>
            <a:r>
              <a:rPr lang="en-US" sz="2400" b="0" i="0" dirty="0">
                <a:solidFill>
                  <a:srgbClr val="414141"/>
                </a:solidFill>
                <a:effectLst/>
                <a:latin typeface="Arial" panose="020B0604020202020204" pitchFamily="34" charset="0"/>
              </a:rPr>
              <a:t>Trainer : Internal  </a:t>
            </a:r>
          </a:p>
          <a:p>
            <a:pPr algn="l"/>
            <a:endParaRPr lang="en-US" sz="2400" b="0" i="0" dirty="0">
              <a:solidFill>
                <a:srgbClr val="414141"/>
              </a:solidFill>
              <a:effectLst/>
              <a:latin typeface="Arial" panose="020B0604020202020204" pitchFamily="34" charset="0"/>
            </a:endParaRPr>
          </a:p>
          <a:p>
            <a:pPr algn="l"/>
            <a:r>
              <a:rPr lang="en-US" sz="2400" b="0" i="0" dirty="0">
                <a:solidFill>
                  <a:srgbClr val="414141"/>
                </a:solidFill>
                <a:effectLst/>
                <a:latin typeface="Arial" panose="020B0604020202020204" pitchFamily="34" charset="0"/>
              </a:rPr>
              <a:t>Comment : Documents will be shared with all technical consultants and one session will be scheduled to understand if anyone has any issue with new syntax.</a:t>
            </a:r>
          </a:p>
          <a:p>
            <a:pPr algn="l"/>
            <a:endParaRPr lang="en-US" sz="2400" b="0" i="0" dirty="0">
              <a:solidFill>
                <a:srgbClr val="414141"/>
              </a:solidFill>
              <a:effectLst/>
              <a:latin typeface="Arial" panose="020B0604020202020204" pitchFamily="34" charset="0"/>
            </a:endParaRPr>
          </a:p>
          <a:p>
            <a:pPr algn="l"/>
            <a:r>
              <a:rPr lang="en-US" sz="2400" b="0" i="0" dirty="0">
                <a:solidFill>
                  <a:srgbClr val="414141"/>
                </a:solidFill>
                <a:effectLst/>
                <a:latin typeface="Arial" panose="020B0604020202020204" pitchFamily="34" charset="0"/>
              </a:rPr>
              <a:t>Applicable to all project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F9BD6AE-9B5F-19FC-5054-4A5C86BAE981}"/>
              </a:ext>
            </a:extLst>
          </p:cNvPr>
          <p:cNvSpPr>
            <a:spLocks noGrp="1"/>
          </p:cNvSpPr>
          <p:nvPr>
            <p:ph type="title"/>
          </p:nvPr>
        </p:nvSpPr>
        <p:spPr>
          <a:xfrm>
            <a:off x="228600" y="685800"/>
            <a:ext cx="8915400" cy="548640"/>
          </a:xfrm>
        </p:spPr>
        <p:txBody>
          <a:bodyPr/>
          <a:lstStyle/>
          <a:p>
            <a:r>
              <a:rPr lang="en-US" dirty="0"/>
              <a:t>Schedule Detail</a:t>
            </a:r>
          </a:p>
        </p:txBody>
      </p:sp>
      <p:graphicFrame>
        <p:nvGraphicFramePr>
          <p:cNvPr id="5" name="Table 4">
            <a:extLst>
              <a:ext uri="{FF2B5EF4-FFF2-40B4-BE49-F238E27FC236}">
                <a16:creationId xmlns:a16="http://schemas.microsoft.com/office/drawing/2014/main" id="{4857CD7E-5E11-5802-003F-4093C03BE2FA}"/>
              </a:ext>
            </a:extLst>
          </p:cNvPr>
          <p:cNvGraphicFramePr>
            <a:graphicFrameLocks noGrp="1"/>
          </p:cNvGraphicFramePr>
          <p:nvPr>
            <p:extLst>
              <p:ext uri="{D42A27DB-BD31-4B8C-83A1-F6EECF244321}">
                <p14:modId xmlns:p14="http://schemas.microsoft.com/office/powerpoint/2010/main" val="579881633"/>
              </p:ext>
            </p:extLst>
          </p:nvPr>
        </p:nvGraphicFramePr>
        <p:xfrm>
          <a:off x="228600" y="1905000"/>
          <a:ext cx="8915408" cy="851988"/>
        </p:xfrm>
        <a:graphic>
          <a:graphicData uri="http://schemas.openxmlformats.org/drawingml/2006/table">
            <a:tbl>
              <a:tblPr firstRow="1" bandRow="1">
                <a:tableStyleId>{5C22544A-7EE6-4342-B048-85BDC9FD1C3A}</a:tableStyleId>
              </a:tblPr>
              <a:tblGrid>
                <a:gridCol w="566236">
                  <a:extLst>
                    <a:ext uri="{9D8B030D-6E8A-4147-A177-3AD203B41FA5}">
                      <a16:colId xmlns:a16="http://schemas.microsoft.com/office/drawing/2014/main" val="916809709"/>
                    </a:ext>
                  </a:extLst>
                </a:gridCol>
                <a:gridCol w="1428085">
                  <a:extLst>
                    <a:ext uri="{9D8B030D-6E8A-4147-A177-3AD203B41FA5}">
                      <a16:colId xmlns:a16="http://schemas.microsoft.com/office/drawing/2014/main" val="3060926229"/>
                    </a:ext>
                  </a:extLst>
                </a:gridCol>
                <a:gridCol w="653783">
                  <a:extLst>
                    <a:ext uri="{9D8B030D-6E8A-4147-A177-3AD203B41FA5}">
                      <a16:colId xmlns:a16="http://schemas.microsoft.com/office/drawing/2014/main" val="3042523404"/>
                    </a:ext>
                  </a:extLst>
                </a:gridCol>
                <a:gridCol w="916423">
                  <a:extLst>
                    <a:ext uri="{9D8B030D-6E8A-4147-A177-3AD203B41FA5}">
                      <a16:colId xmlns:a16="http://schemas.microsoft.com/office/drawing/2014/main" val="1710407657"/>
                    </a:ext>
                  </a:extLst>
                </a:gridCol>
                <a:gridCol w="916423">
                  <a:extLst>
                    <a:ext uri="{9D8B030D-6E8A-4147-A177-3AD203B41FA5}">
                      <a16:colId xmlns:a16="http://schemas.microsoft.com/office/drawing/2014/main" val="1776412926"/>
                    </a:ext>
                  </a:extLst>
                </a:gridCol>
                <a:gridCol w="472853">
                  <a:extLst>
                    <a:ext uri="{9D8B030D-6E8A-4147-A177-3AD203B41FA5}">
                      <a16:colId xmlns:a16="http://schemas.microsoft.com/office/drawing/2014/main" val="577546723"/>
                    </a:ext>
                  </a:extLst>
                </a:gridCol>
                <a:gridCol w="472853">
                  <a:extLst>
                    <a:ext uri="{9D8B030D-6E8A-4147-A177-3AD203B41FA5}">
                      <a16:colId xmlns:a16="http://schemas.microsoft.com/office/drawing/2014/main" val="1978510167"/>
                    </a:ext>
                  </a:extLst>
                </a:gridCol>
                <a:gridCol w="865840">
                  <a:extLst>
                    <a:ext uri="{9D8B030D-6E8A-4147-A177-3AD203B41FA5}">
                      <a16:colId xmlns:a16="http://schemas.microsoft.com/office/drawing/2014/main" val="1606145301"/>
                    </a:ext>
                  </a:extLst>
                </a:gridCol>
                <a:gridCol w="486470">
                  <a:extLst>
                    <a:ext uri="{9D8B030D-6E8A-4147-A177-3AD203B41FA5}">
                      <a16:colId xmlns:a16="http://schemas.microsoft.com/office/drawing/2014/main" val="3224712151"/>
                    </a:ext>
                  </a:extLst>
                </a:gridCol>
                <a:gridCol w="667401">
                  <a:extLst>
                    <a:ext uri="{9D8B030D-6E8A-4147-A177-3AD203B41FA5}">
                      <a16:colId xmlns:a16="http://schemas.microsoft.com/office/drawing/2014/main" val="854377053"/>
                    </a:ext>
                  </a:extLst>
                </a:gridCol>
                <a:gridCol w="712148">
                  <a:extLst>
                    <a:ext uri="{9D8B030D-6E8A-4147-A177-3AD203B41FA5}">
                      <a16:colId xmlns:a16="http://schemas.microsoft.com/office/drawing/2014/main" val="3906457748"/>
                    </a:ext>
                  </a:extLst>
                </a:gridCol>
                <a:gridCol w="756893">
                  <a:extLst>
                    <a:ext uri="{9D8B030D-6E8A-4147-A177-3AD203B41FA5}">
                      <a16:colId xmlns:a16="http://schemas.microsoft.com/office/drawing/2014/main" val="561619110"/>
                    </a:ext>
                  </a:extLst>
                </a:gridCol>
              </a:tblGrid>
              <a:tr h="425994">
                <a:tc>
                  <a:txBody>
                    <a:bodyPr/>
                    <a:lstStyle/>
                    <a:p>
                      <a:pPr algn="ctr" fontAlgn="b"/>
                      <a:r>
                        <a:rPr lang="en-IN" sz="1200" u="none" strike="noStrike">
                          <a:effectLst/>
                        </a:rPr>
                        <a:t>Sr.No.</a:t>
                      </a:r>
                      <a:endParaRPr lang="en-IN" sz="1200" b="1" i="0" u="none" strike="noStrike">
                        <a:solidFill>
                          <a:srgbClr val="000000"/>
                        </a:solidFill>
                        <a:effectLst/>
                        <a:latin typeface="Aptos Narrow" panose="020B0004020202020204" pitchFamily="34" charset="0"/>
                      </a:endParaRPr>
                    </a:p>
                  </a:txBody>
                  <a:tcPr marL="7637" marR="7637" marT="7637" marB="0" anchor="b"/>
                </a:tc>
                <a:tc>
                  <a:txBody>
                    <a:bodyPr/>
                    <a:lstStyle/>
                    <a:p>
                      <a:pPr algn="ctr" fontAlgn="b"/>
                      <a:r>
                        <a:rPr lang="en-IN" sz="1200" u="none" strike="noStrike">
                          <a:effectLst/>
                        </a:rPr>
                        <a:t>Topic for Training </a:t>
                      </a:r>
                      <a:endParaRPr lang="en-IN" sz="1200" b="1" i="0" u="none" strike="noStrike">
                        <a:solidFill>
                          <a:srgbClr val="000000"/>
                        </a:solidFill>
                        <a:effectLst/>
                        <a:latin typeface="Aptos Narrow" panose="020B0004020202020204" pitchFamily="34" charset="0"/>
                      </a:endParaRPr>
                    </a:p>
                  </a:txBody>
                  <a:tcPr marL="7637" marR="7637" marT="7637" marB="0" anchor="b"/>
                </a:tc>
                <a:tc>
                  <a:txBody>
                    <a:bodyPr/>
                    <a:lstStyle/>
                    <a:p>
                      <a:pPr algn="ctr" fontAlgn="b"/>
                      <a:r>
                        <a:rPr lang="en-IN" sz="1200" u="none" strike="noStrike">
                          <a:effectLst/>
                        </a:rPr>
                        <a:t>Priority </a:t>
                      </a:r>
                      <a:endParaRPr lang="en-IN" sz="1200" b="1" i="0" u="none" strike="noStrike">
                        <a:solidFill>
                          <a:srgbClr val="000000"/>
                        </a:solidFill>
                        <a:effectLst/>
                        <a:latin typeface="Aptos Narrow" panose="020B0004020202020204" pitchFamily="34" charset="0"/>
                      </a:endParaRPr>
                    </a:p>
                  </a:txBody>
                  <a:tcPr marL="7637" marR="7637" marT="7637" marB="0" anchor="b"/>
                </a:tc>
                <a:tc>
                  <a:txBody>
                    <a:bodyPr/>
                    <a:lstStyle/>
                    <a:p>
                      <a:pPr algn="ctr" fontAlgn="b"/>
                      <a:r>
                        <a:rPr lang="en-IN" sz="1200" u="none" strike="noStrike">
                          <a:effectLst/>
                        </a:rPr>
                        <a:t>Start Date</a:t>
                      </a:r>
                      <a:endParaRPr lang="en-IN" sz="1200" b="1" i="0" u="none" strike="noStrike">
                        <a:solidFill>
                          <a:srgbClr val="000000"/>
                        </a:solidFill>
                        <a:effectLst/>
                        <a:latin typeface="Aptos Narrow" panose="020B0004020202020204" pitchFamily="34" charset="0"/>
                      </a:endParaRPr>
                    </a:p>
                  </a:txBody>
                  <a:tcPr marL="7637" marR="7637" marT="7637" marB="0" anchor="b"/>
                </a:tc>
                <a:tc>
                  <a:txBody>
                    <a:bodyPr/>
                    <a:lstStyle/>
                    <a:p>
                      <a:pPr algn="ctr" fontAlgn="b"/>
                      <a:r>
                        <a:rPr lang="en-IN" sz="1200" u="none" strike="noStrike">
                          <a:effectLst/>
                        </a:rPr>
                        <a:t>End Date</a:t>
                      </a:r>
                      <a:endParaRPr lang="en-IN" sz="1200" b="1" i="0" u="none" strike="noStrike">
                        <a:solidFill>
                          <a:srgbClr val="000000"/>
                        </a:solidFill>
                        <a:effectLst/>
                        <a:latin typeface="Aptos Narrow" panose="020B0004020202020204" pitchFamily="34" charset="0"/>
                      </a:endParaRPr>
                    </a:p>
                  </a:txBody>
                  <a:tcPr marL="7637" marR="7637" marT="7637" marB="0" anchor="b"/>
                </a:tc>
                <a:tc>
                  <a:txBody>
                    <a:bodyPr/>
                    <a:lstStyle/>
                    <a:p>
                      <a:pPr algn="ctr" fontAlgn="b"/>
                      <a:r>
                        <a:rPr lang="en-IN" sz="1200" u="none" strike="noStrike">
                          <a:effectLst/>
                        </a:rPr>
                        <a:t>In Time</a:t>
                      </a:r>
                      <a:endParaRPr lang="en-IN" sz="1200" b="1" i="0" u="none" strike="noStrike">
                        <a:solidFill>
                          <a:srgbClr val="000000"/>
                        </a:solidFill>
                        <a:effectLst/>
                        <a:latin typeface="Aptos Narrow" panose="020B0004020202020204" pitchFamily="34" charset="0"/>
                      </a:endParaRPr>
                    </a:p>
                  </a:txBody>
                  <a:tcPr marL="7637" marR="7637" marT="7637" marB="0" anchor="b"/>
                </a:tc>
                <a:tc>
                  <a:txBody>
                    <a:bodyPr/>
                    <a:lstStyle/>
                    <a:p>
                      <a:pPr algn="ctr" fontAlgn="b"/>
                      <a:r>
                        <a:rPr lang="en-IN" sz="1200" u="none" strike="noStrike">
                          <a:effectLst/>
                        </a:rPr>
                        <a:t>Out Time</a:t>
                      </a:r>
                      <a:endParaRPr lang="en-IN" sz="1200" b="1" i="0" u="none" strike="noStrike">
                        <a:solidFill>
                          <a:srgbClr val="000000"/>
                        </a:solidFill>
                        <a:effectLst/>
                        <a:latin typeface="Aptos Narrow" panose="020B0004020202020204" pitchFamily="34" charset="0"/>
                      </a:endParaRPr>
                    </a:p>
                  </a:txBody>
                  <a:tcPr marL="7637" marR="7637" marT="7637" marB="0" anchor="b"/>
                </a:tc>
                <a:tc>
                  <a:txBody>
                    <a:bodyPr/>
                    <a:lstStyle/>
                    <a:p>
                      <a:pPr algn="ctr" fontAlgn="b"/>
                      <a:r>
                        <a:rPr lang="en-IN" sz="1200" u="none" strike="noStrike">
                          <a:effectLst/>
                        </a:rPr>
                        <a:t>Consultant</a:t>
                      </a:r>
                      <a:endParaRPr lang="en-IN" sz="1200" b="1" i="0" u="none" strike="noStrike">
                        <a:solidFill>
                          <a:srgbClr val="000000"/>
                        </a:solidFill>
                        <a:effectLst/>
                        <a:latin typeface="Aptos Narrow" panose="020B0004020202020204" pitchFamily="34" charset="0"/>
                      </a:endParaRPr>
                    </a:p>
                  </a:txBody>
                  <a:tcPr marL="7637" marR="7637" marT="7637" marB="0" anchor="b"/>
                </a:tc>
                <a:tc>
                  <a:txBody>
                    <a:bodyPr/>
                    <a:lstStyle/>
                    <a:p>
                      <a:pPr algn="ctr" fontAlgn="b"/>
                      <a:r>
                        <a:rPr lang="en-IN" sz="1200" u="none" strike="noStrike">
                          <a:effectLst/>
                        </a:rPr>
                        <a:t>Band</a:t>
                      </a:r>
                      <a:endParaRPr lang="en-IN" sz="1200" b="1" i="0" u="none" strike="noStrike">
                        <a:solidFill>
                          <a:srgbClr val="000000"/>
                        </a:solidFill>
                        <a:effectLst/>
                        <a:latin typeface="Aptos Narrow" panose="020B0004020202020204" pitchFamily="34" charset="0"/>
                      </a:endParaRPr>
                    </a:p>
                  </a:txBody>
                  <a:tcPr marL="7637" marR="7637" marT="7637" marB="0" anchor="b"/>
                </a:tc>
                <a:tc>
                  <a:txBody>
                    <a:bodyPr/>
                    <a:lstStyle/>
                    <a:p>
                      <a:pPr algn="ctr" fontAlgn="b"/>
                      <a:r>
                        <a:rPr lang="en-IN" sz="1200" u="none" strike="noStrike">
                          <a:effectLst/>
                        </a:rPr>
                        <a:t>Traning Type</a:t>
                      </a:r>
                      <a:endParaRPr lang="en-IN" sz="1200" b="1" i="0" u="none" strike="noStrike">
                        <a:solidFill>
                          <a:srgbClr val="000000"/>
                        </a:solidFill>
                        <a:effectLst/>
                        <a:latin typeface="Aptos Narrow" panose="020B0004020202020204" pitchFamily="34" charset="0"/>
                      </a:endParaRPr>
                    </a:p>
                  </a:txBody>
                  <a:tcPr marL="7637" marR="7637" marT="7637" marB="0" anchor="b"/>
                </a:tc>
                <a:tc>
                  <a:txBody>
                    <a:bodyPr/>
                    <a:lstStyle/>
                    <a:p>
                      <a:pPr algn="ctr" fontAlgn="b"/>
                      <a:r>
                        <a:rPr lang="en-IN" sz="1200" u="none" strike="noStrike">
                          <a:effectLst/>
                        </a:rPr>
                        <a:t>Trainer-1</a:t>
                      </a:r>
                      <a:endParaRPr lang="en-IN" sz="1200" b="1" i="0" u="none" strike="noStrike">
                        <a:solidFill>
                          <a:srgbClr val="000000"/>
                        </a:solidFill>
                        <a:effectLst/>
                        <a:latin typeface="Aptos Narrow" panose="020B0004020202020204" pitchFamily="34" charset="0"/>
                      </a:endParaRPr>
                    </a:p>
                  </a:txBody>
                  <a:tcPr marL="7637" marR="7637" marT="7637" marB="0" anchor="b"/>
                </a:tc>
                <a:tc>
                  <a:txBody>
                    <a:bodyPr/>
                    <a:lstStyle/>
                    <a:p>
                      <a:pPr algn="ctr" fontAlgn="b"/>
                      <a:r>
                        <a:rPr lang="en-IN" sz="1200" u="none" strike="noStrike">
                          <a:effectLst/>
                        </a:rPr>
                        <a:t>Trainer-2</a:t>
                      </a:r>
                      <a:endParaRPr lang="en-IN" sz="1200" b="1" i="0" u="none" strike="noStrike">
                        <a:solidFill>
                          <a:srgbClr val="000000"/>
                        </a:solidFill>
                        <a:effectLst/>
                        <a:latin typeface="Aptos Narrow" panose="020B0004020202020204" pitchFamily="34" charset="0"/>
                      </a:endParaRPr>
                    </a:p>
                  </a:txBody>
                  <a:tcPr marL="7637" marR="7637" marT="7637" marB="0" anchor="b"/>
                </a:tc>
                <a:extLst>
                  <a:ext uri="{0D108BD9-81ED-4DB2-BD59-A6C34878D82A}">
                    <a16:rowId xmlns:a16="http://schemas.microsoft.com/office/drawing/2014/main" val="4040618313"/>
                  </a:ext>
                </a:extLst>
              </a:tr>
              <a:tr h="425994">
                <a:tc>
                  <a:txBody>
                    <a:bodyPr/>
                    <a:lstStyle/>
                    <a:p>
                      <a:pPr algn="r" fontAlgn="b"/>
                      <a:r>
                        <a:rPr lang="en-IN" sz="1200" u="none" strike="noStrike">
                          <a:effectLst/>
                        </a:rPr>
                        <a:t>1</a:t>
                      </a:r>
                      <a:endParaRPr lang="en-IN" sz="1200" b="0" i="0" u="none" strike="noStrike">
                        <a:solidFill>
                          <a:srgbClr val="000000"/>
                        </a:solidFill>
                        <a:effectLst/>
                        <a:latin typeface="Trebuchet MS" panose="020B0603020202020204" pitchFamily="34" charset="0"/>
                      </a:endParaRPr>
                    </a:p>
                  </a:txBody>
                  <a:tcPr marL="7637" marR="7637" marT="7637" marB="0" anchor="b"/>
                </a:tc>
                <a:tc>
                  <a:txBody>
                    <a:bodyPr/>
                    <a:lstStyle/>
                    <a:p>
                      <a:pPr algn="l" fontAlgn="b"/>
                      <a:r>
                        <a:rPr lang="en-IN" sz="1200" u="none" strike="noStrike">
                          <a:effectLst/>
                        </a:rPr>
                        <a:t>ABAP New Syntax</a:t>
                      </a:r>
                      <a:endParaRPr lang="en-IN" sz="1200" b="0" i="0" u="none" strike="noStrike">
                        <a:solidFill>
                          <a:srgbClr val="000000"/>
                        </a:solidFill>
                        <a:effectLst/>
                        <a:latin typeface="Trebuchet MS" panose="020B0603020202020204" pitchFamily="34" charset="0"/>
                      </a:endParaRPr>
                    </a:p>
                  </a:txBody>
                  <a:tcPr marL="7637" marR="7637" marT="7637" marB="0" anchor="b"/>
                </a:tc>
                <a:tc>
                  <a:txBody>
                    <a:bodyPr/>
                    <a:lstStyle/>
                    <a:p>
                      <a:pPr algn="l" fontAlgn="b"/>
                      <a:r>
                        <a:rPr lang="en-IN" sz="1200" u="none" strike="noStrike">
                          <a:effectLst/>
                        </a:rPr>
                        <a:t>P-1</a:t>
                      </a:r>
                      <a:endParaRPr lang="en-IN" sz="1200" b="0" i="0" u="none" strike="noStrike">
                        <a:solidFill>
                          <a:srgbClr val="000000"/>
                        </a:solidFill>
                        <a:effectLst/>
                        <a:latin typeface="Trebuchet MS" panose="020B0603020202020204" pitchFamily="34" charset="0"/>
                      </a:endParaRPr>
                    </a:p>
                  </a:txBody>
                  <a:tcPr marL="7637" marR="7637" marT="7637" marB="0" anchor="b"/>
                </a:tc>
                <a:tc>
                  <a:txBody>
                    <a:bodyPr/>
                    <a:lstStyle/>
                    <a:p>
                      <a:pPr algn="l" fontAlgn="b"/>
                      <a:r>
                        <a:rPr lang="en-IN" sz="1200" u="none" strike="noStrike">
                          <a:effectLst/>
                        </a:rPr>
                        <a:t>17.09.2024</a:t>
                      </a:r>
                      <a:endParaRPr lang="en-IN" sz="1200" b="0" i="0" u="none" strike="noStrike">
                        <a:solidFill>
                          <a:srgbClr val="000000"/>
                        </a:solidFill>
                        <a:effectLst/>
                        <a:latin typeface="Trebuchet MS" panose="020B0603020202020204" pitchFamily="34" charset="0"/>
                      </a:endParaRPr>
                    </a:p>
                  </a:txBody>
                  <a:tcPr marL="7637" marR="7637" marT="7637" marB="0" anchor="b"/>
                </a:tc>
                <a:tc>
                  <a:txBody>
                    <a:bodyPr/>
                    <a:lstStyle/>
                    <a:p>
                      <a:pPr algn="l" fontAlgn="b"/>
                      <a:r>
                        <a:rPr lang="en-IN" sz="1200" u="none" strike="noStrike">
                          <a:effectLst/>
                        </a:rPr>
                        <a:t>17.09.2024</a:t>
                      </a:r>
                      <a:endParaRPr lang="en-IN" sz="1200" b="0" i="0" u="none" strike="noStrike">
                        <a:solidFill>
                          <a:srgbClr val="000000"/>
                        </a:solidFill>
                        <a:effectLst/>
                        <a:latin typeface="Trebuchet MS" panose="020B0603020202020204" pitchFamily="34" charset="0"/>
                      </a:endParaRPr>
                    </a:p>
                  </a:txBody>
                  <a:tcPr marL="7637" marR="7637" marT="7637" marB="0" anchor="b"/>
                </a:tc>
                <a:tc>
                  <a:txBody>
                    <a:bodyPr/>
                    <a:lstStyle/>
                    <a:p>
                      <a:pPr algn="r" fontAlgn="b"/>
                      <a:r>
                        <a:rPr lang="en-IN" sz="1200" u="none" strike="noStrike">
                          <a:effectLst/>
                        </a:rPr>
                        <a:t>6:00 PM</a:t>
                      </a:r>
                      <a:endParaRPr lang="en-IN" sz="1200" b="0" i="0" u="none" strike="noStrike">
                        <a:solidFill>
                          <a:srgbClr val="000000"/>
                        </a:solidFill>
                        <a:effectLst/>
                        <a:latin typeface="Trebuchet MS" panose="020B0603020202020204" pitchFamily="34" charset="0"/>
                      </a:endParaRPr>
                    </a:p>
                  </a:txBody>
                  <a:tcPr marL="7637" marR="7637" marT="7637" marB="0" anchor="b"/>
                </a:tc>
                <a:tc>
                  <a:txBody>
                    <a:bodyPr/>
                    <a:lstStyle/>
                    <a:p>
                      <a:pPr algn="r" fontAlgn="b"/>
                      <a:r>
                        <a:rPr lang="en-IN" sz="1200" u="none" strike="noStrike">
                          <a:effectLst/>
                        </a:rPr>
                        <a:t>7:00 PM</a:t>
                      </a:r>
                      <a:endParaRPr lang="en-IN" sz="1200" b="0" i="0" u="none" strike="noStrike">
                        <a:solidFill>
                          <a:srgbClr val="000000"/>
                        </a:solidFill>
                        <a:effectLst/>
                        <a:latin typeface="Trebuchet MS" panose="020B0603020202020204" pitchFamily="34" charset="0"/>
                      </a:endParaRPr>
                    </a:p>
                  </a:txBody>
                  <a:tcPr marL="7637" marR="7637" marT="7637" marB="0" anchor="b"/>
                </a:tc>
                <a:tc>
                  <a:txBody>
                    <a:bodyPr/>
                    <a:lstStyle/>
                    <a:p>
                      <a:pPr algn="l" fontAlgn="b"/>
                      <a:r>
                        <a:rPr lang="en-IN" sz="1200" u="none" strike="noStrike">
                          <a:effectLst/>
                        </a:rPr>
                        <a:t>      ALL</a:t>
                      </a:r>
                      <a:endParaRPr lang="en-IN" sz="1200" b="1" i="0" u="none" strike="noStrike">
                        <a:solidFill>
                          <a:srgbClr val="000000"/>
                        </a:solidFill>
                        <a:effectLst/>
                        <a:latin typeface="Aptos Narrow" panose="020B0004020202020204" pitchFamily="34" charset="0"/>
                      </a:endParaRPr>
                    </a:p>
                  </a:txBody>
                  <a:tcPr marL="7637" marR="7637" marT="7637" marB="0" anchor="b"/>
                </a:tc>
                <a:tc>
                  <a:txBody>
                    <a:bodyPr/>
                    <a:lstStyle/>
                    <a:p>
                      <a:pPr algn="l" fontAlgn="b"/>
                      <a:r>
                        <a:rPr lang="en-IN" sz="1200" u="none" strike="noStrike">
                          <a:effectLst/>
                        </a:rPr>
                        <a:t>       ALL</a:t>
                      </a:r>
                      <a:endParaRPr lang="en-IN" sz="1200" b="0" i="0" u="none" strike="noStrike">
                        <a:solidFill>
                          <a:srgbClr val="000000"/>
                        </a:solidFill>
                        <a:effectLst/>
                        <a:latin typeface="Trebuchet MS" panose="020B0603020202020204" pitchFamily="34" charset="0"/>
                      </a:endParaRPr>
                    </a:p>
                  </a:txBody>
                  <a:tcPr marL="7637" marR="7637" marT="7637" marB="0" anchor="b"/>
                </a:tc>
                <a:tc>
                  <a:txBody>
                    <a:bodyPr/>
                    <a:lstStyle/>
                    <a:p>
                      <a:pPr algn="l" fontAlgn="b"/>
                      <a:r>
                        <a:rPr lang="en-IN" sz="1200" u="none" strike="noStrike">
                          <a:effectLst/>
                        </a:rPr>
                        <a:t> Internal</a:t>
                      </a:r>
                      <a:endParaRPr lang="en-IN" sz="1200" b="0" i="0" u="none" strike="noStrike">
                        <a:solidFill>
                          <a:srgbClr val="000000"/>
                        </a:solidFill>
                        <a:effectLst/>
                        <a:latin typeface="Trebuchet MS" panose="020B0603020202020204" pitchFamily="34" charset="0"/>
                      </a:endParaRPr>
                    </a:p>
                  </a:txBody>
                  <a:tcPr marL="7637" marR="7637" marT="7637" marB="0" anchor="b"/>
                </a:tc>
                <a:tc>
                  <a:txBody>
                    <a:bodyPr/>
                    <a:lstStyle/>
                    <a:p>
                      <a:pPr algn="l" fontAlgn="b"/>
                      <a:r>
                        <a:rPr lang="en-IN" sz="1200" u="none" strike="noStrike">
                          <a:effectLst/>
                        </a:rPr>
                        <a:t>Santosh</a:t>
                      </a:r>
                      <a:endParaRPr lang="en-IN" sz="1200" b="0" i="0" u="none" strike="noStrike">
                        <a:solidFill>
                          <a:srgbClr val="000000"/>
                        </a:solidFill>
                        <a:effectLst/>
                        <a:latin typeface="Trebuchet MS" panose="020B0603020202020204" pitchFamily="34" charset="0"/>
                      </a:endParaRPr>
                    </a:p>
                  </a:txBody>
                  <a:tcPr marL="7637" marR="7637" marT="7637" marB="0" anchor="b"/>
                </a:tc>
                <a:tc>
                  <a:txBody>
                    <a:bodyPr/>
                    <a:lstStyle/>
                    <a:p>
                      <a:pPr algn="l" fontAlgn="b"/>
                      <a:r>
                        <a:rPr lang="en-IN" sz="1200" u="none" strike="noStrike" dirty="0">
                          <a:effectLst/>
                        </a:rPr>
                        <a:t>Santosh</a:t>
                      </a:r>
                      <a:endParaRPr lang="en-IN" sz="1200" b="0" i="0" u="none" strike="noStrike" dirty="0">
                        <a:solidFill>
                          <a:srgbClr val="000000"/>
                        </a:solidFill>
                        <a:effectLst/>
                        <a:latin typeface="Trebuchet MS" panose="020B0603020202020204" pitchFamily="34" charset="0"/>
                      </a:endParaRPr>
                    </a:p>
                  </a:txBody>
                  <a:tcPr marL="7637" marR="7637" marT="7637" marB="0" anchor="b"/>
                </a:tc>
                <a:extLst>
                  <a:ext uri="{0D108BD9-81ED-4DB2-BD59-A6C34878D82A}">
                    <a16:rowId xmlns:a16="http://schemas.microsoft.com/office/drawing/2014/main" val="3925580008"/>
                  </a:ext>
                </a:extLst>
              </a:tr>
            </a:tbl>
          </a:graphicData>
        </a:graphic>
      </p:graphicFrame>
    </p:spTree>
    <p:extLst>
      <p:ext uri="{BB962C8B-B14F-4D97-AF65-F5344CB8AC3E}">
        <p14:creationId xmlns:p14="http://schemas.microsoft.com/office/powerpoint/2010/main" val="3457874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7D07692-82B5-4C08-B311-86A787A4DF8B}"/>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4339" name="Content Placeholder 2">
            <a:extLst>
              <a:ext uri="{FF2B5EF4-FFF2-40B4-BE49-F238E27FC236}">
                <a16:creationId xmlns:a16="http://schemas.microsoft.com/office/drawing/2014/main" id="{DC5793D4-AB1B-4FDD-80B6-355FBC48B893}"/>
              </a:ext>
            </a:extLst>
          </p:cNvPr>
          <p:cNvSpPr>
            <a:spLocks noGrp="1"/>
          </p:cNvSpPr>
          <p:nvPr>
            <p:ph idx="1"/>
          </p:nvPr>
        </p:nvSpPr>
        <p:spPr/>
        <p:txBody>
          <a:bodyPr/>
          <a:lstStyle/>
          <a:p>
            <a:pPr eaLnBrk="1" hangingPunct="1"/>
            <a:endParaRPr lang="en-US" altLang="en-US"/>
          </a:p>
        </p:txBody>
      </p:sp>
      <p:sp>
        <p:nvSpPr>
          <p:cNvPr id="14340" name="Rectangle 40">
            <a:extLst>
              <a:ext uri="{FF2B5EF4-FFF2-40B4-BE49-F238E27FC236}">
                <a16:creationId xmlns:a16="http://schemas.microsoft.com/office/drawing/2014/main" id="{1FF643E2-F4F9-4A09-9427-9C106E58E37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A1F5DBAE-D933-4A76-9EC9-05F74E2974CF}"/>
              </a:ext>
            </a:extLst>
          </p:cNvPr>
          <p:cNvSpPr/>
          <p:nvPr/>
        </p:nvSpPr>
        <p:spPr>
          <a:xfrm>
            <a:off x="0" y="-7620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2" name="Rectangle 3">
            <a:extLst>
              <a:ext uri="{FF2B5EF4-FFF2-40B4-BE49-F238E27FC236}">
                <a16:creationId xmlns:a16="http://schemas.microsoft.com/office/drawing/2014/main" id="{A937403F-3B2B-4D9F-BDDF-7ED2505BAD64}"/>
              </a:ext>
            </a:extLst>
          </p:cNvPr>
          <p:cNvSpPr>
            <a:spLocks noChangeArrowheads="1"/>
          </p:cNvSpPr>
          <p:nvPr/>
        </p:nvSpPr>
        <p:spPr bwMode="auto">
          <a:xfrm>
            <a:off x="746126" y="2770187"/>
            <a:ext cx="8397874"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IN" sz="3200" dirty="0">
                <a:solidFill>
                  <a:srgbClr val="FFFFFF"/>
                </a:solidFill>
                <a:latin typeface="Trebuchet MS" panose="020B0603020202020204" pitchFamily="34" charset="0"/>
              </a:rPr>
              <a:t>ABAP </a:t>
            </a:r>
            <a:r>
              <a:rPr lang="en-IN" sz="3200" dirty="0" err="1">
                <a:solidFill>
                  <a:srgbClr val="FFFFFF"/>
                </a:solidFill>
                <a:latin typeface="Trebuchet MS" panose="020B0603020202020204" pitchFamily="34" charset="0"/>
              </a:rPr>
              <a:t>Webdynpro</a:t>
            </a:r>
            <a:endParaRPr lang="en-US" altLang="en-US" dirty="0">
              <a:solidFill>
                <a:srgbClr val="FFFFFF"/>
              </a:solidFill>
              <a:latin typeface="Trebuchet MS" panose="020B0603020202020204" pitchFamily="34" charset="0"/>
            </a:endParaRPr>
          </a:p>
        </p:txBody>
      </p:sp>
      <p:sp>
        <p:nvSpPr>
          <p:cNvPr id="14343" name="Rectangle 4">
            <a:extLst>
              <a:ext uri="{FF2B5EF4-FFF2-40B4-BE49-F238E27FC236}">
                <a16:creationId xmlns:a16="http://schemas.microsoft.com/office/drawing/2014/main" id="{278F1E89-337C-44E0-BB21-94E0DDE4AB95}"/>
              </a:ext>
            </a:extLst>
          </p:cNvPr>
          <p:cNvSpPr>
            <a:spLocks noChangeArrowheads="1"/>
          </p:cNvSpPr>
          <p:nvPr/>
        </p:nvSpPr>
        <p:spPr bwMode="auto">
          <a:xfrm>
            <a:off x="746125" y="4257675"/>
            <a:ext cx="891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20000"/>
              </a:spcAft>
              <a:buFontTx/>
              <a:buNone/>
            </a:pPr>
            <a:endParaRPr lang="en-US" altLang="en-US" sz="1600" dirty="0">
              <a:solidFill>
                <a:srgbClr val="FFFFFF"/>
              </a:solidFill>
              <a:latin typeface="Trebuchet MS" panose="020B0603020202020204" pitchFamily="34" charset="0"/>
            </a:endParaRPr>
          </a:p>
        </p:txBody>
      </p:sp>
      <p:sp>
        <p:nvSpPr>
          <p:cNvPr id="9" name="Rectangle 3">
            <a:extLst>
              <a:ext uri="{FF2B5EF4-FFF2-40B4-BE49-F238E27FC236}">
                <a16:creationId xmlns:a16="http://schemas.microsoft.com/office/drawing/2014/main" id="{204A73D2-A686-42BE-98EF-39924998CE1A}"/>
              </a:ext>
            </a:extLst>
          </p:cNvPr>
          <p:cNvSpPr>
            <a:spLocks noChangeArrowheads="1"/>
          </p:cNvSpPr>
          <p:nvPr/>
        </p:nvSpPr>
        <p:spPr bwMode="auto">
          <a:xfrm>
            <a:off x="687387" y="3665537"/>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sz="2200" dirty="0">
                <a:solidFill>
                  <a:srgbClr val="FFFFFF"/>
                </a:solidFill>
                <a:latin typeface="Trebuchet MS" panose="020B0603020202020204" pitchFamily="34" charset="0"/>
              </a:rPr>
              <a:t> </a:t>
            </a:r>
          </a:p>
        </p:txBody>
      </p:sp>
    </p:spTree>
    <p:extLst>
      <p:ext uri="{BB962C8B-B14F-4D97-AF65-F5344CB8AC3E}">
        <p14:creationId xmlns:p14="http://schemas.microsoft.com/office/powerpoint/2010/main" val="1336231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HBT Presentation Format  -  Compatibility Mode" id="{3CE81759-7F2C-424F-A7CB-E772198FA6F3}" vid="{366B5C61-24D4-4BD0-B013-BF35A09AB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3921</TotalTime>
  <Words>4748</Words>
  <Application>Microsoft Office PowerPoint</Application>
  <PresentationFormat>A4 Paper (210x297 mm)</PresentationFormat>
  <Paragraphs>2358</Paragraphs>
  <Slides>63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Aptos Narrow</vt:lpstr>
      <vt:lpstr>Arial</vt:lpstr>
      <vt:lpstr>Calibri</vt:lpstr>
      <vt:lpstr>Montserrat</vt:lpstr>
      <vt:lpstr>Myriad Landor</vt:lpstr>
      <vt:lpstr>Trebuchet MS</vt:lpstr>
      <vt:lpstr>Office Theme</vt:lpstr>
      <vt:lpstr>PowerPoint Presentation</vt:lpstr>
      <vt:lpstr>PowerPoint Presentation</vt:lpstr>
      <vt:lpstr>PowerPoint Presentation</vt:lpstr>
      <vt:lpstr>PowerPoint Presentation</vt:lpstr>
      <vt:lpstr>PowerPoint Presentation</vt:lpstr>
      <vt:lpstr>e</vt:lpstr>
      <vt:lpstr>PowerPoint Presentation</vt:lpstr>
      <vt:lpstr>Schedule Detail</vt:lpstr>
      <vt:lpstr>PowerPoint Presentation</vt:lpstr>
      <vt:lpstr>Webdynpro</vt:lpstr>
      <vt:lpstr>Schedule Detail</vt:lpstr>
      <vt:lpstr>PowerPoint Presentation</vt:lpstr>
      <vt:lpstr>PowerPoint Presentation</vt:lpstr>
      <vt:lpstr>Workflow</vt:lpstr>
      <vt:lpstr>Schedule Detail</vt:lpstr>
      <vt:lpstr>PowerPoint Presentation</vt:lpstr>
      <vt:lpstr>PowerPoint Presentation</vt:lpstr>
      <vt:lpstr>Adobe with Script (BTP)</vt:lpstr>
      <vt:lpstr>Schedule Detail</vt:lpstr>
      <vt:lpstr>PowerPoint Presentation</vt:lpstr>
      <vt:lpstr>PowerPoint Presentation</vt:lpstr>
      <vt:lpstr>UI5</vt:lpstr>
      <vt:lpstr>Schedule Detail</vt:lpstr>
      <vt:lpstr>PowerPoint Presentation</vt:lpstr>
      <vt:lpstr>PowerPoint Presentation</vt:lpstr>
      <vt:lpstr>CDS,RAP, Fiori Element</vt:lpstr>
      <vt:lpstr>Schedule Detail</vt:lpstr>
      <vt:lpstr>PowerPoint Presentation</vt:lpstr>
      <vt:lpstr>PowerPoint Presentation</vt:lpstr>
      <vt:lpstr>BTP DMS</vt:lpstr>
      <vt:lpstr>Schedule Detail</vt:lpstr>
      <vt:lpstr>PowerPoint Presentation</vt:lpstr>
      <vt:lpstr>PowerPoint Presentation</vt:lpstr>
      <vt:lpstr>Odata</vt:lpstr>
      <vt:lpstr>Schedule Detail</vt:lpstr>
      <vt:lpstr>PowerPoint Presentation</vt:lpstr>
      <vt:lpstr>PowerPoint Presentation</vt:lpstr>
      <vt:lpstr>PowerPoint Presentation</vt:lpstr>
      <vt:lpstr>BTP Build Workzone</vt:lpstr>
      <vt:lpstr>Schedule Detail</vt:lpstr>
      <vt:lpstr>PowerPoint Presentation</vt:lpstr>
      <vt:lpstr>PowerPoint Presentation</vt:lpstr>
      <vt:lpstr>CPI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To Review</vt:lpstr>
      <vt:lpstr>PowerPoint Presentation</vt:lpstr>
      <vt:lpstr>Recommendation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BHAGWAT Aniket/HIGHBAR/H.O.</dc:creator>
  <cp:lastModifiedBy>vinay singh</cp:lastModifiedBy>
  <cp:revision>59</cp:revision>
  <dcterms:created xsi:type="dcterms:W3CDTF">2020-07-22T04:57:28Z</dcterms:created>
  <dcterms:modified xsi:type="dcterms:W3CDTF">2024-09-24T03:18:34Z</dcterms:modified>
</cp:coreProperties>
</file>