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8" r:id="rId2"/>
    <p:sldId id="259" r:id="rId3"/>
    <p:sldId id="311" r:id="rId4"/>
    <p:sldId id="312" r:id="rId5"/>
    <p:sldId id="261" r:id="rId6"/>
    <p:sldId id="306" r:id="rId7"/>
    <p:sldId id="287" r:id="rId8"/>
    <p:sldId id="362" r:id="rId9"/>
    <p:sldId id="313" r:id="rId10"/>
    <p:sldId id="325" r:id="rId11"/>
    <p:sldId id="326" r:id="rId12"/>
    <p:sldId id="328" r:id="rId13"/>
    <p:sldId id="329" r:id="rId14"/>
    <p:sldId id="327" r:id="rId15"/>
    <p:sldId id="330" r:id="rId16"/>
    <p:sldId id="331" r:id="rId17"/>
    <p:sldId id="332" r:id="rId18"/>
    <p:sldId id="333" r:id="rId19"/>
    <p:sldId id="321" r:id="rId20"/>
    <p:sldId id="275" r:id="rId21"/>
  </p:sldIdLst>
  <p:sldSz cx="9906000" cy="6858000" type="A4"/>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A9AC"/>
    <a:srgbClr val="CAC2B8"/>
    <a:srgbClr val="009FC2"/>
    <a:srgbClr val="9D3393"/>
    <a:srgbClr val="791D7E"/>
    <a:srgbClr val="401954"/>
    <a:srgbClr val="A6A6A6"/>
    <a:srgbClr val="3010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9" autoAdjust="0"/>
    <p:restoredTop sz="94728" autoAdjust="0"/>
  </p:normalViewPr>
  <p:slideViewPr>
    <p:cSldViewPr>
      <p:cViewPr varScale="1">
        <p:scale>
          <a:sx n="69" d="100"/>
          <a:sy n="69" d="100"/>
        </p:scale>
        <p:origin x="127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0D44B47-2DAD-4E5A-A401-FB01451CF89E}"/>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19ADBFAF-217B-41E5-996D-65DD8B320A29}"/>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75A712BA-446F-47FE-BA02-1F3AEE52CFC1}" type="datetimeFigureOut">
              <a:rPr lang="en-US"/>
              <a:pPr>
                <a:defRPr/>
              </a:pPr>
              <a:t>9/7/2024</a:t>
            </a:fld>
            <a:endParaRPr lang="en-US"/>
          </a:p>
        </p:txBody>
      </p:sp>
      <p:sp>
        <p:nvSpPr>
          <p:cNvPr id="4" name="Slide Image Placeholder 3">
            <a:extLst>
              <a:ext uri="{FF2B5EF4-FFF2-40B4-BE49-F238E27FC236}">
                <a16:creationId xmlns:a16="http://schemas.microsoft.com/office/drawing/2014/main" id="{61D273EF-3FA4-4630-89BE-26776B2E2DFF}"/>
              </a:ext>
            </a:extLst>
          </p:cNvPr>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52A183B9-F0F0-4B02-97B4-B1A998503284}"/>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BDD3EFD4-CAA0-4E48-AE22-5FAF0EE5A0F1}"/>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a:extLst>
              <a:ext uri="{FF2B5EF4-FFF2-40B4-BE49-F238E27FC236}">
                <a16:creationId xmlns:a16="http://schemas.microsoft.com/office/drawing/2014/main" id="{FDED374A-2A1B-4836-8504-1F4624E48EB2}"/>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A2076F5D-A9EB-4475-894B-15952422FE6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5E95396D-0352-43ED-8EDE-E12CD8C8308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4A6DE8E-17F1-4976-9855-A16D48FB34D4}" type="slidenum">
              <a:rPr lang="en-US" altLang="en-US"/>
              <a:pPr>
                <a:spcBef>
                  <a:spcPct val="0"/>
                </a:spcBef>
              </a:pPr>
              <a:t>5</a:t>
            </a:fld>
            <a:endParaRPr lang="en-US" altLang="en-US"/>
          </a:p>
        </p:txBody>
      </p:sp>
      <p:sp>
        <p:nvSpPr>
          <p:cNvPr id="18435" name="Rectangle 2">
            <a:extLst>
              <a:ext uri="{FF2B5EF4-FFF2-40B4-BE49-F238E27FC236}">
                <a16:creationId xmlns:a16="http://schemas.microsoft.com/office/drawing/2014/main" id="{617EF523-4DEB-4651-A593-724A5D77634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6" name="Rectangle 3">
            <a:extLst>
              <a:ext uri="{FF2B5EF4-FFF2-40B4-BE49-F238E27FC236}">
                <a16:creationId xmlns:a16="http://schemas.microsoft.com/office/drawing/2014/main" id="{D045BE89-C325-49AA-9D2B-AA861F86CB4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latin typeface="Myriad Landor"/>
              <a:ea typeface="ＭＳ Ｐゴシック" panose="020B0600070205080204"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A49DF1D-906E-4F4B-BC22-7F57A98434B4}"/>
              </a:ext>
            </a:extLst>
          </p:cNvPr>
          <p:cNvSpPr/>
          <p:nvPr/>
        </p:nvSpPr>
        <p:spPr>
          <a:xfrm>
            <a:off x="0" y="0"/>
            <a:ext cx="9906000" cy="6858000"/>
          </a:xfrm>
          <a:prstGeom prst="rect">
            <a:avLst/>
          </a:prstGeom>
          <a:solidFill>
            <a:srgbClr val="30104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13">
            <a:extLst>
              <a:ext uri="{FF2B5EF4-FFF2-40B4-BE49-F238E27FC236}">
                <a16:creationId xmlns:a16="http://schemas.microsoft.com/office/drawing/2014/main" id="{ADE974AB-6A5C-4E6D-B2EB-685CC3237629}"/>
              </a:ext>
            </a:extLst>
          </p:cNvPr>
          <p:cNvSpPr>
            <a:spLocks noChangeArrowheads="1"/>
          </p:cNvSpPr>
          <p:nvPr/>
        </p:nvSpPr>
        <p:spPr bwMode="auto">
          <a:xfrm>
            <a:off x="7781925" y="476250"/>
            <a:ext cx="2124075" cy="371475"/>
          </a:xfrm>
          <a:prstGeom prst="rect">
            <a:avLst/>
          </a:prstGeom>
          <a:solidFill>
            <a:srgbClr val="A7A9AC"/>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endParaRPr lang="en-US" altLang="en-US">
              <a:latin typeface="Calibri" panose="020F0502020204030204" pitchFamily="34" charset="0"/>
              <a:ea typeface="ＭＳ Ｐゴシック" panose="020B0600070205080204" pitchFamily="34" charset="-128"/>
            </a:endParaRPr>
          </a:p>
        </p:txBody>
      </p:sp>
      <p:pic>
        <p:nvPicPr>
          <p:cNvPr id="6" name="Picture 3">
            <a:extLst>
              <a:ext uri="{FF2B5EF4-FFF2-40B4-BE49-F238E27FC236}">
                <a16:creationId xmlns:a16="http://schemas.microsoft.com/office/drawing/2014/main" id="{FEE6ED19-CD45-4760-B5C6-ED521EAE8BF2}"/>
              </a:ext>
            </a:extLst>
          </p:cNvPr>
          <p:cNvPicPr>
            <a:picLocks noChangeAspect="1" noChangeArrowheads="1"/>
          </p:cNvPicPr>
          <p:nvPr/>
        </p:nvPicPr>
        <p:blipFill>
          <a:blip r:embed="rId2">
            <a:clrChange>
              <a:clrFrom>
                <a:srgbClr val="3D1956"/>
              </a:clrFrom>
              <a:clrTo>
                <a:srgbClr val="3D1956">
                  <a:alpha val="0"/>
                </a:srgbClr>
              </a:clrTo>
            </a:clrChange>
            <a:extLst>
              <a:ext uri="{28A0092B-C50C-407E-A947-70E740481C1C}">
                <a14:useLocalDpi xmlns:a14="http://schemas.microsoft.com/office/drawing/2010/main" val="0"/>
              </a:ext>
            </a:extLst>
          </a:blip>
          <a:srcRect/>
          <a:stretch>
            <a:fillRect/>
          </a:stretch>
        </p:blipFill>
        <p:spPr bwMode="auto">
          <a:xfrm>
            <a:off x="7673975" y="6130925"/>
            <a:ext cx="191770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742950" y="2130426"/>
            <a:ext cx="8420100" cy="1470025"/>
          </a:xfrm>
        </p:spPr>
        <p:txBody>
          <a:bodyPr/>
          <a:lstStyle/>
          <a:p>
            <a:r>
              <a:rPr lang="en-US"/>
              <a:t>Click to edit Master title style</a:t>
            </a:r>
          </a:p>
        </p:txBody>
      </p:sp>
      <p:sp>
        <p:nvSpPr>
          <p:cNvPr id="3" name="Subtitl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7" name="Date Placeholder 3">
            <a:extLst>
              <a:ext uri="{FF2B5EF4-FFF2-40B4-BE49-F238E27FC236}">
                <a16:creationId xmlns:a16="http://schemas.microsoft.com/office/drawing/2014/main" id="{8933E250-B05E-4384-A976-12A114A3E04A}"/>
              </a:ext>
            </a:extLst>
          </p:cNvPr>
          <p:cNvSpPr>
            <a:spLocks noGrp="1"/>
          </p:cNvSpPr>
          <p:nvPr>
            <p:ph type="dt" sz="half" idx="10"/>
          </p:nvPr>
        </p:nvSpPr>
        <p:spPr>
          <a:xfrm>
            <a:off x="495300" y="6356350"/>
            <a:ext cx="2311400" cy="365125"/>
          </a:xfrm>
          <a:prstGeom prst="rect">
            <a:avLst/>
          </a:prstGeom>
        </p:spPr>
        <p:txBody>
          <a:bodyPr/>
          <a:lstStyle>
            <a:lvl1pPr eaLnBrk="1" fontAlgn="auto" hangingPunct="1">
              <a:spcBef>
                <a:spcPts val="0"/>
              </a:spcBef>
              <a:spcAft>
                <a:spcPts val="0"/>
              </a:spcAft>
              <a:defRPr>
                <a:latin typeface="+mn-lt"/>
              </a:defRPr>
            </a:lvl1pPr>
          </a:lstStyle>
          <a:p>
            <a:pPr>
              <a:defRPr/>
            </a:pPr>
            <a:fld id="{420A4C6D-25A1-44FB-9205-8C2D348E1D17}" type="datetimeFigureOut">
              <a:rPr lang="en-US"/>
              <a:pPr>
                <a:defRPr/>
              </a:pPr>
              <a:t>9/7/2024</a:t>
            </a:fld>
            <a:endParaRPr lang="en-US"/>
          </a:p>
        </p:txBody>
      </p:sp>
      <p:sp>
        <p:nvSpPr>
          <p:cNvPr id="8" name="Footer Placeholder 4">
            <a:extLst>
              <a:ext uri="{FF2B5EF4-FFF2-40B4-BE49-F238E27FC236}">
                <a16:creationId xmlns:a16="http://schemas.microsoft.com/office/drawing/2014/main" id="{12983FB3-190F-45D6-9863-B938127F722F}"/>
              </a:ext>
            </a:extLst>
          </p:cNvPr>
          <p:cNvSpPr>
            <a:spLocks noGrp="1"/>
          </p:cNvSpPr>
          <p:nvPr>
            <p:ph type="ftr" sz="quarter" idx="11"/>
          </p:nvPr>
        </p:nvSpPr>
        <p:spPr>
          <a:xfrm>
            <a:off x="3384550" y="6356350"/>
            <a:ext cx="31369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9" name="Slide Number Placeholder 5">
            <a:extLst>
              <a:ext uri="{FF2B5EF4-FFF2-40B4-BE49-F238E27FC236}">
                <a16:creationId xmlns:a16="http://schemas.microsoft.com/office/drawing/2014/main" id="{1553BEB7-A516-4E00-BF34-065F08CC17A7}"/>
              </a:ext>
            </a:extLst>
          </p:cNvPr>
          <p:cNvSpPr>
            <a:spLocks noGrp="1"/>
          </p:cNvSpPr>
          <p:nvPr>
            <p:ph type="sldNum" sz="quarter" idx="12"/>
          </p:nvPr>
        </p:nvSpPr>
        <p:spPr>
          <a:xfrm>
            <a:off x="7099300" y="6356350"/>
            <a:ext cx="23114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Calibri" panose="020F0502020204030204" pitchFamily="34" charset="0"/>
              </a:defRPr>
            </a:lvl1pPr>
          </a:lstStyle>
          <a:p>
            <a:pPr>
              <a:defRPr/>
            </a:pPr>
            <a:fld id="{A273A13D-5CCB-459C-BFE7-4542E8794215}" type="slidenum">
              <a:rPr lang="en-US" altLang="en-US"/>
              <a:pPr>
                <a:defRPr/>
              </a:pPr>
              <a:t>‹#›</a:t>
            </a:fld>
            <a:endParaRPr lang="en-US" altLang="en-US"/>
          </a:p>
        </p:txBody>
      </p:sp>
    </p:spTree>
    <p:extLst>
      <p:ext uri="{BB962C8B-B14F-4D97-AF65-F5344CB8AC3E}">
        <p14:creationId xmlns:p14="http://schemas.microsoft.com/office/powerpoint/2010/main" val="2708807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844C88-B3A1-4C30-819A-CA1D96A17558}"/>
              </a:ext>
            </a:extLst>
          </p:cNvPr>
          <p:cNvSpPr>
            <a:spLocks noGrp="1"/>
          </p:cNvSpPr>
          <p:nvPr>
            <p:ph type="dt" sz="half" idx="10"/>
          </p:nvPr>
        </p:nvSpPr>
        <p:spPr>
          <a:xfrm>
            <a:off x="495300" y="6356350"/>
            <a:ext cx="2311400" cy="365125"/>
          </a:xfrm>
          <a:prstGeom prst="rect">
            <a:avLst/>
          </a:prstGeom>
        </p:spPr>
        <p:txBody>
          <a:bodyPr/>
          <a:lstStyle>
            <a:lvl1pPr eaLnBrk="1" fontAlgn="auto" hangingPunct="1">
              <a:spcBef>
                <a:spcPts val="0"/>
              </a:spcBef>
              <a:spcAft>
                <a:spcPts val="0"/>
              </a:spcAft>
              <a:defRPr>
                <a:latin typeface="+mn-lt"/>
              </a:defRPr>
            </a:lvl1pPr>
          </a:lstStyle>
          <a:p>
            <a:pPr>
              <a:defRPr/>
            </a:pPr>
            <a:fld id="{E1A11176-BB39-4CD5-9B70-38DB05977A32}" type="datetimeFigureOut">
              <a:rPr lang="en-US"/>
              <a:pPr>
                <a:defRPr/>
              </a:pPr>
              <a:t>9/7/2024</a:t>
            </a:fld>
            <a:endParaRPr lang="en-US"/>
          </a:p>
        </p:txBody>
      </p:sp>
      <p:sp>
        <p:nvSpPr>
          <p:cNvPr id="5" name="Footer Placeholder 4">
            <a:extLst>
              <a:ext uri="{FF2B5EF4-FFF2-40B4-BE49-F238E27FC236}">
                <a16:creationId xmlns:a16="http://schemas.microsoft.com/office/drawing/2014/main" id="{83489866-C918-4E97-AB05-920049497954}"/>
              </a:ext>
            </a:extLst>
          </p:cNvPr>
          <p:cNvSpPr>
            <a:spLocks noGrp="1"/>
          </p:cNvSpPr>
          <p:nvPr>
            <p:ph type="ftr" sz="quarter" idx="11"/>
          </p:nvPr>
        </p:nvSpPr>
        <p:spPr>
          <a:xfrm>
            <a:off x="3384550" y="6356350"/>
            <a:ext cx="31369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6" name="Slide Number Placeholder 5">
            <a:extLst>
              <a:ext uri="{FF2B5EF4-FFF2-40B4-BE49-F238E27FC236}">
                <a16:creationId xmlns:a16="http://schemas.microsoft.com/office/drawing/2014/main" id="{4B3BB69D-776B-433D-AEB3-C51FD41F4591}"/>
              </a:ext>
            </a:extLst>
          </p:cNvPr>
          <p:cNvSpPr>
            <a:spLocks noGrp="1"/>
          </p:cNvSpPr>
          <p:nvPr>
            <p:ph type="sldNum" sz="quarter" idx="12"/>
          </p:nvPr>
        </p:nvSpPr>
        <p:spPr>
          <a:xfrm>
            <a:off x="7099300" y="6356350"/>
            <a:ext cx="23114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Calibri" panose="020F0502020204030204" pitchFamily="34" charset="0"/>
              </a:defRPr>
            </a:lvl1pPr>
          </a:lstStyle>
          <a:p>
            <a:pPr>
              <a:defRPr/>
            </a:pPr>
            <a:fld id="{C1DA696E-0E2C-424B-B0F8-9E69202E8943}" type="slidenum">
              <a:rPr lang="en-US" altLang="en-US"/>
              <a:pPr>
                <a:defRPr/>
              </a:pPr>
              <a:t>‹#›</a:t>
            </a:fld>
            <a:endParaRPr lang="en-US" altLang="en-US"/>
          </a:p>
        </p:txBody>
      </p:sp>
    </p:spTree>
    <p:extLst>
      <p:ext uri="{BB962C8B-B14F-4D97-AF65-F5344CB8AC3E}">
        <p14:creationId xmlns:p14="http://schemas.microsoft.com/office/powerpoint/2010/main" val="2891377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80337" y="274639"/>
            <a:ext cx="2414588"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6575" y="274639"/>
            <a:ext cx="7078663"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428D53-90FC-444A-8DC4-A57686A32220}"/>
              </a:ext>
            </a:extLst>
          </p:cNvPr>
          <p:cNvSpPr>
            <a:spLocks noGrp="1"/>
          </p:cNvSpPr>
          <p:nvPr>
            <p:ph type="dt" sz="half" idx="10"/>
          </p:nvPr>
        </p:nvSpPr>
        <p:spPr>
          <a:xfrm>
            <a:off x="495300" y="6356350"/>
            <a:ext cx="2311400" cy="365125"/>
          </a:xfrm>
          <a:prstGeom prst="rect">
            <a:avLst/>
          </a:prstGeom>
        </p:spPr>
        <p:txBody>
          <a:bodyPr/>
          <a:lstStyle>
            <a:lvl1pPr eaLnBrk="1" fontAlgn="auto" hangingPunct="1">
              <a:spcBef>
                <a:spcPts val="0"/>
              </a:spcBef>
              <a:spcAft>
                <a:spcPts val="0"/>
              </a:spcAft>
              <a:defRPr>
                <a:latin typeface="+mn-lt"/>
              </a:defRPr>
            </a:lvl1pPr>
          </a:lstStyle>
          <a:p>
            <a:pPr>
              <a:defRPr/>
            </a:pPr>
            <a:fld id="{2BEDC75E-5D81-4BBC-93C5-7D5E88F37089}" type="datetimeFigureOut">
              <a:rPr lang="en-US"/>
              <a:pPr>
                <a:defRPr/>
              </a:pPr>
              <a:t>9/7/2024</a:t>
            </a:fld>
            <a:endParaRPr lang="en-US"/>
          </a:p>
        </p:txBody>
      </p:sp>
      <p:sp>
        <p:nvSpPr>
          <p:cNvPr id="5" name="Footer Placeholder 4">
            <a:extLst>
              <a:ext uri="{FF2B5EF4-FFF2-40B4-BE49-F238E27FC236}">
                <a16:creationId xmlns:a16="http://schemas.microsoft.com/office/drawing/2014/main" id="{F93FEBC8-BAE6-4B61-BE16-C4BA45CDE8FF}"/>
              </a:ext>
            </a:extLst>
          </p:cNvPr>
          <p:cNvSpPr>
            <a:spLocks noGrp="1"/>
          </p:cNvSpPr>
          <p:nvPr>
            <p:ph type="ftr" sz="quarter" idx="11"/>
          </p:nvPr>
        </p:nvSpPr>
        <p:spPr>
          <a:xfrm>
            <a:off x="3384550" y="6356350"/>
            <a:ext cx="31369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6" name="Slide Number Placeholder 5">
            <a:extLst>
              <a:ext uri="{FF2B5EF4-FFF2-40B4-BE49-F238E27FC236}">
                <a16:creationId xmlns:a16="http://schemas.microsoft.com/office/drawing/2014/main" id="{E0AA5BC4-E3D4-4C84-BF77-D919D4E12783}"/>
              </a:ext>
            </a:extLst>
          </p:cNvPr>
          <p:cNvSpPr>
            <a:spLocks noGrp="1"/>
          </p:cNvSpPr>
          <p:nvPr>
            <p:ph type="sldNum" sz="quarter" idx="12"/>
          </p:nvPr>
        </p:nvSpPr>
        <p:spPr>
          <a:xfrm>
            <a:off x="7099300" y="6356350"/>
            <a:ext cx="23114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Calibri" panose="020F0502020204030204" pitchFamily="34" charset="0"/>
              </a:defRPr>
            </a:lvl1pPr>
          </a:lstStyle>
          <a:p>
            <a:pPr>
              <a:defRPr/>
            </a:pPr>
            <a:fld id="{7F7AE54C-2605-40AE-B586-9451DDAFEFB8}" type="slidenum">
              <a:rPr lang="en-US" altLang="en-US"/>
              <a:pPr>
                <a:defRPr/>
              </a:pPr>
              <a:t>‹#›</a:t>
            </a:fld>
            <a:endParaRPr lang="en-US" altLang="en-US"/>
          </a:p>
        </p:txBody>
      </p:sp>
    </p:spTree>
    <p:extLst>
      <p:ext uri="{BB962C8B-B14F-4D97-AF65-F5344CB8AC3E}">
        <p14:creationId xmlns:p14="http://schemas.microsoft.com/office/powerpoint/2010/main" val="1169673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685800"/>
            <a:ext cx="8915400" cy="548640"/>
          </a:xfrm>
        </p:spPr>
        <p:txBody>
          <a:bodyPr>
            <a:normAutofit/>
          </a:bodyPr>
          <a:lstStyle>
            <a:lvl1pPr algn="l">
              <a:defRPr sz="2800">
                <a:latin typeface="Trebuchet MS" pitchFamily="34" charset="0"/>
              </a:defRPr>
            </a:lvl1p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1800">
                <a:latin typeface="Trebuchet MS" pitchFamily="34" charset="0"/>
              </a:defRPr>
            </a:lvl1pPr>
            <a:lvl2pPr>
              <a:defRPr sz="1800">
                <a:latin typeface="Trebuchet MS" pitchFamily="34" charset="0"/>
              </a:defRPr>
            </a:lvl2pPr>
            <a:lvl3pPr>
              <a:defRPr sz="1800">
                <a:latin typeface="Trebuchet MS" pitchFamily="34" charset="0"/>
              </a:defRPr>
            </a:lvl3pPr>
            <a:lvl4pPr>
              <a:defRPr sz="1800">
                <a:latin typeface="Trebuchet MS" pitchFamily="34" charset="0"/>
              </a:defRPr>
            </a:lvl4pPr>
            <a:lvl5pPr>
              <a:defRPr sz="1800">
                <a:latin typeface="Trebuchet MS"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B1160A-32D6-4068-8140-2BC2AC4D4198}"/>
              </a:ext>
            </a:extLst>
          </p:cNvPr>
          <p:cNvSpPr>
            <a:spLocks noGrp="1"/>
          </p:cNvSpPr>
          <p:nvPr>
            <p:ph type="dt" sz="half" idx="10"/>
          </p:nvPr>
        </p:nvSpPr>
        <p:spPr>
          <a:xfrm>
            <a:off x="495300" y="6356350"/>
            <a:ext cx="2311400" cy="365125"/>
          </a:xfrm>
          <a:prstGeom prst="rect">
            <a:avLst/>
          </a:prstGeom>
        </p:spPr>
        <p:txBody>
          <a:bodyPr/>
          <a:lstStyle>
            <a:lvl1pPr eaLnBrk="1" fontAlgn="auto" hangingPunct="1">
              <a:spcBef>
                <a:spcPts val="0"/>
              </a:spcBef>
              <a:spcAft>
                <a:spcPts val="0"/>
              </a:spcAft>
              <a:defRPr>
                <a:latin typeface="+mn-lt"/>
              </a:defRPr>
            </a:lvl1pPr>
          </a:lstStyle>
          <a:p>
            <a:pPr>
              <a:defRPr/>
            </a:pPr>
            <a:fld id="{690F5E17-DE66-4DC0-BEC3-06556056BBB9}" type="datetimeFigureOut">
              <a:rPr lang="en-US"/>
              <a:pPr>
                <a:defRPr/>
              </a:pPr>
              <a:t>9/7/2024</a:t>
            </a:fld>
            <a:endParaRPr lang="en-US" dirty="0"/>
          </a:p>
        </p:txBody>
      </p:sp>
      <p:sp>
        <p:nvSpPr>
          <p:cNvPr id="5" name="Footer Placeholder 4">
            <a:extLst>
              <a:ext uri="{FF2B5EF4-FFF2-40B4-BE49-F238E27FC236}">
                <a16:creationId xmlns:a16="http://schemas.microsoft.com/office/drawing/2014/main" id="{BB02B3A8-0177-4026-A0E7-4FAF3BF7F1C9}"/>
              </a:ext>
            </a:extLst>
          </p:cNvPr>
          <p:cNvSpPr>
            <a:spLocks noGrp="1"/>
          </p:cNvSpPr>
          <p:nvPr>
            <p:ph type="ftr" sz="quarter" idx="11"/>
          </p:nvPr>
        </p:nvSpPr>
        <p:spPr>
          <a:xfrm>
            <a:off x="3384550" y="6356350"/>
            <a:ext cx="31369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6" name="Slide Number Placeholder 5">
            <a:extLst>
              <a:ext uri="{FF2B5EF4-FFF2-40B4-BE49-F238E27FC236}">
                <a16:creationId xmlns:a16="http://schemas.microsoft.com/office/drawing/2014/main" id="{37171548-5385-437C-AB32-1190937D5369}"/>
              </a:ext>
            </a:extLst>
          </p:cNvPr>
          <p:cNvSpPr>
            <a:spLocks noGrp="1"/>
          </p:cNvSpPr>
          <p:nvPr>
            <p:ph type="sldNum" sz="quarter" idx="12"/>
          </p:nvPr>
        </p:nvSpPr>
        <p:spPr>
          <a:xfrm>
            <a:off x="7099300" y="6356350"/>
            <a:ext cx="23114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Calibri" panose="020F0502020204030204" pitchFamily="34" charset="0"/>
              </a:defRPr>
            </a:lvl1pPr>
          </a:lstStyle>
          <a:p>
            <a:pPr>
              <a:defRPr/>
            </a:pPr>
            <a:fld id="{F2070C64-54B0-4720-8B20-4D80D7E4C49C}" type="slidenum">
              <a:rPr lang="en-US" altLang="en-US"/>
              <a:pPr>
                <a:defRPr/>
              </a:pPr>
              <a:t>‹#›</a:t>
            </a:fld>
            <a:endParaRPr lang="en-US" altLang="en-US"/>
          </a:p>
        </p:txBody>
      </p:sp>
    </p:spTree>
    <p:extLst>
      <p:ext uri="{BB962C8B-B14F-4D97-AF65-F5344CB8AC3E}">
        <p14:creationId xmlns:p14="http://schemas.microsoft.com/office/powerpoint/2010/main" val="2419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5B866DB-E09F-4BA1-8783-543F809D916C}"/>
              </a:ext>
            </a:extLst>
          </p:cNvPr>
          <p:cNvSpPr>
            <a:spLocks noGrp="1"/>
          </p:cNvSpPr>
          <p:nvPr>
            <p:ph type="dt" sz="half" idx="10"/>
          </p:nvPr>
        </p:nvSpPr>
        <p:spPr>
          <a:xfrm>
            <a:off x="495300" y="6356350"/>
            <a:ext cx="2311400" cy="365125"/>
          </a:xfrm>
          <a:prstGeom prst="rect">
            <a:avLst/>
          </a:prstGeom>
        </p:spPr>
        <p:txBody>
          <a:bodyPr/>
          <a:lstStyle>
            <a:lvl1pPr eaLnBrk="1" fontAlgn="auto" hangingPunct="1">
              <a:spcBef>
                <a:spcPts val="0"/>
              </a:spcBef>
              <a:spcAft>
                <a:spcPts val="0"/>
              </a:spcAft>
              <a:defRPr>
                <a:latin typeface="+mn-lt"/>
              </a:defRPr>
            </a:lvl1pPr>
          </a:lstStyle>
          <a:p>
            <a:pPr>
              <a:defRPr/>
            </a:pPr>
            <a:fld id="{1541ED3C-49C0-4A03-B638-F8F633E16FFC}" type="datetimeFigureOut">
              <a:rPr lang="en-US"/>
              <a:pPr>
                <a:defRPr/>
              </a:pPr>
              <a:t>9/7/2024</a:t>
            </a:fld>
            <a:endParaRPr lang="en-US"/>
          </a:p>
        </p:txBody>
      </p:sp>
      <p:sp>
        <p:nvSpPr>
          <p:cNvPr id="5" name="Footer Placeholder 4">
            <a:extLst>
              <a:ext uri="{FF2B5EF4-FFF2-40B4-BE49-F238E27FC236}">
                <a16:creationId xmlns:a16="http://schemas.microsoft.com/office/drawing/2014/main" id="{2998A38E-43CA-4284-8F1E-AA31623C45DE}"/>
              </a:ext>
            </a:extLst>
          </p:cNvPr>
          <p:cNvSpPr>
            <a:spLocks noGrp="1"/>
          </p:cNvSpPr>
          <p:nvPr>
            <p:ph type="ftr" sz="quarter" idx="11"/>
          </p:nvPr>
        </p:nvSpPr>
        <p:spPr>
          <a:xfrm>
            <a:off x="3384550" y="6356350"/>
            <a:ext cx="31369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6" name="Slide Number Placeholder 5">
            <a:extLst>
              <a:ext uri="{FF2B5EF4-FFF2-40B4-BE49-F238E27FC236}">
                <a16:creationId xmlns:a16="http://schemas.microsoft.com/office/drawing/2014/main" id="{0CBB0D5D-94D1-47B0-A88E-E62D34C9137B}"/>
              </a:ext>
            </a:extLst>
          </p:cNvPr>
          <p:cNvSpPr>
            <a:spLocks noGrp="1"/>
          </p:cNvSpPr>
          <p:nvPr>
            <p:ph type="sldNum" sz="quarter" idx="12"/>
          </p:nvPr>
        </p:nvSpPr>
        <p:spPr>
          <a:xfrm>
            <a:off x="7099300" y="6356350"/>
            <a:ext cx="23114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Calibri" panose="020F0502020204030204" pitchFamily="34" charset="0"/>
              </a:defRPr>
            </a:lvl1pPr>
          </a:lstStyle>
          <a:p>
            <a:pPr>
              <a:defRPr/>
            </a:pPr>
            <a:fld id="{4B74E0AB-A390-4A96-AA0B-905F0A978BBC}" type="slidenum">
              <a:rPr lang="en-US" altLang="en-US"/>
              <a:pPr>
                <a:defRPr/>
              </a:pPr>
              <a:t>‹#›</a:t>
            </a:fld>
            <a:endParaRPr lang="en-US" altLang="en-US"/>
          </a:p>
        </p:txBody>
      </p:sp>
    </p:spTree>
    <p:extLst>
      <p:ext uri="{BB962C8B-B14F-4D97-AF65-F5344CB8AC3E}">
        <p14:creationId xmlns:p14="http://schemas.microsoft.com/office/powerpoint/2010/main" val="4181512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6575" y="1600201"/>
            <a:ext cx="47466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448300" y="1600201"/>
            <a:ext cx="47466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C5BFD3E-DC1B-4379-AF08-DCC92B1DE25B}"/>
              </a:ext>
            </a:extLst>
          </p:cNvPr>
          <p:cNvSpPr>
            <a:spLocks noGrp="1"/>
          </p:cNvSpPr>
          <p:nvPr>
            <p:ph type="dt" sz="half" idx="10"/>
          </p:nvPr>
        </p:nvSpPr>
        <p:spPr>
          <a:xfrm>
            <a:off x="495300" y="6356350"/>
            <a:ext cx="2311400" cy="365125"/>
          </a:xfrm>
          <a:prstGeom prst="rect">
            <a:avLst/>
          </a:prstGeom>
        </p:spPr>
        <p:txBody>
          <a:bodyPr/>
          <a:lstStyle>
            <a:lvl1pPr eaLnBrk="1" fontAlgn="auto" hangingPunct="1">
              <a:spcBef>
                <a:spcPts val="0"/>
              </a:spcBef>
              <a:spcAft>
                <a:spcPts val="0"/>
              </a:spcAft>
              <a:defRPr>
                <a:latin typeface="+mn-lt"/>
              </a:defRPr>
            </a:lvl1pPr>
          </a:lstStyle>
          <a:p>
            <a:pPr>
              <a:defRPr/>
            </a:pPr>
            <a:fld id="{5550CDCF-DC47-42A7-809D-64FDFD843C0B}" type="datetimeFigureOut">
              <a:rPr lang="en-US"/>
              <a:pPr>
                <a:defRPr/>
              </a:pPr>
              <a:t>9/7/2024</a:t>
            </a:fld>
            <a:endParaRPr lang="en-US" dirty="0"/>
          </a:p>
        </p:txBody>
      </p:sp>
      <p:sp>
        <p:nvSpPr>
          <p:cNvPr id="6" name="Footer Placeholder 5">
            <a:extLst>
              <a:ext uri="{FF2B5EF4-FFF2-40B4-BE49-F238E27FC236}">
                <a16:creationId xmlns:a16="http://schemas.microsoft.com/office/drawing/2014/main" id="{7357CE22-B913-449D-A923-E9D967E22DD6}"/>
              </a:ext>
            </a:extLst>
          </p:cNvPr>
          <p:cNvSpPr>
            <a:spLocks noGrp="1"/>
          </p:cNvSpPr>
          <p:nvPr>
            <p:ph type="ftr" sz="quarter" idx="11"/>
          </p:nvPr>
        </p:nvSpPr>
        <p:spPr>
          <a:xfrm>
            <a:off x="3384550" y="6356350"/>
            <a:ext cx="31369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7" name="Slide Number Placeholder 6">
            <a:extLst>
              <a:ext uri="{FF2B5EF4-FFF2-40B4-BE49-F238E27FC236}">
                <a16:creationId xmlns:a16="http://schemas.microsoft.com/office/drawing/2014/main" id="{4CA06594-C9A6-433E-A987-BBD235D6612E}"/>
              </a:ext>
            </a:extLst>
          </p:cNvPr>
          <p:cNvSpPr>
            <a:spLocks noGrp="1"/>
          </p:cNvSpPr>
          <p:nvPr>
            <p:ph type="sldNum" sz="quarter" idx="12"/>
          </p:nvPr>
        </p:nvSpPr>
        <p:spPr>
          <a:xfrm>
            <a:off x="7099300" y="6356350"/>
            <a:ext cx="23114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Calibri" panose="020F0502020204030204" pitchFamily="34" charset="0"/>
              </a:defRPr>
            </a:lvl1pPr>
          </a:lstStyle>
          <a:p>
            <a:pPr>
              <a:defRPr/>
            </a:pPr>
            <a:fld id="{7795AA80-98CF-454F-99B8-845620A3E568}" type="slidenum">
              <a:rPr lang="en-US" altLang="en-US"/>
              <a:pPr>
                <a:defRPr/>
              </a:pPr>
              <a:t>‹#›</a:t>
            </a:fld>
            <a:endParaRPr lang="en-US" altLang="en-US"/>
          </a:p>
        </p:txBody>
      </p:sp>
    </p:spTree>
    <p:extLst>
      <p:ext uri="{BB962C8B-B14F-4D97-AF65-F5344CB8AC3E}">
        <p14:creationId xmlns:p14="http://schemas.microsoft.com/office/powerpoint/2010/main" val="1747122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98BC9C8-FECF-4F3C-BF5F-E2C58B8BB21E}"/>
              </a:ext>
            </a:extLst>
          </p:cNvPr>
          <p:cNvSpPr>
            <a:spLocks noGrp="1"/>
          </p:cNvSpPr>
          <p:nvPr>
            <p:ph type="dt" sz="half" idx="10"/>
          </p:nvPr>
        </p:nvSpPr>
        <p:spPr>
          <a:xfrm>
            <a:off x="495300" y="6356350"/>
            <a:ext cx="2311400" cy="365125"/>
          </a:xfrm>
          <a:prstGeom prst="rect">
            <a:avLst/>
          </a:prstGeom>
        </p:spPr>
        <p:txBody>
          <a:bodyPr/>
          <a:lstStyle>
            <a:lvl1pPr eaLnBrk="1" fontAlgn="auto" hangingPunct="1">
              <a:spcBef>
                <a:spcPts val="0"/>
              </a:spcBef>
              <a:spcAft>
                <a:spcPts val="0"/>
              </a:spcAft>
              <a:defRPr>
                <a:latin typeface="+mn-lt"/>
              </a:defRPr>
            </a:lvl1pPr>
          </a:lstStyle>
          <a:p>
            <a:pPr>
              <a:defRPr/>
            </a:pPr>
            <a:fld id="{902DFFDF-E972-4C04-A881-CAA898F61F94}" type="datetimeFigureOut">
              <a:rPr lang="en-US"/>
              <a:pPr>
                <a:defRPr/>
              </a:pPr>
              <a:t>9/7/2024</a:t>
            </a:fld>
            <a:endParaRPr lang="en-US"/>
          </a:p>
        </p:txBody>
      </p:sp>
      <p:sp>
        <p:nvSpPr>
          <p:cNvPr id="8" name="Footer Placeholder 7">
            <a:extLst>
              <a:ext uri="{FF2B5EF4-FFF2-40B4-BE49-F238E27FC236}">
                <a16:creationId xmlns:a16="http://schemas.microsoft.com/office/drawing/2014/main" id="{3245B05C-A0DE-4425-8797-1ADF552D7BD3}"/>
              </a:ext>
            </a:extLst>
          </p:cNvPr>
          <p:cNvSpPr>
            <a:spLocks noGrp="1"/>
          </p:cNvSpPr>
          <p:nvPr>
            <p:ph type="ftr" sz="quarter" idx="11"/>
          </p:nvPr>
        </p:nvSpPr>
        <p:spPr>
          <a:xfrm>
            <a:off x="3384550" y="6356350"/>
            <a:ext cx="31369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9" name="Slide Number Placeholder 8">
            <a:extLst>
              <a:ext uri="{FF2B5EF4-FFF2-40B4-BE49-F238E27FC236}">
                <a16:creationId xmlns:a16="http://schemas.microsoft.com/office/drawing/2014/main" id="{F525F651-5A5A-4EAE-B360-0BADD5D1E6DB}"/>
              </a:ext>
            </a:extLst>
          </p:cNvPr>
          <p:cNvSpPr>
            <a:spLocks noGrp="1"/>
          </p:cNvSpPr>
          <p:nvPr>
            <p:ph type="sldNum" sz="quarter" idx="12"/>
          </p:nvPr>
        </p:nvSpPr>
        <p:spPr>
          <a:xfrm>
            <a:off x="7099300" y="6356350"/>
            <a:ext cx="23114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Calibri" panose="020F0502020204030204" pitchFamily="34" charset="0"/>
              </a:defRPr>
            </a:lvl1pPr>
          </a:lstStyle>
          <a:p>
            <a:pPr>
              <a:defRPr/>
            </a:pPr>
            <a:fld id="{93EFCE2B-B19D-451C-A9FE-5530318D5262}" type="slidenum">
              <a:rPr lang="en-US" altLang="en-US"/>
              <a:pPr>
                <a:defRPr/>
              </a:pPr>
              <a:t>‹#›</a:t>
            </a:fld>
            <a:endParaRPr lang="en-US" altLang="en-US"/>
          </a:p>
        </p:txBody>
      </p:sp>
    </p:spTree>
    <p:extLst>
      <p:ext uri="{BB962C8B-B14F-4D97-AF65-F5344CB8AC3E}">
        <p14:creationId xmlns:p14="http://schemas.microsoft.com/office/powerpoint/2010/main" val="302103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C2DD800-4B70-429B-951E-963677D3BD0D}"/>
              </a:ext>
            </a:extLst>
          </p:cNvPr>
          <p:cNvSpPr>
            <a:spLocks noGrp="1"/>
          </p:cNvSpPr>
          <p:nvPr>
            <p:ph type="dt" sz="half" idx="10"/>
          </p:nvPr>
        </p:nvSpPr>
        <p:spPr>
          <a:xfrm>
            <a:off x="495300" y="6356350"/>
            <a:ext cx="2311400" cy="365125"/>
          </a:xfrm>
          <a:prstGeom prst="rect">
            <a:avLst/>
          </a:prstGeom>
        </p:spPr>
        <p:txBody>
          <a:bodyPr/>
          <a:lstStyle>
            <a:lvl1pPr eaLnBrk="1" fontAlgn="auto" hangingPunct="1">
              <a:spcBef>
                <a:spcPts val="0"/>
              </a:spcBef>
              <a:spcAft>
                <a:spcPts val="0"/>
              </a:spcAft>
              <a:defRPr>
                <a:latin typeface="+mn-lt"/>
              </a:defRPr>
            </a:lvl1pPr>
          </a:lstStyle>
          <a:p>
            <a:pPr>
              <a:defRPr/>
            </a:pPr>
            <a:fld id="{FF17F293-AC38-48A7-97B1-DDFFD9712500}" type="datetimeFigureOut">
              <a:rPr lang="en-US"/>
              <a:pPr>
                <a:defRPr/>
              </a:pPr>
              <a:t>9/7/2024</a:t>
            </a:fld>
            <a:endParaRPr lang="en-US"/>
          </a:p>
        </p:txBody>
      </p:sp>
      <p:sp>
        <p:nvSpPr>
          <p:cNvPr id="4" name="Footer Placeholder 3">
            <a:extLst>
              <a:ext uri="{FF2B5EF4-FFF2-40B4-BE49-F238E27FC236}">
                <a16:creationId xmlns:a16="http://schemas.microsoft.com/office/drawing/2014/main" id="{A9512011-F73F-4728-8103-7A72095842A4}"/>
              </a:ext>
            </a:extLst>
          </p:cNvPr>
          <p:cNvSpPr>
            <a:spLocks noGrp="1"/>
          </p:cNvSpPr>
          <p:nvPr>
            <p:ph type="ftr" sz="quarter" idx="11"/>
          </p:nvPr>
        </p:nvSpPr>
        <p:spPr>
          <a:xfrm>
            <a:off x="3384550" y="6356350"/>
            <a:ext cx="31369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5" name="Slide Number Placeholder 4">
            <a:extLst>
              <a:ext uri="{FF2B5EF4-FFF2-40B4-BE49-F238E27FC236}">
                <a16:creationId xmlns:a16="http://schemas.microsoft.com/office/drawing/2014/main" id="{26A1B571-5CB9-42E5-8859-69932880A3E0}"/>
              </a:ext>
            </a:extLst>
          </p:cNvPr>
          <p:cNvSpPr>
            <a:spLocks noGrp="1"/>
          </p:cNvSpPr>
          <p:nvPr>
            <p:ph type="sldNum" sz="quarter" idx="12"/>
          </p:nvPr>
        </p:nvSpPr>
        <p:spPr>
          <a:xfrm>
            <a:off x="7099300" y="6356350"/>
            <a:ext cx="23114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Calibri" panose="020F0502020204030204" pitchFamily="34" charset="0"/>
              </a:defRPr>
            </a:lvl1pPr>
          </a:lstStyle>
          <a:p>
            <a:pPr>
              <a:defRPr/>
            </a:pPr>
            <a:fld id="{7CA3D75D-037C-4768-B8B1-C5D9D6117035}" type="slidenum">
              <a:rPr lang="en-US" altLang="en-US"/>
              <a:pPr>
                <a:defRPr/>
              </a:pPr>
              <a:t>‹#›</a:t>
            </a:fld>
            <a:endParaRPr lang="en-US" altLang="en-US"/>
          </a:p>
        </p:txBody>
      </p:sp>
    </p:spTree>
    <p:extLst>
      <p:ext uri="{BB962C8B-B14F-4D97-AF65-F5344CB8AC3E}">
        <p14:creationId xmlns:p14="http://schemas.microsoft.com/office/powerpoint/2010/main" val="1150897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054EA2-6003-4476-B2B5-73DA25FE2A75}"/>
              </a:ext>
            </a:extLst>
          </p:cNvPr>
          <p:cNvSpPr>
            <a:spLocks noGrp="1"/>
          </p:cNvSpPr>
          <p:nvPr>
            <p:ph type="dt" sz="half" idx="10"/>
          </p:nvPr>
        </p:nvSpPr>
        <p:spPr>
          <a:xfrm>
            <a:off x="495300" y="6356350"/>
            <a:ext cx="2311400" cy="365125"/>
          </a:xfrm>
          <a:prstGeom prst="rect">
            <a:avLst/>
          </a:prstGeom>
        </p:spPr>
        <p:txBody>
          <a:bodyPr/>
          <a:lstStyle>
            <a:lvl1pPr eaLnBrk="1" fontAlgn="auto" hangingPunct="1">
              <a:spcBef>
                <a:spcPts val="0"/>
              </a:spcBef>
              <a:spcAft>
                <a:spcPts val="0"/>
              </a:spcAft>
              <a:defRPr>
                <a:latin typeface="+mn-lt"/>
              </a:defRPr>
            </a:lvl1pPr>
          </a:lstStyle>
          <a:p>
            <a:pPr>
              <a:defRPr/>
            </a:pPr>
            <a:fld id="{1E652571-C990-421F-A2F6-9FF5C162A0DF}" type="datetimeFigureOut">
              <a:rPr lang="en-US"/>
              <a:pPr>
                <a:defRPr/>
              </a:pPr>
              <a:t>9/7/2024</a:t>
            </a:fld>
            <a:endParaRPr lang="en-US"/>
          </a:p>
        </p:txBody>
      </p:sp>
      <p:sp>
        <p:nvSpPr>
          <p:cNvPr id="3" name="Footer Placeholder 2">
            <a:extLst>
              <a:ext uri="{FF2B5EF4-FFF2-40B4-BE49-F238E27FC236}">
                <a16:creationId xmlns:a16="http://schemas.microsoft.com/office/drawing/2014/main" id="{8D7F8A4D-70C3-44F6-B214-A9504297762B}"/>
              </a:ext>
            </a:extLst>
          </p:cNvPr>
          <p:cNvSpPr>
            <a:spLocks noGrp="1"/>
          </p:cNvSpPr>
          <p:nvPr>
            <p:ph type="ftr" sz="quarter" idx="11"/>
          </p:nvPr>
        </p:nvSpPr>
        <p:spPr>
          <a:xfrm>
            <a:off x="3384550" y="6356350"/>
            <a:ext cx="31369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4" name="Slide Number Placeholder 3">
            <a:extLst>
              <a:ext uri="{FF2B5EF4-FFF2-40B4-BE49-F238E27FC236}">
                <a16:creationId xmlns:a16="http://schemas.microsoft.com/office/drawing/2014/main" id="{F88FFEA4-934C-4798-B8A2-48DB39AA3992}"/>
              </a:ext>
            </a:extLst>
          </p:cNvPr>
          <p:cNvSpPr>
            <a:spLocks noGrp="1"/>
          </p:cNvSpPr>
          <p:nvPr>
            <p:ph type="sldNum" sz="quarter" idx="12"/>
          </p:nvPr>
        </p:nvSpPr>
        <p:spPr>
          <a:xfrm>
            <a:off x="7099300" y="6356350"/>
            <a:ext cx="23114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Calibri" panose="020F0502020204030204" pitchFamily="34" charset="0"/>
              </a:defRPr>
            </a:lvl1pPr>
          </a:lstStyle>
          <a:p>
            <a:pPr>
              <a:defRPr/>
            </a:pPr>
            <a:fld id="{BB0DF6C2-738F-450C-9878-3CEB415714A8}" type="slidenum">
              <a:rPr lang="en-US" altLang="en-US"/>
              <a:pPr>
                <a:defRPr/>
              </a:pPr>
              <a:t>‹#›</a:t>
            </a:fld>
            <a:endParaRPr lang="en-US" altLang="en-US"/>
          </a:p>
        </p:txBody>
      </p:sp>
    </p:spTree>
    <p:extLst>
      <p:ext uri="{BB962C8B-B14F-4D97-AF65-F5344CB8AC3E}">
        <p14:creationId xmlns:p14="http://schemas.microsoft.com/office/powerpoint/2010/main" val="4038932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B4F2DA2C-EE78-45C3-BB02-4A2FEE12824D}"/>
              </a:ext>
            </a:extLst>
          </p:cNvPr>
          <p:cNvSpPr>
            <a:spLocks noGrp="1"/>
          </p:cNvSpPr>
          <p:nvPr>
            <p:ph type="dt" sz="half" idx="10"/>
          </p:nvPr>
        </p:nvSpPr>
        <p:spPr>
          <a:xfrm>
            <a:off x="495300" y="6356350"/>
            <a:ext cx="2311400" cy="365125"/>
          </a:xfrm>
          <a:prstGeom prst="rect">
            <a:avLst/>
          </a:prstGeom>
        </p:spPr>
        <p:txBody>
          <a:bodyPr/>
          <a:lstStyle>
            <a:lvl1pPr eaLnBrk="1" fontAlgn="auto" hangingPunct="1">
              <a:spcBef>
                <a:spcPts val="0"/>
              </a:spcBef>
              <a:spcAft>
                <a:spcPts val="0"/>
              </a:spcAft>
              <a:defRPr>
                <a:latin typeface="+mn-lt"/>
              </a:defRPr>
            </a:lvl1pPr>
          </a:lstStyle>
          <a:p>
            <a:pPr>
              <a:defRPr/>
            </a:pPr>
            <a:fld id="{73C3795C-633A-49EC-B927-097127B08975}" type="datetimeFigureOut">
              <a:rPr lang="en-US"/>
              <a:pPr>
                <a:defRPr/>
              </a:pPr>
              <a:t>9/7/2024</a:t>
            </a:fld>
            <a:endParaRPr lang="en-US"/>
          </a:p>
        </p:txBody>
      </p:sp>
      <p:sp>
        <p:nvSpPr>
          <p:cNvPr id="6" name="Footer Placeholder 5">
            <a:extLst>
              <a:ext uri="{FF2B5EF4-FFF2-40B4-BE49-F238E27FC236}">
                <a16:creationId xmlns:a16="http://schemas.microsoft.com/office/drawing/2014/main" id="{1AAC9DFB-32EF-41E2-9B4A-266990DE8A74}"/>
              </a:ext>
            </a:extLst>
          </p:cNvPr>
          <p:cNvSpPr>
            <a:spLocks noGrp="1"/>
          </p:cNvSpPr>
          <p:nvPr>
            <p:ph type="ftr" sz="quarter" idx="11"/>
          </p:nvPr>
        </p:nvSpPr>
        <p:spPr>
          <a:xfrm>
            <a:off x="3384550" y="6356350"/>
            <a:ext cx="31369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7" name="Slide Number Placeholder 6">
            <a:extLst>
              <a:ext uri="{FF2B5EF4-FFF2-40B4-BE49-F238E27FC236}">
                <a16:creationId xmlns:a16="http://schemas.microsoft.com/office/drawing/2014/main" id="{A3EBE045-35C8-4D98-9115-19784826CDD1}"/>
              </a:ext>
            </a:extLst>
          </p:cNvPr>
          <p:cNvSpPr>
            <a:spLocks noGrp="1"/>
          </p:cNvSpPr>
          <p:nvPr>
            <p:ph type="sldNum" sz="quarter" idx="12"/>
          </p:nvPr>
        </p:nvSpPr>
        <p:spPr>
          <a:xfrm>
            <a:off x="7099300" y="6356350"/>
            <a:ext cx="23114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Calibri" panose="020F0502020204030204" pitchFamily="34" charset="0"/>
              </a:defRPr>
            </a:lvl1pPr>
          </a:lstStyle>
          <a:p>
            <a:pPr>
              <a:defRPr/>
            </a:pPr>
            <a:fld id="{730466F5-65EC-4FC6-A437-10DABDA77F68}" type="slidenum">
              <a:rPr lang="en-US" altLang="en-US"/>
              <a:pPr>
                <a:defRPr/>
              </a:pPr>
              <a:t>‹#›</a:t>
            </a:fld>
            <a:endParaRPr lang="en-US" altLang="en-US"/>
          </a:p>
        </p:txBody>
      </p:sp>
    </p:spTree>
    <p:extLst>
      <p:ext uri="{BB962C8B-B14F-4D97-AF65-F5344CB8AC3E}">
        <p14:creationId xmlns:p14="http://schemas.microsoft.com/office/powerpoint/2010/main" val="4061554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41645" y="612775"/>
            <a:ext cx="59436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1CF57337-E873-4683-A1BB-D34B28856182}"/>
              </a:ext>
            </a:extLst>
          </p:cNvPr>
          <p:cNvSpPr>
            <a:spLocks noGrp="1"/>
          </p:cNvSpPr>
          <p:nvPr>
            <p:ph type="dt" sz="half" idx="10"/>
          </p:nvPr>
        </p:nvSpPr>
        <p:spPr>
          <a:xfrm>
            <a:off x="495300" y="6356350"/>
            <a:ext cx="2311400" cy="365125"/>
          </a:xfrm>
          <a:prstGeom prst="rect">
            <a:avLst/>
          </a:prstGeom>
        </p:spPr>
        <p:txBody>
          <a:bodyPr/>
          <a:lstStyle>
            <a:lvl1pPr eaLnBrk="1" fontAlgn="auto" hangingPunct="1">
              <a:spcBef>
                <a:spcPts val="0"/>
              </a:spcBef>
              <a:spcAft>
                <a:spcPts val="0"/>
              </a:spcAft>
              <a:defRPr>
                <a:latin typeface="+mn-lt"/>
              </a:defRPr>
            </a:lvl1pPr>
          </a:lstStyle>
          <a:p>
            <a:pPr>
              <a:defRPr/>
            </a:pPr>
            <a:fld id="{6A30BF2A-DF8D-4068-AB9A-838213F22BAE}" type="datetimeFigureOut">
              <a:rPr lang="en-US"/>
              <a:pPr>
                <a:defRPr/>
              </a:pPr>
              <a:t>9/7/2024</a:t>
            </a:fld>
            <a:endParaRPr lang="en-US"/>
          </a:p>
        </p:txBody>
      </p:sp>
      <p:sp>
        <p:nvSpPr>
          <p:cNvPr id="6" name="Footer Placeholder 5">
            <a:extLst>
              <a:ext uri="{FF2B5EF4-FFF2-40B4-BE49-F238E27FC236}">
                <a16:creationId xmlns:a16="http://schemas.microsoft.com/office/drawing/2014/main" id="{F4D9065C-42BF-4F63-A413-EB4F16165E1A}"/>
              </a:ext>
            </a:extLst>
          </p:cNvPr>
          <p:cNvSpPr>
            <a:spLocks noGrp="1"/>
          </p:cNvSpPr>
          <p:nvPr>
            <p:ph type="ftr" sz="quarter" idx="11"/>
          </p:nvPr>
        </p:nvSpPr>
        <p:spPr>
          <a:xfrm>
            <a:off x="3384550" y="6356350"/>
            <a:ext cx="31369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7" name="Slide Number Placeholder 6">
            <a:extLst>
              <a:ext uri="{FF2B5EF4-FFF2-40B4-BE49-F238E27FC236}">
                <a16:creationId xmlns:a16="http://schemas.microsoft.com/office/drawing/2014/main" id="{8EBB61A3-C829-4F67-81EF-B56A2F785B59}"/>
              </a:ext>
            </a:extLst>
          </p:cNvPr>
          <p:cNvSpPr>
            <a:spLocks noGrp="1"/>
          </p:cNvSpPr>
          <p:nvPr>
            <p:ph type="sldNum" sz="quarter" idx="12"/>
          </p:nvPr>
        </p:nvSpPr>
        <p:spPr>
          <a:xfrm>
            <a:off x="7099300" y="6356350"/>
            <a:ext cx="23114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Calibri" panose="020F0502020204030204" pitchFamily="34" charset="0"/>
              </a:defRPr>
            </a:lvl1pPr>
          </a:lstStyle>
          <a:p>
            <a:pPr>
              <a:defRPr/>
            </a:pPr>
            <a:fld id="{0C972126-5CAF-4721-81A5-2CE582DE271D}" type="slidenum">
              <a:rPr lang="en-US" altLang="en-US"/>
              <a:pPr>
                <a:defRPr/>
              </a:pPr>
              <a:t>‹#›</a:t>
            </a:fld>
            <a:endParaRPr lang="en-US" altLang="en-US"/>
          </a:p>
        </p:txBody>
      </p:sp>
    </p:spTree>
    <p:extLst>
      <p:ext uri="{BB962C8B-B14F-4D97-AF65-F5344CB8AC3E}">
        <p14:creationId xmlns:p14="http://schemas.microsoft.com/office/powerpoint/2010/main" val="882775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6341C3C1-F27E-48BF-ABEE-D50FD7EBBEDF}"/>
              </a:ext>
            </a:extLst>
          </p:cNvPr>
          <p:cNvSpPr>
            <a:spLocks noGrp="1"/>
          </p:cNvSpPr>
          <p:nvPr>
            <p:ph type="title"/>
          </p:nvPr>
        </p:nvSpPr>
        <p:spPr bwMode="auto">
          <a:xfrm>
            <a:off x="495300" y="274638"/>
            <a:ext cx="8915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8A55AB17-E434-4745-8B4E-FB82CD47CF2A}"/>
              </a:ext>
            </a:extLst>
          </p:cNvPr>
          <p:cNvSpPr>
            <a:spLocks noGrp="1"/>
          </p:cNvSpPr>
          <p:nvPr>
            <p:ph type="body" idx="1"/>
          </p:nvPr>
        </p:nvSpPr>
        <p:spPr bwMode="auto">
          <a:xfrm>
            <a:off x="495300" y="1600200"/>
            <a:ext cx="89154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 name="Rectangle 18">
            <a:extLst>
              <a:ext uri="{FF2B5EF4-FFF2-40B4-BE49-F238E27FC236}">
                <a16:creationId xmlns:a16="http://schemas.microsoft.com/office/drawing/2014/main" id="{CAEAFD3A-FCF0-4BE9-A6F7-FB180D7A7549}"/>
              </a:ext>
            </a:extLst>
          </p:cNvPr>
          <p:cNvSpPr txBox="1">
            <a:spLocks noChangeArrowheads="1"/>
          </p:cNvSpPr>
          <p:nvPr/>
        </p:nvSpPr>
        <p:spPr bwMode="gray">
          <a:xfrm>
            <a:off x="341313" y="6318250"/>
            <a:ext cx="1447800" cy="279400"/>
          </a:xfrm>
          <a:prstGeom prst="rect">
            <a:avLst/>
          </a:prstGeom>
          <a:noFill/>
          <a:ln w="9525">
            <a:noFill/>
            <a:miter lim="800000"/>
            <a:headEnd/>
            <a:tailEnd/>
          </a:ln>
          <a:effectLst/>
        </p:spPr>
        <p:txBody>
          <a:bodyPr lIns="0" tIns="0" rIns="0" bIns="0" anchor="b"/>
          <a:lstStyle>
            <a:lvl1pPr>
              <a:lnSpc>
                <a:spcPct val="90000"/>
              </a:lnSpc>
              <a:defRPr sz="1000" b="0">
                <a:solidFill>
                  <a:srgbClr val="000000"/>
                </a:solidFill>
                <a:latin typeface="Trebuchet MS" pitchFamily="-106" charset="0"/>
              </a:defRPr>
            </a:lvl1pPr>
          </a:lstStyle>
          <a:p>
            <a:pPr eaLnBrk="1" fontAlgn="auto" hangingPunct="1">
              <a:spcBef>
                <a:spcPts val="0"/>
              </a:spcBef>
              <a:spcAft>
                <a:spcPts val="0"/>
              </a:spcAft>
              <a:defRPr/>
            </a:pPr>
            <a:fld id="{B5B63C3F-6865-432C-9BE8-7859224D8D84}" type="datetime1">
              <a:rPr lang="en-US" sz="1200" smtClean="0"/>
              <a:pPr eaLnBrk="1" fontAlgn="auto" hangingPunct="1">
                <a:spcBef>
                  <a:spcPts val="0"/>
                </a:spcBef>
                <a:spcAft>
                  <a:spcPts val="0"/>
                </a:spcAft>
                <a:defRPr/>
              </a:pPr>
              <a:t>9/7/2024</a:t>
            </a:fld>
            <a:endParaRPr lang="en-US" sz="1200" dirty="0"/>
          </a:p>
        </p:txBody>
      </p:sp>
      <p:sp>
        <p:nvSpPr>
          <p:cNvPr id="10" name="Rectangle 16">
            <a:extLst>
              <a:ext uri="{FF2B5EF4-FFF2-40B4-BE49-F238E27FC236}">
                <a16:creationId xmlns:a16="http://schemas.microsoft.com/office/drawing/2014/main" id="{F8EC612C-4D17-41BB-96EE-9CAE0882A884}"/>
              </a:ext>
            </a:extLst>
          </p:cNvPr>
          <p:cNvSpPr txBox="1">
            <a:spLocks noChangeArrowheads="1"/>
          </p:cNvSpPr>
          <p:nvPr/>
        </p:nvSpPr>
        <p:spPr bwMode="auto">
          <a:xfrm>
            <a:off x="6354763" y="6451600"/>
            <a:ext cx="1271587" cy="152400"/>
          </a:xfrm>
          <a:prstGeom prst="rect">
            <a:avLst/>
          </a:prstGeom>
          <a:noFill/>
          <a:ln w="9525">
            <a:noFill/>
            <a:miter lim="800000"/>
            <a:headEnd/>
            <a:tailEnd/>
          </a:ln>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90000"/>
              </a:lnSpc>
              <a:defRPr/>
            </a:pPr>
            <a:r>
              <a:rPr lang="en-US" altLang="en-US" sz="1200">
                <a:solidFill>
                  <a:srgbClr val="000000"/>
                </a:solidFill>
                <a:latin typeface="Trebuchet MS" panose="020B0603020202020204" pitchFamily="34" charset="0"/>
              </a:rPr>
              <a:t>Page </a:t>
            </a:r>
            <a:fld id="{E048A748-FA1C-428A-8B86-8B427A8D1BC6}" type="slidenum">
              <a:rPr lang="en-US" altLang="en-US" sz="1200" smtClean="0">
                <a:solidFill>
                  <a:srgbClr val="000000"/>
                </a:solidFill>
                <a:latin typeface="Trebuchet MS" panose="020B0603020202020204" pitchFamily="34" charset="0"/>
              </a:rPr>
              <a:pPr eaLnBrk="1" hangingPunct="1">
                <a:lnSpc>
                  <a:spcPct val="90000"/>
                </a:lnSpc>
                <a:defRPr/>
              </a:pPr>
              <a:t>‹#›</a:t>
            </a:fld>
            <a:endParaRPr lang="en-US" altLang="en-US" sz="1200">
              <a:solidFill>
                <a:srgbClr val="000000"/>
              </a:solidFill>
              <a:latin typeface="Trebuchet MS" panose="020B0603020202020204" pitchFamily="34" charset="0"/>
            </a:endParaRPr>
          </a:p>
        </p:txBody>
      </p:sp>
      <p:sp>
        <p:nvSpPr>
          <p:cNvPr id="1030" name="Rectangle 40">
            <a:extLst>
              <a:ext uri="{FF2B5EF4-FFF2-40B4-BE49-F238E27FC236}">
                <a16:creationId xmlns:a16="http://schemas.microsoft.com/office/drawing/2014/main" id="{CFB1B7E8-130C-40B6-8755-5BB10E553417}"/>
              </a:ext>
            </a:extLst>
          </p:cNvPr>
          <p:cNvSpPr>
            <a:spLocks noChangeArrowheads="1"/>
          </p:cNvSpPr>
          <p:nvPr/>
        </p:nvSpPr>
        <p:spPr bwMode="gray">
          <a:xfrm>
            <a:off x="1600200" y="6324600"/>
            <a:ext cx="1782763"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defTabSz="957263">
              <a:defRPr>
                <a:solidFill>
                  <a:schemeClr val="tx1"/>
                </a:solidFill>
                <a:latin typeface="Arial" panose="020B0604020202020204" pitchFamily="34" charset="0"/>
              </a:defRPr>
            </a:lvl1pPr>
            <a:lvl2pPr marL="742950" indent="-285750" defTabSz="957263">
              <a:defRPr>
                <a:solidFill>
                  <a:schemeClr val="tx1"/>
                </a:solidFill>
                <a:latin typeface="Arial" panose="020B0604020202020204" pitchFamily="34" charset="0"/>
              </a:defRPr>
            </a:lvl2pPr>
            <a:lvl3pPr marL="1143000" indent="-228600" defTabSz="957263">
              <a:defRPr>
                <a:solidFill>
                  <a:schemeClr val="tx1"/>
                </a:solidFill>
                <a:latin typeface="Arial" panose="020B0604020202020204" pitchFamily="34" charset="0"/>
              </a:defRPr>
            </a:lvl3pPr>
            <a:lvl4pPr marL="1600200" indent="-228600" defTabSz="957263">
              <a:defRPr>
                <a:solidFill>
                  <a:schemeClr val="tx1"/>
                </a:solidFill>
                <a:latin typeface="Arial" panose="020B0604020202020204" pitchFamily="34" charset="0"/>
              </a:defRPr>
            </a:lvl4pPr>
            <a:lvl5pPr marL="2057400" indent="-228600" defTabSz="957263">
              <a:defRPr>
                <a:solidFill>
                  <a:schemeClr val="tx1"/>
                </a:solidFill>
                <a:latin typeface="Arial" panose="020B0604020202020204" pitchFamily="34" charset="0"/>
              </a:defRPr>
            </a:lvl5pPr>
            <a:lvl6pPr marL="2514600" indent="-228600" defTabSz="957263" eaLnBrk="0" fontAlgn="base" hangingPunct="0">
              <a:spcBef>
                <a:spcPct val="0"/>
              </a:spcBef>
              <a:spcAft>
                <a:spcPct val="0"/>
              </a:spcAft>
              <a:defRPr>
                <a:solidFill>
                  <a:schemeClr val="tx1"/>
                </a:solidFill>
                <a:latin typeface="Arial" panose="020B0604020202020204" pitchFamily="34" charset="0"/>
              </a:defRPr>
            </a:lvl6pPr>
            <a:lvl7pPr marL="2971800" indent="-228600" defTabSz="957263" eaLnBrk="0" fontAlgn="base" hangingPunct="0">
              <a:spcBef>
                <a:spcPct val="0"/>
              </a:spcBef>
              <a:spcAft>
                <a:spcPct val="0"/>
              </a:spcAft>
              <a:defRPr>
                <a:solidFill>
                  <a:schemeClr val="tx1"/>
                </a:solidFill>
                <a:latin typeface="Arial" panose="020B0604020202020204" pitchFamily="34" charset="0"/>
              </a:defRPr>
            </a:lvl7pPr>
            <a:lvl8pPr marL="3429000" indent="-228600" defTabSz="957263" eaLnBrk="0" fontAlgn="base" hangingPunct="0">
              <a:spcBef>
                <a:spcPct val="0"/>
              </a:spcBef>
              <a:spcAft>
                <a:spcPct val="0"/>
              </a:spcAft>
              <a:defRPr>
                <a:solidFill>
                  <a:schemeClr val="tx1"/>
                </a:solidFill>
                <a:latin typeface="Arial" panose="020B0604020202020204" pitchFamily="34" charset="0"/>
              </a:defRPr>
            </a:lvl8pPr>
            <a:lvl9pPr marL="3886200" indent="-228600" defTabSz="957263"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90000"/>
              </a:lnSpc>
            </a:pPr>
            <a:r>
              <a:rPr lang="en-US" altLang="en-US" sz="1200">
                <a:latin typeface="Trebuchet MS" panose="020B0603020202020204" pitchFamily="34" charset="0"/>
              </a:rPr>
              <a:t>Presentation Title</a:t>
            </a:r>
          </a:p>
        </p:txBody>
      </p:sp>
      <p:sp>
        <p:nvSpPr>
          <p:cNvPr id="1032" name="Rectangle 15">
            <a:extLst>
              <a:ext uri="{FF2B5EF4-FFF2-40B4-BE49-F238E27FC236}">
                <a16:creationId xmlns:a16="http://schemas.microsoft.com/office/drawing/2014/main" id="{632A6C68-EE64-46E8-8942-0CC1381E3C8F}"/>
              </a:ext>
            </a:extLst>
          </p:cNvPr>
          <p:cNvSpPr>
            <a:spLocks noChangeArrowheads="1"/>
          </p:cNvSpPr>
          <p:nvPr/>
        </p:nvSpPr>
        <p:spPr bwMode="auto">
          <a:xfrm>
            <a:off x="7781925" y="476250"/>
            <a:ext cx="2124075" cy="371475"/>
          </a:xfrm>
          <a:prstGeom prst="rect">
            <a:avLst/>
          </a:prstGeom>
          <a:solidFill>
            <a:srgbClr val="301047"/>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endParaRPr lang="en-US" altLang="en-US">
              <a:latin typeface="Calibri" panose="020F0502020204030204" pitchFamily="34" charset="0"/>
              <a:ea typeface="ＭＳ Ｐゴシック" panose="020B0600070205080204" pitchFamily="34" charset="-128"/>
            </a:endParaRPr>
          </a:p>
        </p:txBody>
      </p:sp>
      <p:pic>
        <p:nvPicPr>
          <p:cNvPr id="1033" name="Picture 2">
            <a:extLst>
              <a:ext uri="{FF2B5EF4-FFF2-40B4-BE49-F238E27FC236}">
                <a16:creationId xmlns:a16="http://schemas.microsoft.com/office/drawing/2014/main" id="{D8A14FBD-E60B-4FC5-814D-232520B1CE54}"/>
              </a:ext>
            </a:extLst>
          </p:cNvPr>
          <p:cNvPicPr>
            <a:picLocks noChangeAspect="1" noChangeArrowheads="1"/>
          </p:cNvPicPr>
          <p:nvPr/>
        </p:nvPicPr>
        <p:blipFill>
          <a:blip r:embed="rId1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861300" y="6305550"/>
            <a:ext cx="16033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B7D07692-82B5-4C08-B311-86A787A4DF8B}"/>
              </a:ext>
            </a:extLst>
          </p:cNvPr>
          <p:cNvSpPr>
            <a:spLocks noGrp="1"/>
          </p:cNvSpPr>
          <p:nvPr>
            <p:ph type="title"/>
          </p:nvPr>
        </p:nvSpPr>
        <p:spPr>
          <a:xfrm>
            <a:off x="228600" y="685800"/>
            <a:ext cx="8915400" cy="549275"/>
          </a:xfrm>
        </p:spPr>
        <p:txBody>
          <a:bodyPr/>
          <a:lstStyle/>
          <a:p>
            <a:pPr eaLnBrk="1" hangingPunct="1"/>
            <a:endParaRPr lang="en-US" altLang="en-US"/>
          </a:p>
        </p:txBody>
      </p:sp>
      <p:sp>
        <p:nvSpPr>
          <p:cNvPr id="14339" name="Content Placeholder 2">
            <a:extLst>
              <a:ext uri="{FF2B5EF4-FFF2-40B4-BE49-F238E27FC236}">
                <a16:creationId xmlns:a16="http://schemas.microsoft.com/office/drawing/2014/main" id="{DC5793D4-AB1B-4FDD-80B6-355FBC48B893}"/>
              </a:ext>
            </a:extLst>
          </p:cNvPr>
          <p:cNvSpPr>
            <a:spLocks noGrp="1"/>
          </p:cNvSpPr>
          <p:nvPr>
            <p:ph idx="1"/>
          </p:nvPr>
        </p:nvSpPr>
        <p:spPr/>
        <p:txBody>
          <a:bodyPr/>
          <a:lstStyle/>
          <a:p>
            <a:pPr eaLnBrk="1" hangingPunct="1"/>
            <a:endParaRPr lang="en-US" altLang="en-US"/>
          </a:p>
        </p:txBody>
      </p:sp>
      <p:sp>
        <p:nvSpPr>
          <p:cNvPr id="14340" name="Rectangle 40">
            <a:extLst>
              <a:ext uri="{FF2B5EF4-FFF2-40B4-BE49-F238E27FC236}">
                <a16:creationId xmlns:a16="http://schemas.microsoft.com/office/drawing/2014/main" id="{1FF643E2-F4F9-4A09-9427-9C106E58E377}"/>
              </a:ext>
            </a:extLst>
          </p:cNvPr>
          <p:cNvSpPr>
            <a:spLocks noChangeArrowheads="1"/>
          </p:cNvSpPr>
          <p:nvPr/>
        </p:nvSpPr>
        <p:spPr bwMode="gray">
          <a:xfrm>
            <a:off x="1600200" y="6324600"/>
            <a:ext cx="1782763"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defTabSz="9572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9572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9572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9572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9572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90000"/>
              </a:lnSpc>
              <a:spcBef>
                <a:spcPct val="0"/>
              </a:spcBef>
              <a:buFontTx/>
              <a:buNone/>
            </a:pPr>
            <a:r>
              <a:rPr lang="en-US" altLang="en-US" sz="1200">
                <a:latin typeface="Trebuchet MS" panose="020B0603020202020204" pitchFamily="34" charset="0"/>
              </a:rPr>
              <a:t>Presentation Title</a:t>
            </a:r>
            <a:endParaRPr lang="en-US" altLang="en-US" sz="1000">
              <a:latin typeface="Trebuchet MS" panose="020B0603020202020204" pitchFamily="34" charset="0"/>
            </a:endParaRPr>
          </a:p>
        </p:txBody>
      </p:sp>
      <p:sp>
        <p:nvSpPr>
          <p:cNvPr id="5" name="Rectangle 4">
            <a:extLst>
              <a:ext uri="{FF2B5EF4-FFF2-40B4-BE49-F238E27FC236}">
                <a16:creationId xmlns:a16="http://schemas.microsoft.com/office/drawing/2014/main" id="{A1F5DBAE-D933-4A76-9EC9-05F74E2974CF}"/>
              </a:ext>
            </a:extLst>
          </p:cNvPr>
          <p:cNvSpPr/>
          <p:nvPr/>
        </p:nvSpPr>
        <p:spPr>
          <a:xfrm>
            <a:off x="0" y="-76200"/>
            <a:ext cx="9906000" cy="6858000"/>
          </a:xfrm>
          <a:prstGeom prst="rect">
            <a:avLst/>
          </a:prstGeom>
          <a:solidFill>
            <a:srgbClr val="30104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4342" name="Rectangle 3">
            <a:extLst>
              <a:ext uri="{FF2B5EF4-FFF2-40B4-BE49-F238E27FC236}">
                <a16:creationId xmlns:a16="http://schemas.microsoft.com/office/drawing/2014/main" id="{A937403F-3B2B-4D9F-BDDF-7ED2505BAD64}"/>
              </a:ext>
            </a:extLst>
          </p:cNvPr>
          <p:cNvSpPr>
            <a:spLocks noChangeArrowheads="1"/>
          </p:cNvSpPr>
          <p:nvPr/>
        </p:nvSpPr>
        <p:spPr bwMode="auto">
          <a:xfrm>
            <a:off x="762000" y="3124200"/>
            <a:ext cx="89138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715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159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159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10000"/>
              </a:lnSpc>
              <a:spcBef>
                <a:spcPct val="0"/>
              </a:spcBef>
              <a:buNone/>
            </a:pPr>
            <a:r>
              <a:rPr lang="en-IN" sz="2400" dirty="0">
                <a:solidFill>
                  <a:srgbClr val="FFFFFF"/>
                </a:solidFill>
                <a:latin typeface="Trebuchet MS" panose="020B0603020202020204" pitchFamily="34" charset="0"/>
              </a:rPr>
              <a:t>Strategy for Code Review</a:t>
            </a:r>
          </a:p>
        </p:txBody>
      </p:sp>
      <p:sp>
        <p:nvSpPr>
          <p:cNvPr id="14343" name="Rectangle 4">
            <a:extLst>
              <a:ext uri="{FF2B5EF4-FFF2-40B4-BE49-F238E27FC236}">
                <a16:creationId xmlns:a16="http://schemas.microsoft.com/office/drawing/2014/main" id="{278F1E89-337C-44E0-BB21-94E0DDE4AB95}"/>
              </a:ext>
            </a:extLst>
          </p:cNvPr>
          <p:cNvSpPr>
            <a:spLocks noChangeArrowheads="1"/>
          </p:cNvSpPr>
          <p:nvPr/>
        </p:nvSpPr>
        <p:spPr bwMode="auto">
          <a:xfrm>
            <a:off x="746125" y="4257675"/>
            <a:ext cx="89122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715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159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159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85000"/>
              </a:lnSpc>
              <a:spcBef>
                <a:spcPct val="0"/>
              </a:spcBef>
              <a:spcAft>
                <a:spcPct val="20000"/>
              </a:spcAft>
              <a:buFontTx/>
              <a:buNone/>
            </a:pPr>
            <a:r>
              <a:rPr lang="en-US" altLang="en-US" sz="1600" dirty="0">
                <a:solidFill>
                  <a:srgbClr val="FFFFFF"/>
                </a:solidFill>
                <a:latin typeface="Trebuchet MS" panose="020B0603020202020204" pitchFamily="34" charset="0"/>
              </a:rPr>
              <a:t>07.09.2024</a:t>
            </a:r>
          </a:p>
        </p:txBody>
      </p:sp>
      <p:pic>
        <p:nvPicPr>
          <p:cNvPr id="14344" name="Picture 3">
            <a:extLst>
              <a:ext uri="{FF2B5EF4-FFF2-40B4-BE49-F238E27FC236}">
                <a16:creationId xmlns:a16="http://schemas.microsoft.com/office/drawing/2014/main" id="{32BC2FBE-C121-40D5-9E85-F8DF36CD1A4D}"/>
              </a:ext>
            </a:extLst>
          </p:cNvPr>
          <p:cNvPicPr>
            <a:picLocks noChangeAspect="1" noChangeArrowheads="1"/>
          </p:cNvPicPr>
          <p:nvPr/>
        </p:nvPicPr>
        <p:blipFill>
          <a:blip r:embed="rId2">
            <a:clrChange>
              <a:clrFrom>
                <a:srgbClr val="3D1956"/>
              </a:clrFrom>
              <a:clrTo>
                <a:srgbClr val="3D1956">
                  <a:alpha val="0"/>
                </a:srgbClr>
              </a:clrTo>
            </a:clrChange>
            <a:extLst>
              <a:ext uri="{28A0092B-C50C-407E-A947-70E740481C1C}">
                <a14:useLocalDpi xmlns:a14="http://schemas.microsoft.com/office/drawing/2010/main" val="0"/>
              </a:ext>
            </a:extLst>
          </a:blip>
          <a:srcRect/>
          <a:stretch>
            <a:fillRect/>
          </a:stretch>
        </p:blipFill>
        <p:spPr bwMode="auto">
          <a:xfrm>
            <a:off x="5945188" y="457200"/>
            <a:ext cx="3429000"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3">
            <a:extLst>
              <a:ext uri="{FF2B5EF4-FFF2-40B4-BE49-F238E27FC236}">
                <a16:creationId xmlns:a16="http://schemas.microsoft.com/office/drawing/2014/main" id="{204A73D2-A686-42BE-98EF-39924998CE1A}"/>
              </a:ext>
            </a:extLst>
          </p:cNvPr>
          <p:cNvSpPr>
            <a:spLocks noChangeArrowheads="1"/>
          </p:cNvSpPr>
          <p:nvPr/>
        </p:nvSpPr>
        <p:spPr bwMode="auto">
          <a:xfrm>
            <a:off x="687387" y="3665537"/>
            <a:ext cx="89138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715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159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159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10000"/>
              </a:lnSpc>
              <a:spcBef>
                <a:spcPct val="0"/>
              </a:spcBef>
              <a:buFontTx/>
              <a:buNone/>
            </a:pPr>
            <a:r>
              <a:rPr lang="en-US" altLang="en-US" sz="2200" dirty="0">
                <a:solidFill>
                  <a:srgbClr val="FFFFFF"/>
                </a:solidFill>
                <a:latin typeface="Trebuchet MS" panose="020B0603020202020204" pitchFamily="34" charset="0"/>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C02F0182-BF6B-48B7-9EF4-E56069692514}"/>
              </a:ext>
            </a:extLst>
          </p:cNvPr>
          <p:cNvSpPr>
            <a:spLocks noGrp="1"/>
          </p:cNvSpPr>
          <p:nvPr>
            <p:ph type="title"/>
          </p:nvPr>
        </p:nvSpPr>
        <p:spPr>
          <a:xfrm>
            <a:off x="169718" y="304800"/>
            <a:ext cx="8724900" cy="638175"/>
          </a:xfrm>
        </p:spPr>
        <p:txBody>
          <a:bodyPr/>
          <a:lstStyle/>
          <a:p>
            <a:pPr eaLnBrk="1" hangingPunct="1">
              <a:lnSpc>
                <a:spcPct val="110000"/>
              </a:lnSpc>
              <a:spcBef>
                <a:spcPct val="0"/>
              </a:spcBef>
              <a:buNone/>
            </a:pPr>
            <a:r>
              <a:rPr lang="en-IN" sz="2800" dirty="0">
                <a:latin typeface="Trebuchet MS" panose="020B0603020202020204" pitchFamily="34" charset="0"/>
              </a:rPr>
              <a:t>Try to use of T-code STVARV to Maintain Consta</a:t>
            </a:r>
            <a:r>
              <a:rPr lang="en-IN" sz="2800" dirty="0">
                <a:solidFill>
                  <a:schemeClr val="bg1"/>
                </a:solidFill>
                <a:latin typeface="Trebuchet MS" panose="020B0603020202020204" pitchFamily="34" charset="0"/>
              </a:rPr>
              <a:t>nt</a:t>
            </a:r>
          </a:p>
        </p:txBody>
      </p:sp>
      <p:sp>
        <p:nvSpPr>
          <p:cNvPr id="2" name="TextBox 1">
            <a:extLst>
              <a:ext uri="{FF2B5EF4-FFF2-40B4-BE49-F238E27FC236}">
                <a16:creationId xmlns:a16="http://schemas.microsoft.com/office/drawing/2014/main" id="{A2B5701F-825C-D318-C993-D9199D36C7D0}"/>
              </a:ext>
            </a:extLst>
          </p:cNvPr>
          <p:cNvSpPr txBox="1"/>
          <p:nvPr/>
        </p:nvSpPr>
        <p:spPr>
          <a:xfrm>
            <a:off x="322118" y="1295400"/>
            <a:ext cx="8420100" cy="2308324"/>
          </a:xfrm>
          <a:prstGeom prst="rect">
            <a:avLst/>
          </a:prstGeom>
          <a:noFill/>
        </p:spPr>
        <p:txBody>
          <a:bodyPr wrap="square">
            <a:spAutoFit/>
          </a:bodyPr>
          <a:lstStyle/>
          <a:p>
            <a:pPr marL="457200" indent="-457200" algn="l">
              <a:buAutoNum type="arabicPeriod"/>
            </a:pPr>
            <a:r>
              <a:rPr lang="en-US" sz="2400" b="0" i="0" dirty="0">
                <a:solidFill>
                  <a:srgbClr val="414141"/>
                </a:solidFill>
                <a:effectLst/>
                <a:latin typeface="Arial" panose="020B0604020202020204" pitchFamily="34" charset="0"/>
              </a:rPr>
              <a:t>All constants should be maintained in code STVARV. </a:t>
            </a:r>
          </a:p>
          <a:p>
            <a:pPr algn="l"/>
            <a:endParaRPr lang="en-US" sz="2400" b="0" i="0" dirty="0">
              <a:solidFill>
                <a:srgbClr val="414141"/>
              </a:solidFill>
              <a:effectLst/>
              <a:latin typeface="Arial" panose="020B0604020202020204" pitchFamily="34" charset="0"/>
            </a:endParaRPr>
          </a:p>
          <a:p>
            <a:pPr algn="l"/>
            <a:r>
              <a:rPr lang="en-US" sz="2400" b="0" i="0" dirty="0">
                <a:solidFill>
                  <a:srgbClr val="414141"/>
                </a:solidFill>
                <a:effectLst/>
                <a:latin typeface="Arial" panose="020B0604020202020204" pitchFamily="34" charset="0"/>
              </a:rPr>
              <a:t>2. As a constant is maintained in tables, then once code copies to another client, then the constant can be placed on the standard table so that the object is executed as per required. </a:t>
            </a:r>
          </a:p>
        </p:txBody>
      </p:sp>
    </p:spTree>
    <p:extLst>
      <p:ext uri="{BB962C8B-B14F-4D97-AF65-F5344CB8AC3E}">
        <p14:creationId xmlns:p14="http://schemas.microsoft.com/office/powerpoint/2010/main" val="4279421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B7D07692-82B5-4C08-B311-86A787A4DF8B}"/>
              </a:ext>
            </a:extLst>
          </p:cNvPr>
          <p:cNvSpPr>
            <a:spLocks noGrp="1"/>
          </p:cNvSpPr>
          <p:nvPr>
            <p:ph type="title"/>
          </p:nvPr>
        </p:nvSpPr>
        <p:spPr>
          <a:xfrm>
            <a:off x="228600" y="685800"/>
            <a:ext cx="8915400" cy="549275"/>
          </a:xfrm>
        </p:spPr>
        <p:txBody>
          <a:bodyPr/>
          <a:lstStyle/>
          <a:p>
            <a:pPr eaLnBrk="1" hangingPunct="1"/>
            <a:endParaRPr lang="en-US" altLang="en-US"/>
          </a:p>
        </p:txBody>
      </p:sp>
      <p:sp>
        <p:nvSpPr>
          <p:cNvPr id="14339" name="Content Placeholder 2">
            <a:extLst>
              <a:ext uri="{FF2B5EF4-FFF2-40B4-BE49-F238E27FC236}">
                <a16:creationId xmlns:a16="http://schemas.microsoft.com/office/drawing/2014/main" id="{DC5793D4-AB1B-4FDD-80B6-355FBC48B893}"/>
              </a:ext>
            </a:extLst>
          </p:cNvPr>
          <p:cNvSpPr>
            <a:spLocks noGrp="1"/>
          </p:cNvSpPr>
          <p:nvPr>
            <p:ph idx="1"/>
          </p:nvPr>
        </p:nvSpPr>
        <p:spPr/>
        <p:txBody>
          <a:bodyPr/>
          <a:lstStyle/>
          <a:p>
            <a:pPr eaLnBrk="1" hangingPunct="1"/>
            <a:endParaRPr lang="en-US" altLang="en-US"/>
          </a:p>
        </p:txBody>
      </p:sp>
      <p:sp>
        <p:nvSpPr>
          <p:cNvPr id="14340" name="Rectangle 40">
            <a:extLst>
              <a:ext uri="{FF2B5EF4-FFF2-40B4-BE49-F238E27FC236}">
                <a16:creationId xmlns:a16="http://schemas.microsoft.com/office/drawing/2014/main" id="{1FF643E2-F4F9-4A09-9427-9C106E58E377}"/>
              </a:ext>
            </a:extLst>
          </p:cNvPr>
          <p:cNvSpPr>
            <a:spLocks noChangeArrowheads="1"/>
          </p:cNvSpPr>
          <p:nvPr/>
        </p:nvSpPr>
        <p:spPr bwMode="gray">
          <a:xfrm>
            <a:off x="1600200" y="6324600"/>
            <a:ext cx="1782763"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defTabSz="9572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9572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9572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9572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9572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90000"/>
              </a:lnSpc>
              <a:spcBef>
                <a:spcPct val="0"/>
              </a:spcBef>
              <a:buFontTx/>
              <a:buNone/>
            </a:pPr>
            <a:r>
              <a:rPr lang="en-US" altLang="en-US" sz="1200">
                <a:latin typeface="Trebuchet MS" panose="020B0603020202020204" pitchFamily="34" charset="0"/>
              </a:rPr>
              <a:t>Presentation Title</a:t>
            </a:r>
            <a:endParaRPr lang="en-US" altLang="en-US" sz="1000">
              <a:latin typeface="Trebuchet MS" panose="020B0603020202020204" pitchFamily="34" charset="0"/>
            </a:endParaRPr>
          </a:p>
        </p:txBody>
      </p:sp>
      <p:sp>
        <p:nvSpPr>
          <p:cNvPr id="5" name="Rectangle 4">
            <a:extLst>
              <a:ext uri="{FF2B5EF4-FFF2-40B4-BE49-F238E27FC236}">
                <a16:creationId xmlns:a16="http://schemas.microsoft.com/office/drawing/2014/main" id="{A1F5DBAE-D933-4A76-9EC9-05F74E2974CF}"/>
              </a:ext>
            </a:extLst>
          </p:cNvPr>
          <p:cNvSpPr/>
          <p:nvPr/>
        </p:nvSpPr>
        <p:spPr>
          <a:xfrm>
            <a:off x="0" y="-76200"/>
            <a:ext cx="9906000" cy="6858000"/>
          </a:xfrm>
          <a:prstGeom prst="rect">
            <a:avLst/>
          </a:prstGeom>
          <a:solidFill>
            <a:srgbClr val="30104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4342" name="Rectangle 3">
            <a:extLst>
              <a:ext uri="{FF2B5EF4-FFF2-40B4-BE49-F238E27FC236}">
                <a16:creationId xmlns:a16="http://schemas.microsoft.com/office/drawing/2014/main" id="{A937403F-3B2B-4D9F-BDDF-7ED2505BAD64}"/>
              </a:ext>
            </a:extLst>
          </p:cNvPr>
          <p:cNvSpPr>
            <a:spLocks noChangeArrowheads="1"/>
          </p:cNvSpPr>
          <p:nvPr/>
        </p:nvSpPr>
        <p:spPr bwMode="auto">
          <a:xfrm>
            <a:off x="746126" y="2770187"/>
            <a:ext cx="8397874"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715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159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159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10000"/>
              </a:lnSpc>
              <a:spcBef>
                <a:spcPct val="0"/>
              </a:spcBef>
              <a:buFontTx/>
              <a:buNone/>
            </a:pPr>
            <a:r>
              <a:rPr lang="en-IN" sz="3200" dirty="0">
                <a:solidFill>
                  <a:srgbClr val="FFFFFF"/>
                </a:solidFill>
                <a:latin typeface="Trebuchet MS" panose="020B0603020202020204" pitchFamily="34" charset="0"/>
              </a:rPr>
              <a:t>Extensive use of CDS</a:t>
            </a:r>
            <a:endParaRPr lang="en-US" altLang="en-US" dirty="0">
              <a:solidFill>
                <a:srgbClr val="FFFFFF"/>
              </a:solidFill>
              <a:latin typeface="Trebuchet MS" panose="020B0603020202020204" pitchFamily="34" charset="0"/>
            </a:endParaRPr>
          </a:p>
        </p:txBody>
      </p:sp>
      <p:sp>
        <p:nvSpPr>
          <p:cNvPr id="14343" name="Rectangle 4">
            <a:extLst>
              <a:ext uri="{FF2B5EF4-FFF2-40B4-BE49-F238E27FC236}">
                <a16:creationId xmlns:a16="http://schemas.microsoft.com/office/drawing/2014/main" id="{278F1E89-337C-44E0-BB21-94E0DDE4AB95}"/>
              </a:ext>
            </a:extLst>
          </p:cNvPr>
          <p:cNvSpPr>
            <a:spLocks noChangeArrowheads="1"/>
          </p:cNvSpPr>
          <p:nvPr/>
        </p:nvSpPr>
        <p:spPr bwMode="auto">
          <a:xfrm>
            <a:off x="746125" y="4257675"/>
            <a:ext cx="89122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715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159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159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85000"/>
              </a:lnSpc>
              <a:spcBef>
                <a:spcPct val="0"/>
              </a:spcBef>
              <a:spcAft>
                <a:spcPct val="20000"/>
              </a:spcAft>
              <a:buFontTx/>
              <a:buNone/>
            </a:pPr>
            <a:endParaRPr lang="en-US" altLang="en-US" sz="1600" dirty="0">
              <a:solidFill>
                <a:srgbClr val="FFFFFF"/>
              </a:solidFill>
              <a:latin typeface="Trebuchet MS" panose="020B0603020202020204" pitchFamily="34" charset="0"/>
            </a:endParaRPr>
          </a:p>
        </p:txBody>
      </p:sp>
      <p:sp>
        <p:nvSpPr>
          <p:cNvPr id="9" name="Rectangle 3">
            <a:extLst>
              <a:ext uri="{FF2B5EF4-FFF2-40B4-BE49-F238E27FC236}">
                <a16:creationId xmlns:a16="http://schemas.microsoft.com/office/drawing/2014/main" id="{204A73D2-A686-42BE-98EF-39924998CE1A}"/>
              </a:ext>
            </a:extLst>
          </p:cNvPr>
          <p:cNvSpPr>
            <a:spLocks noChangeArrowheads="1"/>
          </p:cNvSpPr>
          <p:nvPr/>
        </p:nvSpPr>
        <p:spPr bwMode="auto">
          <a:xfrm>
            <a:off x="687387" y="3665537"/>
            <a:ext cx="89138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715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159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159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10000"/>
              </a:lnSpc>
              <a:spcBef>
                <a:spcPct val="0"/>
              </a:spcBef>
              <a:buFontTx/>
              <a:buNone/>
            </a:pPr>
            <a:r>
              <a:rPr lang="en-US" altLang="en-US" sz="2200" dirty="0">
                <a:solidFill>
                  <a:srgbClr val="FFFFFF"/>
                </a:solidFill>
                <a:latin typeface="Trebuchet MS" panose="020B0603020202020204" pitchFamily="34" charset="0"/>
              </a:rPr>
              <a:t> </a:t>
            </a:r>
          </a:p>
        </p:txBody>
      </p:sp>
    </p:spTree>
    <p:extLst>
      <p:ext uri="{BB962C8B-B14F-4D97-AF65-F5344CB8AC3E}">
        <p14:creationId xmlns:p14="http://schemas.microsoft.com/office/powerpoint/2010/main" val="1258324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C02F0182-BF6B-48B7-9EF4-E56069692514}"/>
              </a:ext>
            </a:extLst>
          </p:cNvPr>
          <p:cNvSpPr>
            <a:spLocks noGrp="1"/>
          </p:cNvSpPr>
          <p:nvPr>
            <p:ph type="title"/>
          </p:nvPr>
        </p:nvSpPr>
        <p:spPr>
          <a:xfrm>
            <a:off x="215348" y="313153"/>
            <a:ext cx="8724900" cy="638175"/>
          </a:xfrm>
        </p:spPr>
        <p:txBody>
          <a:bodyPr/>
          <a:lstStyle/>
          <a:p>
            <a:pPr eaLnBrk="1" hangingPunct="1">
              <a:lnSpc>
                <a:spcPct val="110000"/>
              </a:lnSpc>
              <a:spcBef>
                <a:spcPct val="0"/>
              </a:spcBef>
              <a:buFontTx/>
              <a:buNone/>
            </a:pPr>
            <a:r>
              <a:rPr lang="en-IN" sz="2800" dirty="0">
                <a:latin typeface="Trebuchet MS" panose="020B0603020202020204" pitchFamily="34" charset="0"/>
              </a:rPr>
              <a:t>Extensive use of CDS</a:t>
            </a:r>
            <a:endParaRPr lang="en-US" altLang="en-US" dirty="0">
              <a:latin typeface="Trebuchet MS" panose="020B0603020202020204" pitchFamily="34" charset="0"/>
            </a:endParaRPr>
          </a:p>
        </p:txBody>
      </p:sp>
      <p:sp>
        <p:nvSpPr>
          <p:cNvPr id="2" name="TextBox 1">
            <a:extLst>
              <a:ext uri="{FF2B5EF4-FFF2-40B4-BE49-F238E27FC236}">
                <a16:creationId xmlns:a16="http://schemas.microsoft.com/office/drawing/2014/main" id="{A2B5701F-825C-D318-C993-D9199D36C7D0}"/>
              </a:ext>
            </a:extLst>
          </p:cNvPr>
          <p:cNvSpPr txBox="1"/>
          <p:nvPr/>
        </p:nvSpPr>
        <p:spPr>
          <a:xfrm>
            <a:off x="381000" y="1143000"/>
            <a:ext cx="8534400" cy="3416320"/>
          </a:xfrm>
          <a:prstGeom prst="rect">
            <a:avLst/>
          </a:prstGeom>
          <a:noFill/>
        </p:spPr>
        <p:txBody>
          <a:bodyPr wrap="square">
            <a:spAutoFit/>
          </a:bodyPr>
          <a:lstStyle/>
          <a:p>
            <a:pPr algn="l"/>
            <a:r>
              <a:rPr lang="en-US" sz="2400" b="0" i="0" dirty="0">
                <a:solidFill>
                  <a:srgbClr val="414141"/>
                </a:solidFill>
                <a:effectLst/>
                <a:latin typeface="Arial" panose="020B0604020202020204" pitchFamily="34" charset="0"/>
              </a:rPr>
              <a:t>1. Use of CDS extensively for development report </a:t>
            </a:r>
          </a:p>
          <a:p>
            <a:pPr algn="l"/>
            <a:endParaRPr lang="en-US" sz="2400" b="0" i="0" dirty="0">
              <a:solidFill>
                <a:srgbClr val="414141"/>
              </a:solidFill>
              <a:effectLst/>
              <a:latin typeface="Arial" panose="020B0604020202020204" pitchFamily="34" charset="0"/>
            </a:endParaRPr>
          </a:p>
          <a:p>
            <a:pPr algn="l"/>
            <a:r>
              <a:rPr lang="en-US" sz="2400" b="0" i="0" dirty="0">
                <a:solidFill>
                  <a:srgbClr val="414141"/>
                </a:solidFill>
                <a:effectLst/>
                <a:latin typeface="Arial" panose="020B0604020202020204" pitchFamily="34" charset="0"/>
              </a:rPr>
              <a:t>2. Consume the </a:t>
            </a:r>
            <a:r>
              <a:rPr lang="en-US" sz="2400" b="0" i="0" dirty="0" err="1">
                <a:solidFill>
                  <a:srgbClr val="414141"/>
                </a:solidFill>
                <a:effectLst/>
                <a:latin typeface="Arial" panose="020B0604020202020204" pitchFamily="34" charset="0"/>
              </a:rPr>
              <a:t>cds</a:t>
            </a:r>
            <a:r>
              <a:rPr lang="en-US" sz="2400" b="0" i="0" dirty="0">
                <a:solidFill>
                  <a:srgbClr val="414141"/>
                </a:solidFill>
                <a:effectLst/>
                <a:latin typeface="Arial" panose="020B0604020202020204" pitchFamily="34" charset="0"/>
              </a:rPr>
              <a:t> for KPI report.</a:t>
            </a:r>
          </a:p>
          <a:p>
            <a:pPr algn="l"/>
            <a:endParaRPr lang="en-US" sz="2400" b="0" i="0" dirty="0">
              <a:solidFill>
                <a:srgbClr val="414141"/>
              </a:solidFill>
              <a:effectLst/>
              <a:latin typeface="Arial" panose="020B0604020202020204" pitchFamily="34" charset="0"/>
            </a:endParaRPr>
          </a:p>
          <a:p>
            <a:pPr algn="l"/>
            <a:r>
              <a:rPr lang="en-US" sz="2400" b="0" i="0" dirty="0">
                <a:solidFill>
                  <a:srgbClr val="414141"/>
                </a:solidFill>
                <a:effectLst/>
                <a:latin typeface="Arial" panose="020B0604020202020204" pitchFamily="34" charset="0"/>
              </a:rPr>
              <a:t>3. The same </a:t>
            </a:r>
            <a:r>
              <a:rPr lang="en-US" sz="2400" b="0" i="0" dirty="0" err="1">
                <a:solidFill>
                  <a:srgbClr val="414141"/>
                </a:solidFill>
                <a:effectLst/>
                <a:latin typeface="Arial" panose="020B0604020202020204" pitchFamily="34" charset="0"/>
              </a:rPr>
              <a:t>cds</a:t>
            </a:r>
            <a:r>
              <a:rPr lang="en-US" sz="2400" b="0" i="0" dirty="0">
                <a:solidFill>
                  <a:srgbClr val="414141"/>
                </a:solidFill>
                <a:effectLst/>
                <a:latin typeface="Arial" panose="020B0604020202020204" pitchFamily="34" charset="0"/>
              </a:rPr>
              <a:t> in consumer in Base Class for data fetch.</a:t>
            </a:r>
          </a:p>
          <a:p>
            <a:pPr algn="l"/>
            <a:endParaRPr lang="en-US" sz="2400" b="0" i="0" dirty="0">
              <a:solidFill>
                <a:srgbClr val="414141"/>
              </a:solidFill>
              <a:effectLst/>
              <a:latin typeface="Arial" panose="020B0604020202020204" pitchFamily="34" charset="0"/>
            </a:endParaRPr>
          </a:p>
          <a:p>
            <a:pPr algn="l"/>
            <a:r>
              <a:rPr lang="en-US" sz="2400" b="0" i="0" dirty="0">
                <a:solidFill>
                  <a:srgbClr val="414141"/>
                </a:solidFill>
                <a:effectLst/>
                <a:latin typeface="Arial" panose="020B0604020202020204" pitchFamily="34" charset="0"/>
              </a:rPr>
              <a:t>4. Before CDS development, they first search for the standard </a:t>
            </a:r>
            <a:r>
              <a:rPr lang="en-US" sz="2400" b="0" i="0" dirty="0" err="1">
                <a:solidFill>
                  <a:srgbClr val="414141"/>
                </a:solidFill>
                <a:effectLst/>
                <a:latin typeface="Arial" panose="020B0604020202020204" pitchFamily="34" charset="0"/>
              </a:rPr>
              <a:t>cds</a:t>
            </a:r>
            <a:r>
              <a:rPr lang="en-US" sz="2400" b="0" i="0" dirty="0">
                <a:solidFill>
                  <a:srgbClr val="414141"/>
                </a:solidFill>
                <a:effectLst/>
                <a:latin typeface="Arial" panose="020B0604020202020204" pitchFamily="34" charset="0"/>
              </a:rPr>
              <a:t> which can be used in place of custom CDS.</a:t>
            </a:r>
          </a:p>
          <a:p>
            <a:pPr algn="l"/>
            <a:endParaRPr lang="en-US" sz="2400" b="0" i="0" dirty="0">
              <a:solidFill>
                <a:srgbClr val="414141"/>
              </a:solidFill>
              <a:effectLst/>
              <a:latin typeface="Arial" panose="020B0604020202020204" pitchFamily="34" charset="0"/>
            </a:endParaRPr>
          </a:p>
        </p:txBody>
      </p:sp>
    </p:spTree>
    <p:extLst>
      <p:ext uri="{BB962C8B-B14F-4D97-AF65-F5344CB8AC3E}">
        <p14:creationId xmlns:p14="http://schemas.microsoft.com/office/powerpoint/2010/main" val="1658399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B7D07692-82B5-4C08-B311-86A787A4DF8B}"/>
              </a:ext>
            </a:extLst>
          </p:cNvPr>
          <p:cNvSpPr>
            <a:spLocks noGrp="1"/>
          </p:cNvSpPr>
          <p:nvPr>
            <p:ph type="title"/>
          </p:nvPr>
        </p:nvSpPr>
        <p:spPr>
          <a:xfrm>
            <a:off x="228600" y="685800"/>
            <a:ext cx="8915400" cy="549275"/>
          </a:xfrm>
        </p:spPr>
        <p:txBody>
          <a:bodyPr/>
          <a:lstStyle/>
          <a:p>
            <a:pPr eaLnBrk="1" hangingPunct="1"/>
            <a:endParaRPr lang="en-US" altLang="en-US"/>
          </a:p>
        </p:txBody>
      </p:sp>
      <p:sp>
        <p:nvSpPr>
          <p:cNvPr id="14339" name="Content Placeholder 2">
            <a:extLst>
              <a:ext uri="{FF2B5EF4-FFF2-40B4-BE49-F238E27FC236}">
                <a16:creationId xmlns:a16="http://schemas.microsoft.com/office/drawing/2014/main" id="{DC5793D4-AB1B-4FDD-80B6-355FBC48B893}"/>
              </a:ext>
            </a:extLst>
          </p:cNvPr>
          <p:cNvSpPr>
            <a:spLocks noGrp="1"/>
          </p:cNvSpPr>
          <p:nvPr>
            <p:ph idx="1"/>
          </p:nvPr>
        </p:nvSpPr>
        <p:spPr/>
        <p:txBody>
          <a:bodyPr/>
          <a:lstStyle/>
          <a:p>
            <a:pPr eaLnBrk="1" hangingPunct="1"/>
            <a:endParaRPr lang="en-US" altLang="en-US"/>
          </a:p>
        </p:txBody>
      </p:sp>
      <p:sp>
        <p:nvSpPr>
          <p:cNvPr id="14340" name="Rectangle 40">
            <a:extLst>
              <a:ext uri="{FF2B5EF4-FFF2-40B4-BE49-F238E27FC236}">
                <a16:creationId xmlns:a16="http://schemas.microsoft.com/office/drawing/2014/main" id="{1FF643E2-F4F9-4A09-9427-9C106E58E377}"/>
              </a:ext>
            </a:extLst>
          </p:cNvPr>
          <p:cNvSpPr>
            <a:spLocks noChangeArrowheads="1"/>
          </p:cNvSpPr>
          <p:nvPr/>
        </p:nvSpPr>
        <p:spPr bwMode="gray">
          <a:xfrm>
            <a:off x="1600200" y="6324600"/>
            <a:ext cx="1782763"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defTabSz="9572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9572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9572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9572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9572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90000"/>
              </a:lnSpc>
              <a:spcBef>
                <a:spcPct val="0"/>
              </a:spcBef>
              <a:buFontTx/>
              <a:buNone/>
            </a:pPr>
            <a:r>
              <a:rPr lang="en-US" altLang="en-US" sz="1200">
                <a:latin typeface="Trebuchet MS" panose="020B0603020202020204" pitchFamily="34" charset="0"/>
              </a:rPr>
              <a:t>Presentation Title</a:t>
            </a:r>
            <a:endParaRPr lang="en-US" altLang="en-US" sz="1000">
              <a:latin typeface="Trebuchet MS" panose="020B0603020202020204" pitchFamily="34" charset="0"/>
            </a:endParaRPr>
          </a:p>
        </p:txBody>
      </p:sp>
      <p:sp>
        <p:nvSpPr>
          <p:cNvPr id="5" name="Rectangle 4">
            <a:extLst>
              <a:ext uri="{FF2B5EF4-FFF2-40B4-BE49-F238E27FC236}">
                <a16:creationId xmlns:a16="http://schemas.microsoft.com/office/drawing/2014/main" id="{A1F5DBAE-D933-4A76-9EC9-05F74E2974CF}"/>
              </a:ext>
            </a:extLst>
          </p:cNvPr>
          <p:cNvSpPr/>
          <p:nvPr/>
        </p:nvSpPr>
        <p:spPr>
          <a:xfrm>
            <a:off x="0" y="-76200"/>
            <a:ext cx="9906000" cy="6858000"/>
          </a:xfrm>
          <a:prstGeom prst="rect">
            <a:avLst/>
          </a:prstGeom>
          <a:solidFill>
            <a:srgbClr val="30104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4342" name="Rectangle 3">
            <a:extLst>
              <a:ext uri="{FF2B5EF4-FFF2-40B4-BE49-F238E27FC236}">
                <a16:creationId xmlns:a16="http://schemas.microsoft.com/office/drawing/2014/main" id="{A937403F-3B2B-4D9F-BDDF-7ED2505BAD64}"/>
              </a:ext>
            </a:extLst>
          </p:cNvPr>
          <p:cNvSpPr>
            <a:spLocks noChangeArrowheads="1"/>
          </p:cNvSpPr>
          <p:nvPr/>
        </p:nvSpPr>
        <p:spPr bwMode="auto">
          <a:xfrm>
            <a:off x="746126" y="2770187"/>
            <a:ext cx="8397874"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715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159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159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10000"/>
              </a:lnSpc>
              <a:spcBef>
                <a:spcPct val="0"/>
              </a:spcBef>
              <a:buFontTx/>
              <a:buNone/>
            </a:pPr>
            <a:r>
              <a:rPr lang="en-IN" sz="3200" dirty="0">
                <a:solidFill>
                  <a:srgbClr val="FFFFFF"/>
                </a:solidFill>
                <a:latin typeface="Trebuchet MS" panose="020B0603020202020204" pitchFamily="34" charset="0"/>
              </a:rPr>
              <a:t>Fill Code Review Checklist</a:t>
            </a:r>
            <a:endParaRPr lang="en-US" altLang="en-US" dirty="0">
              <a:solidFill>
                <a:srgbClr val="FFFFFF"/>
              </a:solidFill>
              <a:latin typeface="Trebuchet MS" panose="020B0603020202020204" pitchFamily="34" charset="0"/>
            </a:endParaRPr>
          </a:p>
        </p:txBody>
      </p:sp>
      <p:sp>
        <p:nvSpPr>
          <p:cNvPr id="14343" name="Rectangle 4">
            <a:extLst>
              <a:ext uri="{FF2B5EF4-FFF2-40B4-BE49-F238E27FC236}">
                <a16:creationId xmlns:a16="http://schemas.microsoft.com/office/drawing/2014/main" id="{278F1E89-337C-44E0-BB21-94E0DDE4AB95}"/>
              </a:ext>
            </a:extLst>
          </p:cNvPr>
          <p:cNvSpPr>
            <a:spLocks noChangeArrowheads="1"/>
          </p:cNvSpPr>
          <p:nvPr/>
        </p:nvSpPr>
        <p:spPr bwMode="auto">
          <a:xfrm>
            <a:off x="746125" y="4257675"/>
            <a:ext cx="89122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715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159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159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85000"/>
              </a:lnSpc>
              <a:spcBef>
                <a:spcPct val="0"/>
              </a:spcBef>
              <a:spcAft>
                <a:spcPct val="20000"/>
              </a:spcAft>
              <a:buFontTx/>
              <a:buNone/>
            </a:pPr>
            <a:endParaRPr lang="en-US" altLang="en-US" sz="1600" dirty="0">
              <a:solidFill>
                <a:srgbClr val="FFFFFF"/>
              </a:solidFill>
              <a:latin typeface="Trebuchet MS" panose="020B0603020202020204" pitchFamily="34" charset="0"/>
            </a:endParaRPr>
          </a:p>
        </p:txBody>
      </p:sp>
      <p:sp>
        <p:nvSpPr>
          <p:cNvPr id="9" name="Rectangle 3">
            <a:extLst>
              <a:ext uri="{FF2B5EF4-FFF2-40B4-BE49-F238E27FC236}">
                <a16:creationId xmlns:a16="http://schemas.microsoft.com/office/drawing/2014/main" id="{204A73D2-A686-42BE-98EF-39924998CE1A}"/>
              </a:ext>
            </a:extLst>
          </p:cNvPr>
          <p:cNvSpPr>
            <a:spLocks noChangeArrowheads="1"/>
          </p:cNvSpPr>
          <p:nvPr/>
        </p:nvSpPr>
        <p:spPr bwMode="auto">
          <a:xfrm>
            <a:off x="687387" y="3665537"/>
            <a:ext cx="89138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715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159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159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10000"/>
              </a:lnSpc>
              <a:spcBef>
                <a:spcPct val="0"/>
              </a:spcBef>
              <a:buFontTx/>
              <a:buNone/>
            </a:pPr>
            <a:r>
              <a:rPr lang="en-US" altLang="en-US" sz="2200" dirty="0">
                <a:solidFill>
                  <a:srgbClr val="FFFFFF"/>
                </a:solidFill>
                <a:latin typeface="Trebuchet MS" panose="020B0603020202020204" pitchFamily="34" charset="0"/>
              </a:rPr>
              <a:t> </a:t>
            </a:r>
          </a:p>
        </p:txBody>
      </p:sp>
    </p:spTree>
    <p:extLst>
      <p:ext uri="{BB962C8B-B14F-4D97-AF65-F5344CB8AC3E}">
        <p14:creationId xmlns:p14="http://schemas.microsoft.com/office/powerpoint/2010/main" val="5420735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C02F0182-BF6B-48B7-9EF4-E56069692514}"/>
              </a:ext>
            </a:extLst>
          </p:cNvPr>
          <p:cNvSpPr>
            <a:spLocks noGrp="1"/>
          </p:cNvSpPr>
          <p:nvPr>
            <p:ph type="title"/>
          </p:nvPr>
        </p:nvSpPr>
        <p:spPr>
          <a:xfrm>
            <a:off x="215348" y="313153"/>
            <a:ext cx="8724900" cy="638175"/>
          </a:xfrm>
        </p:spPr>
        <p:txBody>
          <a:bodyPr/>
          <a:lstStyle/>
          <a:p>
            <a:r>
              <a:rPr lang="en-IN" sz="2800" dirty="0">
                <a:latin typeface="Trebuchet MS" panose="020B0603020202020204" pitchFamily="34" charset="0"/>
              </a:rPr>
              <a:t>Fill Code Review Checklist</a:t>
            </a:r>
            <a:endParaRPr lang="en-US" altLang="en-US" dirty="0"/>
          </a:p>
        </p:txBody>
      </p:sp>
      <p:sp>
        <p:nvSpPr>
          <p:cNvPr id="2" name="TextBox 1">
            <a:extLst>
              <a:ext uri="{FF2B5EF4-FFF2-40B4-BE49-F238E27FC236}">
                <a16:creationId xmlns:a16="http://schemas.microsoft.com/office/drawing/2014/main" id="{A2B5701F-825C-D318-C993-D9199D36C7D0}"/>
              </a:ext>
            </a:extLst>
          </p:cNvPr>
          <p:cNvSpPr txBox="1"/>
          <p:nvPr/>
        </p:nvSpPr>
        <p:spPr>
          <a:xfrm>
            <a:off x="215348" y="1295400"/>
            <a:ext cx="8700052" cy="2677656"/>
          </a:xfrm>
          <a:prstGeom prst="rect">
            <a:avLst/>
          </a:prstGeom>
          <a:noFill/>
        </p:spPr>
        <p:txBody>
          <a:bodyPr wrap="square">
            <a:spAutoFit/>
          </a:bodyPr>
          <a:lstStyle/>
          <a:p>
            <a:pPr algn="l"/>
            <a:r>
              <a:rPr lang="en-US" sz="2400" b="0" i="0" dirty="0">
                <a:solidFill>
                  <a:srgbClr val="414141"/>
                </a:solidFill>
                <a:effectLst/>
                <a:latin typeface="Arial" panose="020B0604020202020204" pitchFamily="34" charset="0"/>
              </a:rPr>
              <a:t>1. Check list is attached with ppt</a:t>
            </a:r>
          </a:p>
          <a:p>
            <a:pPr algn="l"/>
            <a:endParaRPr lang="en-US" sz="2400" b="0" i="0" dirty="0">
              <a:solidFill>
                <a:srgbClr val="414141"/>
              </a:solidFill>
              <a:effectLst/>
              <a:latin typeface="Arial" panose="020B0604020202020204" pitchFamily="34" charset="0"/>
            </a:endParaRPr>
          </a:p>
          <a:p>
            <a:pPr algn="l"/>
            <a:r>
              <a:rPr lang="en-US" sz="2400" b="0" i="0" dirty="0">
                <a:solidFill>
                  <a:srgbClr val="414141"/>
                </a:solidFill>
                <a:effectLst/>
                <a:latin typeface="Arial" panose="020B0604020202020204" pitchFamily="34" charset="0"/>
              </a:rPr>
              <a:t>2. Random report can be selected from the checklist.</a:t>
            </a:r>
          </a:p>
          <a:p>
            <a:pPr algn="l"/>
            <a:endParaRPr lang="en-US" sz="2400" b="0" i="0" dirty="0">
              <a:solidFill>
                <a:srgbClr val="414141"/>
              </a:solidFill>
              <a:effectLst/>
              <a:latin typeface="Arial" panose="020B0604020202020204" pitchFamily="34" charset="0"/>
            </a:endParaRPr>
          </a:p>
          <a:p>
            <a:pPr algn="l"/>
            <a:r>
              <a:rPr lang="en-US" sz="2400" b="0" i="0" dirty="0">
                <a:solidFill>
                  <a:srgbClr val="414141"/>
                </a:solidFill>
                <a:effectLst/>
                <a:latin typeface="Arial" panose="020B0604020202020204" pitchFamily="34" charset="0"/>
              </a:rPr>
              <a:t>3. Technical lead should submit the checklist for the report for which the checklist is performed. </a:t>
            </a:r>
          </a:p>
          <a:p>
            <a:pPr algn="l"/>
            <a:endParaRPr lang="en-US" sz="2400" dirty="0">
              <a:solidFill>
                <a:srgbClr val="414141"/>
              </a:solidFill>
            </a:endParaRPr>
          </a:p>
        </p:txBody>
      </p:sp>
    </p:spTree>
    <p:extLst>
      <p:ext uri="{BB962C8B-B14F-4D97-AF65-F5344CB8AC3E}">
        <p14:creationId xmlns:p14="http://schemas.microsoft.com/office/powerpoint/2010/main" val="27232914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B7D07692-82B5-4C08-B311-86A787A4DF8B}"/>
              </a:ext>
            </a:extLst>
          </p:cNvPr>
          <p:cNvSpPr>
            <a:spLocks noGrp="1"/>
          </p:cNvSpPr>
          <p:nvPr>
            <p:ph type="title"/>
          </p:nvPr>
        </p:nvSpPr>
        <p:spPr>
          <a:xfrm>
            <a:off x="228600" y="685800"/>
            <a:ext cx="8915400" cy="549275"/>
          </a:xfrm>
        </p:spPr>
        <p:txBody>
          <a:bodyPr/>
          <a:lstStyle/>
          <a:p>
            <a:pPr eaLnBrk="1" hangingPunct="1"/>
            <a:endParaRPr lang="en-US" altLang="en-US"/>
          </a:p>
        </p:txBody>
      </p:sp>
      <p:sp>
        <p:nvSpPr>
          <p:cNvPr id="14339" name="Content Placeholder 2">
            <a:extLst>
              <a:ext uri="{FF2B5EF4-FFF2-40B4-BE49-F238E27FC236}">
                <a16:creationId xmlns:a16="http://schemas.microsoft.com/office/drawing/2014/main" id="{DC5793D4-AB1B-4FDD-80B6-355FBC48B893}"/>
              </a:ext>
            </a:extLst>
          </p:cNvPr>
          <p:cNvSpPr>
            <a:spLocks noGrp="1"/>
          </p:cNvSpPr>
          <p:nvPr>
            <p:ph idx="1"/>
          </p:nvPr>
        </p:nvSpPr>
        <p:spPr/>
        <p:txBody>
          <a:bodyPr/>
          <a:lstStyle/>
          <a:p>
            <a:pPr eaLnBrk="1" hangingPunct="1"/>
            <a:endParaRPr lang="en-US" altLang="en-US"/>
          </a:p>
        </p:txBody>
      </p:sp>
      <p:sp>
        <p:nvSpPr>
          <p:cNvPr id="14340" name="Rectangle 40">
            <a:extLst>
              <a:ext uri="{FF2B5EF4-FFF2-40B4-BE49-F238E27FC236}">
                <a16:creationId xmlns:a16="http://schemas.microsoft.com/office/drawing/2014/main" id="{1FF643E2-F4F9-4A09-9427-9C106E58E377}"/>
              </a:ext>
            </a:extLst>
          </p:cNvPr>
          <p:cNvSpPr>
            <a:spLocks noChangeArrowheads="1"/>
          </p:cNvSpPr>
          <p:nvPr/>
        </p:nvSpPr>
        <p:spPr bwMode="gray">
          <a:xfrm>
            <a:off x="1600200" y="6324600"/>
            <a:ext cx="1782763"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defTabSz="9572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9572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9572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9572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9572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90000"/>
              </a:lnSpc>
              <a:spcBef>
                <a:spcPct val="0"/>
              </a:spcBef>
              <a:buFontTx/>
              <a:buNone/>
            </a:pPr>
            <a:r>
              <a:rPr lang="en-US" altLang="en-US" sz="1200">
                <a:latin typeface="Trebuchet MS" panose="020B0603020202020204" pitchFamily="34" charset="0"/>
              </a:rPr>
              <a:t>Presentation Title</a:t>
            </a:r>
            <a:endParaRPr lang="en-US" altLang="en-US" sz="1000">
              <a:latin typeface="Trebuchet MS" panose="020B0603020202020204" pitchFamily="34" charset="0"/>
            </a:endParaRPr>
          </a:p>
        </p:txBody>
      </p:sp>
      <p:sp>
        <p:nvSpPr>
          <p:cNvPr id="5" name="Rectangle 4">
            <a:extLst>
              <a:ext uri="{FF2B5EF4-FFF2-40B4-BE49-F238E27FC236}">
                <a16:creationId xmlns:a16="http://schemas.microsoft.com/office/drawing/2014/main" id="{A1F5DBAE-D933-4A76-9EC9-05F74E2974CF}"/>
              </a:ext>
            </a:extLst>
          </p:cNvPr>
          <p:cNvSpPr/>
          <p:nvPr/>
        </p:nvSpPr>
        <p:spPr>
          <a:xfrm>
            <a:off x="0" y="-76200"/>
            <a:ext cx="9906000" cy="6858000"/>
          </a:xfrm>
          <a:prstGeom prst="rect">
            <a:avLst/>
          </a:prstGeom>
          <a:solidFill>
            <a:srgbClr val="30104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4342" name="Rectangle 3">
            <a:extLst>
              <a:ext uri="{FF2B5EF4-FFF2-40B4-BE49-F238E27FC236}">
                <a16:creationId xmlns:a16="http://schemas.microsoft.com/office/drawing/2014/main" id="{A937403F-3B2B-4D9F-BDDF-7ED2505BAD64}"/>
              </a:ext>
            </a:extLst>
          </p:cNvPr>
          <p:cNvSpPr>
            <a:spLocks noChangeArrowheads="1"/>
          </p:cNvSpPr>
          <p:nvPr/>
        </p:nvSpPr>
        <p:spPr bwMode="auto">
          <a:xfrm>
            <a:off x="746126" y="2770187"/>
            <a:ext cx="8397874"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715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159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159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10000"/>
              </a:lnSpc>
              <a:spcBef>
                <a:spcPct val="0"/>
              </a:spcBef>
              <a:buFontTx/>
              <a:buNone/>
            </a:pPr>
            <a:r>
              <a:rPr lang="en-IN" sz="3200" dirty="0">
                <a:solidFill>
                  <a:srgbClr val="FFFFFF"/>
                </a:solidFill>
                <a:latin typeface="Trebuchet MS" panose="020B0603020202020204" pitchFamily="34" charset="0"/>
              </a:rPr>
              <a:t>Use of TOC before TR move</a:t>
            </a:r>
            <a:endParaRPr lang="en-US" altLang="en-US" dirty="0">
              <a:solidFill>
                <a:srgbClr val="FFFFFF"/>
              </a:solidFill>
              <a:latin typeface="Trebuchet MS" panose="020B0603020202020204" pitchFamily="34" charset="0"/>
            </a:endParaRPr>
          </a:p>
        </p:txBody>
      </p:sp>
      <p:sp>
        <p:nvSpPr>
          <p:cNvPr id="14343" name="Rectangle 4">
            <a:extLst>
              <a:ext uri="{FF2B5EF4-FFF2-40B4-BE49-F238E27FC236}">
                <a16:creationId xmlns:a16="http://schemas.microsoft.com/office/drawing/2014/main" id="{278F1E89-337C-44E0-BB21-94E0DDE4AB95}"/>
              </a:ext>
            </a:extLst>
          </p:cNvPr>
          <p:cNvSpPr>
            <a:spLocks noChangeArrowheads="1"/>
          </p:cNvSpPr>
          <p:nvPr/>
        </p:nvSpPr>
        <p:spPr bwMode="auto">
          <a:xfrm>
            <a:off x="746125" y="4257675"/>
            <a:ext cx="89122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715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159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159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85000"/>
              </a:lnSpc>
              <a:spcBef>
                <a:spcPct val="0"/>
              </a:spcBef>
              <a:spcAft>
                <a:spcPct val="20000"/>
              </a:spcAft>
              <a:buFontTx/>
              <a:buNone/>
            </a:pPr>
            <a:endParaRPr lang="en-US" altLang="en-US" sz="1600" dirty="0">
              <a:solidFill>
                <a:srgbClr val="FFFFFF"/>
              </a:solidFill>
              <a:latin typeface="Trebuchet MS" panose="020B0603020202020204" pitchFamily="34" charset="0"/>
            </a:endParaRPr>
          </a:p>
        </p:txBody>
      </p:sp>
      <p:sp>
        <p:nvSpPr>
          <p:cNvPr id="9" name="Rectangle 3">
            <a:extLst>
              <a:ext uri="{FF2B5EF4-FFF2-40B4-BE49-F238E27FC236}">
                <a16:creationId xmlns:a16="http://schemas.microsoft.com/office/drawing/2014/main" id="{204A73D2-A686-42BE-98EF-39924998CE1A}"/>
              </a:ext>
            </a:extLst>
          </p:cNvPr>
          <p:cNvSpPr>
            <a:spLocks noChangeArrowheads="1"/>
          </p:cNvSpPr>
          <p:nvPr/>
        </p:nvSpPr>
        <p:spPr bwMode="auto">
          <a:xfrm>
            <a:off x="687387" y="3665537"/>
            <a:ext cx="89138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715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159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159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10000"/>
              </a:lnSpc>
              <a:spcBef>
                <a:spcPct val="0"/>
              </a:spcBef>
              <a:buFontTx/>
              <a:buNone/>
            </a:pPr>
            <a:r>
              <a:rPr lang="en-US" altLang="en-US" sz="2200" dirty="0">
                <a:solidFill>
                  <a:srgbClr val="FFFFFF"/>
                </a:solidFill>
                <a:latin typeface="Trebuchet MS" panose="020B0603020202020204" pitchFamily="34" charset="0"/>
              </a:rPr>
              <a:t> </a:t>
            </a:r>
          </a:p>
        </p:txBody>
      </p:sp>
    </p:spTree>
    <p:extLst>
      <p:ext uri="{BB962C8B-B14F-4D97-AF65-F5344CB8AC3E}">
        <p14:creationId xmlns:p14="http://schemas.microsoft.com/office/powerpoint/2010/main" val="39262229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C02F0182-BF6B-48B7-9EF4-E56069692514}"/>
              </a:ext>
            </a:extLst>
          </p:cNvPr>
          <p:cNvSpPr>
            <a:spLocks noGrp="1"/>
          </p:cNvSpPr>
          <p:nvPr>
            <p:ph type="title"/>
          </p:nvPr>
        </p:nvSpPr>
        <p:spPr>
          <a:xfrm>
            <a:off x="215348" y="313153"/>
            <a:ext cx="8724900" cy="638175"/>
          </a:xfrm>
        </p:spPr>
        <p:txBody>
          <a:bodyPr/>
          <a:lstStyle/>
          <a:p>
            <a:r>
              <a:rPr lang="en-IN" sz="2800" dirty="0">
                <a:latin typeface="Trebuchet MS" panose="020B0603020202020204" pitchFamily="34" charset="0"/>
              </a:rPr>
              <a:t>Use of TOC before TR move</a:t>
            </a:r>
            <a:endParaRPr lang="en-US" altLang="en-US" dirty="0"/>
          </a:p>
        </p:txBody>
      </p:sp>
      <p:sp>
        <p:nvSpPr>
          <p:cNvPr id="2" name="TextBox 1">
            <a:extLst>
              <a:ext uri="{FF2B5EF4-FFF2-40B4-BE49-F238E27FC236}">
                <a16:creationId xmlns:a16="http://schemas.microsoft.com/office/drawing/2014/main" id="{A2B5701F-825C-D318-C993-D9199D36C7D0}"/>
              </a:ext>
            </a:extLst>
          </p:cNvPr>
          <p:cNvSpPr txBox="1"/>
          <p:nvPr/>
        </p:nvSpPr>
        <p:spPr>
          <a:xfrm>
            <a:off x="304800" y="1219200"/>
            <a:ext cx="8610600" cy="2308324"/>
          </a:xfrm>
          <a:prstGeom prst="rect">
            <a:avLst/>
          </a:prstGeom>
          <a:noFill/>
        </p:spPr>
        <p:txBody>
          <a:bodyPr wrap="square">
            <a:spAutoFit/>
          </a:bodyPr>
          <a:lstStyle/>
          <a:p>
            <a:pPr marL="457200" indent="-457200" algn="l">
              <a:buAutoNum type="arabicPeriod"/>
            </a:pPr>
            <a:r>
              <a:rPr lang="en-US" sz="2400" b="0" i="0" dirty="0">
                <a:solidFill>
                  <a:srgbClr val="414141"/>
                </a:solidFill>
                <a:effectLst/>
                <a:latin typeface="Arial" panose="020B0604020202020204" pitchFamily="34" charset="0"/>
              </a:rPr>
              <a:t>Before the release of main TR, first create TOC to move to   QUA and test the object.</a:t>
            </a:r>
          </a:p>
          <a:p>
            <a:pPr marL="457200" indent="-457200">
              <a:buFontTx/>
              <a:buAutoNum type="arabicPeriod"/>
            </a:pPr>
            <a:r>
              <a:rPr lang="en-US" sz="2400" b="0" i="0" dirty="0">
                <a:solidFill>
                  <a:srgbClr val="414141"/>
                </a:solidFill>
                <a:effectLst/>
                <a:latin typeface="Arial" panose="020B0604020202020204" pitchFamily="34" charset="0"/>
              </a:rPr>
              <a:t>After successful testing done in qua, then release main TR from Dev and move. This will help to avoid unwanted TR in </a:t>
            </a:r>
            <a:r>
              <a:rPr lang="en-US" sz="2400" b="0" i="0" dirty="0" err="1">
                <a:solidFill>
                  <a:srgbClr val="414141"/>
                </a:solidFill>
                <a:effectLst/>
                <a:latin typeface="Arial" panose="020B0604020202020204" pitchFamily="34" charset="0"/>
              </a:rPr>
              <a:t>Prd</a:t>
            </a:r>
            <a:r>
              <a:rPr lang="en-US" sz="2400" b="0" i="0" dirty="0">
                <a:solidFill>
                  <a:srgbClr val="414141"/>
                </a:solidFill>
                <a:effectLst/>
                <a:latin typeface="Arial" panose="020B0604020202020204" pitchFamily="34" charset="0"/>
              </a:rPr>
              <a:t>.</a:t>
            </a:r>
          </a:p>
          <a:p>
            <a:pPr algn="l"/>
            <a:r>
              <a:rPr lang="en-US" sz="2400" b="0" i="0" dirty="0">
                <a:solidFill>
                  <a:srgbClr val="414141"/>
                </a:solidFill>
                <a:effectLst/>
                <a:latin typeface="Arial" panose="020B0604020202020204" pitchFamily="34" charset="0"/>
              </a:rPr>
              <a:t> </a:t>
            </a:r>
          </a:p>
        </p:txBody>
      </p:sp>
    </p:spTree>
    <p:extLst>
      <p:ext uri="{BB962C8B-B14F-4D97-AF65-F5344CB8AC3E}">
        <p14:creationId xmlns:p14="http://schemas.microsoft.com/office/powerpoint/2010/main" val="13686469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B7D07692-82B5-4C08-B311-86A787A4DF8B}"/>
              </a:ext>
            </a:extLst>
          </p:cNvPr>
          <p:cNvSpPr>
            <a:spLocks noGrp="1"/>
          </p:cNvSpPr>
          <p:nvPr>
            <p:ph type="title"/>
          </p:nvPr>
        </p:nvSpPr>
        <p:spPr>
          <a:xfrm>
            <a:off x="228600" y="685800"/>
            <a:ext cx="8915400" cy="549275"/>
          </a:xfrm>
        </p:spPr>
        <p:txBody>
          <a:bodyPr/>
          <a:lstStyle/>
          <a:p>
            <a:pPr eaLnBrk="1" hangingPunct="1"/>
            <a:endParaRPr lang="en-US" altLang="en-US"/>
          </a:p>
        </p:txBody>
      </p:sp>
      <p:sp>
        <p:nvSpPr>
          <p:cNvPr id="14339" name="Content Placeholder 2">
            <a:extLst>
              <a:ext uri="{FF2B5EF4-FFF2-40B4-BE49-F238E27FC236}">
                <a16:creationId xmlns:a16="http://schemas.microsoft.com/office/drawing/2014/main" id="{DC5793D4-AB1B-4FDD-80B6-355FBC48B893}"/>
              </a:ext>
            </a:extLst>
          </p:cNvPr>
          <p:cNvSpPr>
            <a:spLocks noGrp="1"/>
          </p:cNvSpPr>
          <p:nvPr>
            <p:ph idx="1"/>
          </p:nvPr>
        </p:nvSpPr>
        <p:spPr/>
        <p:txBody>
          <a:bodyPr/>
          <a:lstStyle/>
          <a:p>
            <a:pPr eaLnBrk="1" hangingPunct="1"/>
            <a:endParaRPr lang="en-US" altLang="en-US"/>
          </a:p>
        </p:txBody>
      </p:sp>
      <p:sp>
        <p:nvSpPr>
          <p:cNvPr id="14340" name="Rectangle 40">
            <a:extLst>
              <a:ext uri="{FF2B5EF4-FFF2-40B4-BE49-F238E27FC236}">
                <a16:creationId xmlns:a16="http://schemas.microsoft.com/office/drawing/2014/main" id="{1FF643E2-F4F9-4A09-9427-9C106E58E377}"/>
              </a:ext>
            </a:extLst>
          </p:cNvPr>
          <p:cNvSpPr>
            <a:spLocks noChangeArrowheads="1"/>
          </p:cNvSpPr>
          <p:nvPr/>
        </p:nvSpPr>
        <p:spPr bwMode="gray">
          <a:xfrm>
            <a:off x="1600200" y="6324600"/>
            <a:ext cx="1782763"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defTabSz="9572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9572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9572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9572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9572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90000"/>
              </a:lnSpc>
              <a:spcBef>
                <a:spcPct val="0"/>
              </a:spcBef>
              <a:buFontTx/>
              <a:buNone/>
            </a:pPr>
            <a:r>
              <a:rPr lang="en-US" altLang="en-US" sz="1200">
                <a:latin typeface="Trebuchet MS" panose="020B0603020202020204" pitchFamily="34" charset="0"/>
              </a:rPr>
              <a:t>Presentation Title</a:t>
            </a:r>
            <a:endParaRPr lang="en-US" altLang="en-US" sz="1000">
              <a:latin typeface="Trebuchet MS" panose="020B0603020202020204" pitchFamily="34" charset="0"/>
            </a:endParaRPr>
          </a:p>
        </p:txBody>
      </p:sp>
      <p:sp>
        <p:nvSpPr>
          <p:cNvPr id="5" name="Rectangle 4">
            <a:extLst>
              <a:ext uri="{FF2B5EF4-FFF2-40B4-BE49-F238E27FC236}">
                <a16:creationId xmlns:a16="http://schemas.microsoft.com/office/drawing/2014/main" id="{A1F5DBAE-D933-4A76-9EC9-05F74E2974CF}"/>
              </a:ext>
            </a:extLst>
          </p:cNvPr>
          <p:cNvSpPr/>
          <p:nvPr/>
        </p:nvSpPr>
        <p:spPr>
          <a:xfrm>
            <a:off x="0" y="-76200"/>
            <a:ext cx="9906000" cy="6858000"/>
          </a:xfrm>
          <a:prstGeom prst="rect">
            <a:avLst/>
          </a:prstGeom>
          <a:solidFill>
            <a:srgbClr val="30104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4342" name="Rectangle 3">
            <a:extLst>
              <a:ext uri="{FF2B5EF4-FFF2-40B4-BE49-F238E27FC236}">
                <a16:creationId xmlns:a16="http://schemas.microsoft.com/office/drawing/2014/main" id="{A937403F-3B2B-4D9F-BDDF-7ED2505BAD64}"/>
              </a:ext>
            </a:extLst>
          </p:cNvPr>
          <p:cNvSpPr>
            <a:spLocks noChangeArrowheads="1"/>
          </p:cNvSpPr>
          <p:nvPr/>
        </p:nvSpPr>
        <p:spPr bwMode="auto">
          <a:xfrm>
            <a:off x="746126" y="2770187"/>
            <a:ext cx="8397874"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715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159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159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10000"/>
              </a:lnSpc>
              <a:spcBef>
                <a:spcPct val="0"/>
              </a:spcBef>
              <a:buFontTx/>
              <a:buNone/>
            </a:pPr>
            <a:r>
              <a:rPr lang="en-IN" sz="3200" dirty="0">
                <a:solidFill>
                  <a:srgbClr val="FFFFFF"/>
                </a:solidFill>
                <a:latin typeface="Trebuchet MS" panose="020B0603020202020204" pitchFamily="34" charset="0"/>
              </a:rPr>
              <a:t>Discuss the requirement before development start</a:t>
            </a:r>
            <a:endParaRPr lang="en-US" altLang="en-US" dirty="0">
              <a:solidFill>
                <a:srgbClr val="FFFFFF"/>
              </a:solidFill>
              <a:latin typeface="Trebuchet MS" panose="020B0603020202020204" pitchFamily="34" charset="0"/>
            </a:endParaRPr>
          </a:p>
        </p:txBody>
      </p:sp>
      <p:sp>
        <p:nvSpPr>
          <p:cNvPr id="14343" name="Rectangle 4">
            <a:extLst>
              <a:ext uri="{FF2B5EF4-FFF2-40B4-BE49-F238E27FC236}">
                <a16:creationId xmlns:a16="http://schemas.microsoft.com/office/drawing/2014/main" id="{278F1E89-337C-44E0-BB21-94E0DDE4AB95}"/>
              </a:ext>
            </a:extLst>
          </p:cNvPr>
          <p:cNvSpPr>
            <a:spLocks noChangeArrowheads="1"/>
          </p:cNvSpPr>
          <p:nvPr/>
        </p:nvSpPr>
        <p:spPr bwMode="auto">
          <a:xfrm>
            <a:off x="746125" y="4257675"/>
            <a:ext cx="89122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715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159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159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85000"/>
              </a:lnSpc>
              <a:spcBef>
                <a:spcPct val="0"/>
              </a:spcBef>
              <a:spcAft>
                <a:spcPct val="20000"/>
              </a:spcAft>
              <a:buFontTx/>
              <a:buNone/>
            </a:pPr>
            <a:endParaRPr lang="en-US" altLang="en-US" sz="1600" dirty="0">
              <a:solidFill>
                <a:srgbClr val="FFFFFF"/>
              </a:solidFill>
              <a:latin typeface="Trebuchet MS" panose="020B0603020202020204" pitchFamily="34" charset="0"/>
            </a:endParaRPr>
          </a:p>
        </p:txBody>
      </p:sp>
      <p:sp>
        <p:nvSpPr>
          <p:cNvPr id="9" name="Rectangle 3">
            <a:extLst>
              <a:ext uri="{FF2B5EF4-FFF2-40B4-BE49-F238E27FC236}">
                <a16:creationId xmlns:a16="http://schemas.microsoft.com/office/drawing/2014/main" id="{204A73D2-A686-42BE-98EF-39924998CE1A}"/>
              </a:ext>
            </a:extLst>
          </p:cNvPr>
          <p:cNvSpPr>
            <a:spLocks noChangeArrowheads="1"/>
          </p:cNvSpPr>
          <p:nvPr/>
        </p:nvSpPr>
        <p:spPr bwMode="auto">
          <a:xfrm>
            <a:off x="687387" y="3665537"/>
            <a:ext cx="89138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715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159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159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10000"/>
              </a:lnSpc>
              <a:spcBef>
                <a:spcPct val="0"/>
              </a:spcBef>
              <a:buFontTx/>
              <a:buNone/>
            </a:pPr>
            <a:r>
              <a:rPr lang="en-US" altLang="en-US" sz="2200" dirty="0">
                <a:solidFill>
                  <a:srgbClr val="FFFFFF"/>
                </a:solidFill>
                <a:latin typeface="Trebuchet MS" panose="020B0603020202020204" pitchFamily="34" charset="0"/>
              </a:rPr>
              <a:t> </a:t>
            </a:r>
          </a:p>
        </p:txBody>
      </p:sp>
    </p:spTree>
    <p:extLst>
      <p:ext uri="{BB962C8B-B14F-4D97-AF65-F5344CB8AC3E}">
        <p14:creationId xmlns:p14="http://schemas.microsoft.com/office/powerpoint/2010/main" val="14234539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C02F0182-BF6B-48B7-9EF4-E56069692514}"/>
              </a:ext>
            </a:extLst>
          </p:cNvPr>
          <p:cNvSpPr>
            <a:spLocks noGrp="1"/>
          </p:cNvSpPr>
          <p:nvPr>
            <p:ph type="title"/>
          </p:nvPr>
        </p:nvSpPr>
        <p:spPr>
          <a:xfrm>
            <a:off x="215348" y="313153"/>
            <a:ext cx="8724900" cy="638175"/>
          </a:xfrm>
        </p:spPr>
        <p:txBody>
          <a:bodyPr/>
          <a:lstStyle/>
          <a:p>
            <a:r>
              <a:rPr lang="en-IN" sz="2800" dirty="0">
                <a:latin typeface="Trebuchet MS" panose="020B0603020202020204" pitchFamily="34" charset="0"/>
              </a:rPr>
              <a:t>Discuss the requirement before development s</a:t>
            </a:r>
            <a:r>
              <a:rPr lang="en-IN" sz="2800" dirty="0">
                <a:solidFill>
                  <a:schemeClr val="bg1"/>
                </a:solidFill>
                <a:latin typeface="Trebuchet MS" panose="020B0603020202020204" pitchFamily="34" charset="0"/>
              </a:rPr>
              <a:t>tart</a:t>
            </a:r>
            <a:endParaRPr lang="en-US" altLang="en-US" dirty="0">
              <a:solidFill>
                <a:schemeClr val="bg1"/>
              </a:solidFill>
            </a:endParaRPr>
          </a:p>
        </p:txBody>
      </p:sp>
      <p:sp>
        <p:nvSpPr>
          <p:cNvPr id="2" name="TextBox 1">
            <a:extLst>
              <a:ext uri="{FF2B5EF4-FFF2-40B4-BE49-F238E27FC236}">
                <a16:creationId xmlns:a16="http://schemas.microsoft.com/office/drawing/2014/main" id="{A2B5701F-825C-D318-C993-D9199D36C7D0}"/>
              </a:ext>
            </a:extLst>
          </p:cNvPr>
          <p:cNvSpPr txBox="1"/>
          <p:nvPr/>
        </p:nvSpPr>
        <p:spPr>
          <a:xfrm>
            <a:off x="304800" y="1295400"/>
            <a:ext cx="8610600" cy="2677656"/>
          </a:xfrm>
          <a:prstGeom prst="rect">
            <a:avLst/>
          </a:prstGeom>
          <a:noFill/>
        </p:spPr>
        <p:txBody>
          <a:bodyPr wrap="square">
            <a:spAutoFit/>
          </a:bodyPr>
          <a:lstStyle/>
          <a:p>
            <a:pPr algn="l"/>
            <a:r>
              <a:rPr lang="en-US" sz="2400" b="0" i="0" dirty="0">
                <a:solidFill>
                  <a:srgbClr val="414141"/>
                </a:solidFill>
                <a:effectLst/>
                <a:latin typeface="Arial" panose="020B0604020202020204" pitchFamily="34" charset="0"/>
              </a:rPr>
              <a:t>1. Before the start of complex development, the technical leader should discuss the requirement with functional so that iteration can be minimized.</a:t>
            </a:r>
          </a:p>
          <a:p>
            <a:pPr algn="l"/>
            <a:r>
              <a:rPr lang="en-US" sz="2400" b="0" i="0" dirty="0">
                <a:solidFill>
                  <a:srgbClr val="414141"/>
                </a:solidFill>
                <a:effectLst/>
                <a:latin typeface="Arial" panose="020B0604020202020204" pitchFamily="34" charset="0"/>
              </a:rPr>
              <a:t>2. Weekly Technical meetings should be place so that there will be exchange of issues, if any, and the get idea about object before the start of any new development, come to know if the similar object is a develop anywhere.   </a:t>
            </a:r>
          </a:p>
        </p:txBody>
      </p:sp>
    </p:spTree>
    <p:extLst>
      <p:ext uri="{BB962C8B-B14F-4D97-AF65-F5344CB8AC3E}">
        <p14:creationId xmlns:p14="http://schemas.microsoft.com/office/powerpoint/2010/main" val="26172486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B7D07692-82B5-4C08-B311-86A787A4DF8B}"/>
              </a:ext>
            </a:extLst>
          </p:cNvPr>
          <p:cNvSpPr>
            <a:spLocks noGrp="1"/>
          </p:cNvSpPr>
          <p:nvPr>
            <p:ph type="title"/>
          </p:nvPr>
        </p:nvSpPr>
        <p:spPr>
          <a:xfrm>
            <a:off x="228600" y="685800"/>
            <a:ext cx="8915400" cy="549275"/>
          </a:xfrm>
        </p:spPr>
        <p:txBody>
          <a:bodyPr/>
          <a:lstStyle/>
          <a:p>
            <a:pPr eaLnBrk="1" hangingPunct="1"/>
            <a:endParaRPr lang="en-US" altLang="en-US"/>
          </a:p>
        </p:txBody>
      </p:sp>
      <p:sp>
        <p:nvSpPr>
          <p:cNvPr id="14339" name="Content Placeholder 2">
            <a:extLst>
              <a:ext uri="{FF2B5EF4-FFF2-40B4-BE49-F238E27FC236}">
                <a16:creationId xmlns:a16="http://schemas.microsoft.com/office/drawing/2014/main" id="{DC5793D4-AB1B-4FDD-80B6-355FBC48B893}"/>
              </a:ext>
            </a:extLst>
          </p:cNvPr>
          <p:cNvSpPr>
            <a:spLocks noGrp="1"/>
          </p:cNvSpPr>
          <p:nvPr>
            <p:ph idx="1"/>
          </p:nvPr>
        </p:nvSpPr>
        <p:spPr/>
        <p:txBody>
          <a:bodyPr/>
          <a:lstStyle/>
          <a:p>
            <a:pPr eaLnBrk="1" hangingPunct="1"/>
            <a:endParaRPr lang="en-US" altLang="en-US"/>
          </a:p>
        </p:txBody>
      </p:sp>
      <p:sp>
        <p:nvSpPr>
          <p:cNvPr id="14340" name="Rectangle 40">
            <a:extLst>
              <a:ext uri="{FF2B5EF4-FFF2-40B4-BE49-F238E27FC236}">
                <a16:creationId xmlns:a16="http://schemas.microsoft.com/office/drawing/2014/main" id="{1FF643E2-F4F9-4A09-9427-9C106E58E377}"/>
              </a:ext>
            </a:extLst>
          </p:cNvPr>
          <p:cNvSpPr>
            <a:spLocks noChangeArrowheads="1"/>
          </p:cNvSpPr>
          <p:nvPr/>
        </p:nvSpPr>
        <p:spPr bwMode="gray">
          <a:xfrm>
            <a:off x="1600200" y="6324600"/>
            <a:ext cx="1782763"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defTabSz="9572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9572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9572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9572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9572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90000"/>
              </a:lnSpc>
              <a:spcBef>
                <a:spcPct val="0"/>
              </a:spcBef>
              <a:buFontTx/>
              <a:buNone/>
            </a:pPr>
            <a:r>
              <a:rPr lang="en-US" altLang="en-US" sz="1200">
                <a:latin typeface="Trebuchet MS" panose="020B0603020202020204" pitchFamily="34" charset="0"/>
              </a:rPr>
              <a:t>Presentation Title</a:t>
            </a:r>
            <a:endParaRPr lang="en-US" altLang="en-US" sz="1000">
              <a:latin typeface="Trebuchet MS" panose="020B0603020202020204" pitchFamily="34" charset="0"/>
            </a:endParaRPr>
          </a:p>
        </p:txBody>
      </p:sp>
      <p:sp>
        <p:nvSpPr>
          <p:cNvPr id="5" name="Rectangle 4">
            <a:extLst>
              <a:ext uri="{FF2B5EF4-FFF2-40B4-BE49-F238E27FC236}">
                <a16:creationId xmlns:a16="http://schemas.microsoft.com/office/drawing/2014/main" id="{A1F5DBAE-D933-4A76-9EC9-05F74E2974CF}"/>
              </a:ext>
            </a:extLst>
          </p:cNvPr>
          <p:cNvSpPr/>
          <p:nvPr/>
        </p:nvSpPr>
        <p:spPr>
          <a:xfrm>
            <a:off x="0" y="-76200"/>
            <a:ext cx="9906000" cy="6858000"/>
          </a:xfrm>
          <a:prstGeom prst="rect">
            <a:avLst/>
          </a:prstGeom>
          <a:solidFill>
            <a:srgbClr val="30104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4342" name="Rectangle 3">
            <a:extLst>
              <a:ext uri="{FF2B5EF4-FFF2-40B4-BE49-F238E27FC236}">
                <a16:creationId xmlns:a16="http://schemas.microsoft.com/office/drawing/2014/main" id="{A937403F-3B2B-4D9F-BDDF-7ED2505BAD64}"/>
              </a:ext>
            </a:extLst>
          </p:cNvPr>
          <p:cNvSpPr>
            <a:spLocks noChangeArrowheads="1"/>
          </p:cNvSpPr>
          <p:nvPr/>
        </p:nvSpPr>
        <p:spPr bwMode="auto">
          <a:xfrm>
            <a:off x="4000500" y="2851582"/>
            <a:ext cx="13716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715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159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159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10000"/>
              </a:lnSpc>
              <a:spcBef>
                <a:spcPct val="0"/>
              </a:spcBef>
              <a:buFontTx/>
              <a:buNone/>
            </a:pPr>
            <a:r>
              <a:rPr lang="en-IN" sz="3200" dirty="0">
                <a:solidFill>
                  <a:srgbClr val="FFFFFF"/>
                </a:solidFill>
                <a:latin typeface="Trebuchet MS" panose="020B0603020202020204" pitchFamily="34" charset="0"/>
              </a:rPr>
              <a:t>Q &amp; A</a:t>
            </a:r>
            <a:endParaRPr lang="en-US" altLang="en-US" dirty="0">
              <a:solidFill>
                <a:srgbClr val="FFFFFF"/>
              </a:solidFill>
              <a:latin typeface="Trebuchet MS" panose="020B0603020202020204" pitchFamily="34" charset="0"/>
            </a:endParaRPr>
          </a:p>
        </p:txBody>
      </p:sp>
      <p:sp>
        <p:nvSpPr>
          <p:cNvPr id="14343" name="Rectangle 4">
            <a:extLst>
              <a:ext uri="{FF2B5EF4-FFF2-40B4-BE49-F238E27FC236}">
                <a16:creationId xmlns:a16="http://schemas.microsoft.com/office/drawing/2014/main" id="{278F1E89-337C-44E0-BB21-94E0DDE4AB95}"/>
              </a:ext>
            </a:extLst>
          </p:cNvPr>
          <p:cNvSpPr>
            <a:spLocks noChangeArrowheads="1"/>
          </p:cNvSpPr>
          <p:nvPr/>
        </p:nvSpPr>
        <p:spPr bwMode="auto">
          <a:xfrm>
            <a:off x="746125" y="4257675"/>
            <a:ext cx="89122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715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159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159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85000"/>
              </a:lnSpc>
              <a:spcBef>
                <a:spcPct val="0"/>
              </a:spcBef>
              <a:spcAft>
                <a:spcPct val="20000"/>
              </a:spcAft>
              <a:buFontTx/>
              <a:buNone/>
            </a:pPr>
            <a:endParaRPr lang="en-US" altLang="en-US" sz="1600" dirty="0">
              <a:solidFill>
                <a:srgbClr val="FFFFFF"/>
              </a:solidFill>
              <a:latin typeface="Trebuchet MS" panose="020B0603020202020204" pitchFamily="34" charset="0"/>
            </a:endParaRPr>
          </a:p>
        </p:txBody>
      </p:sp>
      <p:sp>
        <p:nvSpPr>
          <p:cNvPr id="9" name="Rectangle 3">
            <a:extLst>
              <a:ext uri="{FF2B5EF4-FFF2-40B4-BE49-F238E27FC236}">
                <a16:creationId xmlns:a16="http://schemas.microsoft.com/office/drawing/2014/main" id="{204A73D2-A686-42BE-98EF-39924998CE1A}"/>
              </a:ext>
            </a:extLst>
          </p:cNvPr>
          <p:cNvSpPr>
            <a:spLocks noChangeArrowheads="1"/>
          </p:cNvSpPr>
          <p:nvPr/>
        </p:nvSpPr>
        <p:spPr bwMode="auto">
          <a:xfrm>
            <a:off x="687387" y="3665537"/>
            <a:ext cx="89138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715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159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159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10000"/>
              </a:lnSpc>
              <a:spcBef>
                <a:spcPct val="0"/>
              </a:spcBef>
              <a:buFontTx/>
              <a:buNone/>
            </a:pPr>
            <a:r>
              <a:rPr lang="en-US" altLang="en-US" sz="2200" dirty="0">
                <a:solidFill>
                  <a:srgbClr val="FFFFFF"/>
                </a:solidFill>
                <a:latin typeface="Trebuchet MS" panose="020B0603020202020204" pitchFamily="34" charset="0"/>
              </a:rPr>
              <a:t> </a:t>
            </a:r>
          </a:p>
        </p:txBody>
      </p:sp>
    </p:spTree>
    <p:extLst>
      <p:ext uri="{BB962C8B-B14F-4D97-AF65-F5344CB8AC3E}">
        <p14:creationId xmlns:p14="http://schemas.microsoft.com/office/powerpoint/2010/main" val="3456821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3BF167AE-F6A2-47F2-8EEB-D96374B5A13A}"/>
              </a:ext>
            </a:extLst>
          </p:cNvPr>
          <p:cNvSpPr>
            <a:spLocks noGrp="1"/>
          </p:cNvSpPr>
          <p:nvPr>
            <p:ph type="title"/>
          </p:nvPr>
        </p:nvSpPr>
        <p:spPr>
          <a:xfrm>
            <a:off x="228600" y="685800"/>
            <a:ext cx="8915400" cy="549275"/>
          </a:xfrm>
        </p:spPr>
        <p:txBody>
          <a:bodyPr/>
          <a:lstStyle/>
          <a:p>
            <a:pPr eaLnBrk="1" hangingPunct="1"/>
            <a:endParaRPr lang="en-US" altLang="en-US"/>
          </a:p>
        </p:txBody>
      </p:sp>
      <p:sp>
        <p:nvSpPr>
          <p:cNvPr id="15363" name="Content Placeholder 2">
            <a:extLst>
              <a:ext uri="{FF2B5EF4-FFF2-40B4-BE49-F238E27FC236}">
                <a16:creationId xmlns:a16="http://schemas.microsoft.com/office/drawing/2014/main" id="{A8658F79-4648-4552-B241-CF5606FF85D0}"/>
              </a:ext>
            </a:extLst>
          </p:cNvPr>
          <p:cNvSpPr>
            <a:spLocks noGrp="1"/>
          </p:cNvSpPr>
          <p:nvPr>
            <p:ph idx="1"/>
          </p:nvPr>
        </p:nvSpPr>
        <p:spPr/>
        <p:txBody>
          <a:bodyPr/>
          <a:lstStyle/>
          <a:p>
            <a:pPr eaLnBrk="1" hangingPunct="1"/>
            <a:endParaRPr lang="en-US" altLang="en-US"/>
          </a:p>
        </p:txBody>
      </p:sp>
      <p:sp>
        <p:nvSpPr>
          <p:cNvPr id="15364" name="Rectangle 40">
            <a:extLst>
              <a:ext uri="{FF2B5EF4-FFF2-40B4-BE49-F238E27FC236}">
                <a16:creationId xmlns:a16="http://schemas.microsoft.com/office/drawing/2014/main" id="{F88DF389-DC96-4557-A587-F51AE076E8DD}"/>
              </a:ext>
            </a:extLst>
          </p:cNvPr>
          <p:cNvSpPr>
            <a:spLocks noChangeArrowheads="1"/>
          </p:cNvSpPr>
          <p:nvPr/>
        </p:nvSpPr>
        <p:spPr bwMode="gray">
          <a:xfrm>
            <a:off x="1600200" y="6324600"/>
            <a:ext cx="1782763"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defTabSz="9572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9572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9572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9572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9572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90000"/>
              </a:lnSpc>
              <a:spcBef>
                <a:spcPct val="0"/>
              </a:spcBef>
              <a:buFontTx/>
              <a:buNone/>
            </a:pPr>
            <a:r>
              <a:rPr lang="en-US" altLang="en-US" sz="1200">
                <a:latin typeface="Trebuchet MS" panose="020B0603020202020204" pitchFamily="34" charset="0"/>
              </a:rPr>
              <a:t>Presentation Title</a:t>
            </a:r>
            <a:endParaRPr lang="en-US" altLang="en-US" sz="1000">
              <a:latin typeface="Trebuchet MS" panose="020B0603020202020204" pitchFamily="34" charset="0"/>
            </a:endParaRPr>
          </a:p>
        </p:txBody>
      </p:sp>
      <p:sp>
        <p:nvSpPr>
          <p:cNvPr id="5" name="Rectangle 4">
            <a:extLst>
              <a:ext uri="{FF2B5EF4-FFF2-40B4-BE49-F238E27FC236}">
                <a16:creationId xmlns:a16="http://schemas.microsoft.com/office/drawing/2014/main" id="{1B4E9461-1DF2-479D-878D-32D2FE50D035}"/>
              </a:ext>
            </a:extLst>
          </p:cNvPr>
          <p:cNvSpPr/>
          <p:nvPr/>
        </p:nvSpPr>
        <p:spPr>
          <a:xfrm>
            <a:off x="0" y="0"/>
            <a:ext cx="9906000" cy="6858000"/>
          </a:xfrm>
          <a:prstGeom prst="rect">
            <a:avLst/>
          </a:prstGeom>
          <a:solidFill>
            <a:srgbClr val="30104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366" name="Rectangle 5">
            <a:extLst>
              <a:ext uri="{FF2B5EF4-FFF2-40B4-BE49-F238E27FC236}">
                <a16:creationId xmlns:a16="http://schemas.microsoft.com/office/drawing/2014/main" id="{3B6E89BD-7D54-4F64-9FE7-08CF536C7F21}"/>
              </a:ext>
            </a:extLst>
          </p:cNvPr>
          <p:cNvSpPr>
            <a:spLocks noChangeArrowheads="1"/>
          </p:cNvSpPr>
          <p:nvPr/>
        </p:nvSpPr>
        <p:spPr bwMode="auto">
          <a:xfrm>
            <a:off x="657225" y="4803775"/>
            <a:ext cx="8562975"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lnSpc>
                <a:spcPts val="1800"/>
              </a:lnSpc>
              <a:spcBef>
                <a:spcPct val="0"/>
              </a:spcBef>
              <a:buFontTx/>
              <a:buNone/>
            </a:pPr>
            <a:r>
              <a:rPr lang="en-US" altLang="en-US" sz="1000" dirty="0">
                <a:solidFill>
                  <a:schemeClr val="bg1"/>
                </a:solidFill>
                <a:latin typeface="Trebuchet MS" panose="020B0603020202020204" pitchFamily="34" charset="0"/>
              </a:rPr>
              <a:t>This presentation contains certain forward looking statements concerning future business prospects and profitability of </a:t>
            </a:r>
            <a:r>
              <a:rPr lang="en-US" altLang="en-US" sz="1000" dirty="0" err="1">
                <a:solidFill>
                  <a:schemeClr val="bg1"/>
                </a:solidFill>
                <a:latin typeface="Trebuchet MS" panose="020B0603020202020204" pitchFamily="34" charset="0"/>
              </a:rPr>
              <a:t>Highbar</a:t>
            </a:r>
            <a:r>
              <a:rPr lang="en-US" altLang="en-US" sz="1000" dirty="0">
                <a:solidFill>
                  <a:schemeClr val="bg1"/>
                </a:solidFill>
                <a:latin typeface="Trebuchet MS" panose="020B0603020202020204" pitchFamily="34" charset="0"/>
              </a:rPr>
              <a:t> Technocrat Limited, which are subject to a number of risks and uncertainties and actual results could materially differ from those in such forward looking statements, important developments that could affect the company's operations include a downtrend in the information technology and infrastructure sectors, significant changes in political and economic environment in India, tax laws, labor relations, litigation etc. The company does not undertake to make any announcement in case any of these forward looking statements become materially incorrect in future or update any forward looking statements made from time to time by or on behalf of the company.</a:t>
            </a:r>
          </a:p>
          <a:p>
            <a:pPr algn="just">
              <a:lnSpc>
                <a:spcPts val="1800"/>
              </a:lnSpc>
              <a:spcBef>
                <a:spcPct val="0"/>
              </a:spcBef>
              <a:buFontTx/>
              <a:buNone/>
            </a:pPr>
            <a:r>
              <a:rPr lang="en-US" altLang="en-US" sz="1000" dirty="0">
                <a:solidFill>
                  <a:schemeClr val="bg1"/>
                </a:solidFill>
                <a:latin typeface="Trebuchet MS" panose="020B0603020202020204" pitchFamily="34" charset="0"/>
              </a:rPr>
              <a:t>All rights reserved. Copyright with </a:t>
            </a:r>
            <a:r>
              <a:rPr lang="en-US" altLang="en-US" sz="1000" dirty="0" err="1">
                <a:solidFill>
                  <a:schemeClr val="bg1"/>
                </a:solidFill>
                <a:latin typeface="Trebuchet MS" panose="020B0603020202020204" pitchFamily="34" charset="0"/>
              </a:rPr>
              <a:t>Highbar</a:t>
            </a:r>
            <a:r>
              <a:rPr lang="en-US" altLang="en-US" sz="1000" dirty="0">
                <a:solidFill>
                  <a:schemeClr val="bg1"/>
                </a:solidFill>
                <a:latin typeface="Trebuchet MS" panose="020B0603020202020204" pitchFamily="34" charset="0"/>
              </a:rPr>
              <a:t> Technocrat Limited. </a:t>
            </a:r>
            <a:r>
              <a:rPr lang="en-US" altLang="en-US" sz="1000" dirty="0" err="1">
                <a:solidFill>
                  <a:schemeClr val="bg1"/>
                </a:solidFill>
                <a:latin typeface="Trebuchet MS" panose="020B0603020202020204" pitchFamily="34" charset="0"/>
              </a:rPr>
              <a:t>Highbar</a:t>
            </a:r>
            <a:r>
              <a:rPr lang="en-US" altLang="en-US" sz="1000" dirty="0">
                <a:solidFill>
                  <a:schemeClr val="bg1"/>
                </a:solidFill>
                <a:latin typeface="Trebuchet MS" panose="020B0603020202020204" pitchFamily="34" charset="0"/>
              </a:rPr>
              <a:t> is a trademark of </a:t>
            </a:r>
            <a:r>
              <a:rPr lang="en-US" altLang="en-US" sz="1000" dirty="0" err="1">
                <a:solidFill>
                  <a:schemeClr val="bg1"/>
                </a:solidFill>
                <a:latin typeface="Trebuchet MS" panose="020B0603020202020204" pitchFamily="34" charset="0"/>
              </a:rPr>
              <a:t>Highbar</a:t>
            </a:r>
            <a:r>
              <a:rPr lang="en-US" altLang="en-US" sz="1000" dirty="0">
                <a:solidFill>
                  <a:schemeClr val="bg1"/>
                </a:solidFill>
                <a:latin typeface="Trebuchet MS" panose="020B0603020202020204" pitchFamily="34" charset="0"/>
              </a:rPr>
              <a:t> Technocrat Limited &amp; other names, logos are trademarks of their respective owners.</a:t>
            </a:r>
          </a:p>
        </p:txBody>
      </p:sp>
      <p:sp>
        <p:nvSpPr>
          <p:cNvPr id="15367" name="Rectangle 6">
            <a:extLst>
              <a:ext uri="{FF2B5EF4-FFF2-40B4-BE49-F238E27FC236}">
                <a16:creationId xmlns:a16="http://schemas.microsoft.com/office/drawing/2014/main" id="{1653782F-B5BD-446C-AA1E-1F447F069496}"/>
              </a:ext>
            </a:extLst>
          </p:cNvPr>
          <p:cNvSpPr>
            <a:spLocks noChangeArrowheads="1"/>
          </p:cNvSpPr>
          <p:nvPr/>
        </p:nvSpPr>
        <p:spPr bwMode="auto">
          <a:xfrm>
            <a:off x="654050" y="4267200"/>
            <a:ext cx="8413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000" dirty="0">
                <a:solidFill>
                  <a:schemeClr val="bg1"/>
                </a:solidFill>
                <a:latin typeface="Trebuchet MS" panose="020B0603020202020204" pitchFamily="34" charset="0"/>
              </a:rPr>
              <a:t>DISCLAIMER</a:t>
            </a:r>
          </a:p>
        </p:txBody>
      </p:sp>
      <p:cxnSp>
        <p:nvCxnSpPr>
          <p:cNvPr id="9" name="Straight Connector 8">
            <a:extLst>
              <a:ext uri="{FF2B5EF4-FFF2-40B4-BE49-F238E27FC236}">
                <a16:creationId xmlns:a16="http://schemas.microsoft.com/office/drawing/2014/main" id="{13EF102D-1BF6-4D2F-8C76-CDD4ADEB9A46}"/>
              </a:ext>
            </a:extLst>
          </p:cNvPr>
          <p:cNvCxnSpPr/>
          <p:nvPr/>
        </p:nvCxnSpPr>
        <p:spPr>
          <a:xfrm>
            <a:off x="0" y="4667250"/>
            <a:ext cx="9906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5">
            <a:extLst>
              <a:ext uri="{FF2B5EF4-FFF2-40B4-BE49-F238E27FC236}">
                <a16:creationId xmlns:a16="http://schemas.microsoft.com/office/drawing/2014/main" id="{3D33CCF8-9E31-4DE3-A750-0EFBC39331BA}"/>
              </a:ext>
            </a:extLst>
          </p:cNvPr>
          <p:cNvSpPr txBox="1">
            <a:spLocks noChangeArrowheads="1"/>
          </p:cNvSpPr>
          <p:nvPr/>
        </p:nvSpPr>
        <p:spPr bwMode="auto">
          <a:xfrm>
            <a:off x="3581401" y="2841914"/>
            <a:ext cx="22860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957263">
              <a:spcBef>
                <a:spcPct val="20000"/>
              </a:spcBef>
              <a:buFont typeface="Arial" panose="020B0604020202020204" pitchFamily="34" charset="0"/>
              <a:buChar char="•"/>
              <a:tabLst>
                <a:tab pos="955675" algn="l"/>
                <a:tab pos="8558213" algn="r"/>
              </a:tabLst>
              <a:defRPr sz="3200">
                <a:solidFill>
                  <a:schemeClr val="tx1"/>
                </a:solidFill>
                <a:latin typeface="Calibri" panose="020F0502020204030204" pitchFamily="34" charset="0"/>
              </a:defRPr>
            </a:lvl1pPr>
            <a:lvl2pPr marL="742950" indent="-285750" defTabSz="957263">
              <a:spcBef>
                <a:spcPct val="20000"/>
              </a:spcBef>
              <a:buFont typeface="Arial" panose="020B0604020202020204" pitchFamily="34" charset="0"/>
              <a:buChar char="–"/>
              <a:tabLst>
                <a:tab pos="955675" algn="l"/>
                <a:tab pos="8558213" algn="r"/>
              </a:tabLst>
              <a:defRPr sz="2800">
                <a:solidFill>
                  <a:schemeClr val="tx1"/>
                </a:solidFill>
                <a:latin typeface="Calibri" panose="020F0502020204030204" pitchFamily="34" charset="0"/>
              </a:defRPr>
            </a:lvl2pPr>
            <a:lvl3pPr marL="1143000" indent="-228600" defTabSz="957263">
              <a:spcBef>
                <a:spcPct val="20000"/>
              </a:spcBef>
              <a:buFont typeface="Arial" panose="020B0604020202020204" pitchFamily="34" charset="0"/>
              <a:buChar char="•"/>
              <a:tabLst>
                <a:tab pos="955675" algn="l"/>
                <a:tab pos="8558213" algn="r"/>
              </a:tabLst>
              <a:defRPr sz="2400">
                <a:solidFill>
                  <a:schemeClr val="tx1"/>
                </a:solidFill>
                <a:latin typeface="Calibri" panose="020F0502020204030204" pitchFamily="34" charset="0"/>
              </a:defRPr>
            </a:lvl3pPr>
            <a:lvl4pPr marL="1600200" indent="-228600" defTabSz="957263">
              <a:spcBef>
                <a:spcPct val="20000"/>
              </a:spcBef>
              <a:buFont typeface="Arial" panose="020B0604020202020204" pitchFamily="34" charset="0"/>
              <a:buChar char="–"/>
              <a:tabLst>
                <a:tab pos="955675" algn="l"/>
                <a:tab pos="8558213" algn="r"/>
              </a:tabLst>
              <a:defRPr sz="2000">
                <a:solidFill>
                  <a:schemeClr val="tx1"/>
                </a:solidFill>
                <a:latin typeface="Calibri" panose="020F0502020204030204" pitchFamily="34" charset="0"/>
              </a:defRPr>
            </a:lvl4pPr>
            <a:lvl5pPr marL="2057400" indent="-228600" defTabSz="957263">
              <a:spcBef>
                <a:spcPct val="20000"/>
              </a:spcBef>
              <a:buFont typeface="Arial" panose="020B0604020202020204" pitchFamily="34" charset="0"/>
              <a:buChar char="»"/>
              <a:tabLst>
                <a:tab pos="955675" algn="l"/>
                <a:tab pos="8558213" algn="r"/>
              </a:tabLst>
              <a:defRPr sz="2000">
                <a:solidFill>
                  <a:schemeClr val="tx1"/>
                </a:solidFill>
                <a:latin typeface="Calibri" panose="020F0502020204030204" pitchFamily="34" charset="0"/>
              </a:defRPr>
            </a:lvl5pPr>
            <a:lvl6pPr marL="2514600" indent="-228600" defTabSz="957263" eaLnBrk="0" fontAlgn="base" hangingPunct="0">
              <a:spcBef>
                <a:spcPct val="20000"/>
              </a:spcBef>
              <a:spcAft>
                <a:spcPct val="0"/>
              </a:spcAft>
              <a:buFont typeface="Arial" panose="020B0604020202020204" pitchFamily="34" charset="0"/>
              <a:buChar char="»"/>
              <a:tabLst>
                <a:tab pos="955675" algn="l"/>
                <a:tab pos="8558213" algn="r"/>
              </a:tabLst>
              <a:defRPr sz="2000">
                <a:solidFill>
                  <a:schemeClr val="tx1"/>
                </a:solidFill>
                <a:latin typeface="Calibri" panose="020F0502020204030204" pitchFamily="34" charset="0"/>
              </a:defRPr>
            </a:lvl6pPr>
            <a:lvl7pPr marL="2971800" indent="-228600" defTabSz="957263" eaLnBrk="0" fontAlgn="base" hangingPunct="0">
              <a:spcBef>
                <a:spcPct val="20000"/>
              </a:spcBef>
              <a:spcAft>
                <a:spcPct val="0"/>
              </a:spcAft>
              <a:buFont typeface="Arial" panose="020B0604020202020204" pitchFamily="34" charset="0"/>
              <a:buChar char="»"/>
              <a:tabLst>
                <a:tab pos="955675" algn="l"/>
                <a:tab pos="8558213" algn="r"/>
              </a:tabLst>
              <a:defRPr sz="2000">
                <a:solidFill>
                  <a:schemeClr val="tx1"/>
                </a:solidFill>
                <a:latin typeface="Calibri" panose="020F0502020204030204" pitchFamily="34" charset="0"/>
              </a:defRPr>
            </a:lvl7pPr>
            <a:lvl8pPr marL="3429000" indent="-228600" defTabSz="957263" eaLnBrk="0" fontAlgn="base" hangingPunct="0">
              <a:spcBef>
                <a:spcPct val="20000"/>
              </a:spcBef>
              <a:spcAft>
                <a:spcPct val="0"/>
              </a:spcAft>
              <a:buFont typeface="Arial" panose="020B0604020202020204" pitchFamily="34" charset="0"/>
              <a:buChar char="»"/>
              <a:tabLst>
                <a:tab pos="955675" algn="l"/>
                <a:tab pos="8558213" algn="r"/>
              </a:tabLst>
              <a:defRPr sz="2000">
                <a:solidFill>
                  <a:schemeClr val="tx1"/>
                </a:solidFill>
                <a:latin typeface="Calibri" panose="020F0502020204030204" pitchFamily="34" charset="0"/>
              </a:defRPr>
            </a:lvl8pPr>
            <a:lvl9pPr marL="3886200" indent="-228600" defTabSz="957263" eaLnBrk="0" fontAlgn="base" hangingPunct="0">
              <a:spcBef>
                <a:spcPct val="20000"/>
              </a:spcBef>
              <a:spcAft>
                <a:spcPct val="0"/>
              </a:spcAft>
              <a:buFont typeface="Arial" panose="020B0604020202020204" pitchFamily="34" charset="0"/>
              <a:buChar char="»"/>
              <a:tabLst>
                <a:tab pos="955675" algn="l"/>
                <a:tab pos="8558213" algn="r"/>
              </a:tabLst>
              <a:defRPr sz="2000">
                <a:solidFill>
                  <a:schemeClr val="tx1"/>
                </a:solidFill>
                <a:latin typeface="Calibri" panose="020F0502020204030204" pitchFamily="34" charset="0"/>
              </a:defRPr>
            </a:lvl9pPr>
          </a:lstStyle>
          <a:p>
            <a:pPr>
              <a:spcBef>
                <a:spcPct val="0"/>
              </a:spcBef>
              <a:buFontTx/>
              <a:buNone/>
            </a:pPr>
            <a:r>
              <a:rPr lang="en-US" altLang="en-US" sz="3600" dirty="0">
                <a:solidFill>
                  <a:schemeClr val="bg1"/>
                </a:solidFill>
                <a:latin typeface="Trebuchet MS" panose="020B0603020202020204" pitchFamily="34" charset="0"/>
              </a:rPr>
              <a:t>Thank You</a:t>
            </a:r>
          </a:p>
          <a:p>
            <a:pPr>
              <a:spcBef>
                <a:spcPct val="0"/>
              </a:spcBef>
              <a:buFontTx/>
              <a:buNone/>
            </a:pPr>
            <a:endParaRPr lang="en-US" altLang="en-US" sz="1800" dirty="0">
              <a:solidFill>
                <a:schemeClr val="bg1"/>
              </a:solidFill>
              <a:latin typeface="Trebuchet MS" panose="020B0603020202020204" pitchFamily="34" charset="0"/>
            </a:endParaRPr>
          </a:p>
          <a:p>
            <a:pPr>
              <a:spcBef>
                <a:spcPct val="0"/>
              </a:spcBef>
              <a:buFontTx/>
              <a:buNone/>
            </a:pPr>
            <a:r>
              <a:rPr lang="en-US" altLang="en-US" sz="1800" dirty="0">
                <a:solidFill>
                  <a:schemeClr val="bg1"/>
                </a:solidFill>
                <a:latin typeface="Trebuchet MS" panose="020B0603020202020204" pitchFamily="34" charset="0"/>
              </a:rP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3BF167AE-F6A2-47F2-8EEB-D96374B5A13A}"/>
              </a:ext>
            </a:extLst>
          </p:cNvPr>
          <p:cNvSpPr>
            <a:spLocks noGrp="1"/>
          </p:cNvSpPr>
          <p:nvPr>
            <p:ph type="title"/>
          </p:nvPr>
        </p:nvSpPr>
        <p:spPr>
          <a:xfrm>
            <a:off x="228600" y="685800"/>
            <a:ext cx="8915400" cy="549275"/>
          </a:xfrm>
        </p:spPr>
        <p:txBody>
          <a:bodyPr/>
          <a:lstStyle/>
          <a:p>
            <a:pPr eaLnBrk="1" hangingPunct="1"/>
            <a:endParaRPr lang="en-US" altLang="en-US"/>
          </a:p>
        </p:txBody>
      </p:sp>
      <p:sp>
        <p:nvSpPr>
          <p:cNvPr id="15363" name="Content Placeholder 2">
            <a:extLst>
              <a:ext uri="{FF2B5EF4-FFF2-40B4-BE49-F238E27FC236}">
                <a16:creationId xmlns:a16="http://schemas.microsoft.com/office/drawing/2014/main" id="{A8658F79-4648-4552-B241-CF5606FF85D0}"/>
              </a:ext>
            </a:extLst>
          </p:cNvPr>
          <p:cNvSpPr>
            <a:spLocks noGrp="1"/>
          </p:cNvSpPr>
          <p:nvPr>
            <p:ph idx="1"/>
          </p:nvPr>
        </p:nvSpPr>
        <p:spPr/>
        <p:txBody>
          <a:bodyPr/>
          <a:lstStyle/>
          <a:p>
            <a:pPr eaLnBrk="1" hangingPunct="1"/>
            <a:endParaRPr lang="en-US" altLang="en-US"/>
          </a:p>
        </p:txBody>
      </p:sp>
      <p:sp>
        <p:nvSpPr>
          <p:cNvPr id="15364" name="Rectangle 40">
            <a:extLst>
              <a:ext uri="{FF2B5EF4-FFF2-40B4-BE49-F238E27FC236}">
                <a16:creationId xmlns:a16="http://schemas.microsoft.com/office/drawing/2014/main" id="{F88DF389-DC96-4557-A587-F51AE076E8DD}"/>
              </a:ext>
            </a:extLst>
          </p:cNvPr>
          <p:cNvSpPr>
            <a:spLocks noChangeArrowheads="1"/>
          </p:cNvSpPr>
          <p:nvPr/>
        </p:nvSpPr>
        <p:spPr bwMode="gray">
          <a:xfrm>
            <a:off x="1600200" y="6324600"/>
            <a:ext cx="1782763"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defTabSz="9572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9572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9572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9572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9572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90000"/>
              </a:lnSpc>
              <a:spcBef>
                <a:spcPct val="0"/>
              </a:spcBef>
              <a:buFontTx/>
              <a:buNone/>
            </a:pPr>
            <a:r>
              <a:rPr lang="en-US" altLang="en-US" sz="1200">
                <a:latin typeface="Trebuchet MS" panose="020B0603020202020204" pitchFamily="34" charset="0"/>
              </a:rPr>
              <a:t>Presentation Title</a:t>
            </a:r>
            <a:endParaRPr lang="en-US" altLang="en-US" sz="1000">
              <a:latin typeface="Trebuchet MS" panose="020B0603020202020204" pitchFamily="34" charset="0"/>
            </a:endParaRPr>
          </a:p>
        </p:txBody>
      </p:sp>
      <p:sp>
        <p:nvSpPr>
          <p:cNvPr id="5" name="Rectangle 4">
            <a:extLst>
              <a:ext uri="{FF2B5EF4-FFF2-40B4-BE49-F238E27FC236}">
                <a16:creationId xmlns:a16="http://schemas.microsoft.com/office/drawing/2014/main" id="{1B4E9461-1DF2-479D-878D-32D2FE50D035}"/>
              </a:ext>
            </a:extLst>
          </p:cNvPr>
          <p:cNvSpPr/>
          <p:nvPr/>
        </p:nvSpPr>
        <p:spPr>
          <a:xfrm>
            <a:off x="0" y="0"/>
            <a:ext cx="9906000" cy="6858000"/>
          </a:xfrm>
          <a:prstGeom prst="rect">
            <a:avLst/>
          </a:prstGeom>
          <a:solidFill>
            <a:srgbClr val="30104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 name="Rectangle 3">
            <a:extLst>
              <a:ext uri="{FF2B5EF4-FFF2-40B4-BE49-F238E27FC236}">
                <a16:creationId xmlns:a16="http://schemas.microsoft.com/office/drawing/2014/main" id="{3A25623C-08B8-983A-E17C-78C237BC7E70}"/>
              </a:ext>
            </a:extLst>
          </p:cNvPr>
          <p:cNvSpPr>
            <a:spLocks noChangeArrowheads="1"/>
          </p:cNvSpPr>
          <p:nvPr/>
        </p:nvSpPr>
        <p:spPr bwMode="auto">
          <a:xfrm>
            <a:off x="4267200" y="419100"/>
            <a:ext cx="838199"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715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159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159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10000"/>
              </a:lnSpc>
              <a:spcBef>
                <a:spcPct val="0"/>
              </a:spcBef>
              <a:buNone/>
            </a:pPr>
            <a:r>
              <a:rPr lang="en-IN" sz="2400" dirty="0">
                <a:solidFill>
                  <a:srgbClr val="FFFFFF"/>
                </a:solidFill>
                <a:latin typeface="Trebuchet MS" panose="020B0603020202020204" pitchFamily="34" charset="0"/>
              </a:rPr>
              <a:t>Topic</a:t>
            </a:r>
          </a:p>
        </p:txBody>
      </p:sp>
      <p:sp>
        <p:nvSpPr>
          <p:cNvPr id="3" name="Rectangle 3">
            <a:extLst>
              <a:ext uri="{FF2B5EF4-FFF2-40B4-BE49-F238E27FC236}">
                <a16:creationId xmlns:a16="http://schemas.microsoft.com/office/drawing/2014/main" id="{DFC29EB9-4E4B-C360-1289-AB73C309D3C3}"/>
              </a:ext>
            </a:extLst>
          </p:cNvPr>
          <p:cNvSpPr>
            <a:spLocks noChangeArrowheads="1"/>
          </p:cNvSpPr>
          <p:nvPr/>
        </p:nvSpPr>
        <p:spPr bwMode="auto">
          <a:xfrm>
            <a:off x="761998" y="854075"/>
            <a:ext cx="6400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715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159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159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10000"/>
              </a:lnSpc>
              <a:spcBef>
                <a:spcPct val="0"/>
              </a:spcBef>
              <a:buNone/>
            </a:pPr>
            <a:r>
              <a:rPr lang="en-IN" sz="2400" dirty="0">
                <a:solidFill>
                  <a:srgbClr val="FFFFFF"/>
                </a:solidFill>
                <a:latin typeface="Trebuchet MS" panose="020B0603020202020204" pitchFamily="34" charset="0"/>
              </a:rPr>
              <a:t>1. Adoption of New Code </a:t>
            </a:r>
          </a:p>
        </p:txBody>
      </p:sp>
      <p:sp>
        <p:nvSpPr>
          <p:cNvPr id="4" name="Rectangle 3">
            <a:extLst>
              <a:ext uri="{FF2B5EF4-FFF2-40B4-BE49-F238E27FC236}">
                <a16:creationId xmlns:a16="http://schemas.microsoft.com/office/drawing/2014/main" id="{FAB3851B-0824-D1DC-0DCF-608CACFD5D28}"/>
              </a:ext>
            </a:extLst>
          </p:cNvPr>
          <p:cNvSpPr>
            <a:spLocks noChangeArrowheads="1"/>
          </p:cNvSpPr>
          <p:nvPr/>
        </p:nvSpPr>
        <p:spPr bwMode="auto">
          <a:xfrm>
            <a:off x="782780" y="1525706"/>
            <a:ext cx="8382001"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715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159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159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10000"/>
              </a:lnSpc>
              <a:spcBef>
                <a:spcPct val="0"/>
              </a:spcBef>
              <a:buNone/>
            </a:pPr>
            <a:r>
              <a:rPr lang="en-IN" sz="2400" dirty="0">
                <a:solidFill>
                  <a:srgbClr val="FFFFFF"/>
                </a:solidFill>
                <a:latin typeface="Trebuchet MS" panose="020B0603020202020204" pitchFamily="34" charset="0"/>
              </a:rPr>
              <a:t>2. Centralize the data fetch And business logic  </a:t>
            </a:r>
          </a:p>
        </p:txBody>
      </p:sp>
      <p:sp>
        <p:nvSpPr>
          <p:cNvPr id="6" name="Rectangle 3">
            <a:extLst>
              <a:ext uri="{FF2B5EF4-FFF2-40B4-BE49-F238E27FC236}">
                <a16:creationId xmlns:a16="http://schemas.microsoft.com/office/drawing/2014/main" id="{907BF4DC-0FC3-708F-31F2-1E41BCCDFD36}"/>
              </a:ext>
            </a:extLst>
          </p:cNvPr>
          <p:cNvSpPr>
            <a:spLocks noChangeArrowheads="1"/>
          </p:cNvSpPr>
          <p:nvPr/>
        </p:nvSpPr>
        <p:spPr bwMode="auto">
          <a:xfrm>
            <a:off x="782780" y="2183049"/>
            <a:ext cx="8001002"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715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159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159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10000"/>
              </a:lnSpc>
              <a:spcBef>
                <a:spcPct val="0"/>
              </a:spcBef>
              <a:buNone/>
            </a:pPr>
            <a:r>
              <a:rPr lang="en-IN" sz="2400" dirty="0">
                <a:solidFill>
                  <a:srgbClr val="FFFFFF"/>
                </a:solidFill>
                <a:latin typeface="Trebuchet MS" panose="020B0603020202020204" pitchFamily="34" charset="0"/>
              </a:rPr>
              <a:t>3. Try to use of T-code STVARV to Maintain Constant</a:t>
            </a:r>
          </a:p>
          <a:p>
            <a:pPr eaLnBrk="1" hangingPunct="1">
              <a:lnSpc>
                <a:spcPct val="110000"/>
              </a:lnSpc>
              <a:spcBef>
                <a:spcPct val="0"/>
              </a:spcBef>
              <a:buNone/>
            </a:pPr>
            <a:endParaRPr lang="en-IN" sz="2400" dirty="0">
              <a:solidFill>
                <a:srgbClr val="FFFFFF"/>
              </a:solidFill>
              <a:latin typeface="Trebuchet MS" panose="020B0603020202020204" pitchFamily="34" charset="0"/>
            </a:endParaRPr>
          </a:p>
        </p:txBody>
      </p:sp>
      <p:sp>
        <p:nvSpPr>
          <p:cNvPr id="8" name="Rectangle 3">
            <a:extLst>
              <a:ext uri="{FF2B5EF4-FFF2-40B4-BE49-F238E27FC236}">
                <a16:creationId xmlns:a16="http://schemas.microsoft.com/office/drawing/2014/main" id="{71EDA168-8A9A-B10D-EC4F-BC6B7262FFBB}"/>
              </a:ext>
            </a:extLst>
          </p:cNvPr>
          <p:cNvSpPr>
            <a:spLocks noChangeArrowheads="1"/>
          </p:cNvSpPr>
          <p:nvPr/>
        </p:nvSpPr>
        <p:spPr bwMode="auto">
          <a:xfrm>
            <a:off x="761998" y="2846816"/>
            <a:ext cx="7513641"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715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159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159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10000"/>
              </a:lnSpc>
              <a:spcBef>
                <a:spcPct val="0"/>
              </a:spcBef>
              <a:buNone/>
            </a:pPr>
            <a:r>
              <a:rPr lang="en-IN" sz="2400" dirty="0">
                <a:solidFill>
                  <a:srgbClr val="FFFFFF"/>
                </a:solidFill>
                <a:latin typeface="Trebuchet MS" panose="020B0603020202020204" pitchFamily="34" charset="0"/>
              </a:rPr>
              <a:t>4. Extensive use of CDS </a:t>
            </a:r>
          </a:p>
        </p:txBody>
      </p:sp>
      <p:sp>
        <p:nvSpPr>
          <p:cNvPr id="10" name="Rectangle 3">
            <a:extLst>
              <a:ext uri="{FF2B5EF4-FFF2-40B4-BE49-F238E27FC236}">
                <a16:creationId xmlns:a16="http://schemas.microsoft.com/office/drawing/2014/main" id="{54165394-BB26-68CE-2B13-6880071AABF1}"/>
              </a:ext>
            </a:extLst>
          </p:cNvPr>
          <p:cNvSpPr>
            <a:spLocks noChangeArrowheads="1"/>
          </p:cNvSpPr>
          <p:nvPr/>
        </p:nvSpPr>
        <p:spPr bwMode="auto">
          <a:xfrm>
            <a:off x="761998" y="3504907"/>
            <a:ext cx="4953002" cy="374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715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159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159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10000"/>
              </a:lnSpc>
              <a:spcBef>
                <a:spcPct val="0"/>
              </a:spcBef>
              <a:buNone/>
            </a:pPr>
            <a:r>
              <a:rPr lang="en-IN" sz="2400" dirty="0">
                <a:solidFill>
                  <a:srgbClr val="FFFFFF"/>
                </a:solidFill>
                <a:latin typeface="Trebuchet MS" panose="020B0603020202020204" pitchFamily="34" charset="0"/>
              </a:rPr>
              <a:t>5. Fill Code Review Checklist    </a:t>
            </a:r>
          </a:p>
        </p:txBody>
      </p:sp>
      <p:sp>
        <p:nvSpPr>
          <p:cNvPr id="9" name="Rectangle 3">
            <a:extLst>
              <a:ext uri="{FF2B5EF4-FFF2-40B4-BE49-F238E27FC236}">
                <a16:creationId xmlns:a16="http://schemas.microsoft.com/office/drawing/2014/main" id="{1904BCBD-941D-D2F1-1704-FAE9BD79B911}"/>
              </a:ext>
            </a:extLst>
          </p:cNvPr>
          <p:cNvSpPr>
            <a:spLocks noChangeArrowheads="1"/>
          </p:cNvSpPr>
          <p:nvPr/>
        </p:nvSpPr>
        <p:spPr bwMode="auto">
          <a:xfrm>
            <a:off x="761997" y="4095647"/>
            <a:ext cx="4495803" cy="340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715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159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159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10000"/>
              </a:lnSpc>
              <a:spcBef>
                <a:spcPct val="0"/>
              </a:spcBef>
              <a:buNone/>
            </a:pPr>
            <a:r>
              <a:rPr lang="en-IN" sz="2400" dirty="0">
                <a:solidFill>
                  <a:srgbClr val="FFFFFF"/>
                </a:solidFill>
                <a:latin typeface="Trebuchet MS" panose="020B0603020202020204" pitchFamily="34" charset="0"/>
              </a:rPr>
              <a:t>6. Use of TOC before TR move </a:t>
            </a:r>
          </a:p>
        </p:txBody>
      </p:sp>
      <p:sp>
        <p:nvSpPr>
          <p:cNvPr id="11" name="Rectangle 3">
            <a:extLst>
              <a:ext uri="{FF2B5EF4-FFF2-40B4-BE49-F238E27FC236}">
                <a16:creationId xmlns:a16="http://schemas.microsoft.com/office/drawing/2014/main" id="{1E26385A-2F12-8924-8DA3-77AB227ED294}"/>
              </a:ext>
            </a:extLst>
          </p:cNvPr>
          <p:cNvSpPr>
            <a:spLocks noChangeArrowheads="1"/>
          </p:cNvSpPr>
          <p:nvPr/>
        </p:nvSpPr>
        <p:spPr bwMode="auto">
          <a:xfrm>
            <a:off x="759539" y="4713422"/>
            <a:ext cx="7513641"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715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159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159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10000"/>
              </a:lnSpc>
              <a:spcBef>
                <a:spcPct val="0"/>
              </a:spcBef>
              <a:buNone/>
            </a:pPr>
            <a:r>
              <a:rPr lang="en-IN" sz="2400" dirty="0">
                <a:solidFill>
                  <a:srgbClr val="FFFFFF"/>
                </a:solidFill>
                <a:latin typeface="Trebuchet MS" panose="020B0603020202020204" pitchFamily="34" charset="0"/>
              </a:rPr>
              <a:t>7. Discuss the requirement before development start</a:t>
            </a:r>
          </a:p>
        </p:txBody>
      </p:sp>
    </p:spTree>
    <p:extLst>
      <p:ext uri="{BB962C8B-B14F-4D97-AF65-F5344CB8AC3E}">
        <p14:creationId xmlns:p14="http://schemas.microsoft.com/office/powerpoint/2010/main" val="1705663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B7D07692-82B5-4C08-B311-86A787A4DF8B}"/>
              </a:ext>
            </a:extLst>
          </p:cNvPr>
          <p:cNvSpPr>
            <a:spLocks noGrp="1"/>
          </p:cNvSpPr>
          <p:nvPr>
            <p:ph type="title"/>
          </p:nvPr>
        </p:nvSpPr>
        <p:spPr>
          <a:xfrm>
            <a:off x="228600" y="685800"/>
            <a:ext cx="8915400" cy="549275"/>
          </a:xfrm>
        </p:spPr>
        <p:txBody>
          <a:bodyPr/>
          <a:lstStyle/>
          <a:p>
            <a:pPr eaLnBrk="1" hangingPunct="1"/>
            <a:endParaRPr lang="en-US" altLang="en-US"/>
          </a:p>
        </p:txBody>
      </p:sp>
      <p:sp>
        <p:nvSpPr>
          <p:cNvPr id="14339" name="Content Placeholder 2">
            <a:extLst>
              <a:ext uri="{FF2B5EF4-FFF2-40B4-BE49-F238E27FC236}">
                <a16:creationId xmlns:a16="http://schemas.microsoft.com/office/drawing/2014/main" id="{DC5793D4-AB1B-4FDD-80B6-355FBC48B893}"/>
              </a:ext>
            </a:extLst>
          </p:cNvPr>
          <p:cNvSpPr>
            <a:spLocks noGrp="1"/>
          </p:cNvSpPr>
          <p:nvPr>
            <p:ph idx="1"/>
          </p:nvPr>
        </p:nvSpPr>
        <p:spPr/>
        <p:txBody>
          <a:bodyPr/>
          <a:lstStyle/>
          <a:p>
            <a:pPr eaLnBrk="1" hangingPunct="1"/>
            <a:endParaRPr lang="en-US" altLang="en-US"/>
          </a:p>
        </p:txBody>
      </p:sp>
      <p:sp>
        <p:nvSpPr>
          <p:cNvPr id="14340" name="Rectangle 40">
            <a:extLst>
              <a:ext uri="{FF2B5EF4-FFF2-40B4-BE49-F238E27FC236}">
                <a16:creationId xmlns:a16="http://schemas.microsoft.com/office/drawing/2014/main" id="{1FF643E2-F4F9-4A09-9427-9C106E58E377}"/>
              </a:ext>
            </a:extLst>
          </p:cNvPr>
          <p:cNvSpPr>
            <a:spLocks noChangeArrowheads="1"/>
          </p:cNvSpPr>
          <p:nvPr/>
        </p:nvSpPr>
        <p:spPr bwMode="gray">
          <a:xfrm>
            <a:off x="1600200" y="6324600"/>
            <a:ext cx="1782763"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defTabSz="9572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9572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9572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9572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9572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90000"/>
              </a:lnSpc>
              <a:spcBef>
                <a:spcPct val="0"/>
              </a:spcBef>
              <a:buFontTx/>
              <a:buNone/>
            </a:pPr>
            <a:r>
              <a:rPr lang="en-US" altLang="en-US" sz="1200">
                <a:latin typeface="Trebuchet MS" panose="020B0603020202020204" pitchFamily="34" charset="0"/>
              </a:rPr>
              <a:t>Presentation Title</a:t>
            </a:r>
            <a:endParaRPr lang="en-US" altLang="en-US" sz="1000">
              <a:latin typeface="Trebuchet MS" panose="020B0603020202020204" pitchFamily="34" charset="0"/>
            </a:endParaRPr>
          </a:p>
        </p:txBody>
      </p:sp>
      <p:sp>
        <p:nvSpPr>
          <p:cNvPr id="5" name="Rectangle 4">
            <a:extLst>
              <a:ext uri="{FF2B5EF4-FFF2-40B4-BE49-F238E27FC236}">
                <a16:creationId xmlns:a16="http://schemas.microsoft.com/office/drawing/2014/main" id="{A1F5DBAE-D933-4A76-9EC9-05F74E2974CF}"/>
              </a:ext>
            </a:extLst>
          </p:cNvPr>
          <p:cNvSpPr/>
          <p:nvPr/>
        </p:nvSpPr>
        <p:spPr>
          <a:xfrm>
            <a:off x="0" y="-76200"/>
            <a:ext cx="9906000" cy="6858000"/>
          </a:xfrm>
          <a:prstGeom prst="rect">
            <a:avLst/>
          </a:prstGeom>
          <a:solidFill>
            <a:srgbClr val="30104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4342" name="Rectangle 3">
            <a:extLst>
              <a:ext uri="{FF2B5EF4-FFF2-40B4-BE49-F238E27FC236}">
                <a16:creationId xmlns:a16="http://schemas.microsoft.com/office/drawing/2014/main" id="{A937403F-3B2B-4D9F-BDDF-7ED2505BAD64}"/>
              </a:ext>
            </a:extLst>
          </p:cNvPr>
          <p:cNvSpPr>
            <a:spLocks noChangeArrowheads="1"/>
          </p:cNvSpPr>
          <p:nvPr/>
        </p:nvSpPr>
        <p:spPr bwMode="auto">
          <a:xfrm>
            <a:off x="495300" y="2770187"/>
            <a:ext cx="72771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715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159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159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10000"/>
              </a:lnSpc>
              <a:spcBef>
                <a:spcPct val="0"/>
              </a:spcBef>
              <a:buFontTx/>
              <a:buNone/>
            </a:pPr>
            <a:r>
              <a:rPr lang="en-IN" sz="3200" dirty="0">
                <a:solidFill>
                  <a:srgbClr val="FFFFFF"/>
                </a:solidFill>
                <a:latin typeface="Trebuchet MS" panose="020B0603020202020204" pitchFamily="34" charset="0"/>
              </a:rPr>
              <a:t>Adoption of New Code</a:t>
            </a:r>
            <a:endParaRPr lang="en-US" altLang="en-US" dirty="0">
              <a:solidFill>
                <a:srgbClr val="FFFFFF"/>
              </a:solidFill>
              <a:latin typeface="Trebuchet MS" panose="020B0603020202020204" pitchFamily="34" charset="0"/>
            </a:endParaRPr>
          </a:p>
        </p:txBody>
      </p:sp>
      <p:sp>
        <p:nvSpPr>
          <p:cNvPr id="14343" name="Rectangle 4">
            <a:extLst>
              <a:ext uri="{FF2B5EF4-FFF2-40B4-BE49-F238E27FC236}">
                <a16:creationId xmlns:a16="http://schemas.microsoft.com/office/drawing/2014/main" id="{278F1E89-337C-44E0-BB21-94E0DDE4AB95}"/>
              </a:ext>
            </a:extLst>
          </p:cNvPr>
          <p:cNvSpPr>
            <a:spLocks noChangeArrowheads="1"/>
          </p:cNvSpPr>
          <p:nvPr/>
        </p:nvSpPr>
        <p:spPr bwMode="auto">
          <a:xfrm>
            <a:off x="746125" y="4257675"/>
            <a:ext cx="89122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715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159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159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85000"/>
              </a:lnSpc>
              <a:spcBef>
                <a:spcPct val="0"/>
              </a:spcBef>
              <a:spcAft>
                <a:spcPct val="20000"/>
              </a:spcAft>
              <a:buFontTx/>
              <a:buNone/>
            </a:pPr>
            <a:endParaRPr lang="en-US" altLang="en-US" sz="1600" dirty="0">
              <a:solidFill>
                <a:srgbClr val="FFFFFF"/>
              </a:solidFill>
              <a:latin typeface="Trebuchet MS" panose="020B0603020202020204" pitchFamily="34" charset="0"/>
            </a:endParaRPr>
          </a:p>
        </p:txBody>
      </p:sp>
      <p:sp>
        <p:nvSpPr>
          <p:cNvPr id="9" name="Rectangle 3">
            <a:extLst>
              <a:ext uri="{FF2B5EF4-FFF2-40B4-BE49-F238E27FC236}">
                <a16:creationId xmlns:a16="http://schemas.microsoft.com/office/drawing/2014/main" id="{204A73D2-A686-42BE-98EF-39924998CE1A}"/>
              </a:ext>
            </a:extLst>
          </p:cNvPr>
          <p:cNvSpPr>
            <a:spLocks noChangeArrowheads="1"/>
          </p:cNvSpPr>
          <p:nvPr/>
        </p:nvSpPr>
        <p:spPr bwMode="auto">
          <a:xfrm>
            <a:off x="687387" y="3665537"/>
            <a:ext cx="89138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715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159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159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10000"/>
              </a:lnSpc>
              <a:spcBef>
                <a:spcPct val="0"/>
              </a:spcBef>
              <a:buFontTx/>
              <a:buNone/>
            </a:pPr>
            <a:r>
              <a:rPr lang="en-US" altLang="en-US" sz="2200" dirty="0">
                <a:solidFill>
                  <a:srgbClr val="FFFFFF"/>
                </a:solidFill>
                <a:latin typeface="Trebuchet MS" panose="020B0603020202020204" pitchFamily="34" charset="0"/>
              </a:rPr>
              <a:t> </a:t>
            </a:r>
          </a:p>
        </p:txBody>
      </p:sp>
    </p:spTree>
    <p:extLst>
      <p:ext uri="{BB962C8B-B14F-4D97-AF65-F5344CB8AC3E}">
        <p14:creationId xmlns:p14="http://schemas.microsoft.com/office/powerpoint/2010/main" val="4052817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a:extLst>
              <a:ext uri="{FF2B5EF4-FFF2-40B4-BE49-F238E27FC236}">
                <a16:creationId xmlns:a16="http://schemas.microsoft.com/office/drawing/2014/main" id="{79F68C9B-4DA9-4E99-9274-DEA284836B46}"/>
              </a:ext>
            </a:extLst>
          </p:cNvPr>
          <p:cNvSpPr txBox="1">
            <a:spLocks noChangeArrowheads="1"/>
          </p:cNvSpPr>
          <p:nvPr/>
        </p:nvSpPr>
        <p:spPr bwMode="auto">
          <a:xfrm>
            <a:off x="495300" y="274638"/>
            <a:ext cx="89154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defTabSz="957263">
              <a:spcBef>
                <a:spcPct val="20000"/>
              </a:spcBef>
              <a:buFont typeface="Arial" panose="020B0604020202020204" pitchFamily="34" charset="0"/>
              <a:buChar char="•"/>
              <a:tabLst>
                <a:tab pos="955675" algn="l"/>
                <a:tab pos="8558213" algn="r"/>
              </a:tabLst>
              <a:defRPr sz="3200">
                <a:solidFill>
                  <a:schemeClr val="tx1"/>
                </a:solidFill>
                <a:latin typeface="Calibri" panose="020F0502020204030204" pitchFamily="34" charset="0"/>
              </a:defRPr>
            </a:lvl1pPr>
            <a:lvl2pPr marL="742950" indent="-285750" defTabSz="957263">
              <a:spcBef>
                <a:spcPct val="20000"/>
              </a:spcBef>
              <a:buFont typeface="Arial" panose="020B0604020202020204" pitchFamily="34" charset="0"/>
              <a:buChar char="–"/>
              <a:tabLst>
                <a:tab pos="955675" algn="l"/>
                <a:tab pos="8558213" algn="r"/>
              </a:tabLst>
              <a:defRPr sz="2800">
                <a:solidFill>
                  <a:schemeClr val="tx1"/>
                </a:solidFill>
                <a:latin typeface="Calibri" panose="020F0502020204030204" pitchFamily="34" charset="0"/>
              </a:defRPr>
            </a:lvl2pPr>
            <a:lvl3pPr marL="1143000" indent="-228600" defTabSz="957263">
              <a:spcBef>
                <a:spcPct val="20000"/>
              </a:spcBef>
              <a:buFont typeface="Arial" panose="020B0604020202020204" pitchFamily="34" charset="0"/>
              <a:buChar char="•"/>
              <a:tabLst>
                <a:tab pos="955675" algn="l"/>
                <a:tab pos="8558213" algn="r"/>
              </a:tabLst>
              <a:defRPr sz="2400">
                <a:solidFill>
                  <a:schemeClr val="tx1"/>
                </a:solidFill>
                <a:latin typeface="Calibri" panose="020F0502020204030204" pitchFamily="34" charset="0"/>
              </a:defRPr>
            </a:lvl3pPr>
            <a:lvl4pPr marL="1600200" indent="-228600" defTabSz="957263">
              <a:spcBef>
                <a:spcPct val="20000"/>
              </a:spcBef>
              <a:buFont typeface="Arial" panose="020B0604020202020204" pitchFamily="34" charset="0"/>
              <a:buChar char="–"/>
              <a:tabLst>
                <a:tab pos="955675" algn="l"/>
                <a:tab pos="8558213" algn="r"/>
              </a:tabLst>
              <a:defRPr sz="2000">
                <a:solidFill>
                  <a:schemeClr val="tx1"/>
                </a:solidFill>
                <a:latin typeface="Calibri" panose="020F0502020204030204" pitchFamily="34" charset="0"/>
              </a:defRPr>
            </a:lvl4pPr>
            <a:lvl5pPr marL="2057400" indent="-228600" defTabSz="957263">
              <a:spcBef>
                <a:spcPct val="20000"/>
              </a:spcBef>
              <a:buFont typeface="Arial" panose="020B0604020202020204" pitchFamily="34" charset="0"/>
              <a:buChar char="»"/>
              <a:tabLst>
                <a:tab pos="955675" algn="l"/>
                <a:tab pos="8558213" algn="r"/>
              </a:tabLst>
              <a:defRPr sz="2000">
                <a:solidFill>
                  <a:schemeClr val="tx1"/>
                </a:solidFill>
                <a:latin typeface="Calibri" panose="020F0502020204030204" pitchFamily="34" charset="0"/>
              </a:defRPr>
            </a:lvl5pPr>
            <a:lvl6pPr marL="2514600" indent="-228600" defTabSz="957263" eaLnBrk="0" fontAlgn="base" hangingPunct="0">
              <a:spcBef>
                <a:spcPct val="20000"/>
              </a:spcBef>
              <a:spcAft>
                <a:spcPct val="0"/>
              </a:spcAft>
              <a:buFont typeface="Arial" panose="020B0604020202020204" pitchFamily="34" charset="0"/>
              <a:buChar char="»"/>
              <a:tabLst>
                <a:tab pos="955675" algn="l"/>
                <a:tab pos="8558213" algn="r"/>
              </a:tabLst>
              <a:defRPr sz="2000">
                <a:solidFill>
                  <a:schemeClr val="tx1"/>
                </a:solidFill>
                <a:latin typeface="Calibri" panose="020F0502020204030204" pitchFamily="34" charset="0"/>
              </a:defRPr>
            </a:lvl6pPr>
            <a:lvl7pPr marL="2971800" indent="-228600" defTabSz="957263" eaLnBrk="0" fontAlgn="base" hangingPunct="0">
              <a:spcBef>
                <a:spcPct val="20000"/>
              </a:spcBef>
              <a:spcAft>
                <a:spcPct val="0"/>
              </a:spcAft>
              <a:buFont typeface="Arial" panose="020B0604020202020204" pitchFamily="34" charset="0"/>
              <a:buChar char="»"/>
              <a:tabLst>
                <a:tab pos="955675" algn="l"/>
                <a:tab pos="8558213" algn="r"/>
              </a:tabLst>
              <a:defRPr sz="2000">
                <a:solidFill>
                  <a:schemeClr val="tx1"/>
                </a:solidFill>
                <a:latin typeface="Calibri" panose="020F0502020204030204" pitchFamily="34" charset="0"/>
              </a:defRPr>
            </a:lvl7pPr>
            <a:lvl8pPr marL="3429000" indent="-228600" defTabSz="957263" eaLnBrk="0" fontAlgn="base" hangingPunct="0">
              <a:spcBef>
                <a:spcPct val="20000"/>
              </a:spcBef>
              <a:spcAft>
                <a:spcPct val="0"/>
              </a:spcAft>
              <a:buFont typeface="Arial" panose="020B0604020202020204" pitchFamily="34" charset="0"/>
              <a:buChar char="»"/>
              <a:tabLst>
                <a:tab pos="955675" algn="l"/>
                <a:tab pos="8558213" algn="r"/>
              </a:tabLst>
              <a:defRPr sz="2000">
                <a:solidFill>
                  <a:schemeClr val="tx1"/>
                </a:solidFill>
                <a:latin typeface="Calibri" panose="020F0502020204030204" pitchFamily="34" charset="0"/>
              </a:defRPr>
            </a:lvl8pPr>
            <a:lvl9pPr marL="3886200" indent="-228600" defTabSz="957263" eaLnBrk="0" fontAlgn="base" hangingPunct="0">
              <a:spcBef>
                <a:spcPct val="20000"/>
              </a:spcBef>
              <a:spcAft>
                <a:spcPct val="0"/>
              </a:spcAft>
              <a:buFont typeface="Arial" panose="020B0604020202020204" pitchFamily="34" charset="0"/>
              <a:buChar char="»"/>
              <a:tabLst>
                <a:tab pos="955675" algn="l"/>
                <a:tab pos="8558213" algn="r"/>
              </a:tabLst>
              <a:defRPr sz="2000">
                <a:solidFill>
                  <a:schemeClr val="tx1"/>
                </a:solidFill>
                <a:latin typeface="Calibri" panose="020F0502020204030204" pitchFamily="34" charset="0"/>
              </a:defRPr>
            </a:lvl9pPr>
          </a:lstStyle>
          <a:p>
            <a:pPr eaLnBrk="1" hangingPunct="1">
              <a:lnSpc>
                <a:spcPct val="110000"/>
              </a:lnSpc>
              <a:spcBef>
                <a:spcPct val="0"/>
              </a:spcBef>
              <a:buFontTx/>
              <a:buNone/>
            </a:pPr>
            <a:r>
              <a:rPr lang="en-IN" sz="2800" dirty="0">
                <a:latin typeface="Trebuchet MS" panose="020B0603020202020204" pitchFamily="34" charset="0"/>
              </a:rPr>
              <a:t>Adoption of New Code</a:t>
            </a:r>
            <a:endParaRPr lang="en-US" altLang="en-US" sz="1600" dirty="0">
              <a:latin typeface="Trebuchet MS" panose="020B0603020202020204" pitchFamily="34" charset="0"/>
            </a:endParaRPr>
          </a:p>
        </p:txBody>
      </p:sp>
      <p:sp>
        <p:nvSpPr>
          <p:cNvPr id="3" name="TextBox 2">
            <a:extLst>
              <a:ext uri="{FF2B5EF4-FFF2-40B4-BE49-F238E27FC236}">
                <a16:creationId xmlns:a16="http://schemas.microsoft.com/office/drawing/2014/main" id="{C3CD5184-3470-141E-0F26-61F433894004}"/>
              </a:ext>
            </a:extLst>
          </p:cNvPr>
          <p:cNvSpPr txBox="1"/>
          <p:nvPr/>
        </p:nvSpPr>
        <p:spPr>
          <a:xfrm>
            <a:off x="381000" y="1295400"/>
            <a:ext cx="8420100" cy="3477875"/>
          </a:xfrm>
          <a:prstGeom prst="rect">
            <a:avLst/>
          </a:prstGeom>
          <a:noFill/>
        </p:spPr>
        <p:txBody>
          <a:bodyPr wrap="square">
            <a:spAutoFit/>
          </a:bodyPr>
          <a:lstStyle/>
          <a:p>
            <a:pPr marL="457200" indent="-457200" algn="l">
              <a:buAutoNum type="arabicPeriod"/>
            </a:pPr>
            <a:r>
              <a:rPr lang="en-US" sz="2000" b="0" i="0" dirty="0">
                <a:solidFill>
                  <a:srgbClr val="414141"/>
                </a:solidFill>
                <a:effectLst/>
                <a:latin typeface="Arial" panose="020B0604020202020204" pitchFamily="34" charset="0"/>
              </a:rPr>
              <a:t>The Inline declaration provides an effortless way to create data objects and better readability to code readers. Since SAP NetWeaver ABAP 7.4 introduced this new feature, it has been the preferred way over explicit data declaration.</a:t>
            </a:r>
          </a:p>
          <a:p>
            <a:pPr marL="457200" indent="-457200" algn="l">
              <a:buAutoNum type="arabicPeriod"/>
            </a:pPr>
            <a:r>
              <a:rPr lang="en-US" sz="2000" dirty="0">
                <a:solidFill>
                  <a:srgbClr val="414141"/>
                </a:solidFill>
              </a:rPr>
              <a:t>The inline keyword suggests that the compiler substitute the code within the function definition in place of each call to that function. In theory, using inline functions can make your program faster because they eliminate the overhead associated with function calls.</a:t>
            </a:r>
          </a:p>
          <a:p>
            <a:pPr marL="457200" indent="-457200" algn="l">
              <a:buAutoNum type="arabicPeriod"/>
            </a:pPr>
            <a:r>
              <a:rPr lang="en-US" sz="2000" b="0" i="0" dirty="0">
                <a:solidFill>
                  <a:srgbClr val="414141"/>
                </a:solidFill>
                <a:effectLst/>
                <a:latin typeface="Arial" panose="020B0604020202020204" pitchFamily="34" charset="0"/>
              </a:rPr>
              <a:t>The sample code is attached </a:t>
            </a:r>
            <a:r>
              <a:rPr lang="en-US" sz="2000" dirty="0">
                <a:solidFill>
                  <a:srgbClr val="414141"/>
                </a:solidFill>
              </a:rPr>
              <a:t>with PPT.</a:t>
            </a:r>
            <a:endParaRPr lang="en-US" sz="2000" b="0" i="0" dirty="0">
              <a:solidFill>
                <a:srgbClr val="414141"/>
              </a:solidFill>
              <a:effectLst/>
              <a:latin typeface="Arial" panose="020B0604020202020204" pitchFamily="34" charset="0"/>
            </a:endParaRPr>
          </a:p>
          <a:p>
            <a:pPr algn="l"/>
            <a:endParaRPr lang="en-US" sz="2000" b="0" i="0" dirty="0">
              <a:solidFill>
                <a:srgbClr val="414141"/>
              </a:solidFill>
              <a:effectLst/>
              <a:latin typeface="Arial" panose="020B0604020202020204" pitchFamily="34" charset="0"/>
            </a:endParaRPr>
          </a:p>
          <a:p>
            <a:pPr algn="l"/>
            <a:endParaRPr lang="en-US" sz="2000" b="0" i="0" dirty="0">
              <a:solidFill>
                <a:srgbClr val="41414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B7D07692-82B5-4C08-B311-86A787A4DF8B}"/>
              </a:ext>
            </a:extLst>
          </p:cNvPr>
          <p:cNvSpPr>
            <a:spLocks noGrp="1"/>
          </p:cNvSpPr>
          <p:nvPr>
            <p:ph type="title"/>
          </p:nvPr>
        </p:nvSpPr>
        <p:spPr>
          <a:xfrm>
            <a:off x="228600" y="685800"/>
            <a:ext cx="8915400" cy="549275"/>
          </a:xfrm>
        </p:spPr>
        <p:txBody>
          <a:bodyPr/>
          <a:lstStyle/>
          <a:p>
            <a:pPr eaLnBrk="1" hangingPunct="1"/>
            <a:endParaRPr lang="en-US" altLang="en-US"/>
          </a:p>
        </p:txBody>
      </p:sp>
      <p:sp>
        <p:nvSpPr>
          <p:cNvPr id="14339" name="Content Placeholder 2">
            <a:extLst>
              <a:ext uri="{FF2B5EF4-FFF2-40B4-BE49-F238E27FC236}">
                <a16:creationId xmlns:a16="http://schemas.microsoft.com/office/drawing/2014/main" id="{DC5793D4-AB1B-4FDD-80B6-355FBC48B893}"/>
              </a:ext>
            </a:extLst>
          </p:cNvPr>
          <p:cNvSpPr>
            <a:spLocks noGrp="1"/>
          </p:cNvSpPr>
          <p:nvPr>
            <p:ph idx="1"/>
          </p:nvPr>
        </p:nvSpPr>
        <p:spPr/>
        <p:txBody>
          <a:bodyPr/>
          <a:lstStyle/>
          <a:p>
            <a:pPr eaLnBrk="1" hangingPunct="1"/>
            <a:endParaRPr lang="en-US" altLang="en-US"/>
          </a:p>
        </p:txBody>
      </p:sp>
      <p:sp>
        <p:nvSpPr>
          <p:cNvPr id="14340" name="Rectangle 40">
            <a:extLst>
              <a:ext uri="{FF2B5EF4-FFF2-40B4-BE49-F238E27FC236}">
                <a16:creationId xmlns:a16="http://schemas.microsoft.com/office/drawing/2014/main" id="{1FF643E2-F4F9-4A09-9427-9C106E58E377}"/>
              </a:ext>
            </a:extLst>
          </p:cNvPr>
          <p:cNvSpPr>
            <a:spLocks noChangeArrowheads="1"/>
          </p:cNvSpPr>
          <p:nvPr/>
        </p:nvSpPr>
        <p:spPr bwMode="gray">
          <a:xfrm>
            <a:off x="1600200" y="6324600"/>
            <a:ext cx="1782763"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defTabSz="9572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9572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9572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9572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9572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90000"/>
              </a:lnSpc>
              <a:spcBef>
                <a:spcPct val="0"/>
              </a:spcBef>
              <a:buFontTx/>
              <a:buNone/>
            </a:pPr>
            <a:r>
              <a:rPr lang="en-US" altLang="en-US" sz="1200">
                <a:latin typeface="Trebuchet MS" panose="020B0603020202020204" pitchFamily="34" charset="0"/>
              </a:rPr>
              <a:t>Presentation Title</a:t>
            </a:r>
            <a:endParaRPr lang="en-US" altLang="en-US" sz="1000">
              <a:latin typeface="Trebuchet MS" panose="020B0603020202020204" pitchFamily="34" charset="0"/>
            </a:endParaRPr>
          </a:p>
        </p:txBody>
      </p:sp>
      <p:sp>
        <p:nvSpPr>
          <p:cNvPr id="5" name="Rectangle 4">
            <a:extLst>
              <a:ext uri="{FF2B5EF4-FFF2-40B4-BE49-F238E27FC236}">
                <a16:creationId xmlns:a16="http://schemas.microsoft.com/office/drawing/2014/main" id="{A1F5DBAE-D933-4A76-9EC9-05F74E2974CF}"/>
              </a:ext>
            </a:extLst>
          </p:cNvPr>
          <p:cNvSpPr/>
          <p:nvPr/>
        </p:nvSpPr>
        <p:spPr>
          <a:xfrm>
            <a:off x="0" y="-76200"/>
            <a:ext cx="9906000" cy="6858000"/>
          </a:xfrm>
          <a:prstGeom prst="rect">
            <a:avLst/>
          </a:prstGeom>
          <a:solidFill>
            <a:srgbClr val="30104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4342" name="Rectangle 3">
            <a:extLst>
              <a:ext uri="{FF2B5EF4-FFF2-40B4-BE49-F238E27FC236}">
                <a16:creationId xmlns:a16="http://schemas.microsoft.com/office/drawing/2014/main" id="{A937403F-3B2B-4D9F-BDDF-7ED2505BAD64}"/>
              </a:ext>
            </a:extLst>
          </p:cNvPr>
          <p:cNvSpPr>
            <a:spLocks noChangeArrowheads="1"/>
          </p:cNvSpPr>
          <p:nvPr/>
        </p:nvSpPr>
        <p:spPr bwMode="auto">
          <a:xfrm>
            <a:off x="746126" y="2770187"/>
            <a:ext cx="8397874"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715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159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159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10000"/>
              </a:lnSpc>
              <a:spcBef>
                <a:spcPct val="0"/>
              </a:spcBef>
              <a:buFontTx/>
              <a:buNone/>
            </a:pPr>
            <a:r>
              <a:rPr lang="en-IN" sz="3200" dirty="0">
                <a:solidFill>
                  <a:srgbClr val="FFFFFF"/>
                </a:solidFill>
                <a:latin typeface="Trebuchet MS" panose="020B0603020202020204" pitchFamily="34" charset="0"/>
              </a:rPr>
              <a:t>Centralize the data fetch And business logic</a:t>
            </a:r>
            <a:endParaRPr lang="en-US" altLang="en-US" dirty="0">
              <a:solidFill>
                <a:srgbClr val="FFFFFF"/>
              </a:solidFill>
              <a:latin typeface="Trebuchet MS" panose="020B0603020202020204" pitchFamily="34" charset="0"/>
            </a:endParaRPr>
          </a:p>
        </p:txBody>
      </p:sp>
      <p:sp>
        <p:nvSpPr>
          <p:cNvPr id="14343" name="Rectangle 4">
            <a:extLst>
              <a:ext uri="{FF2B5EF4-FFF2-40B4-BE49-F238E27FC236}">
                <a16:creationId xmlns:a16="http://schemas.microsoft.com/office/drawing/2014/main" id="{278F1E89-337C-44E0-BB21-94E0DDE4AB95}"/>
              </a:ext>
            </a:extLst>
          </p:cNvPr>
          <p:cNvSpPr>
            <a:spLocks noChangeArrowheads="1"/>
          </p:cNvSpPr>
          <p:nvPr/>
        </p:nvSpPr>
        <p:spPr bwMode="auto">
          <a:xfrm>
            <a:off x="746125" y="4257675"/>
            <a:ext cx="89122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715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159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159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85000"/>
              </a:lnSpc>
              <a:spcBef>
                <a:spcPct val="0"/>
              </a:spcBef>
              <a:spcAft>
                <a:spcPct val="20000"/>
              </a:spcAft>
              <a:buFontTx/>
              <a:buNone/>
            </a:pPr>
            <a:endParaRPr lang="en-US" altLang="en-US" sz="1600" dirty="0">
              <a:solidFill>
                <a:srgbClr val="FFFFFF"/>
              </a:solidFill>
              <a:latin typeface="Trebuchet MS" panose="020B0603020202020204" pitchFamily="34" charset="0"/>
            </a:endParaRPr>
          </a:p>
        </p:txBody>
      </p:sp>
      <p:sp>
        <p:nvSpPr>
          <p:cNvPr id="9" name="Rectangle 3">
            <a:extLst>
              <a:ext uri="{FF2B5EF4-FFF2-40B4-BE49-F238E27FC236}">
                <a16:creationId xmlns:a16="http://schemas.microsoft.com/office/drawing/2014/main" id="{204A73D2-A686-42BE-98EF-39924998CE1A}"/>
              </a:ext>
            </a:extLst>
          </p:cNvPr>
          <p:cNvSpPr>
            <a:spLocks noChangeArrowheads="1"/>
          </p:cNvSpPr>
          <p:nvPr/>
        </p:nvSpPr>
        <p:spPr bwMode="auto">
          <a:xfrm>
            <a:off x="687387" y="3665537"/>
            <a:ext cx="89138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715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159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159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10000"/>
              </a:lnSpc>
              <a:spcBef>
                <a:spcPct val="0"/>
              </a:spcBef>
              <a:buFontTx/>
              <a:buNone/>
            </a:pPr>
            <a:r>
              <a:rPr lang="en-US" altLang="en-US" sz="2200" dirty="0">
                <a:solidFill>
                  <a:srgbClr val="FFFFFF"/>
                </a:solidFill>
                <a:latin typeface="Trebuchet MS" panose="020B0603020202020204" pitchFamily="34" charset="0"/>
              </a:rPr>
              <a:t> </a:t>
            </a:r>
          </a:p>
        </p:txBody>
      </p:sp>
    </p:spTree>
    <p:extLst>
      <p:ext uri="{BB962C8B-B14F-4D97-AF65-F5344CB8AC3E}">
        <p14:creationId xmlns:p14="http://schemas.microsoft.com/office/powerpoint/2010/main" val="1336231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C02F0182-BF6B-48B7-9EF4-E56069692514}"/>
              </a:ext>
            </a:extLst>
          </p:cNvPr>
          <p:cNvSpPr>
            <a:spLocks noGrp="1"/>
          </p:cNvSpPr>
          <p:nvPr>
            <p:ph type="title"/>
          </p:nvPr>
        </p:nvSpPr>
        <p:spPr>
          <a:xfrm>
            <a:off x="215348" y="313153"/>
            <a:ext cx="8724900" cy="638175"/>
          </a:xfrm>
        </p:spPr>
        <p:txBody>
          <a:bodyPr/>
          <a:lstStyle/>
          <a:p>
            <a:r>
              <a:rPr lang="en-IN" sz="2800" dirty="0">
                <a:latin typeface="Trebuchet MS" panose="020B0603020202020204" pitchFamily="34" charset="0"/>
              </a:rPr>
              <a:t>Centralize the data fetch And business logic</a:t>
            </a:r>
            <a:endParaRPr lang="en-US" altLang="en-US" dirty="0"/>
          </a:p>
        </p:txBody>
      </p:sp>
      <p:sp>
        <p:nvSpPr>
          <p:cNvPr id="4" name="TextBox 3">
            <a:extLst>
              <a:ext uri="{FF2B5EF4-FFF2-40B4-BE49-F238E27FC236}">
                <a16:creationId xmlns:a16="http://schemas.microsoft.com/office/drawing/2014/main" id="{52FF684A-EEB4-BECD-A50A-15A0E3ECDA8B}"/>
              </a:ext>
            </a:extLst>
          </p:cNvPr>
          <p:cNvSpPr txBox="1"/>
          <p:nvPr/>
        </p:nvSpPr>
        <p:spPr>
          <a:xfrm>
            <a:off x="215348" y="1143000"/>
            <a:ext cx="9004852" cy="5632311"/>
          </a:xfrm>
          <a:prstGeom prst="rect">
            <a:avLst/>
          </a:prstGeom>
          <a:noFill/>
        </p:spPr>
        <p:txBody>
          <a:bodyPr wrap="square">
            <a:spAutoFit/>
          </a:bodyPr>
          <a:lstStyle/>
          <a:p>
            <a:pPr marL="457200" indent="-457200" algn="l">
              <a:buFont typeface="+mj-lt"/>
              <a:buAutoNum type="arabicPeriod"/>
            </a:pPr>
            <a:r>
              <a:rPr lang="en-US" sz="2000" b="0" i="0" dirty="0">
                <a:solidFill>
                  <a:srgbClr val="414141"/>
                </a:solidFill>
                <a:effectLst/>
                <a:latin typeface="Arial" panose="020B0604020202020204" pitchFamily="34" charset="0"/>
              </a:rPr>
              <a:t>Create a Class which will consist of all data fetching logic in different methods and business logic through different methods of the same class.</a:t>
            </a:r>
          </a:p>
          <a:p>
            <a:pPr marL="457200" indent="-457200" algn="l">
              <a:buFont typeface="+mj-lt"/>
              <a:buAutoNum type="arabicPeriod"/>
            </a:pPr>
            <a:r>
              <a:rPr lang="en-US" sz="2000" b="0" i="0" dirty="0">
                <a:solidFill>
                  <a:srgbClr val="414141"/>
                </a:solidFill>
                <a:effectLst/>
                <a:latin typeface="Arial" panose="020B0604020202020204" pitchFamily="34" charset="0"/>
              </a:rPr>
              <a:t>This class will be created by a Sr. consultant and reviewed by a technical lead who is able to understand the process.</a:t>
            </a:r>
          </a:p>
          <a:p>
            <a:pPr marL="457200" indent="-457200" algn="l">
              <a:buFont typeface="+mj-lt"/>
              <a:buAutoNum type="arabicPeriod"/>
            </a:pPr>
            <a:r>
              <a:rPr lang="en-US" sz="2000" b="0" i="0" dirty="0">
                <a:solidFill>
                  <a:srgbClr val="414141"/>
                </a:solidFill>
                <a:effectLst/>
                <a:latin typeface="Arial" panose="020B0604020202020204" pitchFamily="34" charset="0"/>
              </a:rPr>
              <a:t>Other technical team members can use this class to display data but not be allowed to make changes in that class or even have the authorization or approval of the project manager.</a:t>
            </a:r>
          </a:p>
          <a:p>
            <a:pPr marL="457200" indent="-457200" algn="l">
              <a:buFont typeface="+mj-lt"/>
              <a:buAutoNum type="arabicPeriod"/>
            </a:pPr>
            <a:r>
              <a:rPr lang="en-US" sz="2000" b="0" i="0" dirty="0">
                <a:solidFill>
                  <a:srgbClr val="414141"/>
                </a:solidFill>
                <a:effectLst/>
                <a:latin typeface="Arial" panose="020B0604020202020204" pitchFamily="34" charset="0"/>
              </a:rPr>
              <a:t>The change in this class will be done by Sr. Consultant and, in emergency only, technical lead, who is sound technical can do the change.</a:t>
            </a:r>
          </a:p>
          <a:p>
            <a:pPr marL="457200" indent="-457200" algn="l">
              <a:buFont typeface="+mj-lt"/>
              <a:buAutoNum type="arabicPeriod"/>
            </a:pPr>
            <a:r>
              <a:rPr lang="en-US" sz="2000" b="0" i="0" dirty="0">
                <a:solidFill>
                  <a:srgbClr val="414141"/>
                </a:solidFill>
                <a:effectLst/>
                <a:latin typeface="Arial" panose="020B0604020202020204" pitchFamily="34" charset="0"/>
              </a:rPr>
              <a:t>This class can be copied to a new project, i.e. a new client as a reusability.</a:t>
            </a:r>
          </a:p>
          <a:p>
            <a:pPr marL="457200" indent="-457200" algn="l">
              <a:buFont typeface="+mj-lt"/>
              <a:buAutoNum type="arabicPeriod"/>
            </a:pPr>
            <a:r>
              <a:rPr lang="en-US" sz="2000" b="0" i="0" dirty="0">
                <a:solidFill>
                  <a:srgbClr val="414141"/>
                </a:solidFill>
                <a:effectLst/>
                <a:latin typeface="Arial" panose="020B0604020202020204" pitchFamily="34" charset="0"/>
              </a:rPr>
              <a:t>Now, if you are required to make changes in class, then that should be discussed with the team who created the class for the first time to understand why change is required in class and the need to add new methods in to the base class with this new requirement.</a:t>
            </a:r>
          </a:p>
          <a:p>
            <a:pPr marL="457200" indent="-457200" algn="l">
              <a:buFont typeface="+mj-lt"/>
              <a:buAutoNum type="arabicPeriod"/>
            </a:pPr>
            <a:r>
              <a:rPr lang="en-US" sz="2000" b="0" i="0" dirty="0">
                <a:solidFill>
                  <a:srgbClr val="414141"/>
                </a:solidFill>
                <a:effectLst/>
                <a:latin typeface="Arial" panose="020B0604020202020204" pitchFamily="34" charset="0"/>
              </a:rPr>
              <a:t>Point 6 will be a recursive process to narrow down the change as the number project goes on.</a:t>
            </a:r>
          </a:p>
          <a:p>
            <a:pPr algn="l"/>
            <a:endParaRPr lang="en-US" sz="2000" b="0" i="0" dirty="0">
              <a:solidFill>
                <a:srgbClr val="414141"/>
              </a:solidFill>
              <a:effectLst/>
              <a:latin typeface="Arial" panose="020B0604020202020204" pitchFamily="34" charset="0"/>
            </a:endParaRPr>
          </a:p>
          <a:p>
            <a:pPr algn="l"/>
            <a:endParaRPr lang="en-US" sz="2000" b="0" i="0" dirty="0">
              <a:solidFill>
                <a:srgbClr val="414141"/>
              </a:solidFill>
              <a:effectLst/>
              <a:latin typeface="Arial" panose="020B0604020202020204" pitchFamily="34" charset="0"/>
            </a:endParaRPr>
          </a:p>
        </p:txBody>
      </p:sp>
    </p:spTree>
    <p:extLst>
      <p:ext uri="{BB962C8B-B14F-4D97-AF65-F5344CB8AC3E}">
        <p14:creationId xmlns:p14="http://schemas.microsoft.com/office/powerpoint/2010/main" val="1211646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C02F0182-BF6B-48B7-9EF4-E56069692514}"/>
              </a:ext>
            </a:extLst>
          </p:cNvPr>
          <p:cNvSpPr>
            <a:spLocks noGrp="1"/>
          </p:cNvSpPr>
          <p:nvPr>
            <p:ph type="title"/>
          </p:nvPr>
        </p:nvSpPr>
        <p:spPr>
          <a:xfrm>
            <a:off x="215348" y="313153"/>
            <a:ext cx="8724900" cy="638175"/>
          </a:xfrm>
        </p:spPr>
        <p:txBody>
          <a:bodyPr/>
          <a:lstStyle/>
          <a:p>
            <a:r>
              <a:rPr lang="en-IN" sz="2800" dirty="0">
                <a:latin typeface="Trebuchet MS" panose="020B0603020202020204" pitchFamily="34" charset="0"/>
              </a:rPr>
              <a:t>Centralize the data fetch And business logic</a:t>
            </a:r>
            <a:endParaRPr lang="en-US" altLang="en-US" dirty="0"/>
          </a:p>
        </p:txBody>
      </p:sp>
      <p:sp>
        <p:nvSpPr>
          <p:cNvPr id="4" name="TextBox 3">
            <a:extLst>
              <a:ext uri="{FF2B5EF4-FFF2-40B4-BE49-F238E27FC236}">
                <a16:creationId xmlns:a16="http://schemas.microsoft.com/office/drawing/2014/main" id="{52FF684A-EEB4-BECD-A50A-15A0E3ECDA8B}"/>
              </a:ext>
            </a:extLst>
          </p:cNvPr>
          <p:cNvSpPr txBox="1"/>
          <p:nvPr/>
        </p:nvSpPr>
        <p:spPr>
          <a:xfrm>
            <a:off x="215348" y="1143000"/>
            <a:ext cx="9004852" cy="3477875"/>
          </a:xfrm>
          <a:prstGeom prst="rect">
            <a:avLst/>
          </a:prstGeom>
          <a:noFill/>
        </p:spPr>
        <p:txBody>
          <a:bodyPr wrap="square">
            <a:spAutoFit/>
          </a:bodyPr>
          <a:lstStyle/>
          <a:p>
            <a:pPr algn="l"/>
            <a:r>
              <a:rPr lang="en-US" sz="2000" b="0" i="0" dirty="0">
                <a:solidFill>
                  <a:srgbClr val="414141"/>
                </a:solidFill>
                <a:effectLst/>
                <a:latin typeface="Arial" panose="020B0604020202020204" pitchFamily="34" charset="0"/>
              </a:rPr>
              <a:t>8. Create CDS for report development so that CDS can be accessible to create KPI objects.</a:t>
            </a:r>
          </a:p>
          <a:p>
            <a:pPr algn="l"/>
            <a:endParaRPr lang="en-US" sz="2000" b="0" i="0" dirty="0">
              <a:solidFill>
                <a:srgbClr val="414141"/>
              </a:solidFill>
              <a:effectLst/>
              <a:latin typeface="Arial" panose="020B0604020202020204" pitchFamily="34" charset="0"/>
            </a:endParaRPr>
          </a:p>
          <a:p>
            <a:pPr algn="l"/>
            <a:r>
              <a:rPr lang="en-US" sz="2000" b="0" i="0" dirty="0">
                <a:solidFill>
                  <a:srgbClr val="414141"/>
                </a:solidFill>
                <a:effectLst/>
                <a:latin typeface="Arial" panose="020B0604020202020204" pitchFamily="34" charset="0"/>
              </a:rPr>
              <a:t>9. Before development of the report we first need to analyze. Do we have any standard tiles which fulfill the requirements?</a:t>
            </a:r>
          </a:p>
          <a:p>
            <a:pPr algn="l"/>
            <a:endParaRPr lang="en-US" sz="2000" b="0" i="0" dirty="0">
              <a:solidFill>
                <a:srgbClr val="414141"/>
              </a:solidFill>
              <a:effectLst/>
              <a:latin typeface="Arial" panose="020B0604020202020204" pitchFamily="34" charset="0"/>
            </a:endParaRPr>
          </a:p>
          <a:p>
            <a:pPr algn="l"/>
            <a:r>
              <a:rPr lang="en-US" sz="2000" b="0" i="0" dirty="0">
                <a:solidFill>
                  <a:srgbClr val="414141"/>
                </a:solidFill>
                <a:effectLst/>
                <a:latin typeface="Arial" panose="020B0604020202020204" pitchFamily="34" charset="0"/>
              </a:rPr>
              <a:t>10. If possible, Santosh with his team could be considered for technical lead for class creation.  </a:t>
            </a:r>
          </a:p>
          <a:p>
            <a:pPr algn="l"/>
            <a:endParaRPr lang="en-US" sz="2000" b="0" i="0" dirty="0">
              <a:solidFill>
                <a:srgbClr val="414141"/>
              </a:solidFill>
              <a:effectLst/>
              <a:latin typeface="Arial" panose="020B0604020202020204" pitchFamily="34" charset="0"/>
            </a:endParaRPr>
          </a:p>
          <a:p>
            <a:pPr algn="l"/>
            <a:r>
              <a:rPr lang="en-US" sz="2000" b="0" i="0" dirty="0">
                <a:solidFill>
                  <a:srgbClr val="414141"/>
                </a:solidFill>
                <a:effectLst/>
                <a:latin typeface="Arial" panose="020B0604020202020204" pitchFamily="34" charset="0"/>
              </a:rPr>
              <a:t>11. Weekly Technical meeting to review the technical issue, if any, and logic review.</a:t>
            </a:r>
          </a:p>
        </p:txBody>
      </p:sp>
    </p:spTree>
    <p:extLst>
      <p:ext uri="{BB962C8B-B14F-4D97-AF65-F5344CB8AC3E}">
        <p14:creationId xmlns:p14="http://schemas.microsoft.com/office/powerpoint/2010/main" val="1245646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B7D07692-82B5-4C08-B311-86A787A4DF8B}"/>
              </a:ext>
            </a:extLst>
          </p:cNvPr>
          <p:cNvSpPr>
            <a:spLocks noGrp="1"/>
          </p:cNvSpPr>
          <p:nvPr>
            <p:ph type="title"/>
          </p:nvPr>
        </p:nvSpPr>
        <p:spPr>
          <a:xfrm>
            <a:off x="228600" y="685800"/>
            <a:ext cx="8915400" cy="549275"/>
          </a:xfrm>
        </p:spPr>
        <p:txBody>
          <a:bodyPr/>
          <a:lstStyle/>
          <a:p>
            <a:pPr eaLnBrk="1" hangingPunct="1"/>
            <a:endParaRPr lang="en-US" altLang="en-US"/>
          </a:p>
        </p:txBody>
      </p:sp>
      <p:sp>
        <p:nvSpPr>
          <p:cNvPr id="14339" name="Content Placeholder 2">
            <a:extLst>
              <a:ext uri="{FF2B5EF4-FFF2-40B4-BE49-F238E27FC236}">
                <a16:creationId xmlns:a16="http://schemas.microsoft.com/office/drawing/2014/main" id="{DC5793D4-AB1B-4FDD-80B6-355FBC48B893}"/>
              </a:ext>
            </a:extLst>
          </p:cNvPr>
          <p:cNvSpPr>
            <a:spLocks noGrp="1"/>
          </p:cNvSpPr>
          <p:nvPr>
            <p:ph idx="1"/>
          </p:nvPr>
        </p:nvSpPr>
        <p:spPr/>
        <p:txBody>
          <a:bodyPr/>
          <a:lstStyle/>
          <a:p>
            <a:pPr eaLnBrk="1" hangingPunct="1"/>
            <a:endParaRPr lang="en-US" altLang="en-US"/>
          </a:p>
        </p:txBody>
      </p:sp>
      <p:sp>
        <p:nvSpPr>
          <p:cNvPr id="14340" name="Rectangle 40">
            <a:extLst>
              <a:ext uri="{FF2B5EF4-FFF2-40B4-BE49-F238E27FC236}">
                <a16:creationId xmlns:a16="http://schemas.microsoft.com/office/drawing/2014/main" id="{1FF643E2-F4F9-4A09-9427-9C106E58E377}"/>
              </a:ext>
            </a:extLst>
          </p:cNvPr>
          <p:cNvSpPr>
            <a:spLocks noChangeArrowheads="1"/>
          </p:cNvSpPr>
          <p:nvPr/>
        </p:nvSpPr>
        <p:spPr bwMode="gray">
          <a:xfrm>
            <a:off x="1600200" y="6324600"/>
            <a:ext cx="1782763"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defTabSz="9572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9572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9572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9572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9572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90000"/>
              </a:lnSpc>
              <a:spcBef>
                <a:spcPct val="0"/>
              </a:spcBef>
              <a:buFontTx/>
              <a:buNone/>
            </a:pPr>
            <a:r>
              <a:rPr lang="en-US" altLang="en-US" sz="1200">
                <a:latin typeface="Trebuchet MS" panose="020B0603020202020204" pitchFamily="34" charset="0"/>
              </a:rPr>
              <a:t>Presentation Title</a:t>
            </a:r>
            <a:endParaRPr lang="en-US" altLang="en-US" sz="1000">
              <a:latin typeface="Trebuchet MS" panose="020B0603020202020204" pitchFamily="34" charset="0"/>
            </a:endParaRPr>
          </a:p>
        </p:txBody>
      </p:sp>
      <p:sp>
        <p:nvSpPr>
          <p:cNvPr id="5" name="Rectangle 4">
            <a:extLst>
              <a:ext uri="{FF2B5EF4-FFF2-40B4-BE49-F238E27FC236}">
                <a16:creationId xmlns:a16="http://schemas.microsoft.com/office/drawing/2014/main" id="{A1F5DBAE-D933-4A76-9EC9-05F74E2974CF}"/>
              </a:ext>
            </a:extLst>
          </p:cNvPr>
          <p:cNvSpPr/>
          <p:nvPr/>
        </p:nvSpPr>
        <p:spPr>
          <a:xfrm>
            <a:off x="0" y="-76200"/>
            <a:ext cx="9906000" cy="6858000"/>
          </a:xfrm>
          <a:prstGeom prst="rect">
            <a:avLst/>
          </a:prstGeom>
          <a:solidFill>
            <a:srgbClr val="30104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4342" name="Rectangle 3">
            <a:extLst>
              <a:ext uri="{FF2B5EF4-FFF2-40B4-BE49-F238E27FC236}">
                <a16:creationId xmlns:a16="http://schemas.microsoft.com/office/drawing/2014/main" id="{A937403F-3B2B-4D9F-BDDF-7ED2505BAD64}"/>
              </a:ext>
            </a:extLst>
          </p:cNvPr>
          <p:cNvSpPr>
            <a:spLocks noChangeArrowheads="1"/>
          </p:cNvSpPr>
          <p:nvPr/>
        </p:nvSpPr>
        <p:spPr bwMode="auto">
          <a:xfrm>
            <a:off x="746126" y="2770187"/>
            <a:ext cx="8397874"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715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159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159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10000"/>
              </a:lnSpc>
              <a:spcBef>
                <a:spcPct val="0"/>
              </a:spcBef>
              <a:buNone/>
            </a:pPr>
            <a:r>
              <a:rPr lang="en-IN" sz="3200" dirty="0">
                <a:solidFill>
                  <a:srgbClr val="FFFFFF"/>
                </a:solidFill>
                <a:latin typeface="Trebuchet MS" panose="020B0603020202020204" pitchFamily="34" charset="0"/>
              </a:rPr>
              <a:t>Try to use of T-code STVARV to Maintain Constant</a:t>
            </a:r>
          </a:p>
        </p:txBody>
      </p:sp>
      <p:sp>
        <p:nvSpPr>
          <p:cNvPr id="14343" name="Rectangle 4">
            <a:extLst>
              <a:ext uri="{FF2B5EF4-FFF2-40B4-BE49-F238E27FC236}">
                <a16:creationId xmlns:a16="http://schemas.microsoft.com/office/drawing/2014/main" id="{278F1E89-337C-44E0-BB21-94E0DDE4AB95}"/>
              </a:ext>
            </a:extLst>
          </p:cNvPr>
          <p:cNvSpPr>
            <a:spLocks noChangeArrowheads="1"/>
          </p:cNvSpPr>
          <p:nvPr/>
        </p:nvSpPr>
        <p:spPr bwMode="auto">
          <a:xfrm>
            <a:off x="746125" y="4257675"/>
            <a:ext cx="89122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715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159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159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85000"/>
              </a:lnSpc>
              <a:spcBef>
                <a:spcPct val="0"/>
              </a:spcBef>
              <a:spcAft>
                <a:spcPct val="20000"/>
              </a:spcAft>
              <a:buFontTx/>
              <a:buNone/>
            </a:pPr>
            <a:endParaRPr lang="en-US" altLang="en-US" sz="1600" dirty="0">
              <a:solidFill>
                <a:srgbClr val="FFFFFF"/>
              </a:solidFill>
              <a:latin typeface="Trebuchet MS" panose="020B0603020202020204" pitchFamily="34" charset="0"/>
            </a:endParaRPr>
          </a:p>
        </p:txBody>
      </p:sp>
      <p:sp>
        <p:nvSpPr>
          <p:cNvPr id="9" name="Rectangle 3">
            <a:extLst>
              <a:ext uri="{FF2B5EF4-FFF2-40B4-BE49-F238E27FC236}">
                <a16:creationId xmlns:a16="http://schemas.microsoft.com/office/drawing/2014/main" id="{204A73D2-A686-42BE-98EF-39924998CE1A}"/>
              </a:ext>
            </a:extLst>
          </p:cNvPr>
          <p:cNvSpPr>
            <a:spLocks noChangeArrowheads="1"/>
          </p:cNvSpPr>
          <p:nvPr/>
        </p:nvSpPr>
        <p:spPr bwMode="auto">
          <a:xfrm>
            <a:off x="687387" y="3665537"/>
            <a:ext cx="89138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715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159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159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10000"/>
              </a:lnSpc>
              <a:spcBef>
                <a:spcPct val="0"/>
              </a:spcBef>
              <a:buFontTx/>
              <a:buNone/>
            </a:pPr>
            <a:r>
              <a:rPr lang="en-US" altLang="en-US" sz="2200" dirty="0">
                <a:solidFill>
                  <a:srgbClr val="FFFFFF"/>
                </a:solidFill>
                <a:latin typeface="Trebuchet MS" panose="020B0603020202020204" pitchFamily="34" charset="0"/>
              </a:rPr>
              <a:t> </a:t>
            </a:r>
          </a:p>
        </p:txBody>
      </p:sp>
    </p:spTree>
    <p:extLst>
      <p:ext uri="{BB962C8B-B14F-4D97-AF65-F5344CB8AC3E}">
        <p14:creationId xmlns:p14="http://schemas.microsoft.com/office/powerpoint/2010/main" val="23428061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HBT Presentation Format  -  Compatibility Mode" id="{3CE81759-7F2C-424F-A7CB-E772198FA6F3}" vid="{366B5C61-24D4-4BD0-B013-BF35A09AB9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3745</TotalTime>
  <Words>968</Words>
  <Application>Microsoft Office PowerPoint</Application>
  <PresentationFormat>A4 Paper (210x297 mm)</PresentationFormat>
  <Paragraphs>90</Paragraphs>
  <Slides>20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Myriad Landor</vt:lpstr>
      <vt:lpstr>Trebuchet MS</vt:lpstr>
      <vt:lpstr>Office Theme</vt:lpstr>
      <vt:lpstr>PowerPoint Presentation</vt:lpstr>
      <vt:lpstr>PowerPoint Presentation</vt:lpstr>
      <vt:lpstr>PowerPoint Presentation</vt:lpstr>
      <vt:lpstr>PowerPoint Presentation</vt:lpstr>
      <vt:lpstr>PowerPoint Presentation</vt:lpstr>
      <vt:lpstr>PowerPoint Presentation</vt:lpstr>
      <vt:lpstr>Centralize the data fetch And business logic</vt:lpstr>
      <vt:lpstr>Centralize the data fetch And business logic</vt:lpstr>
      <vt:lpstr>PowerPoint Presentation</vt:lpstr>
      <vt:lpstr>Try to use of T-code STVARV to Maintain Constant</vt:lpstr>
      <vt:lpstr>PowerPoint Presentation</vt:lpstr>
      <vt:lpstr>Extensive use of CDS</vt:lpstr>
      <vt:lpstr>PowerPoint Presentation</vt:lpstr>
      <vt:lpstr>Fill Code Review Checklist</vt:lpstr>
      <vt:lpstr>PowerPoint Presentation</vt:lpstr>
      <vt:lpstr>Use of TOC before TR move</vt:lpstr>
      <vt:lpstr>PowerPoint Presentation</vt:lpstr>
      <vt:lpstr>Discuss the requirement before development start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BHAGWAT Aniket/HIGHBAR/H.O.</dc:creator>
  <cp:lastModifiedBy>vinay singh</cp:lastModifiedBy>
  <cp:revision>48</cp:revision>
  <dcterms:created xsi:type="dcterms:W3CDTF">2020-07-22T04:57:28Z</dcterms:created>
  <dcterms:modified xsi:type="dcterms:W3CDTF">2024-09-08T16:20:42Z</dcterms:modified>
</cp:coreProperties>
</file>