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661" r:id="rId2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C38E2-DEE7-41FC-BF9B-832418402348}" v="166" dt="2024-08-01T17:22:58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 Ronak/HIGHBAR/H.O." userId="724cfea4-c2b4-4f9d-b921-b4f53a625639" providerId="ADAL" clId="{18CC38E2-DEE7-41FC-BF9B-832418402348}"/>
    <pc:docChg chg="undo custSel addSld delSld modSld addMainMaster delMainMaster modMainMaster">
      <pc:chgData name="JAIN Ronak/HIGHBAR/H.O." userId="724cfea4-c2b4-4f9d-b921-b4f53a625639" providerId="ADAL" clId="{18CC38E2-DEE7-41FC-BF9B-832418402348}" dt="2024-08-01T17:24:11.737" v="403" actId="20577"/>
      <pc:docMkLst>
        <pc:docMk/>
      </pc:docMkLst>
      <pc:sldChg chg="addSp delSp modSp mod addAnim delDesignElem">
        <pc:chgData name="JAIN Ronak/HIGHBAR/H.O." userId="724cfea4-c2b4-4f9d-b921-b4f53a625639" providerId="ADAL" clId="{18CC38E2-DEE7-41FC-BF9B-832418402348}" dt="2024-08-01T17:23:34.480" v="400" actId="255"/>
        <pc:sldMkLst>
          <pc:docMk/>
          <pc:sldMk cId="4034435602" sldId="256"/>
        </pc:sldMkLst>
        <pc:spChg chg="mod">
          <ac:chgData name="JAIN Ronak/HIGHBAR/H.O." userId="724cfea4-c2b4-4f9d-b921-b4f53a625639" providerId="ADAL" clId="{18CC38E2-DEE7-41FC-BF9B-832418402348}" dt="2024-08-01T17:10:11.824" v="20" actId="26606"/>
          <ac:spMkLst>
            <pc:docMk/>
            <pc:sldMk cId="4034435602" sldId="256"/>
            <ac:spMk id="2" creationId="{4492FF0B-65BA-0F23-BEAB-0526DA1AD423}"/>
          </ac:spMkLst>
        </pc:spChg>
        <pc:spChg chg="mod">
          <ac:chgData name="JAIN Ronak/HIGHBAR/H.O." userId="724cfea4-c2b4-4f9d-b921-b4f53a625639" providerId="ADAL" clId="{18CC38E2-DEE7-41FC-BF9B-832418402348}" dt="2024-08-01T17:23:34.480" v="400" actId="255"/>
          <ac:spMkLst>
            <pc:docMk/>
            <pc:sldMk cId="4034435602" sldId="256"/>
            <ac:spMk id="3" creationId="{5FD91AAE-901A-DF33-3DF3-E7C7AB45C201}"/>
          </ac:spMkLst>
        </pc:spChg>
        <pc:spChg chg="add">
          <ac:chgData name="JAIN Ronak/HIGHBAR/H.O." userId="724cfea4-c2b4-4f9d-b921-b4f53a625639" providerId="ADAL" clId="{18CC38E2-DEE7-41FC-BF9B-832418402348}" dt="2024-08-01T17:10:11.824" v="20" actId="26606"/>
          <ac:spMkLst>
            <pc:docMk/>
            <pc:sldMk cId="4034435602" sldId="256"/>
            <ac:spMk id="5" creationId="{D22D1B95-2B54-43E9-85D9-B489F6C5DD0F}"/>
          </ac:spMkLst>
        </pc:spChg>
        <pc:spChg chg="add">
          <ac:chgData name="JAIN Ronak/HIGHBAR/H.O." userId="724cfea4-c2b4-4f9d-b921-b4f53a625639" providerId="ADAL" clId="{18CC38E2-DEE7-41FC-BF9B-832418402348}" dt="2024-08-01T17:10:11.824" v="20" actId="26606"/>
          <ac:spMkLst>
            <pc:docMk/>
            <pc:sldMk cId="4034435602" sldId="256"/>
            <ac:spMk id="6" creationId="{7D0F3F6D-A49D-4406-8D61-1C4F8D792F04}"/>
          </ac:spMkLst>
        </pc:spChg>
        <pc:spChg chg="add">
          <ac:chgData name="JAIN Ronak/HIGHBAR/H.O." userId="724cfea4-c2b4-4f9d-b921-b4f53a625639" providerId="ADAL" clId="{18CC38E2-DEE7-41FC-BF9B-832418402348}" dt="2024-08-01T17:10:11.824" v="20" actId="26606"/>
          <ac:spMkLst>
            <pc:docMk/>
            <pc:sldMk cId="4034435602" sldId="256"/>
            <ac:spMk id="7" creationId="{D953A318-DA8D-4405-9536-D889E45C5E3E}"/>
          </ac:spMkLst>
        </pc:spChg>
        <pc:spChg chg="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4034435602" sldId="256"/>
            <ac:spMk id="8" creationId="{6F5A5072-7B47-4D32-B52A-4EBBF590B8A5}"/>
          </ac:spMkLst>
        </pc:spChg>
        <pc:spChg chg="add">
          <ac:chgData name="JAIN Ronak/HIGHBAR/H.O." userId="724cfea4-c2b4-4f9d-b921-b4f53a625639" providerId="ADAL" clId="{18CC38E2-DEE7-41FC-BF9B-832418402348}" dt="2024-08-01T17:10:11.824" v="20" actId="26606"/>
          <ac:spMkLst>
            <pc:docMk/>
            <pc:sldMk cId="4034435602" sldId="256"/>
            <ac:spMk id="9" creationId="{9E382A3D-2F90-475C-8DF2-F666FEA3425B}"/>
          </ac:spMkLst>
        </pc:spChg>
        <pc:spChg chg="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4034435602" sldId="256"/>
            <ac:spMk id="10" creationId="{9715DAF0-AE1B-46C9-8A6B-DB2AA05AB91D}"/>
          </ac:spMkLst>
        </pc:spChg>
        <pc:spChg chg="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4034435602" sldId="256"/>
            <ac:spMk id="12" creationId="{6016219D-510E-4184-9090-6D5578A87BD1}"/>
          </ac:spMkLst>
        </pc:spChg>
        <pc:spChg chg="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4034435602" sldId="256"/>
            <ac:spMk id="14" creationId="{AFF4A713-7B75-4B21-90D7-5AB19547C728}"/>
          </ac:spMkLst>
        </pc:spChg>
        <pc:spChg chg="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4034435602" sldId="256"/>
            <ac:spMk id="16" creationId="{DC631C0B-6DA6-4E57-8231-CE32B3434A7E}"/>
          </ac:spMkLst>
        </pc:spChg>
        <pc:spChg chg="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4034435602" sldId="256"/>
            <ac:spMk id="18" creationId="{C29501E6-A978-4A61-9689-9085AF97A53A}"/>
          </ac:spMkLst>
        </pc:spChg>
      </pc:sldChg>
      <pc:sldChg chg="addSp delSp modSp mod setBg setClrOvrMap delDesignElem">
        <pc:chgData name="JAIN Ronak/HIGHBAR/H.O." userId="724cfea4-c2b4-4f9d-b921-b4f53a625639" providerId="ADAL" clId="{18CC38E2-DEE7-41FC-BF9B-832418402348}" dt="2024-08-01T17:11:55.995" v="109" actId="5793"/>
        <pc:sldMkLst>
          <pc:docMk/>
          <pc:sldMk cId="1607051816" sldId="257"/>
        </pc:sldMkLst>
        <pc:spChg chg="mod">
          <ac:chgData name="JAIN Ronak/HIGHBAR/H.O." userId="724cfea4-c2b4-4f9d-b921-b4f53a625639" providerId="ADAL" clId="{18CC38E2-DEE7-41FC-BF9B-832418402348}" dt="2024-08-01T17:10:25.179" v="24" actId="26606"/>
          <ac:spMkLst>
            <pc:docMk/>
            <pc:sldMk cId="1607051816" sldId="257"/>
            <ac:spMk id="2" creationId="{80EDC9A1-6AA5-9870-C0EB-EEED0DB20E44}"/>
          </ac:spMkLst>
        </pc:spChg>
        <pc:spChg chg="add del">
          <ac:chgData name="JAIN Ronak/HIGHBAR/H.O." userId="724cfea4-c2b4-4f9d-b921-b4f53a625639" providerId="ADAL" clId="{18CC38E2-DEE7-41FC-BF9B-832418402348}" dt="2024-08-01T17:09:28.814" v="16" actId="26606"/>
          <ac:spMkLst>
            <pc:docMk/>
            <pc:sldMk cId="1607051816" sldId="257"/>
            <ac:spMk id="3" creationId="{004FAE19-83CA-F1FB-CC41-557220DDA1E5}"/>
          </ac:spMkLst>
        </pc:spChg>
        <pc:spChg chg="add del">
          <ac:chgData name="JAIN Ronak/HIGHBAR/H.O." userId="724cfea4-c2b4-4f9d-b921-b4f53a625639" providerId="ADAL" clId="{18CC38E2-DEE7-41FC-BF9B-832418402348}" dt="2024-08-01T17:08:02.991" v="1" actId="26606"/>
          <ac:spMkLst>
            <pc:docMk/>
            <pc:sldMk cId="1607051816" sldId="257"/>
            <ac:spMk id="9" creationId="{C05CBC3C-2E5A-4839-8B9B-2E5A6ADF0F58}"/>
          </ac:spMkLst>
        </pc:spChg>
        <pc:spChg chg="add del">
          <ac:chgData name="JAIN Ronak/HIGHBAR/H.O." userId="724cfea4-c2b4-4f9d-b921-b4f53a625639" providerId="ADAL" clId="{18CC38E2-DEE7-41FC-BF9B-832418402348}" dt="2024-08-01T17:08:12.015" v="5" actId="26606"/>
          <ac:spMkLst>
            <pc:docMk/>
            <pc:sldMk cId="1607051816" sldId="257"/>
            <ac:spMk id="10" creationId="{B50AB553-2A96-4A92-96F2-93548E096954}"/>
          </ac:spMkLst>
        </pc:spChg>
        <pc:spChg chg="add del">
          <ac:chgData name="JAIN Ronak/HIGHBAR/H.O." userId="724cfea4-c2b4-4f9d-b921-b4f53a625639" providerId="ADAL" clId="{18CC38E2-DEE7-41FC-BF9B-832418402348}" dt="2024-08-01T17:08:02.991" v="1" actId="26606"/>
          <ac:spMkLst>
            <pc:docMk/>
            <pc:sldMk cId="1607051816" sldId="257"/>
            <ac:spMk id="11" creationId="{DB5B423A-57CC-4C58-AA26-8E2E862B03A0}"/>
          </ac:spMkLst>
        </pc:spChg>
        <pc:spChg chg="add del">
          <ac:chgData name="JAIN Ronak/HIGHBAR/H.O." userId="724cfea4-c2b4-4f9d-b921-b4f53a625639" providerId="ADAL" clId="{18CC38E2-DEE7-41FC-BF9B-832418402348}" dt="2024-08-01T17:08:04.862" v="3" actId="26606"/>
          <ac:spMkLst>
            <pc:docMk/>
            <pc:sldMk cId="1607051816" sldId="257"/>
            <ac:spMk id="13" creationId="{C05CBC3C-2E5A-4839-8B9B-2E5A6ADF0F58}"/>
          </ac:spMkLst>
        </pc:spChg>
        <pc:spChg chg="add del">
          <ac:chgData name="JAIN Ronak/HIGHBAR/H.O." userId="724cfea4-c2b4-4f9d-b921-b4f53a625639" providerId="ADAL" clId="{18CC38E2-DEE7-41FC-BF9B-832418402348}" dt="2024-08-01T17:08:04.862" v="3" actId="26606"/>
          <ac:spMkLst>
            <pc:docMk/>
            <pc:sldMk cId="1607051816" sldId="257"/>
            <ac:spMk id="14" creationId="{DB5B423A-57CC-4C58-AA26-8E2E862B03A0}"/>
          </ac:spMkLst>
        </pc:spChg>
        <pc:spChg chg="add del">
          <ac:chgData name="JAIN Ronak/HIGHBAR/H.O." userId="724cfea4-c2b4-4f9d-b921-b4f53a625639" providerId="ADAL" clId="{18CC38E2-DEE7-41FC-BF9B-832418402348}" dt="2024-08-01T17:08:44.386" v="7" actId="26606"/>
          <ac:spMkLst>
            <pc:docMk/>
            <pc:sldMk cId="1607051816" sldId="257"/>
            <ac:spMk id="19" creationId="{35DB3719-6FDC-4E5D-891D-FF40B7300F64}"/>
          </ac:spMkLst>
        </pc:spChg>
        <pc:spChg chg="add del">
          <ac:chgData name="JAIN Ronak/HIGHBAR/H.O." userId="724cfea4-c2b4-4f9d-b921-b4f53a625639" providerId="ADAL" clId="{18CC38E2-DEE7-41FC-BF9B-832418402348}" dt="2024-08-01T17:08:44.386" v="7" actId="26606"/>
          <ac:spMkLst>
            <pc:docMk/>
            <pc:sldMk cId="1607051816" sldId="257"/>
            <ac:spMk id="20" creationId="{E0CBAC23-2E3F-4A90-BA59-F8299F6A5439}"/>
          </ac:spMkLst>
        </pc:spChg>
        <pc:spChg chg="add del">
          <ac:chgData name="JAIN Ronak/HIGHBAR/H.O." userId="724cfea4-c2b4-4f9d-b921-b4f53a625639" providerId="ADAL" clId="{18CC38E2-DEE7-41FC-BF9B-832418402348}" dt="2024-08-01T17:08:45.855" v="9" actId="26606"/>
          <ac:spMkLst>
            <pc:docMk/>
            <pc:sldMk cId="1607051816" sldId="257"/>
            <ac:spMk id="24" creationId="{B50AB553-2A96-4A92-96F2-93548E096954}"/>
          </ac:spMkLst>
        </pc:spChg>
        <pc:spChg chg="add del">
          <ac:chgData name="JAIN Ronak/HIGHBAR/H.O." userId="724cfea4-c2b4-4f9d-b921-b4f53a625639" providerId="ADAL" clId="{18CC38E2-DEE7-41FC-BF9B-832418402348}" dt="2024-08-01T17:08:46.548" v="11" actId="26606"/>
          <ac:spMkLst>
            <pc:docMk/>
            <pc:sldMk cId="1607051816" sldId="257"/>
            <ac:spMk id="27" creationId="{35DB3719-6FDC-4E5D-891D-FF40B7300F64}"/>
          </ac:spMkLst>
        </pc:spChg>
        <pc:spChg chg="add del">
          <ac:chgData name="JAIN Ronak/HIGHBAR/H.O." userId="724cfea4-c2b4-4f9d-b921-b4f53a625639" providerId="ADAL" clId="{18CC38E2-DEE7-41FC-BF9B-832418402348}" dt="2024-08-01T17:08:46.548" v="11" actId="26606"/>
          <ac:spMkLst>
            <pc:docMk/>
            <pc:sldMk cId="1607051816" sldId="257"/>
            <ac:spMk id="28" creationId="{E0CBAC23-2E3F-4A90-BA59-F8299F6A5439}"/>
          </ac:spMkLst>
        </pc:spChg>
        <pc:spChg chg="add del">
          <ac:chgData name="JAIN Ronak/HIGHBAR/H.O." userId="724cfea4-c2b4-4f9d-b921-b4f53a625639" providerId="ADAL" clId="{18CC38E2-DEE7-41FC-BF9B-832418402348}" dt="2024-08-01T17:09:25.567" v="13" actId="26606"/>
          <ac:spMkLst>
            <pc:docMk/>
            <pc:sldMk cId="1607051816" sldId="257"/>
            <ac:spMk id="32" creationId="{B50AB553-2A96-4A92-96F2-93548E096954}"/>
          </ac:spMkLst>
        </pc:spChg>
        <pc:spChg chg="add del">
          <ac:chgData name="JAIN Ronak/HIGHBAR/H.O." userId="724cfea4-c2b4-4f9d-b921-b4f53a625639" providerId="ADAL" clId="{18CC38E2-DEE7-41FC-BF9B-832418402348}" dt="2024-08-01T17:09:28.779" v="15" actId="26606"/>
          <ac:spMkLst>
            <pc:docMk/>
            <pc:sldMk cId="1607051816" sldId="257"/>
            <ac:spMk id="35" creationId="{A7AE9375-4664-4DB2-922D-2782A6E439AC}"/>
          </ac:spMkLst>
        </pc:spChg>
        <pc:spChg chg="add del">
          <ac:chgData name="JAIN Ronak/HIGHBAR/H.O." userId="724cfea4-c2b4-4f9d-b921-b4f53a625639" providerId="ADAL" clId="{18CC38E2-DEE7-41FC-BF9B-832418402348}" dt="2024-08-01T17:09:28.779" v="15" actId="26606"/>
          <ac:spMkLst>
            <pc:docMk/>
            <pc:sldMk cId="1607051816" sldId="257"/>
            <ac:spMk id="37" creationId="{9DD005C1-8C51-42D6-9BEE-B9B83849743D}"/>
          </ac:spMkLst>
        </pc:spChg>
        <pc:spChg chg="add 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1607051816" sldId="257"/>
            <ac:spMk id="40" creationId="{BACC6370-2D7E-4714-9D71-7542949D7D5D}"/>
          </ac:spMkLst>
        </pc:spChg>
        <pc:spChg chg="add 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1607051816" sldId="257"/>
            <ac:spMk id="41" creationId="{256B2C21-A230-48C0-8DF1-C46611373C44}"/>
          </ac:spMkLst>
        </pc:spChg>
        <pc:spChg chg="add 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1607051816" sldId="257"/>
            <ac:spMk id="42" creationId="{3847E18C-932D-4C95-AABA-FEC7C9499AD7}"/>
          </ac:spMkLst>
        </pc:spChg>
        <pc:spChg chg="add 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1607051816" sldId="257"/>
            <ac:spMk id="43" creationId="{3150CB11-0C61-439E-910F-5787759E72A0}"/>
          </ac:spMkLst>
        </pc:spChg>
        <pc:spChg chg="add 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1607051816" sldId="257"/>
            <ac:spMk id="44" creationId="{43F8A58B-5155-44CE-A5FF-7647B47D0A7A}"/>
          </ac:spMkLst>
        </pc:spChg>
        <pc:spChg chg="add del">
          <ac:chgData name="JAIN Ronak/HIGHBAR/H.O." userId="724cfea4-c2b4-4f9d-b921-b4f53a625639" providerId="ADAL" clId="{18CC38E2-DEE7-41FC-BF9B-832418402348}" dt="2024-08-01T17:10:04.679" v="19"/>
          <ac:spMkLst>
            <pc:docMk/>
            <pc:sldMk cId="1607051816" sldId="257"/>
            <ac:spMk id="45" creationId="{443F2ACA-E6D6-4028-82DD-F03C262D5DE6}"/>
          </ac:spMkLst>
        </pc:spChg>
        <pc:spChg chg="add del">
          <ac:chgData name="JAIN Ronak/HIGHBAR/H.O." userId="724cfea4-c2b4-4f9d-b921-b4f53a625639" providerId="ADAL" clId="{18CC38E2-DEE7-41FC-BF9B-832418402348}" dt="2024-08-01T17:10:25.132" v="23" actId="26606"/>
          <ac:spMkLst>
            <pc:docMk/>
            <pc:sldMk cId="1607051816" sldId="257"/>
            <ac:spMk id="55" creationId="{F9ED434F-8767-46CC-B26B-5AF62FF01E66}"/>
          </ac:spMkLst>
        </pc:spChg>
        <pc:grpChg chg="add del">
          <ac:chgData name="JAIN Ronak/HIGHBAR/H.O." userId="724cfea4-c2b4-4f9d-b921-b4f53a625639" providerId="ADAL" clId="{18CC38E2-DEE7-41FC-BF9B-832418402348}" dt="2024-08-01T17:10:25.132" v="23" actId="26606"/>
          <ac:grpSpMkLst>
            <pc:docMk/>
            <pc:sldMk cId="1607051816" sldId="257"/>
            <ac:grpSpMk id="51" creationId="{2F448CB3-7B4F-45D7-B7C0-DF553DF61453}"/>
          </ac:grpSpMkLst>
        </pc:grpChg>
        <pc:graphicFrameChg chg="add del">
          <ac:chgData name="JAIN Ronak/HIGHBAR/H.O." userId="724cfea4-c2b4-4f9d-b921-b4f53a625639" providerId="ADAL" clId="{18CC38E2-DEE7-41FC-BF9B-832418402348}" dt="2024-08-01T17:08:02.991" v="1" actId="26606"/>
          <ac:graphicFrameMkLst>
            <pc:docMk/>
            <pc:sldMk cId="1607051816" sldId="257"/>
            <ac:graphicFrameMk id="5" creationId="{4D28C188-9F8F-9EB0-581A-EA56E312B2C8}"/>
          </ac:graphicFrameMkLst>
        </pc:graphicFrameChg>
        <pc:graphicFrameChg chg="add del">
          <ac:chgData name="JAIN Ronak/HIGHBAR/H.O." userId="724cfea4-c2b4-4f9d-b921-b4f53a625639" providerId="ADAL" clId="{18CC38E2-DEE7-41FC-BF9B-832418402348}" dt="2024-08-01T17:08:04.862" v="3" actId="26606"/>
          <ac:graphicFrameMkLst>
            <pc:docMk/>
            <pc:sldMk cId="1607051816" sldId="257"/>
            <ac:graphicFrameMk id="15" creationId="{54A60730-36CE-CEF4-5E99-E18EC46CF500}"/>
          </ac:graphicFrameMkLst>
        </pc:graphicFrameChg>
        <pc:graphicFrameChg chg="add del">
          <ac:chgData name="JAIN Ronak/HIGHBAR/H.O." userId="724cfea4-c2b4-4f9d-b921-b4f53a625639" providerId="ADAL" clId="{18CC38E2-DEE7-41FC-BF9B-832418402348}" dt="2024-08-01T17:08:12.015" v="5" actId="26606"/>
          <ac:graphicFrameMkLst>
            <pc:docMk/>
            <pc:sldMk cId="1607051816" sldId="257"/>
            <ac:graphicFrameMk id="17" creationId="{1271D075-4D27-12F0-7E82-AC3BF75E6CF9}"/>
          </ac:graphicFrameMkLst>
        </pc:graphicFrameChg>
        <pc:graphicFrameChg chg="add del">
          <ac:chgData name="JAIN Ronak/HIGHBAR/H.O." userId="724cfea4-c2b4-4f9d-b921-b4f53a625639" providerId="ADAL" clId="{18CC38E2-DEE7-41FC-BF9B-832418402348}" dt="2024-08-01T17:08:44.386" v="7" actId="26606"/>
          <ac:graphicFrameMkLst>
            <pc:docMk/>
            <pc:sldMk cId="1607051816" sldId="257"/>
            <ac:graphicFrameMk id="21" creationId="{1F035980-FFE2-1588-94C7-DD8FDA4358B8}"/>
          </ac:graphicFrameMkLst>
        </pc:graphicFrameChg>
        <pc:graphicFrameChg chg="add del">
          <ac:chgData name="JAIN Ronak/HIGHBAR/H.O." userId="724cfea4-c2b4-4f9d-b921-b4f53a625639" providerId="ADAL" clId="{18CC38E2-DEE7-41FC-BF9B-832418402348}" dt="2024-08-01T17:08:45.855" v="9" actId="26606"/>
          <ac:graphicFrameMkLst>
            <pc:docMk/>
            <pc:sldMk cId="1607051816" sldId="257"/>
            <ac:graphicFrameMk id="25" creationId="{1271D075-4D27-12F0-7E82-AC3BF75E6CF9}"/>
          </ac:graphicFrameMkLst>
        </pc:graphicFrameChg>
        <pc:graphicFrameChg chg="add del">
          <ac:chgData name="JAIN Ronak/HIGHBAR/H.O." userId="724cfea4-c2b4-4f9d-b921-b4f53a625639" providerId="ADAL" clId="{18CC38E2-DEE7-41FC-BF9B-832418402348}" dt="2024-08-01T17:08:46.548" v="11" actId="26606"/>
          <ac:graphicFrameMkLst>
            <pc:docMk/>
            <pc:sldMk cId="1607051816" sldId="257"/>
            <ac:graphicFrameMk id="29" creationId="{1F035980-FFE2-1588-94C7-DD8FDA4358B8}"/>
          </ac:graphicFrameMkLst>
        </pc:graphicFrameChg>
        <pc:graphicFrameChg chg="add del">
          <ac:chgData name="JAIN Ronak/HIGHBAR/H.O." userId="724cfea4-c2b4-4f9d-b921-b4f53a625639" providerId="ADAL" clId="{18CC38E2-DEE7-41FC-BF9B-832418402348}" dt="2024-08-01T17:09:25.567" v="13" actId="26606"/>
          <ac:graphicFrameMkLst>
            <pc:docMk/>
            <pc:sldMk cId="1607051816" sldId="257"/>
            <ac:graphicFrameMk id="33" creationId="{1271D075-4D27-12F0-7E82-AC3BF75E6CF9}"/>
          </ac:graphicFrameMkLst>
        </pc:graphicFrameChg>
        <pc:graphicFrameChg chg="add del">
          <ac:chgData name="JAIN Ronak/HIGHBAR/H.O." userId="724cfea4-c2b4-4f9d-b921-b4f53a625639" providerId="ADAL" clId="{18CC38E2-DEE7-41FC-BF9B-832418402348}" dt="2024-08-01T17:09:28.779" v="15" actId="26606"/>
          <ac:graphicFrameMkLst>
            <pc:docMk/>
            <pc:sldMk cId="1607051816" sldId="257"/>
            <ac:graphicFrameMk id="38" creationId="{B1A11654-3168-8A7E-E35D-E5B5AE0D0558}"/>
          </ac:graphicFrameMkLst>
        </pc:graphicFrameChg>
        <pc:graphicFrameChg chg="add mod modGraphic">
          <ac:chgData name="JAIN Ronak/HIGHBAR/H.O." userId="724cfea4-c2b4-4f9d-b921-b4f53a625639" providerId="ADAL" clId="{18CC38E2-DEE7-41FC-BF9B-832418402348}" dt="2024-08-01T17:11:55.995" v="109" actId="5793"/>
          <ac:graphicFrameMkLst>
            <pc:docMk/>
            <pc:sldMk cId="1607051816" sldId="257"/>
            <ac:graphicFrameMk id="46" creationId="{1076DF60-5724-1A16-D25B-7B7549DF1C3E}"/>
          </ac:graphicFrameMkLst>
        </pc:graphicFrameChg>
        <pc:picChg chg="add del">
          <ac:chgData name="JAIN Ronak/HIGHBAR/H.O." userId="724cfea4-c2b4-4f9d-b921-b4f53a625639" providerId="ADAL" clId="{18CC38E2-DEE7-41FC-BF9B-832418402348}" dt="2024-08-01T17:08:12.015" v="5" actId="26606"/>
          <ac:picMkLst>
            <pc:docMk/>
            <pc:sldMk cId="1607051816" sldId="257"/>
            <ac:picMk id="6" creationId="{41EEFC8F-B11D-A640-02FB-6FBBEDFC4B1B}"/>
          </ac:picMkLst>
        </pc:picChg>
        <pc:picChg chg="add del">
          <ac:chgData name="JAIN Ronak/HIGHBAR/H.O." userId="724cfea4-c2b4-4f9d-b921-b4f53a625639" providerId="ADAL" clId="{18CC38E2-DEE7-41FC-BF9B-832418402348}" dt="2024-08-01T17:08:45.855" v="9" actId="26606"/>
          <ac:picMkLst>
            <pc:docMk/>
            <pc:sldMk cId="1607051816" sldId="257"/>
            <ac:picMk id="23" creationId="{41EEFC8F-B11D-A640-02FB-6FBBEDFC4B1B}"/>
          </ac:picMkLst>
        </pc:picChg>
        <pc:picChg chg="add del">
          <ac:chgData name="JAIN Ronak/HIGHBAR/H.O." userId="724cfea4-c2b4-4f9d-b921-b4f53a625639" providerId="ADAL" clId="{18CC38E2-DEE7-41FC-BF9B-832418402348}" dt="2024-08-01T17:09:25.567" v="13" actId="26606"/>
          <ac:picMkLst>
            <pc:docMk/>
            <pc:sldMk cId="1607051816" sldId="257"/>
            <ac:picMk id="31" creationId="{41EEFC8F-B11D-A640-02FB-6FBBEDFC4B1B}"/>
          </ac:picMkLst>
        </pc:picChg>
        <pc:cxnChg chg="add del">
          <ac:chgData name="JAIN Ronak/HIGHBAR/H.O." userId="724cfea4-c2b4-4f9d-b921-b4f53a625639" providerId="ADAL" clId="{18CC38E2-DEE7-41FC-BF9B-832418402348}" dt="2024-08-01T17:09:28.779" v="15" actId="26606"/>
          <ac:cxnSpMkLst>
            <pc:docMk/>
            <pc:sldMk cId="1607051816" sldId="257"/>
            <ac:cxnSpMk id="36" creationId="{EE504C98-6397-41C1-A8D8-2D9C4ED307E0}"/>
          </ac:cxnSpMkLst>
        </pc:cxnChg>
      </pc:sldChg>
      <pc:sldChg chg="new del">
        <pc:chgData name="JAIN Ronak/HIGHBAR/H.O." userId="724cfea4-c2b4-4f9d-b921-b4f53a625639" providerId="ADAL" clId="{18CC38E2-DEE7-41FC-BF9B-832418402348}" dt="2024-08-01T17:19:06.739" v="300" actId="47"/>
        <pc:sldMkLst>
          <pc:docMk/>
          <pc:sldMk cId="3049092697" sldId="258"/>
        </pc:sldMkLst>
      </pc:sldChg>
      <pc:sldChg chg="addSp delSp modSp new mod setBg setClrOvrMap">
        <pc:chgData name="JAIN Ronak/HIGHBAR/H.O." userId="724cfea4-c2b4-4f9d-b921-b4f53a625639" providerId="ADAL" clId="{18CC38E2-DEE7-41FC-BF9B-832418402348}" dt="2024-08-01T17:20:31.515" v="348"/>
        <pc:sldMkLst>
          <pc:docMk/>
          <pc:sldMk cId="3286182078" sldId="259"/>
        </pc:sldMkLst>
        <pc:spChg chg="mod">
          <ac:chgData name="JAIN Ronak/HIGHBAR/H.O." userId="724cfea4-c2b4-4f9d-b921-b4f53a625639" providerId="ADAL" clId="{18CC38E2-DEE7-41FC-BF9B-832418402348}" dt="2024-08-01T17:19:35.040" v="305" actId="26606"/>
          <ac:spMkLst>
            <pc:docMk/>
            <pc:sldMk cId="3286182078" sldId="259"/>
            <ac:spMk id="2" creationId="{EE65B189-5664-D864-9F8B-3B9CB938F0BB}"/>
          </ac:spMkLst>
        </pc:spChg>
        <pc:spChg chg="del">
          <ac:chgData name="JAIN Ronak/HIGHBAR/H.O." userId="724cfea4-c2b4-4f9d-b921-b4f53a625639" providerId="ADAL" clId="{18CC38E2-DEE7-41FC-BF9B-832418402348}" dt="2024-08-01T17:13:17.987" v="114"/>
          <ac:spMkLst>
            <pc:docMk/>
            <pc:sldMk cId="3286182078" sldId="259"/>
            <ac:spMk id="3" creationId="{4760C481-E957-AED7-DA55-445A7415DC3F}"/>
          </ac:spMkLst>
        </pc:spChg>
        <pc:spChg chg="add del mod">
          <ac:chgData name="JAIN Ronak/HIGHBAR/H.O." userId="724cfea4-c2b4-4f9d-b921-b4f53a625639" providerId="ADAL" clId="{18CC38E2-DEE7-41FC-BF9B-832418402348}" dt="2024-08-01T17:19:35.040" v="305" actId="26606"/>
          <ac:spMkLst>
            <pc:docMk/>
            <pc:sldMk cId="3286182078" sldId="259"/>
            <ac:spMk id="4" creationId="{2C8FAF41-E19D-F5BC-7BA0-F5258ECC1CA7}"/>
          </ac:spMkLst>
        </pc:spChg>
        <pc:spChg chg="add del">
          <ac:chgData name="JAIN Ronak/HIGHBAR/H.O." userId="724cfea4-c2b4-4f9d-b921-b4f53a625639" providerId="ADAL" clId="{18CC38E2-DEE7-41FC-BF9B-832418402348}" dt="2024-08-01T17:19:30.137" v="302" actId="26606"/>
          <ac:spMkLst>
            <pc:docMk/>
            <pc:sldMk cId="3286182078" sldId="259"/>
            <ac:spMk id="9" creationId="{324E43EB-867C-4B35-9A5C-E435157C7297}"/>
          </ac:spMkLst>
        </pc:spChg>
        <pc:spChg chg="add del">
          <ac:chgData name="JAIN Ronak/HIGHBAR/H.O." userId="724cfea4-c2b4-4f9d-b921-b4f53a625639" providerId="ADAL" clId="{18CC38E2-DEE7-41FC-BF9B-832418402348}" dt="2024-08-01T17:19:30.137" v="302" actId="26606"/>
          <ac:spMkLst>
            <pc:docMk/>
            <pc:sldMk cId="3286182078" sldId="259"/>
            <ac:spMk id="11" creationId="{A7C0F5DA-B59F-4F13-8BB8-FFD8F2C572BC}"/>
          </ac:spMkLst>
        </pc:spChg>
        <pc:spChg chg="add del">
          <ac:chgData name="JAIN Ronak/HIGHBAR/H.O." userId="724cfea4-c2b4-4f9d-b921-b4f53a625639" providerId="ADAL" clId="{18CC38E2-DEE7-41FC-BF9B-832418402348}" dt="2024-08-01T17:19:30.137" v="302" actId="26606"/>
          <ac:spMkLst>
            <pc:docMk/>
            <pc:sldMk cId="3286182078" sldId="259"/>
            <ac:spMk id="13" creationId="{9CEA1DEC-CC9E-4776-9E08-048A15BFA6CA}"/>
          </ac:spMkLst>
        </pc:spChg>
        <pc:spChg chg="add del">
          <ac:chgData name="JAIN Ronak/HIGHBAR/H.O." userId="724cfea4-c2b4-4f9d-b921-b4f53a625639" providerId="ADAL" clId="{18CC38E2-DEE7-41FC-BF9B-832418402348}" dt="2024-08-01T17:19:30.137" v="302" actId="26606"/>
          <ac:spMkLst>
            <pc:docMk/>
            <pc:sldMk cId="3286182078" sldId="259"/>
            <ac:spMk id="15" creationId="{9CE399CF-F4B8-4832-A8CB-B93F6B1EF44B}"/>
          </ac:spMkLst>
        </pc:spChg>
        <pc:spChg chg="add del">
          <ac:chgData name="JAIN Ronak/HIGHBAR/H.O." userId="724cfea4-c2b4-4f9d-b921-b4f53a625639" providerId="ADAL" clId="{18CC38E2-DEE7-41FC-BF9B-832418402348}" dt="2024-08-01T17:19:30.137" v="302" actId="26606"/>
          <ac:spMkLst>
            <pc:docMk/>
            <pc:sldMk cId="3286182078" sldId="259"/>
            <ac:spMk id="17" creationId="{1F23E73A-FDC8-462C-83C1-3AA8961449CF}"/>
          </ac:spMkLst>
        </pc:spChg>
        <pc:spChg chg="add del">
          <ac:chgData name="JAIN Ronak/HIGHBAR/H.O." userId="724cfea4-c2b4-4f9d-b921-b4f53a625639" providerId="ADAL" clId="{18CC38E2-DEE7-41FC-BF9B-832418402348}" dt="2024-08-01T17:19:34.978" v="304" actId="26606"/>
          <ac:spMkLst>
            <pc:docMk/>
            <pc:sldMk cId="3286182078" sldId="259"/>
            <ac:spMk id="19" creationId="{CC28BCC9-4093-4FD5-83EB-7EC297F51396}"/>
          </ac:spMkLst>
        </pc:spChg>
        <pc:spChg chg="add">
          <ac:chgData name="JAIN Ronak/HIGHBAR/H.O." userId="724cfea4-c2b4-4f9d-b921-b4f53a625639" providerId="ADAL" clId="{18CC38E2-DEE7-41FC-BF9B-832418402348}" dt="2024-08-01T17:19:35.040" v="305" actId="26606"/>
          <ac:spMkLst>
            <pc:docMk/>
            <pc:sldMk cId="3286182078" sldId="259"/>
            <ac:spMk id="28" creationId="{F9ED434F-8767-46CC-B26B-5AF62FF01E66}"/>
          </ac:spMkLst>
        </pc:spChg>
        <pc:grpChg chg="add del">
          <ac:chgData name="JAIN Ronak/HIGHBAR/H.O." userId="724cfea4-c2b4-4f9d-b921-b4f53a625639" providerId="ADAL" clId="{18CC38E2-DEE7-41FC-BF9B-832418402348}" dt="2024-08-01T17:19:34.978" v="304" actId="26606"/>
          <ac:grpSpMkLst>
            <pc:docMk/>
            <pc:sldMk cId="3286182078" sldId="259"/>
            <ac:grpSpMk id="10" creationId="{08BCF048-8940-4354-B9EC-5AD74E283CE3}"/>
          </ac:grpSpMkLst>
        </pc:grpChg>
        <pc:grpChg chg="add">
          <ac:chgData name="JAIN Ronak/HIGHBAR/H.O." userId="724cfea4-c2b4-4f9d-b921-b4f53a625639" providerId="ADAL" clId="{18CC38E2-DEE7-41FC-BF9B-832418402348}" dt="2024-08-01T17:19:35.040" v="305" actId="26606"/>
          <ac:grpSpMkLst>
            <pc:docMk/>
            <pc:sldMk cId="3286182078" sldId="259"/>
            <ac:grpSpMk id="25" creationId="{2F448CB3-7B4F-45D7-B7C0-DF553DF61453}"/>
          </ac:grpSpMkLst>
        </pc:grpChg>
        <pc:graphicFrameChg chg="add del">
          <ac:chgData name="JAIN Ronak/HIGHBAR/H.O." userId="724cfea4-c2b4-4f9d-b921-b4f53a625639" providerId="ADAL" clId="{18CC38E2-DEE7-41FC-BF9B-832418402348}" dt="2024-08-01T17:19:34.978" v="304" actId="26606"/>
          <ac:graphicFrameMkLst>
            <pc:docMk/>
            <pc:sldMk cId="3286182078" sldId="259"/>
            <ac:graphicFrameMk id="6" creationId="{D4ACEC0E-1A49-BB69-7CD1-A69B8ED32AA7}"/>
          </ac:graphicFrameMkLst>
        </pc:graphicFrameChg>
        <pc:graphicFrameChg chg="add mod">
          <ac:chgData name="JAIN Ronak/HIGHBAR/H.O." userId="724cfea4-c2b4-4f9d-b921-b4f53a625639" providerId="ADAL" clId="{18CC38E2-DEE7-41FC-BF9B-832418402348}" dt="2024-08-01T17:20:31.515" v="348"/>
          <ac:graphicFrameMkLst>
            <pc:docMk/>
            <pc:sldMk cId="3286182078" sldId="259"/>
            <ac:graphicFrameMk id="29" creationId="{DAC5A685-A958-50DB-3A58-6CFFBC476253}"/>
          </ac:graphicFrameMkLst>
        </pc:graphicFrameChg>
      </pc:sldChg>
      <pc:sldChg chg="addSp delSp modSp new mod setBg setClrOvrMap">
        <pc:chgData name="JAIN Ronak/HIGHBAR/H.O." userId="724cfea4-c2b4-4f9d-b921-b4f53a625639" providerId="ADAL" clId="{18CC38E2-DEE7-41FC-BF9B-832418402348}" dt="2024-08-01T17:23:19.699" v="398" actId="14100"/>
        <pc:sldMkLst>
          <pc:docMk/>
          <pc:sldMk cId="2691492792" sldId="260"/>
        </pc:sldMkLst>
        <pc:spChg chg="mod">
          <ac:chgData name="JAIN Ronak/HIGHBAR/H.O." userId="724cfea4-c2b4-4f9d-b921-b4f53a625639" providerId="ADAL" clId="{18CC38E2-DEE7-41FC-BF9B-832418402348}" dt="2024-08-01T17:23:19.699" v="398" actId="14100"/>
          <ac:spMkLst>
            <pc:docMk/>
            <pc:sldMk cId="2691492792" sldId="260"/>
            <ac:spMk id="2" creationId="{93475AD5-99AB-F125-5935-F43D36633077}"/>
          </ac:spMkLst>
        </pc:spChg>
        <pc:spChg chg="del">
          <ac:chgData name="JAIN Ronak/HIGHBAR/H.O." userId="724cfea4-c2b4-4f9d-b921-b4f53a625639" providerId="ADAL" clId="{18CC38E2-DEE7-41FC-BF9B-832418402348}" dt="2024-08-01T17:13:47.377" v="120"/>
          <ac:spMkLst>
            <pc:docMk/>
            <pc:sldMk cId="2691492792" sldId="260"/>
            <ac:spMk id="3" creationId="{8A1EE3FE-CF3C-F157-BE31-CD7948D12778}"/>
          </ac:spMkLst>
        </pc:spChg>
        <pc:spChg chg="add">
          <ac:chgData name="JAIN Ronak/HIGHBAR/H.O." userId="724cfea4-c2b4-4f9d-b921-b4f53a625639" providerId="ADAL" clId="{18CC38E2-DEE7-41FC-BF9B-832418402348}" dt="2024-08-01T17:13:45.193" v="119"/>
          <ac:spMkLst>
            <pc:docMk/>
            <pc:sldMk cId="2691492792" sldId="260"/>
            <ac:spMk id="4" creationId="{5469CAAF-39B9-9717-72F6-D073FDE9DE31}"/>
          </ac:spMkLst>
        </pc:spChg>
        <pc:spChg chg="add del mod">
          <ac:chgData name="JAIN Ronak/HIGHBAR/H.O." userId="724cfea4-c2b4-4f9d-b921-b4f53a625639" providerId="ADAL" clId="{18CC38E2-DEE7-41FC-BF9B-832418402348}" dt="2024-08-01T17:20:45.297" v="349" actId="26606"/>
          <ac:spMkLst>
            <pc:docMk/>
            <pc:sldMk cId="2691492792" sldId="260"/>
            <ac:spMk id="5" creationId="{9B400060-9D2B-2F04-4A4E-24276A2113E8}"/>
          </ac:spMkLst>
        </pc:spChg>
        <pc:spChg chg="add">
          <ac:chgData name="JAIN Ronak/HIGHBAR/H.O." userId="724cfea4-c2b4-4f9d-b921-b4f53a625639" providerId="ADAL" clId="{18CC38E2-DEE7-41FC-BF9B-832418402348}" dt="2024-08-01T17:20:45.297" v="349" actId="26606"/>
          <ac:spMkLst>
            <pc:docMk/>
            <pc:sldMk cId="2691492792" sldId="260"/>
            <ac:spMk id="15" creationId="{F9ED434F-8767-46CC-B26B-5AF62FF01E66}"/>
          </ac:spMkLst>
        </pc:spChg>
        <pc:grpChg chg="add">
          <ac:chgData name="JAIN Ronak/HIGHBAR/H.O." userId="724cfea4-c2b4-4f9d-b921-b4f53a625639" providerId="ADAL" clId="{18CC38E2-DEE7-41FC-BF9B-832418402348}" dt="2024-08-01T17:20:45.297" v="349" actId="26606"/>
          <ac:grpSpMkLst>
            <pc:docMk/>
            <pc:sldMk cId="2691492792" sldId="260"/>
            <ac:grpSpMk id="11" creationId="{2F448CB3-7B4F-45D7-B7C0-DF553DF61453}"/>
          </ac:grpSpMkLst>
        </pc:grpChg>
        <pc:graphicFrameChg chg="add">
          <ac:chgData name="JAIN Ronak/HIGHBAR/H.O." userId="724cfea4-c2b4-4f9d-b921-b4f53a625639" providerId="ADAL" clId="{18CC38E2-DEE7-41FC-BF9B-832418402348}" dt="2024-08-01T17:20:45.297" v="349" actId="26606"/>
          <ac:graphicFrameMkLst>
            <pc:docMk/>
            <pc:sldMk cId="2691492792" sldId="260"/>
            <ac:graphicFrameMk id="7" creationId="{8D30926A-6956-296D-EC13-4A45D069C23E}"/>
          </ac:graphicFrameMkLst>
        </pc:graphicFrameChg>
      </pc:sldChg>
      <pc:sldChg chg="addSp delSp modSp new mod setBg setClrOvrMap">
        <pc:chgData name="JAIN Ronak/HIGHBAR/H.O." userId="724cfea4-c2b4-4f9d-b921-b4f53a625639" providerId="ADAL" clId="{18CC38E2-DEE7-41FC-BF9B-832418402348}" dt="2024-08-01T17:21:56.151" v="382" actId="20577"/>
        <pc:sldMkLst>
          <pc:docMk/>
          <pc:sldMk cId="4147775445" sldId="261"/>
        </pc:sldMkLst>
        <pc:spChg chg="mod">
          <ac:chgData name="JAIN Ronak/HIGHBAR/H.O." userId="724cfea4-c2b4-4f9d-b921-b4f53a625639" providerId="ADAL" clId="{18CC38E2-DEE7-41FC-BF9B-832418402348}" dt="2024-08-01T17:21:46.090" v="360" actId="26606"/>
          <ac:spMkLst>
            <pc:docMk/>
            <pc:sldMk cId="4147775445" sldId="261"/>
            <ac:spMk id="2" creationId="{54234AE5-DAB3-329F-0EBC-6267E1EB9CD0}"/>
          </ac:spMkLst>
        </pc:spChg>
        <pc:spChg chg="add del mod">
          <ac:chgData name="JAIN Ronak/HIGHBAR/H.O." userId="724cfea4-c2b4-4f9d-b921-b4f53a625639" providerId="ADAL" clId="{18CC38E2-DEE7-41FC-BF9B-832418402348}" dt="2024-08-01T17:21:46.090" v="360" actId="26606"/>
          <ac:spMkLst>
            <pc:docMk/>
            <pc:sldMk cId="4147775445" sldId="261"/>
            <ac:spMk id="3" creationId="{D3F671E8-BC29-FC16-D473-FC80E94EF8FF}"/>
          </ac:spMkLst>
        </pc:spChg>
        <pc:spChg chg="add del">
          <ac:chgData name="JAIN Ronak/HIGHBAR/H.O." userId="724cfea4-c2b4-4f9d-b921-b4f53a625639" providerId="ADAL" clId="{18CC38E2-DEE7-41FC-BF9B-832418402348}" dt="2024-08-01T17:21:46.042" v="359" actId="26606"/>
          <ac:spMkLst>
            <pc:docMk/>
            <pc:sldMk cId="4147775445" sldId="261"/>
            <ac:spMk id="13" creationId="{F9ED434F-8767-46CC-B26B-5AF62FF01E66}"/>
          </ac:spMkLst>
        </pc:spChg>
        <pc:spChg chg="add">
          <ac:chgData name="JAIN Ronak/HIGHBAR/H.O." userId="724cfea4-c2b4-4f9d-b921-b4f53a625639" providerId="ADAL" clId="{18CC38E2-DEE7-41FC-BF9B-832418402348}" dt="2024-08-01T17:21:46.090" v="360" actId="26606"/>
          <ac:spMkLst>
            <pc:docMk/>
            <pc:sldMk cId="4147775445" sldId="261"/>
            <ac:spMk id="18" creationId="{F9ED434F-8767-46CC-B26B-5AF62FF01E66}"/>
          </ac:spMkLst>
        </pc:spChg>
        <pc:grpChg chg="add del">
          <ac:chgData name="JAIN Ronak/HIGHBAR/H.O." userId="724cfea4-c2b4-4f9d-b921-b4f53a625639" providerId="ADAL" clId="{18CC38E2-DEE7-41FC-BF9B-832418402348}" dt="2024-08-01T17:21:46.042" v="359" actId="26606"/>
          <ac:grpSpMkLst>
            <pc:docMk/>
            <pc:sldMk cId="4147775445" sldId="261"/>
            <ac:grpSpMk id="9" creationId="{2F448CB3-7B4F-45D7-B7C0-DF553DF61453}"/>
          </ac:grpSpMkLst>
        </pc:grpChg>
        <pc:grpChg chg="add">
          <ac:chgData name="JAIN Ronak/HIGHBAR/H.O." userId="724cfea4-c2b4-4f9d-b921-b4f53a625639" providerId="ADAL" clId="{18CC38E2-DEE7-41FC-BF9B-832418402348}" dt="2024-08-01T17:21:46.090" v="360" actId="26606"/>
          <ac:grpSpMkLst>
            <pc:docMk/>
            <pc:sldMk cId="4147775445" sldId="261"/>
            <ac:grpSpMk id="15" creationId="{2F448CB3-7B4F-45D7-B7C0-DF553DF61453}"/>
          </ac:grpSpMkLst>
        </pc:grpChg>
        <pc:graphicFrameChg chg="add del">
          <ac:chgData name="JAIN Ronak/HIGHBAR/H.O." userId="724cfea4-c2b4-4f9d-b921-b4f53a625639" providerId="ADAL" clId="{18CC38E2-DEE7-41FC-BF9B-832418402348}" dt="2024-08-01T17:21:46.042" v="359" actId="26606"/>
          <ac:graphicFrameMkLst>
            <pc:docMk/>
            <pc:sldMk cId="4147775445" sldId="261"/>
            <ac:graphicFrameMk id="5" creationId="{D7209E56-DE37-E08E-C6AB-5FBCE5E47589}"/>
          </ac:graphicFrameMkLst>
        </pc:graphicFrameChg>
        <pc:graphicFrameChg chg="add mod">
          <ac:chgData name="JAIN Ronak/HIGHBAR/H.O." userId="724cfea4-c2b4-4f9d-b921-b4f53a625639" providerId="ADAL" clId="{18CC38E2-DEE7-41FC-BF9B-832418402348}" dt="2024-08-01T17:21:56.151" v="382" actId="20577"/>
          <ac:graphicFrameMkLst>
            <pc:docMk/>
            <pc:sldMk cId="4147775445" sldId="261"/>
            <ac:graphicFrameMk id="19" creationId="{5B16AB26-9558-E3EB-FA9F-FB20124CFDB6}"/>
          </ac:graphicFrameMkLst>
        </pc:graphicFrameChg>
      </pc:sldChg>
      <pc:sldChg chg="addSp delSp modSp new mod setBg setClrOvrMap">
        <pc:chgData name="JAIN Ronak/HIGHBAR/H.O." userId="724cfea4-c2b4-4f9d-b921-b4f53a625639" providerId="ADAL" clId="{18CC38E2-DEE7-41FC-BF9B-832418402348}" dt="2024-08-01T17:24:04.573" v="401" actId="1076"/>
        <pc:sldMkLst>
          <pc:docMk/>
          <pc:sldMk cId="3910018414" sldId="262"/>
        </pc:sldMkLst>
        <pc:spChg chg="mod">
          <ac:chgData name="JAIN Ronak/HIGHBAR/H.O." userId="724cfea4-c2b4-4f9d-b921-b4f53a625639" providerId="ADAL" clId="{18CC38E2-DEE7-41FC-BF9B-832418402348}" dt="2024-08-01T17:24:04.573" v="401" actId="1076"/>
          <ac:spMkLst>
            <pc:docMk/>
            <pc:sldMk cId="3910018414" sldId="262"/>
            <ac:spMk id="2" creationId="{9A3AC007-6C59-65E0-C47D-BAD7B8159A73}"/>
          </ac:spMkLst>
        </pc:spChg>
        <pc:spChg chg="add del mod">
          <ac:chgData name="JAIN Ronak/HIGHBAR/H.O." userId="724cfea4-c2b4-4f9d-b921-b4f53a625639" providerId="ADAL" clId="{18CC38E2-DEE7-41FC-BF9B-832418402348}" dt="2024-08-01T17:22:41.497" v="393" actId="26606"/>
          <ac:spMkLst>
            <pc:docMk/>
            <pc:sldMk cId="3910018414" sldId="262"/>
            <ac:spMk id="3" creationId="{EB4CD065-538B-9901-5C1A-8EEE3670D6BD}"/>
          </ac:spMkLst>
        </pc:spChg>
        <pc:spChg chg="add del">
          <ac:chgData name="JAIN Ronak/HIGHBAR/H.O." userId="724cfea4-c2b4-4f9d-b921-b4f53a625639" providerId="ADAL" clId="{18CC38E2-DEE7-41FC-BF9B-832418402348}" dt="2024-08-01T17:22:28.598" v="387" actId="26606"/>
          <ac:spMkLst>
            <pc:docMk/>
            <pc:sldMk cId="3910018414" sldId="262"/>
            <ac:spMk id="7" creationId="{EB4CD065-538B-9901-5C1A-8EEE3670D6BD}"/>
          </ac:spMkLst>
        </pc:spChg>
        <pc:spChg chg="add del">
          <ac:chgData name="JAIN Ronak/HIGHBAR/H.O." userId="724cfea4-c2b4-4f9d-b921-b4f53a625639" providerId="ADAL" clId="{18CC38E2-DEE7-41FC-BF9B-832418402348}" dt="2024-08-01T17:22:28.598" v="387" actId="26606"/>
          <ac:spMkLst>
            <pc:docMk/>
            <pc:sldMk cId="3910018414" sldId="262"/>
            <ac:spMk id="8" creationId="{C314C310-850D-4491-AA52-C75BEA68B68C}"/>
          </ac:spMkLst>
        </pc:spChg>
        <pc:spChg chg="add del">
          <ac:chgData name="JAIN Ronak/HIGHBAR/H.O." userId="724cfea4-c2b4-4f9d-b921-b4f53a625639" providerId="ADAL" clId="{18CC38E2-DEE7-41FC-BF9B-832418402348}" dt="2024-08-01T17:22:30.752" v="389" actId="26606"/>
          <ac:spMkLst>
            <pc:docMk/>
            <pc:sldMk cId="3910018414" sldId="262"/>
            <ac:spMk id="13" creationId="{F9ED434F-8767-46CC-B26B-5AF62FF01E66}"/>
          </ac:spMkLst>
        </pc:spChg>
        <pc:spChg chg="add">
          <ac:chgData name="JAIN Ronak/HIGHBAR/H.O." userId="724cfea4-c2b4-4f9d-b921-b4f53a625639" providerId="ADAL" clId="{18CC38E2-DEE7-41FC-BF9B-832418402348}" dt="2024-08-01T17:22:41.497" v="393" actId="26606"/>
          <ac:spMkLst>
            <pc:docMk/>
            <pc:sldMk cId="3910018414" sldId="262"/>
            <ac:spMk id="15" creationId="{F9ED434F-8767-46CC-B26B-5AF62FF01E66}"/>
          </ac:spMkLst>
        </pc:spChg>
        <pc:spChg chg="add del">
          <ac:chgData name="JAIN Ronak/HIGHBAR/H.O." userId="724cfea4-c2b4-4f9d-b921-b4f53a625639" providerId="ADAL" clId="{18CC38E2-DEE7-41FC-BF9B-832418402348}" dt="2024-08-01T17:22:34.654" v="391" actId="26606"/>
          <ac:spMkLst>
            <pc:docMk/>
            <pc:sldMk cId="3910018414" sldId="262"/>
            <ac:spMk id="22" creationId="{F9ED434F-8767-46CC-B26B-5AF62FF01E66}"/>
          </ac:spMkLst>
        </pc:spChg>
        <pc:grpChg chg="add">
          <ac:chgData name="JAIN Ronak/HIGHBAR/H.O." userId="724cfea4-c2b4-4f9d-b921-b4f53a625639" providerId="ADAL" clId="{18CC38E2-DEE7-41FC-BF9B-832418402348}" dt="2024-08-01T17:22:41.497" v="393" actId="26606"/>
          <ac:grpSpMkLst>
            <pc:docMk/>
            <pc:sldMk cId="3910018414" sldId="262"/>
            <ac:grpSpMk id="6" creationId="{2F448CB3-7B4F-45D7-B7C0-DF553DF61453}"/>
          </ac:grpSpMkLst>
        </pc:grpChg>
        <pc:grpChg chg="add del">
          <ac:chgData name="JAIN Ronak/HIGHBAR/H.O." userId="724cfea4-c2b4-4f9d-b921-b4f53a625639" providerId="ADAL" clId="{18CC38E2-DEE7-41FC-BF9B-832418402348}" dt="2024-08-01T17:22:30.752" v="389" actId="26606"/>
          <ac:grpSpMkLst>
            <pc:docMk/>
            <pc:sldMk cId="3910018414" sldId="262"/>
            <ac:grpSpMk id="9" creationId="{2F448CB3-7B4F-45D7-B7C0-DF553DF61453}"/>
          </ac:grpSpMkLst>
        </pc:grpChg>
        <pc:grpChg chg="add del">
          <ac:chgData name="JAIN Ronak/HIGHBAR/H.O." userId="724cfea4-c2b4-4f9d-b921-b4f53a625639" providerId="ADAL" clId="{18CC38E2-DEE7-41FC-BF9B-832418402348}" dt="2024-08-01T17:22:28.598" v="387" actId="26606"/>
          <ac:grpSpMkLst>
            <pc:docMk/>
            <pc:sldMk cId="3910018414" sldId="262"/>
            <ac:grpSpMk id="10" creationId="{D4EC3799-3F52-48CE-85CC-83AED368EB42}"/>
          </ac:grpSpMkLst>
        </pc:grpChg>
        <pc:grpChg chg="add del">
          <ac:chgData name="JAIN Ronak/HIGHBAR/H.O." userId="724cfea4-c2b4-4f9d-b921-b4f53a625639" providerId="ADAL" clId="{18CC38E2-DEE7-41FC-BF9B-832418402348}" dt="2024-08-01T17:22:34.654" v="391" actId="26606"/>
          <ac:grpSpMkLst>
            <pc:docMk/>
            <pc:sldMk cId="3910018414" sldId="262"/>
            <ac:grpSpMk id="20" creationId="{2F448CB3-7B4F-45D7-B7C0-DF553DF61453}"/>
          </ac:grpSpMkLst>
        </pc:grpChg>
        <pc:graphicFrameChg chg="add del">
          <ac:chgData name="JAIN Ronak/HIGHBAR/H.O." userId="724cfea4-c2b4-4f9d-b921-b4f53a625639" providerId="ADAL" clId="{18CC38E2-DEE7-41FC-BF9B-832418402348}" dt="2024-08-01T17:22:26.839" v="385" actId="26606"/>
          <ac:graphicFrameMkLst>
            <pc:docMk/>
            <pc:sldMk cId="3910018414" sldId="262"/>
            <ac:graphicFrameMk id="5" creationId="{AB03A107-DD1C-427B-C268-7260111E48B0}"/>
          </ac:graphicFrameMkLst>
        </pc:graphicFrameChg>
        <pc:graphicFrameChg chg="add mod">
          <ac:chgData name="JAIN Ronak/HIGHBAR/H.O." userId="724cfea4-c2b4-4f9d-b921-b4f53a625639" providerId="ADAL" clId="{18CC38E2-DEE7-41FC-BF9B-832418402348}" dt="2024-08-01T17:22:58.380" v="396"/>
          <ac:graphicFrameMkLst>
            <pc:docMk/>
            <pc:sldMk cId="3910018414" sldId="262"/>
            <ac:graphicFrameMk id="16" creationId="{0CC2DD4A-D03F-6C3A-02EC-18F429A79A39}"/>
          </ac:graphicFrameMkLst>
        </pc:graphicFrameChg>
        <pc:graphicFrameChg chg="add del">
          <ac:chgData name="JAIN Ronak/HIGHBAR/H.O." userId="724cfea4-c2b4-4f9d-b921-b4f53a625639" providerId="ADAL" clId="{18CC38E2-DEE7-41FC-BF9B-832418402348}" dt="2024-08-01T17:22:30.752" v="389" actId="26606"/>
          <ac:graphicFrameMkLst>
            <pc:docMk/>
            <pc:sldMk cId="3910018414" sldId="262"/>
            <ac:graphicFrameMk id="18" creationId="{A2E91646-78D0-AB70-8F0C-354DD1851C81}"/>
          </ac:graphicFrameMkLst>
        </pc:graphicFrameChg>
        <pc:graphicFrameChg chg="add del">
          <ac:chgData name="JAIN Ronak/HIGHBAR/H.O." userId="724cfea4-c2b4-4f9d-b921-b4f53a625639" providerId="ADAL" clId="{18CC38E2-DEE7-41FC-BF9B-832418402348}" dt="2024-08-01T17:22:34.654" v="391" actId="26606"/>
          <ac:graphicFrameMkLst>
            <pc:docMk/>
            <pc:sldMk cId="3910018414" sldId="262"/>
            <ac:graphicFrameMk id="23" creationId="{B192FD23-D16B-FC16-D463-C64EAD6DBF46}"/>
          </ac:graphicFrameMkLst>
        </pc:graphicFrameChg>
        <pc:cxnChg chg="add del">
          <ac:chgData name="JAIN Ronak/HIGHBAR/H.O." userId="724cfea4-c2b4-4f9d-b921-b4f53a625639" providerId="ADAL" clId="{18CC38E2-DEE7-41FC-BF9B-832418402348}" dt="2024-08-01T17:22:28.598" v="387" actId="26606"/>
          <ac:cxnSpMkLst>
            <pc:docMk/>
            <pc:sldMk cId="3910018414" sldId="262"/>
            <ac:cxnSpMk id="14" creationId="{789E20C7-BB50-4317-93C7-90C8ED80B275}"/>
          </ac:cxnSpMkLst>
        </pc:cxnChg>
      </pc:sldChg>
      <pc:sldChg chg="modSp new mod">
        <pc:chgData name="JAIN Ronak/HIGHBAR/H.O." userId="724cfea4-c2b4-4f9d-b921-b4f53a625639" providerId="ADAL" clId="{18CC38E2-DEE7-41FC-BF9B-832418402348}" dt="2024-08-01T17:24:11.737" v="403" actId="20577"/>
        <pc:sldMkLst>
          <pc:docMk/>
          <pc:sldMk cId="3641431575" sldId="263"/>
        </pc:sldMkLst>
        <pc:spChg chg="mod">
          <ac:chgData name="JAIN Ronak/HIGHBAR/H.O." userId="724cfea4-c2b4-4f9d-b921-b4f53a625639" providerId="ADAL" clId="{18CC38E2-DEE7-41FC-BF9B-832418402348}" dt="2024-08-01T17:24:11.737" v="403" actId="20577"/>
          <ac:spMkLst>
            <pc:docMk/>
            <pc:sldMk cId="3641431575" sldId="263"/>
            <ac:spMk id="2" creationId="{3A517C10-1782-04B7-1D10-1556741FF79F}"/>
          </ac:spMkLst>
        </pc:spChg>
        <pc:spChg chg="mod">
          <ac:chgData name="JAIN Ronak/HIGHBAR/H.O." userId="724cfea4-c2b4-4f9d-b921-b4f53a625639" providerId="ADAL" clId="{18CC38E2-DEE7-41FC-BF9B-832418402348}" dt="2024-08-01T17:14:13.235" v="126"/>
          <ac:spMkLst>
            <pc:docMk/>
            <pc:sldMk cId="3641431575" sldId="263"/>
            <ac:spMk id="3" creationId="{11E303D6-AB17-BD32-E902-B5C11331AD75}"/>
          </ac:spMkLst>
        </pc:spChg>
      </pc:sldChg>
      <pc:sldChg chg="modSp new mod">
        <pc:chgData name="JAIN Ronak/HIGHBAR/H.O." userId="724cfea4-c2b4-4f9d-b921-b4f53a625639" providerId="ADAL" clId="{18CC38E2-DEE7-41FC-BF9B-832418402348}" dt="2024-08-01T17:14:27.034" v="128"/>
        <pc:sldMkLst>
          <pc:docMk/>
          <pc:sldMk cId="760464312" sldId="264"/>
        </pc:sldMkLst>
        <pc:spChg chg="mod">
          <ac:chgData name="JAIN Ronak/HIGHBAR/H.O." userId="724cfea4-c2b4-4f9d-b921-b4f53a625639" providerId="ADAL" clId="{18CC38E2-DEE7-41FC-BF9B-832418402348}" dt="2024-08-01T17:14:27.034" v="128"/>
          <ac:spMkLst>
            <pc:docMk/>
            <pc:sldMk cId="760464312" sldId="264"/>
            <ac:spMk id="3" creationId="{501BD49D-4E5A-1C40-F528-A3389F7F1DFC}"/>
          </ac:spMkLst>
        </pc:spChg>
      </pc:sldChg>
      <pc:sldChg chg="addSp delSp modSp add del mod modClrScheme chgLayout">
        <pc:chgData name="JAIN Ronak/HIGHBAR/H.O." userId="724cfea4-c2b4-4f9d-b921-b4f53a625639" providerId="ADAL" clId="{18CC38E2-DEE7-41FC-BF9B-832418402348}" dt="2024-08-01T17:18:42.031" v="299" actId="47"/>
        <pc:sldMkLst>
          <pc:docMk/>
          <pc:sldMk cId="1518221966" sldId="287"/>
        </pc:sldMkLst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518221966" sldId="287"/>
            <ac:spMk id="2" creationId="{1ABD1FAD-7E02-CDAF-8CCE-D833978DD019}"/>
          </ac:spMkLst>
        </pc:spChg>
        <pc:spChg chg="mod or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518221966" sldId="287"/>
            <ac:spMk id="3" creationId="{907D9FAB-B546-6608-552E-A6F031A79D6F}"/>
          </ac:spMkLst>
        </pc:spChg>
        <pc:spChg chg="del mod">
          <ac:chgData name="JAIN Ronak/HIGHBAR/H.O." userId="724cfea4-c2b4-4f9d-b921-b4f53a625639" providerId="ADAL" clId="{18CC38E2-DEE7-41FC-BF9B-832418402348}" dt="2024-08-01T17:17:45.019" v="275" actId="478"/>
          <ac:spMkLst>
            <pc:docMk/>
            <pc:sldMk cId="1518221966" sldId="287"/>
            <ac:spMk id="4" creationId="{CEAAA56F-7634-B0ED-724E-5C418FFB08AC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518221966" sldId="287"/>
            <ac:spMk id="5" creationId="{3E25CDF5-4FFD-4841-0032-F75BA9390738}"/>
          </ac:spMkLst>
        </pc:spChg>
        <pc:spChg chg="add del mod">
          <ac:chgData name="JAIN Ronak/HIGHBAR/H.O." userId="724cfea4-c2b4-4f9d-b921-b4f53a625639" providerId="ADAL" clId="{18CC38E2-DEE7-41FC-BF9B-832418402348}" dt="2024-08-01T17:16:31.360" v="259" actId="26606"/>
          <ac:spMkLst>
            <pc:docMk/>
            <pc:sldMk cId="1518221966" sldId="287"/>
            <ac:spMk id="10" creationId="{003A163B-EE27-5D3E-7E4A-E13994B6FC39}"/>
          </ac:spMkLst>
        </pc:spChg>
        <pc:spChg chg="add del mod">
          <ac:chgData name="JAIN Ronak/HIGHBAR/H.O." userId="724cfea4-c2b4-4f9d-b921-b4f53a625639" providerId="ADAL" clId="{18CC38E2-DEE7-41FC-BF9B-832418402348}" dt="2024-08-01T17:16:31.360" v="259" actId="26606"/>
          <ac:spMkLst>
            <pc:docMk/>
            <pc:sldMk cId="1518221966" sldId="287"/>
            <ac:spMk id="12" creationId="{AA39D558-07E2-8724-96DB-462903482858}"/>
          </ac:spMkLst>
        </pc:spChg>
        <pc:spChg chg="add del mod">
          <ac:chgData name="JAIN Ronak/HIGHBAR/H.O." userId="724cfea4-c2b4-4f9d-b921-b4f53a625639" providerId="ADAL" clId="{18CC38E2-DEE7-41FC-BF9B-832418402348}" dt="2024-08-01T17:16:31.360" v="259" actId="26606"/>
          <ac:spMkLst>
            <pc:docMk/>
            <pc:sldMk cId="1518221966" sldId="287"/>
            <ac:spMk id="14" creationId="{753E3BED-2E82-79A4-1248-B51992AD28B5}"/>
          </ac:spMkLst>
        </pc:spChg>
        <pc:spChg chg="add del mod">
          <ac:chgData name="JAIN Ronak/HIGHBAR/H.O." userId="724cfea4-c2b4-4f9d-b921-b4f53a625639" providerId="ADAL" clId="{18CC38E2-DEE7-41FC-BF9B-832418402348}" dt="2024-08-01T17:16:31.360" v="259" actId="26606"/>
          <ac:spMkLst>
            <pc:docMk/>
            <pc:sldMk cId="1518221966" sldId="287"/>
            <ac:spMk id="16" creationId="{39407B50-5AA8-886A-E0A0-C087D603ADBF}"/>
          </ac:spMkLst>
        </pc:spChg>
      </pc:sldChg>
      <pc:sldChg chg="addSp delSp modSp new del mod">
        <pc:chgData name="JAIN Ronak/HIGHBAR/H.O." userId="724cfea4-c2b4-4f9d-b921-b4f53a625639" providerId="ADAL" clId="{18CC38E2-DEE7-41FC-BF9B-832418402348}" dt="2024-08-01T17:18:41.019" v="298" actId="47"/>
        <pc:sldMkLst>
          <pc:docMk/>
          <pc:sldMk cId="1021517284" sldId="288"/>
        </pc:sldMkLst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021517284" sldId="288"/>
            <ac:spMk id="2" creationId="{0E855B0C-E565-EBD6-C521-3E03FF3BA0DE}"/>
          </ac:spMkLst>
        </pc:spChg>
        <pc:spChg chg="del mod">
          <ac:chgData name="JAIN Ronak/HIGHBAR/H.O." userId="724cfea4-c2b4-4f9d-b921-b4f53a625639" providerId="ADAL" clId="{18CC38E2-DEE7-41FC-BF9B-832418402348}" dt="2024-08-01T17:17:24.098" v="273" actId="478"/>
          <ac:spMkLst>
            <pc:docMk/>
            <pc:sldMk cId="1021517284" sldId="288"/>
            <ac:spMk id="3" creationId="{8D0E0517-2791-AC9F-4482-07A926CFF369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021517284" sldId="288"/>
            <ac:spMk id="4" creationId="{7BAF5292-2524-C2EA-591F-E353FAE4C4F6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021517284" sldId="288"/>
            <ac:spMk id="5" creationId="{143467AD-B951-272E-F27B-EC116F6C98DF}"/>
          </ac:spMkLst>
        </pc:spChg>
        <pc:spChg chg="del">
          <ac:chgData name="JAIN Ronak/HIGHBAR/H.O." userId="724cfea4-c2b4-4f9d-b921-b4f53a625639" providerId="ADAL" clId="{18CC38E2-DEE7-41FC-BF9B-832418402348}" dt="2024-08-01T17:15:47.667" v="251"/>
          <ac:spMkLst>
            <pc:docMk/>
            <pc:sldMk cId="1021517284" sldId="288"/>
            <ac:spMk id="6" creationId="{8315D0CE-6894-E7C7-365C-793E5209152E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021517284" sldId="288"/>
            <ac:spMk id="7" creationId="{440AD7B2-0477-9BA2-46EC-182690214A81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021517284" sldId="288"/>
            <ac:spMk id="8" creationId="{DD9B9973-B3D8-AA6B-701C-2321AD8E0BEC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021517284" sldId="288"/>
            <ac:spMk id="9" creationId="{B1D3697A-71DE-FF13-5870-98EEECB35B47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021517284" sldId="288"/>
            <ac:spMk id="10" creationId="{394840B4-EA0A-FC7D-0F93-F64C10B4C40E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021517284" sldId="288"/>
            <ac:spMk id="11" creationId="{3D7EEC2A-0AC4-FFD4-048E-564AEE7B6F4D}"/>
          </ac:spMkLst>
        </pc:spChg>
        <pc:picChg chg="add mod">
          <ac:chgData name="JAIN Ronak/HIGHBAR/H.O." userId="724cfea4-c2b4-4f9d-b921-b4f53a625639" providerId="ADAL" clId="{18CC38E2-DEE7-41FC-BF9B-832418402348}" dt="2024-08-01T17:17:59.485" v="292"/>
          <ac:picMkLst>
            <pc:docMk/>
            <pc:sldMk cId="1021517284" sldId="288"/>
            <ac:picMk id="12" creationId="{98C67B17-58D0-81E2-AE92-BA4EDB4CFB3B}"/>
          </ac:picMkLst>
        </pc:picChg>
      </pc:sldChg>
      <pc:sldChg chg="addSp delSp modSp new del mod">
        <pc:chgData name="JAIN Ronak/HIGHBAR/H.O." userId="724cfea4-c2b4-4f9d-b921-b4f53a625639" providerId="ADAL" clId="{18CC38E2-DEE7-41FC-BF9B-832418402348}" dt="2024-08-01T17:18:40.451" v="297" actId="47"/>
        <pc:sldMkLst>
          <pc:docMk/>
          <pc:sldMk cId="3308688737" sldId="289"/>
        </pc:sldMkLst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3308688737" sldId="289"/>
            <ac:spMk id="2" creationId="{B3F72752-555B-31BD-490A-1A4D30A59B5F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3308688737" sldId="289"/>
            <ac:spMk id="3" creationId="{D036FAAA-D9BF-6EA0-35F8-2FC98090C0CE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3308688737" sldId="289"/>
            <ac:spMk id="4" creationId="{56CBA56A-C163-43C7-354D-2904A82FF353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3308688737" sldId="289"/>
            <ac:spMk id="5" creationId="{B1C296A4-8863-0042-EA5A-4BC2B9DFCA8C}"/>
          </ac:spMkLst>
        </pc:spChg>
        <pc:spChg chg="del">
          <ac:chgData name="JAIN Ronak/HIGHBAR/H.O." userId="724cfea4-c2b4-4f9d-b921-b4f53a625639" providerId="ADAL" clId="{18CC38E2-DEE7-41FC-BF9B-832418402348}" dt="2024-08-01T17:15:53.013" v="252"/>
          <ac:spMkLst>
            <pc:docMk/>
            <pc:sldMk cId="3308688737" sldId="289"/>
            <ac:spMk id="6" creationId="{95E8D27E-5EE2-155B-618E-24DA36A847A7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3308688737" sldId="289"/>
            <ac:spMk id="7" creationId="{90B82C0B-6874-0E34-86DA-8946987E6C43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3308688737" sldId="289"/>
            <ac:spMk id="8" creationId="{71F6B1AB-7352-23AC-22C9-A9F19D5E2AC2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3308688737" sldId="289"/>
            <ac:spMk id="9" creationId="{5AF318A8-63D9-4A0F-C297-900054AC4590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3308688737" sldId="289"/>
            <ac:spMk id="10" creationId="{3B916B7D-1A8C-6F45-C809-62F0A8FC2389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3308688737" sldId="289"/>
            <ac:spMk id="11" creationId="{04811348-7070-F2EF-718D-429DB4F3CED0}"/>
          </ac:spMkLst>
        </pc:spChg>
        <pc:picChg chg="add mod">
          <ac:chgData name="JAIN Ronak/HIGHBAR/H.O." userId="724cfea4-c2b4-4f9d-b921-b4f53a625639" providerId="ADAL" clId="{18CC38E2-DEE7-41FC-BF9B-832418402348}" dt="2024-08-01T17:17:59.485" v="292"/>
          <ac:picMkLst>
            <pc:docMk/>
            <pc:sldMk cId="3308688737" sldId="289"/>
            <ac:picMk id="12" creationId="{E7CBB38D-BCD1-EF68-FBB8-FF7514608573}"/>
          </ac:picMkLst>
        </pc:picChg>
      </pc:sldChg>
      <pc:sldChg chg="addSp delSp modSp new del mod">
        <pc:chgData name="JAIN Ronak/HIGHBAR/H.O." userId="724cfea4-c2b4-4f9d-b921-b4f53a625639" providerId="ADAL" clId="{18CC38E2-DEE7-41FC-BF9B-832418402348}" dt="2024-08-01T17:18:39.914" v="296" actId="47"/>
        <pc:sldMkLst>
          <pc:docMk/>
          <pc:sldMk cId="2612281158" sldId="290"/>
        </pc:sldMkLst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2612281158" sldId="290"/>
            <ac:spMk id="2" creationId="{F1AFF369-672B-D006-5C50-666D9E9E02BE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2612281158" sldId="290"/>
            <ac:spMk id="3" creationId="{013981C9-89AE-FE91-AF33-E99215FB377E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2612281158" sldId="290"/>
            <ac:spMk id="4" creationId="{A5334626-3C4B-C0F4-04BF-ACE103A7C578}"/>
          </ac:spMkLst>
        </pc:spChg>
        <pc:spChg chg="del">
          <ac:chgData name="JAIN Ronak/HIGHBAR/H.O." userId="724cfea4-c2b4-4f9d-b921-b4f53a625639" providerId="ADAL" clId="{18CC38E2-DEE7-41FC-BF9B-832418402348}" dt="2024-08-01T17:15:56.913" v="253"/>
          <ac:spMkLst>
            <pc:docMk/>
            <pc:sldMk cId="2612281158" sldId="290"/>
            <ac:spMk id="5" creationId="{39F2D420-561F-33A3-1EF0-AF0DFEC8C831}"/>
          </ac:spMkLst>
        </pc:spChg>
        <pc:spChg chg="del">
          <ac:chgData name="JAIN Ronak/HIGHBAR/H.O." userId="724cfea4-c2b4-4f9d-b921-b4f53a625639" providerId="ADAL" clId="{18CC38E2-DEE7-41FC-BF9B-832418402348}" dt="2024-08-01T17:15:58.870" v="254"/>
          <ac:spMkLst>
            <pc:docMk/>
            <pc:sldMk cId="2612281158" sldId="290"/>
            <ac:spMk id="6" creationId="{1028ADEE-A65D-8C3A-D911-295460CE1663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2612281158" sldId="290"/>
            <ac:spMk id="7" creationId="{BDC873EA-3D17-8314-83B7-F02956FCE6E0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2612281158" sldId="290"/>
            <ac:spMk id="8" creationId="{A742C7E0-7B48-2078-9ED6-67EEFF47AD1A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2612281158" sldId="290"/>
            <ac:spMk id="9" creationId="{2A8A8539-FC38-62A5-0642-2C4583C76987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2612281158" sldId="290"/>
            <ac:spMk id="10" creationId="{7FC627B0-13EC-3937-3F10-552708A69B15}"/>
          </ac:spMkLst>
        </pc:spChg>
        <pc:picChg chg="add mod">
          <ac:chgData name="JAIN Ronak/HIGHBAR/H.O." userId="724cfea4-c2b4-4f9d-b921-b4f53a625639" providerId="ADAL" clId="{18CC38E2-DEE7-41FC-BF9B-832418402348}" dt="2024-08-01T17:17:59.485" v="292"/>
          <ac:picMkLst>
            <pc:docMk/>
            <pc:sldMk cId="2612281158" sldId="290"/>
            <ac:picMk id="11" creationId="{C97173C5-13FA-498E-FDE5-54B8FF763ED7}"/>
          </ac:picMkLst>
        </pc:picChg>
        <pc:picChg chg="add mod">
          <ac:chgData name="JAIN Ronak/HIGHBAR/H.O." userId="724cfea4-c2b4-4f9d-b921-b4f53a625639" providerId="ADAL" clId="{18CC38E2-DEE7-41FC-BF9B-832418402348}" dt="2024-08-01T17:17:59.485" v="292"/>
          <ac:picMkLst>
            <pc:docMk/>
            <pc:sldMk cId="2612281158" sldId="290"/>
            <ac:picMk id="12" creationId="{93C3E586-35D8-0F47-BCB5-79C0D2EB52BC}"/>
          </ac:picMkLst>
        </pc:picChg>
      </pc:sldChg>
      <pc:sldChg chg="addSp delSp modSp new del mod">
        <pc:chgData name="JAIN Ronak/HIGHBAR/H.O." userId="724cfea4-c2b4-4f9d-b921-b4f53a625639" providerId="ADAL" clId="{18CC38E2-DEE7-41FC-BF9B-832418402348}" dt="2024-08-01T17:18:39.168" v="295" actId="47"/>
        <pc:sldMkLst>
          <pc:docMk/>
          <pc:sldMk cId="1630773756" sldId="291"/>
        </pc:sldMkLst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630773756" sldId="291"/>
            <ac:spMk id="2" creationId="{45A2683F-FC18-A30C-9AE3-3A52685D0C87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630773756" sldId="291"/>
            <ac:spMk id="3" creationId="{9AED8495-BA32-222D-3CA1-02F1A2FC4CB6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630773756" sldId="291"/>
            <ac:spMk id="4" creationId="{E3850F79-E80F-EE71-E24F-B4EE18EEC9DA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630773756" sldId="291"/>
            <ac:spMk id="5" creationId="{E3459243-E944-27A5-69EA-FCDB7365EAA8}"/>
          </ac:spMkLst>
        </pc:spChg>
        <pc:spChg chg="del">
          <ac:chgData name="JAIN Ronak/HIGHBAR/H.O." userId="724cfea4-c2b4-4f9d-b921-b4f53a625639" providerId="ADAL" clId="{18CC38E2-DEE7-41FC-BF9B-832418402348}" dt="2024-08-01T17:16:02.881" v="255"/>
          <ac:spMkLst>
            <pc:docMk/>
            <pc:sldMk cId="1630773756" sldId="291"/>
            <ac:spMk id="6" creationId="{C2A71EA3-1349-B39A-12EF-ED1F10FF3B8D}"/>
          </ac:spMkLst>
        </pc:spChg>
        <pc:spChg chg="mod">
          <ac:chgData name="JAIN Ronak/HIGHBAR/H.O." userId="724cfea4-c2b4-4f9d-b921-b4f53a625639" providerId="ADAL" clId="{18CC38E2-DEE7-41FC-BF9B-832418402348}" dt="2024-08-01T17:17:59.485" v="292"/>
          <ac:spMkLst>
            <pc:docMk/>
            <pc:sldMk cId="1630773756" sldId="291"/>
            <ac:spMk id="7" creationId="{E78C16D4-AD66-93EB-4D9A-37EDB07C9F9C}"/>
          </ac:spMkLst>
        </pc:spChg>
        <pc:picChg chg="add mod">
          <ac:chgData name="JAIN Ronak/HIGHBAR/H.O." userId="724cfea4-c2b4-4f9d-b921-b4f53a625639" providerId="ADAL" clId="{18CC38E2-DEE7-41FC-BF9B-832418402348}" dt="2024-08-01T17:17:59.485" v="292"/>
          <ac:picMkLst>
            <pc:docMk/>
            <pc:sldMk cId="1630773756" sldId="291"/>
            <ac:picMk id="8" creationId="{288E9259-5C7F-8A9E-62FC-10E610B37551}"/>
          </ac:picMkLst>
        </pc:picChg>
      </pc:sldChg>
      <pc:sldChg chg="addSp modSp add del mod">
        <pc:chgData name="JAIN Ronak/HIGHBAR/H.O." userId="724cfea4-c2b4-4f9d-b921-b4f53a625639" providerId="ADAL" clId="{18CC38E2-DEE7-41FC-BF9B-832418402348}" dt="2024-08-01T17:18:38.479" v="294" actId="47"/>
        <pc:sldMkLst>
          <pc:docMk/>
          <pc:sldMk cId="2112600654" sldId="292"/>
        </pc:sldMkLst>
        <pc:spChg chg="add mod">
          <ac:chgData name="JAIN Ronak/HIGHBAR/H.O." userId="724cfea4-c2b4-4f9d-b921-b4f53a625639" providerId="ADAL" clId="{18CC38E2-DEE7-41FC-BF9B-832418402348}" dt="2024-08-01T17:15:41.446" v="179"/>
          <ac:spMkLst>
            <pc:docMk/>
            <pc:sldMk cId="2112600654" sldId="292"/>
            <ac:spMk id="4" creationId="{BB5E859A-0302-489F-8D1F-AED337D43566}"/>
          </ac:spMkLst>
        </pc:spChg>
        <pc:spChg chg="add mod">
          <ac:chgData name="JAIN Ronak/HIGHBAR/H.O." userId="724cfea4-c2b4-4f9d-b921-b4f53a625639" providerId="ADAL" clId="{18CC38E2-DEE7-41FC-BF9B-832418402348}" dt="2024-08-01T17:15:41.446" v="166"/>
          <ac:spMkLst>
            <pc:docMk/>
            <pc:sldMk cId="2112600654" sldId="292"/>
            <ac:spMk id="5" creationId="{BB502453-A116-4285-888C-BD0106DD8A18}"/>
          </ac:spMkLst>
        </pc:spChg>
        <pc:spChg chg="add mod">
          <ac:chgData name="JAIN Ronak/HIGHBAR/H.O." userId="724cfea4-c2b4-4f9d-b921-b4f53a625639" providerId="ADAL" clId="{18CC38E2-DEE7-41FC-BF9B-832418402348}" dt="2024-08-01T17:15:41.446" v="167"/>
          <ac:spMkLst>
            <pc:docMk/>
            <pc:sldMk cId="2112600654" sldId="292"/>
            <ac:spMk id="6" creationId="{A7D1F014-FF82-4F8A-8B4A-D651CE24EF07}"/>
          </ac:spMkLst>
        </pc:spChg>
        <pc:spChg chg="add mod">
          <ac:chgData name="JAIN Ronak/HIGHBAR/H.O." userId="724cfea4-c2b4-4f9d-b921-b4f53a625639" providerId="ADAL" clId="{18CC38E2-DEE7-41FC-BF9B-832418402348}" dt="2024-08-01T17:15:41.479" v="187"/>
          <ac:spMkLst>
            <pc:docMk/>
            <pc:sldMk cId="2112600654" sldId="292"/>
            <ac:spMk id="7" creationId="{A96C3EF3-BDF0-4DB9-AB08-F24AA3300794}"/>
          </ac:spMkLst>
        </pc:spChg>
        <pc:spChg chg="add mod">
          <ac:chgData name="JAIN Ronak/HIGHBAR/H.O." userId="724cfea4-c2b4-4f9d-b921-b4f53a625639" providerId="ADAL" clId="{18CC38E2-DEE7-41FC-BF9B-832418402348}" dt="2024-08-01T17:15:41.479" v="189"/>
          <ac:spMkLst>
            <pc:docMk/>
            <pc:sldMk cId="2112600654" sldId="292"/>
            <ac:spMk id="8" creationId="{479DD051-D477-4F3B-842B-60C79D39FCF0}"/>
          </ac:spMkLst>
        </pc:spChg>
        <pc:spChg chg="add mod">
          <ac:chgData name="JAIN Ronak/HIGHBAR/H.O." userId="724cfea4-c2b4-4f9d-b921-b4f53a625639" providerId="ADAL" clId="{18CC38E2-DEE7-41FC-BF9B-832418402348}" dt="2024-08-01T17:15:41.479" v="191"/>
          <ac:spMkLst>
            <pc:docMk/>
            <pc:sldMk cId="2112600654" sldId="292"/>
            <ac:spMk id="9" creationId="{2C238B4A-6928-41AC-8FFF-281856478C89}"/>
          </ac:spMkLst>
        </pc:spChg>
        <pc:spChg chg="add mod">
          <ac:chgData name="JAIN Ronak/HIGHBAR/H.O." userId="724cfea4-c2b4-4f9d-b921-b4f53a625639" providerId="ADAL" clId="{18CC38E2-DEE7-41FC-BF9B-832418402348}" dt="2024-08-01T17:15:41.479" v="193"/>
          <ac:spMkLst>
            <pc:docMk/>
            <pc:sldMk cId="2112600654" sldId="292"/>
            <ac:spMk id="10" creationId="{D01176CE-8DAF-41AE-85D0-BCCEACC70D76}"/>
          </ac:spMkLst>
        </pc:spChg>
        <pc:spChg chg="mod">
          <ac:chgData name="JAIN Ronak/HIGHBAR/H.O." userId="724cfea4-c2b4-4f9d-b921-b4f53a625639" providerId="ADAL" clId="{18CC38E2-DEE7-41FC-BF9B-832418402348}" dt="2024-08-01T17:15:45.183" v="202"/>
          <ac:spMkLst>
            <pc:docMk/>
            <pc:sldMk cId="2112600654" sldId="292"/>
            <ac:spMk id="25" creationId="{00000000-0000-0000-0000-000000000000}"/>
          </ac:spMkLst>
        </pc:spChg>
        <pc:graphicFrameChg chg="mod">
          <ac:chgData name="JAIN Ronak/HIGHBAR/H.O." userId="724cfea4-c2b4-4f9d-b921-b4f53a625639" providerId="ADAL" clId="{18CC38E2-DEE7-41FC-BF9B-832418402348}" dt="2024-08-01T17:15:41.411" v="144"/>
          <ac:graphicFrameMkLst>
            <pc:docMk/>
            <pc:sldMk cId="2112600654" sldId="292"/>
            <ac:graphicFrameMk id="2" creationId="{00000000-0000-0000-0000-000000000000}"/>
          </ac:graphicFrameMkLst>
        </pc:graphicFrameChg>
        <pc:graphicFrameChg chg="mod">
          <ac:chgData name="JAIN Ronak/HIGHBAR/H.O." userId="724cfea4-c2b4-4f9d-b921-b4f53a625639" providerId="ADAL" clId="{18CC38E2-DEE7-41FC-BF9B-832418402348}" dt="2024-08-01T17:15:41.411" v="148"/>
          <ac:graphicFrameMkLst>
            <pc:docMk/>
            <pc:sldMk cId="2112600654" sldId="292"/>
            <ac:graphicFrameMk id="3" creationId="{00000000-0000-0000-0000-000000000000}"/>
          </ac:graphicFrameMkLst>
        </pc:graphicFrameChg>
        <pc:picChg chg="add mod">
          <ac:chgData name="JAIN Ronak/HIGHBAR/H.O." userId="724cfea4-c2b4-4f9d-b921-b4f53a625639" providerId="ADAL" clId="{18CC38E2-DEE7-41FC-BF9B-832418402348}" dt="2024-08-01T17:15:45.195" v="203"/>
          <ac:picMkLst>
            <pc:docMk/>
            <pc:sldMk cId="2112600654" sldId="292"/>
            <ac:picMk id="11" creationId="{0D0D2564-303F-FF8A-DB89-4A60E29D4044}"/>
          </ac:picMkLst>
        </pc:picChg>
      </pc:sldChg>
      <pc:sldChg chg="modSp add del mod">
        <pc:chgData name="JAIN Ronak/HIGHBAR/H.O." userId="724cfea4-c2b4-4f9d-b921-b4f53a625639" providerId="ADAL" clId="{18CC38E2-DEE7-41FC-BF9B-832418402348}" dt="2024-08-01T17:18:37.930" v="293" actId="47"/>
        <pc:sldMkLst>
          <pc:docMk/>
          <pc:sldMk cId="2143675578" sldId="293"/>
        </pc:sldMkLst>
        <pc:spChg chg="mod">
          <ac:chgData name="JAIN Ronak/HIGHBAR/H.O." userId="724cfea4-c2b4-4f9d-b921-b4f53a625639" providerId="ADAL" clId="{18CC38E2-DEE7-41FC-BF9B-832418402348}" dt="2024-08-01T17:15:45.412" v="241"/>
          <ac:spMkLst>
            <pc:docMk/>
            <pc:sldMk cId="2143675578" sldId="293"/>
            <ac:spMk id="3" creationId="{00000000-0000-0000-0000-000000000000}"/>
          </ac:spMkLst>
        </pc:spChg>
        <pc:spChg chg="mod">
          <ac:chgData name="JAIN Ronak/HIGHBAR/H.O." userId="724cfea4-c2b4-4f9d-b921-b4f53a625639" providerId="ADAL" clId="{18CC38E2-DEE7-41FC-BF9B-832418402348}" dt="2024-08-01T17:15:45.428" v="250"/>
          <ac:spMkLst>
            <pc:docMk/>
            <pc:sldMk cId="2143675578" sldId="293"/>
            <ac:spMk id="25" creationId="{00000000-0000-0000-0000-000000000000}"/>
          </ac:spMkLst>
        </pc:spChg>
      </pc:sldChg>
      <pc:sldMasterChg chg="add addSldLayout">
        <pc:chgData name="JAIN Ronak/HIGHBAR/H.O." userId="724cfea4-c2b4-4f9d-b921-b4f53a625639" providerId="ADAL" clId="{18CC38E2-DEE7-41FC-BF9B-832418402348}" dt="2024-08-01T17:15:41.369" v="138"/>
        <pc:sldMasterMkLst>
          <pc:docMk/>
          <pc:sldMasterMk cId="96620983" sldId="2147483661"/>
        </pc:sldMasterMkLst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2013311217" sldId="2147483660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3188942696" sldId="2147483662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4070547603" sldId="2147483663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3475991208" sldId="2147483664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2673139839" sldId="2147483665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2202654496" sldId="2147483666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2633665080" sldId="2147483667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440905206" sldId="2147483668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1123023190" sldId="2147483669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572304691" sldId="2147483670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2810465209" sldId="2147483671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3977098799" sldId="2147483672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4187639462" sldId="2147483673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3888368451" sldId="2147483674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1667866113" sldId="2147483675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1364225714" sldId="2147483676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3966082001" sldId="2147483677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873402929" sldId="2147483678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4287305571" sldId="2147483679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3029693822" sldId="2147483680"/>
          </pc:sldLayoutMkLst>
        </pc:sldLayoutChg>
        <pc:sldLayoutChg chg="ad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96620983" sldId="2147483661"/>
            <pc:sldLayoutMk cId="3691972322" sldId="2147483681"/>
          </pc:sldLayoutMkLst>
        </pc:sldLayoutChg>
        <pc:sldLayoutChg chg="add replId">
          <pc:chgData name="JAIN Ronak/HIGHBAR/H.O." userId="724cfea4-c2b4-4f9d-b921-b4f53a625639" providerId="ADAL" clId="{18CC38E2-DEE7-41FC-BF9B-832418402348}" dt="2024-08-01T17:15:41.369" v="138"/>
          <pc:sldLayoutMkLst>
            <pc:docMk/>
            <pc:sldMasterMk cId="96620983" sldId="2147483661"/>
            <pc:sldLayoutMk cId="4027392665" sldId="2147483700"/>
          </pc:sldLayoutMkLst>
        </pc:sldLayoutChg>
      </pc:sldMasterChg>
      <pc:sldMasterChg chg="replId modSldLayout">
        <pc:chgData name="JAIN Ronak/HIGHBAR/H.O." userId="724cfea4-c2b4-4f9d-b921-b4f53a625639" providerId="ADAL" clId="{18CC38E2-DEE7-41FC-BF9B-832418402348}" dt="2024-08-01T17:15:41.029" v="129"/>
        <pc:sldMasterMkLst>
          <pc:docMk/>
          <pc:sldMasterMk cId="2329888832" sldId="2147483699"/>
        </pc:sldMasterMkLst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828985801" sldId="2147483682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1312709870" sldId="2147483683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766139702" sldId="2147483684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407124657" sldId="2147483685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3275604961" sldId="2147483686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3606890581" sldId="2147483687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898052790" sldId="2147483688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789360794" sldId="2147483689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446593845" sldId="2147483690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3459751847" sldId="2147483691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2232626221" sldId="2147483692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2799722229" sldId="2147483693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228975198" sldId="2147483694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1039043216" sldId="2147483695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3556154092" sldId="2147483696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3872419790" sldId="2147483697"/>
          </pc:sldLayoutMkLst>
        </pc:sldLayoutChg>
        <pc:sldLayoutChg chg="replId">
          <pc:chgData name="JAIN Ronak/HIGHBAR/H.O." userId="724cfea4-c2b4-4f9d-b921-b4f53a625639" providerId="ADAL" clId="{18CC38E2-DEE7-41FC-BF9B-832418402348}" dt="2024-08-01T17:15:41.029" v="129"/>
          <pc:sldLayoutMkLst>
            <pc:docMk/>
            <pc:sldMasterMk cId="2329888832" sldId="2147483699"/>
            <pc:sldLayoutMk cId="3686566917" sldId="2147483698"/>
          </pc:sldLayoutMkLst>
        </pc:sldLayoutChg>
      </pc:sldMasterChg>
      <pc:sldMasterChg chg="addSp">
        <pc:chgData name="JAIN Ronak/HIGHBAR/H.O." userId="724cfea4-c2b4-4f9d-b921-b4f53a625639" providerId="ADAL" clId="{18CC38E2-DEE7-41FC-BF9B-832418402348}" dt="2024-08-01T17:17:09.582" v="268"/>
        <pc:sldMasterMkLst>
          <pc:docMk/>
          <pc:sldMasterMk cId="1841503131" sldId="2147483701"/>
        </pc:sldMasterMkLst>
        <pc:spChg chg="add">
          <ac:chgData name="JAIN Ronak/HIGHBAR/H.O." userId="724cfea4-c2b4-4f9d-b921-b4f53a625639" providerId="ADAL" clId="{18CC38E2-DEE7-41FC-BF9B-832418402348}" dt="2024-08-01T17:17:09.582" v="268"/>
          <ac:spMkLst>
            <pc:docMk/>
            <pc:sldMasterMk cId="1841503131" sldId="2147483701"/>
            <ac:spMk id="11" creationId="{02744E4D-C2DE-21A8-8F46-4F0D39D7868B}"/>
          </ac:spMkLst>
        </pc:spChg>
        <pc:spChg chg="add">
          <ac:chgData name="JAIN Ronak/HIGHBAR/H.O." userId="724cfea4-c2b4-4f9d-b921-b4f53a625639" providerId="ADAL" clId="{18CC38E2-DEE7-41FC-BF9B-832418402348}" dt="2024-08-01T17:17:09.582" v="268"/>
          <ac:spMkLst>
            <pc:docMk/>
            <pc:sldMasterMk cId="1841503131" sldId="2147483701"/>
            <ac:spMk id="12" creationId="{A283DBE8-E485-5E79-F03E-AB4A6D6936B8}"/>
          </ac:spMkLst>
        </pc:spChg>
      </pc:sldMasterChg>
      <pc:sldMasterChg chg="del delSldLayout">
        <pc:chgData name="JAIN Ronak/HIGHBAR/H.O." userId="724cfea4-c2b4-4f9d-b921-b4f53a625639" providerId="ADAL" clId="{18CC38E2-DEE7-41FC-BF9B-832418402348}" dt="2024-08-01T17:18:42.031" v="299" actId="47"/>
        <pc:sldMasterMkLst>
          <pc:docMk/>
          <pc:sldMasterMk cId="1985820210" sldId="2147483724"/>
        </pc:sldMasterMkLst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2702389207" sldId="2147483725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221586641" sldId="2147483726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1322844790" sldId="2147483727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3442373111" sldId="2147483728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2741988492" sldId="2147483729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3330393189" sldId="2147483730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4002131697" sldId="2147483731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1749053430" sldId="2147483732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2659867076" sldId="2147483733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3322727728" sldId="2147483734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1454064600" sldId="2147483735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2.031" v="299" actId="47"/>
          <pc:sldLayoutMkLst>
            <pc:docMk/>
            <pc:sldMasterMk cId="1985820210" sldId="2147483724"/>
            <pc:sldLayoutMk cId="707611973" sldId="2147483736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41.019" v="298" actId="47"/>
          <pc:sldLayoutMkLst>
            <pc:docMk/>
            <pc:sldMasterMk cId="1985820210" sldId="2147483724"/>
            <pc:sldLayoutMk cId="1042136414" sldId="2147483737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39.914" v="296" actId="47"/>
          <pc:sldLayoutMkLst>
            <pc:docMk/>
            <pc:sldMasterMk cId="1985820210" sldId="2147483724"/>
            <pc:sldLayoutMk cId="4024145948" sldId="2147483738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39.168" v="295" actId="47"/>
          <pc:sldLayoutMkLst>
            <pc:docMk/>
            <pc:sldMasterMk cId="1985820210" sldId="2147483724"/>
            <pc:sldLayoutMk cId="2138228596" sldId="2147483739"/>
          </pc:sldLayoutMkLst>
        </pc:sldLayoutChg>
        <pc:sldLayoutChg chg="del">
          <pc:chgData name="JAIN Ronak/HIGHBAR/H.O." userId="724cfea4-c2b4-4f9d-b921-b4f53a625639" providerId="ADAL" clId="{18CC38E2-DEE7-41FC-BF9B-832418402348}" dt="2024-08-01T17:18:38.479" v="294" actId="47"/>
          <pc:sldLayoutMkLst>
            <pc:docMk/>
            <pc:sldMasterMk cId="1985820210" sldId="2147483724"/>
            <pc:sldLayoutMk cId="4124486835" sldId="2147483740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00DC1-1479-41D0-8021-32D23AD26B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02D0F9-ED5F-401C-9974-CB4E9BD28FFB}">
      <dgm:prSet/>
      <dgm:spPr/>
      <dgm:t>
        <a:bodyPr/>
        <a:lstStyle/>
        <a:p>
          <a:r>
            <a:rPr lang="en-IN" dirty="0"/>
            <a:t>Feedback forms </a:t>
          </a:r>
          <a:endParaRPr lang="en-US" dirty="0"/>
        </a:p>
      </dgm:t>
    </dgm:pt>
    <dgm:pt modelId="{C32939FF-7ACE-4232-A03D-144E3CB09B31}" type="parTrans" cxnId="{55E186C7-A693-4981-ADA4-C356D171C152}">
      <dgm:prSet/>
      <dgm:spPr/>
      <dgm:t>
        <a:bodyPr/>
        <a:lstStyle/>
        <a:p>
          <a:endParaRPr lang="en-US"/>
        </a:p>
      </dgm:t>
    </dgm:pt>
    <dgm:pt modelId="{217CF473-D288-4979-91E9-48E08FE8E426}" type="sibTrans" cxnId="{55E186C7-A693-4981-ADA4-C356D171C152}">
      <dgm:prSet/>
      <dgm:spPr/>
      <dgm:t>
        <a:bodyPr/>
        <a:lstStyle/>
        <a:p>
          <a:endParaRPr lang="en-US"/>
        </a:p>
      </dgm:t>
    </dgm:pt>
    <dgm:pt modelId="{CB6C0ECF-E61D-4E6A-A061-4D25A7171400}">
      <dgm:prSet/>
      <dgm:spPr/>
      <dgm:t>
        <a:bodyPr/>
        <a:lstStyle/>
        <a:p>
          <a:r>
            <a:rPr lang="en-IN" dirty="0"/>
            <a:t>Grievance Management</a:t>
          </a:r>
          <a:endParaRPr lang="en-US" dirty="0"/>
        </a:p>
      </dgm:t>
    </dgm:pt>
    <dgm:pt modelId="{229FAC95-9CE5-4F45-AC94-E58A49C6A0B3}" type="parTrans" cxnId="{616AB2EF-D051-4215-BE0E-DB2D2DC0C285}">
      <dgm:prSet/>
      <dgm:spPr/>
      <dgm:t>
        <a:bodyPr/>
        <a:lstStyle/>
        <a:p>
          <a:endParaRPr lang="en-US"/>
        </a:p>
      </dgm:t>
    </dgm:pt>
    <dgm:pt modelId="{397B394B-D15C-4B6F-A44A-1B7E4F27666D}" type="sibTrans" cxnId="{616AB2EF-D051-4215-BE0E-DB2D2DC0C285}">
      <dgm:prSet/>
      <dgm:spPr/>
      <dgm:t>
        <a:bodyPr/>
        <a:lstStyle/>
        <a:p>
          <a:endParaRPr lang="en-US"/>
        </a:p>
      </dgm:t>
    </dgm:pt>
    <dgm:pt modelId="{F1E61C21-BDA4-4B45-8F20-AF221F12D6D0}">
      <dgm:prSet/>
      <dgm:spPr/>
      <dgm:t>
        <a:bodyPr/>
        <a:lstStyle/>
        <a:p>
          <a:r>
            <a:rPr lang="en-IN" dirty="0"/>
            <a:t>Social Media </a:t>
          </a:r>
          <a:endParaRPr lang="en-US" dirty="0"/>
        </a:p>
      </dgm:t>
    </dgm:pt>
    <dgm:pt modelId="{62C82680-320E-46C3-BB95-A53D4CF90203}" type="parTrans" cxnId="{93202726-2B03-4192-8E93-2BA23E89796B}">
      <dgm:prSet/>
      <dgm:spPr/>
      <dgm:t>
        <a:bodyPr/>
        <a:lstStyle/>
        <a:p>
          <a:endParaRPr lang="en-US"/>
        </a:p>
      </dgm:t>
    </dgm:pt>
    <dgm:pt modelId="{3C747D9F-E38D-4195-9333-AC1D5221526D}" type="sibTrans" cxnId="{93202726-2B03-4192-8E93-2BA23E89796B}">
      <dgm:prSet/>
      <dgm:spPr/>
      <dgm:t>
        <a:bodyPr/>
        <a:lstStyle/>
        <a:p>
          <a:endParaRPr lang="en-US"/>
        </a:p>
      </dgm:t>
    </dgm:pt>
    <dgm:pt modelId="{FB265AEF-A2EE-43E0-8584-558713D39B2C}">
      <dgm:prSet/>
      <dgm:spPr/>
      <dgm:t>
        <a:bodyPr/>
        <a:lstStyle/>
        <a:p>
          <a:r>
            <a:rPr lang="en-IN" dirty="0"/>
            <a:t>Net Promoter Score (NPS)</a:t>
          </a:r>
          <a:endParaRPr lang="en-US" dirty="0"/>
        </a:p>
      </dgm:t>
    </dgm:pt>
    <dgm:pt modelId="{95D5D8A2-5D9A-4C4D-B0E4-1DAE71F97B8B}" type="parTrans" cxnId="{4DDF7102-F201-4C0E-9C13-521CDEFC5CAA}">
      <dgm:prSet/>
      <dgm:spPr/>
      <dgm:t>
        <a:bodyPr/>
        <a:lstStyle/>
        <a:p>
          <a:endParaRPr lang="en-US"/>
        </a:p>
      </dgm:t>
    </dgm:pt>
    <dgm:pt modelId="{4277E616-0F4B-46FB-94A0-DB76E4303A5B}" type="sibTrans" cxnId="{4DDF7102-F201-4C0E-9C13-521CDEFC5CAA}">
      <dgm:prSet/>
      <dgm:spPr/>
      <dgm:t>
        <a:bodyPr/>
        <a:lstStyle/>
        <a:p>
          <a:endParaRPr lang="en-US"/>
        </a:p>
      </dgm:t>
    </dgm:pt>
    <dgm:pt modelId="{2365766F-6970-479B-88B4-97C1561FF82C}">
      <dgm:prSet/>
      <dgm:spPr/>
      <dgm:t>
        <a:bodyPr/>
        <a:lstStyle/>
        <a:p>
          <a:r>
            <a:rPr lang="en-IN" dirty="0"/>
            <a:t>Prioritize Customer based on A,B,C Analysis</a:t>
          </a:r>
          <a:endParaRPr lang="en-US" dirty="0"/>
        </a:p>
      </dgm:t>
    </dgm:pt>
    <dgm:pt modelId="{EC354E0E-FBC7-4C34-8697-1C71AC4609B3}" type="parTrans" cxnId="{1632B738-ACA9-4D33-B292-F71801B5362C}">
      <dgm:prSet/>
      <dgm:spPr/>
      <dgm:t>
        <a:bodyPr/>
        <a:lstStyle/>
        <a:p>
          <a:endParaRPr lang="en-US"/>
        </a:p>
      </dgm:t>
    </dgm:pt>
    <dgm:pt modelId="{B88EF533-EACF-4B45-8F17-FA08A9BA6834}" type="sibTrans" cxnId="{1632B738-ACA9-4D33-B292-F71801B5362C}">
      <dgm:prSet/>
      <dgm:spPr/>
      <dgm:t>
        <a:bodyPr/>
        <a:lstStyle/>
        <a:p>
          <a:endParaRPr lang="en-US"/>
        </a:p>
      </dgm:t>
    </dgm:pt>
    <dgm:pt modelId="{0937EE9E-2ABE-445A-B3E0-9CB5D57B6D6E}" type="pres">
      <dgm:prSet presAssocID="{74600DC1-1479-41D0-8021-32D23AD26B8B}" presName="linear" presStyleCnt="0">
        <dgm:presLayoutVars>
          <dgm:animLvl val="lvl"/>
          <dgm:resizeHandles val="exact"/>
        </dgm:presLayoutVars>
      </dgm:prSet>
      <dgm:spPr/>
    </dgm:pt>
    <dgm:pt modelId="{CF6E9C07-204C-4024-8241-7E39D917B9B3}" type="pres">
      <dgm:prSet presAssocID="{4002D0F9-ED5F-401C-9974-CB4E9BD28F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86B629-475F-4082-9DDE-E876300C8B66}" type="pres">
      <dgm:prSet presAssocID="{217CF473-D288-4979-91E9-48E08FE8E426}" presName="spacer" presStyleCnt="0"/>
      <dgm:spPr/>
    </dgm:pt>
    <dgm:pt modelId="{F6BC8DEA-8C91-43C7-BA76-DE25D82AAB8E}" type="pres">
      <dgm:prSet presAssocID="{CB6C0ECF-E61D-4E6A-A061-4D25A71714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9C868A5-7C2C-41E4-9AF3-83427F4967BC}" type="pres">
      <dgm:prSet presAssocID="{397B394B-D15C-4B6F-A44A-1B7E4F27666D}" presName="spacer" presStyleCnt="0"/>
      <dgm:spPr/>
    </dgm:pt>
    <dgm:pt modelId="{1985AAC0-3C86-459A-8EF6-D978A478BCC4}" type="pres">
      <dgm:prSet presAssocID="{F1E61C21-BDA4-4B45-8F20-AF221F12D6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4CEB22-9080-47C3-804E-7DDD39138666}" type="pres">
      <dgm:prSet presAssocID="{3C747D9F-E38D-4195-9333-AC1D5221526D}" presName="spacer" presStyleCnt="0"/>
      <dgm:spPr/>
    </dgm:pt>
    <dgm:pt modelId="{8B7913A6-49BE-4D7F-AFC3-2D62B09A4607}" type="pres">
      <dgm:prSet presAssocID="{FB265AEF-A2EE-43E0-8584-558713D39B2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1691223-42A3-4AC6-A117-F43EE5A7F4E9}" type="pres">
      <dgm:prSet presAssocID="{4277E616-0F4B-46FB-94A0-DB76E4303A5B}" presName="spacer" presStyleCnt="0"/>
      <dgm:spPr/>
    </dgm:pt>
    <dgm:pt modelId="{C04B261C-D863-4A87-A7A7-99EC7FA4F60E}" type="pres">
      <dgm:prSet presAssocID="{2365766F-6970-479B-88B4-97C1561FF82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DDF7102-F201-4C0E-9C13-521CDEFC5CAA}" srcId="{74600DC1-1479-41D0-8021-32D23AD26B8B}" destId="{FB265AEF-A2EE-43E0-8584-558713D39B2C}" srcOrd="3" destOrd="0" parTransId="{95D5D8A2-5D9A-4C4D-B0E4-1DAE71F97B8B}" sibTransId="{4277E616-0F4B-46FB-94A0-DB76E4303A5B}"/>
    <dgm:cxn modelId="{93202726-2B03-4192-8E93-2BA23E89796B}" srcId="{74600DC1-1479-41D0-8021-32D23AD26B8B}" destId="{F1E61C21-BDA4-4B45-8F20-AF221F12D6D0}" srcOrd="2" destOrd="0" parTransId="{62C82680-320E-46C3-BB95-A53D4CF90203}" sibTransId="{3C747D9F-E38D-4195-9333-AC1D5221526D}"/>
    <dgm:cxn modelId="{1632B738-ACA9-4D33-B292-F71801B5362C}" srcId="{74600DC1-1479-41D0-8021-32D23AD26B8B}" destId="{2365766F-6970-479B-88B4-97C1561FF82C}" srcOrd="4" destOrd="0" parTransId="{EC354E0E-FBC7-4C34-8697-1C71AC4609B3}" sibTransId="{B88EF533-EACF-4B45-8F17-FA08A9BA6834}"/>
    <dgm:cxn modelId="{9B7FF779-26CC-43BE-A110-330278B1A832}" type="presOf" srcId="{4002D0F9-ED5F-401C-9974-CB4E9BD28FFB}" destId="{CF6E9C07-204C-4024-8241-7E39D917B9B3}" srcOrd="0" destOrd="0" presId="urn:microsoft.com/office/officeart/2005/8/layout/vList2"/>
    <dgm:cxn modelId="{5284615A-2877-4D68-B48D-A299289A1A36}" type="presOf" srcId="{FB265AEF-A2EE-43E0-8584-558713D39B2C}" destId="{8B7913A6-49BE-4D7F-AFC3-2D62B09A4607}" srcOrd="0" destOrd="0" presId="urn:microsoft.com/office/officeart/2005/8/layout/vList2"/>
    <dgm:cxn modelId="{35DEC896-96D2-42F3-B9A4-66074C8C1964}" type="presOf" srcId="{2365766F-6970-479B-88B4-97C1561FF82C}" destId="{C04B261C-D863-4A87-A7A7-99EC7FA4F60E}" srcOrd="0" destOrd="0" presId="urn:microsoft.com/office/officeart/2005/8/layout/vList2"/>
    <dgm:cxn modelId="{3C60539D-A965-4C55-BA74-50996D93B6A1}" type="presOf" srcId="{F1E61C21-BDA4-4B45-8F20-AF221F12D6D0}" destId="{1985AAC0-3C86-459A-8EF6-D978A478BCC4}" srcOrd="0" destOrd="0" presId="urn:microsoft.com/office/officeart/2005/8/layout/vList2"/>
    <dgm:cxn modelId="{55E186C7-A693-4981-ADA4-C356D171C152}" srcId="{74600DC1-1479-41D0-8021-32D23AD26B8B}" destId="{4002D0F9-ED5F-401C-9974-CB4E9BD28FFB}" srcOrd="0" destOrd="0" parTransId="{C32939FF-7ACE-4232-A03D-144E3CB09B31}" sibTransId="{217CF473-D288-4979-91E9-48E08FE8E426}"/>
    <dgm:cxn modelId="{69E0F4D7-1BEE-4AC8-A3B8-C8EF83814962}" type="presOf" srcId="{CB6C0ECF-E61D-4E6A-A061-4D25A7171400}" destId="{F6BC8DEA-8C91-43C7-BA76-DE25D82AAB8E}" srcOrd="0" destOrd="0" presId="urn:microsoft.com/office/officeart/2005/8/layout/vList2"/>
    <dgm:cxn modelId="{DFBC39E6-0FBB-4FCA-998C-18E4740CA66B}" type="presOf" srcId="{74600DC1-1479-41D0-8021-32D23AD26B8B}" destId="{0937EE9E-2ABE-445A-B3E0-9CB5D57B6D6E}" srcOrd="0" destOrd="0" presId="urn:microsoft.com/office/officeart/2005/8/layout/vList2"/>
    <dgm:cxn modelId="{616AB2EF-D051-4215-BE0E-DB2D2DC0C285}" srcId="{74600DC1-1479-41D0-8021-32D23AD26B8B}" destId="{CB6C0ECF-E61D-4E6A-A061-4D25A7171400}" srcOrd="1" destOrd="0" parTransId="{229FAC95-9CE5-4F45-AC94-E58A49C6A0B3}" sibTransId="{397B394B-D15C-4B6F-A44A-1B7E4F27666D}"/>
    <dgm:cxn modelId="{6DDB05D0-3DCF-4AE2-8C6C-5B3B49E59D3A}" type="presParOf" srcId="{0937EE9E-2ABE-445A-B3E0-9CB5D57B6D6E}" destId="{CF6E9C07-204C-4024-8241-7E39D917B9B3}" srcOrd="0" destOrd="0" presId="urn:microsoft.com/office/officeart/2005/8/layout/vList2"/>
    <dgm:cxn modelId="{9AFCE0BC-D512-49E7-8FC0-E381B7DB7638}" type="presParOf" srcId="{0937EE9E-2ABE-445A-B3E0-9CB5D57B6D6E}" destId="{2686B629-475F-4082-9DDE-E876300C8B66}" srcOrd="1" destOrd="0" presId="urn:microsoft.com/office/officeart/2005/8/layout/vList2"/>
    <dgm:cxn modelId="{73846124-F3B8-43C5-BC86-EA22AED7F984}" type="presParOf" srcId="{0937EE9E-2ABE-445A-B3E0-9CB5D57B6D6E}" destId="{F6BC8DEA-8C91-43C7-BA76-DE25D82AAB8E}" srcOrd="2" destOrd="0" presId="urn:microsoft.com/office/officeart/2005/8/layout/vList2"/>
    <dgm:cxn modelId="{90ACD0D7-551A-48DB-92C6-E5B715413AC4}" type="presParOf" srcId="{0937EE9E-2ABE-445A-B3E0-9CB5D57B6D6E}" destId="{C9C868A5-7C2C-41E4-9AF3-83427F4967BC}" srcOrd="3" destOrd="0" presId="urn:microsoft.com/office/officeart/2005/8/layout/vList2"/>
    <dgm:cxn modelId="{603C3AE2-17AA-4C87-AA74-0CE8DFC93B78}" type="presParOf" srcId="{0937EE9E-2ABE-445A-B3E0-9CB5D57B6D6E}" destId="{1985AAC0-3C86-459A-8EF6-D978A478BCC4}" srcOrd="4" destOrd="0" presId="urn:microsoft.com/office/officeart/2005/8/layout/vList2"/>
    <dgm:cxn modelId="{C478005E-6690-49DD-BA6B-2706686CB29A}" type="presParOf" srcId="{0937EE9E-2ABE-445A-B3E0-9CB5D57B6D6E}" destId="{774CEB22-9080-47C3-804E-7DDD39138666}" srcOrd="5" destOrd="0" presId="urn:microsoft.com/office/officeart/2005/8/layout/vList2"/>
    <dgm:cxn modelId="{4E723DB1-C839-4675-A317-88C78E10D7FA}" type="presParOf" srcId="{0937EE9E-2ABE-445A-B3E0-9CB5D57B6D6E}" destId="{8B7913A6-49BE-4D7F-AFC3-2D62B09A4607}" srcOrd="6" destOrd="0" presId="urn:microsoft.com/office/officeart/2005/8/layout/vList2"/>
    <dgm:cxn modelId="{B5B8C15D-8366-495C-8931-8A14A81E6136}" type="presParOf" srcId="{0937EE9E-2ABE-445A-B3E0-9CB5D57B6D6E}" destId="{01691223-42A3-4AC6-A117-F43EE5A7F4E9}" srcOrd="7" destOrd="0" presId="urn:microsoft.com/office/officeart/2005/8/layout/vList2"/>
    <dgm:cxn modelId="{FCE91B1D-BD7F-4E17-BC22-B698F522B4E8}" type="presParOf" srcId="{0937EE9E-2ABE-445A-B3E0-9CB5D57B6D6E}" destId="{C04B261C-D863-4A87-A7A7-99EC7FA4F6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5636A-63E9-4563-92DC-67162F1A501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E9464E-320E-4495-9035-4FC5985FA89C}">
      <dgm:prSet/>
      <dgm:spPr/>
      <dgm:t>
        <a:bodyPr/>
        <a:lstStyle/>
        <a:p>
          <a:r>
            <a:rPr lang="en-US" b="0" i="0" baseline="0" dirty="0"/>
            <a:t>Overview </a:t>
          </a:r>
          <a:endParaRPr lang="en-US" dirty="0"/>
        </a:p>
      </dgm:t>
    </dgm:pt>
    <dgm:pt modelId="{858936A1-4E64-4FEC-933D-8374B1DC7BDD}" type="parTrans" cxnId="{96E82102-DFFF-484D-A1FA-856594A072D3}">
      <dgm:prSet/>
      <dgm:spPr/>
      <dgm:t>
        <a:bodyPr/>
        <a:lstStyle/>
        <a:p>
          <a:endParaRPr lang="en-US"/>
        </a:p>
      </dgm:t>
    </dgm:pt>
    <dgm:pt modelId="{044B2029-1DFD-4C09-B600-5B8CF1511C80}" type="sibTrans" cxnId="{96E82102-DFFF-484D-A1FA-856594A072D3}">
      <dgm:prSet/>
      <dgm:spPr/>
      <dgm:t>
        <a:bodyPr/>
        <a:lstStyle/>
        <a:p>
          <a:endParaRPr lang="en-US"/>
        </a:p>
      </dgm:t>
    </dgm:pt>
    <dgm:pt modelId="{929565AB-8956-4D74-85A4-4FD68607C5E1}">
      <dgm:prSet/>
      <dgm:spPr/>
      <dgm:t>
        <a:bodyPr/>
        <a:lstStyle/>
        <a:p>
          <a:r>
            <a:rPr lang="en-US" b="0" i="0" baseline="0" dirty="0"/>
            <a:t>Statistics on customer service impact. </a:t>
          </a:r>
          <a:endParaRPr lang="en-US" dirty="0"/>
        </a:p>
      </dgm:t>
    </dgm:pt>
    <dgm:pt modelId="{55A4F8FD-7B6B-4377-A5E5-D0D93FF8AFE6}" type="parTrans" cxnId="{B7A2D708-4C23-4A88-9407-DBE77A714488}">
      <dgm:prSet/>
      <dgm:spPr/>
      <dgm:t>
        <a:bodyPr/>
        <a:lstStyle/>
        <a:p>
          <a:endParaRPr lang="en-US"/>
        </a:p>
      </dgm:t>
    </dgm:pt>
    <dgm:pt modelId="{177D1960-3C9F-4072-9595-CC3738DF3989}" type="sibTrans" cxnId="{B7A2D708-4C23-4A88-9407-DBE77A714488}">
      <dgm:prSet/>
      <dgm:spPr/>
      <dgm:t>
        <a:bodyPr/>
        <a:lstStyle/>
        <a:p>
          <a:endParaRPr lang="en-US"/>
        </a:p>
      </dgm:t>
    </dgm:pt>
    <dgm:pt modelId="{2EBD96CB-DC32-4A2D-AF8B-E4B995637487}">
      <dgm:prSet/>
      <dgm:spPr/>
      <dgm:t>
        <a:bodyPr/>
        <a:lstStyle/>
        <a:p>
          <a:r>
            <a:rPr lang="en-US" b="1" dirty="0"/>
            <a:t>Customer Satisfaction</a:t>
          </a:r>
          <a:endParaRPr lang="en-US" dirty="0"/>
        </a:p>
      </dgm:t>
    </dgm:pt>
    <dgm:pt modelId="{62389A52-4823-48F4-A929-563D9E02101A}" type="parTrans" cxnId="{B6E0ACA1-5C09-46E2-8E3D-D71D3190C32E}">
      <dgm:prSet/>
      <dgm:spPr/>
      <dgm:t>
        <a:bodyPr/>
        <a:lstStyle/>
        <a:p>
          <a:endParaRPr lang="en-US"/>
        </a:p>
      </dgm:t>
    </dgm:pt>
    <dgm:pt modelId="{46029E7D-88B8-4E20-B85D-2F585E6B6C37}" type="sibTrans" cxnId="{B6E0ACA1-5C09-46E2-8E3D-D71D3190C32E}">
      <dgm:prSet/>
      <dgm:spPr/>
      <dgm:t>
        <a:bodyPr/>
        <a:lstStyle/>
        <a:p>
          <a:endParaRPr lang="en-US"/>
        </a:p>
      </dgm:t>
    </dgm:pt>
    <dgm:pt modelId="{C3ED1ED9-F74B-4970-BCDE-F685D7B3B8BA}">
      <dgm:prSet/>
      <dgm:spPr/>
      <dgm:t>
        <a:bodyPr/>
        <a:lstStyle/>
        <a:p>
          <a:r>
            <a:rPr lang="en-US" b="1" dirty="0"/>
            <a:t>Customer Loyalty</a:t>
          </a:r>
          <a:endParaRPr lang="en-US" dirty="0"/>
        </a:p>
      </dgm:t>
    </dgm:pt>
    <dgm:pt modelId="{3096B27D-0018-4BA4-A1E1-0571E9171734}" type="parTrans" cxnId="{9E3ECAC3-5CCA-4479-A164-6D0A0BB6004D}">
      <dgm:prSet/>
      <dgm:spPr/>
      <dgm:t>
        <a:bodyPr/>
        <a:lstStyle/>
        <a:p>
          <a:endParaRPr lang="en-US"/>
        </a:p>
      </dgm:t>
    </dgm:pt>
    <dgm:pt modelId="{A5E219EA-8A00-4C2C-83EC-B5C262D776BA}" type="sibTrans" cxnId="{9E3ECAC3-5CCA-4479-A164-6D0A0BB6004D}">
      <dgm:prSet/>
      <dgm:spPr/>
      <dgm:t>
        <a:bodyPr/>
        <a:lstStyle/>
        <a:p>
          <a:endParaRPr lang="en-US"/>
        </a:p>
      </dgm:t>
    </dgm:pt>
    <dgm:pt modelId="{06BD29E1-E76E-40E6-A97D-B48D2E738F1B}">
      <dgm:prSet/>
      <dgm:spPr/>
      <dgm:t>
        <a:bodyPr/>
        <a:lstStyle/>
        <a:p>
          <a:r>
            <a:rPr lang="en-US" b="1" dirty="0"/>
            <a:t>Brand Reputation</a:t>
          </a:r>
          <a:endParaRPr lang="en-US" dirty="0"/>
        </a:p>
      </dgm:t>
    </dgm:pt>
    <dgm:pt modelId="{993756C1-3567-423F-BB0C-BA6AA27B92A4}" type="parTrans" cxnId="{038F97EF-22DE-45C6-915D-622F1BCFFE37}">
      <dgm:prSet/>
      <dgm:spPr/>
      <dgm:t>
        <a:bodyPr/>
        <a:lstStyle/>
        <a:p>
          <a:endParaRPr lang="en-US"/>
        </a:p>
      </dgm:t>
    </dgm:pt>
    <dgm:pt modelId="{D62DCA9B-3F6C-4171-A90B-C5366CDE74E8}" type="sibTrans" cxnId="{038F97EF-22DE-45C6-915D-622F1BCFFE37}">
      <dgm:prSet/>
      <dgm:spPr/>
      <dgm:t>
        <a:bodyPr/>
        <a:lstStyle/>
        <a:p>
          <a:endParaRPr lang="en-US"/>
        </a:p>
      </dgm:t>
    </dgm:pt>
    <dgm:pt modelId="{873C2227-1318-424A-ADB3-5FDF1B9815EE}" type="pres">
      <dgm:prSet presAssocID="{CE05636A-63E9-4563-92DC-67162F1A501D}" presName="diagram" presStyleCnt="0">
        <dgm:presLayoutVars>
          <dgm:dir/>
          <dgm:resizeHandles val="exact"/>
        </dgm:presLayoutVars>
      </dgm:prSet>
      <dgm:spPr/>
    </dgm:pt>
    <dgm:pt modelId="{744E504C-1B3F-48B8-AA77-06CB16F1952C}" type="pres">
      <dgm:prSet presAssocID="{26E9464E-320E-4495-9035-4FC5985FA89C}" presName="node" presStyleLbl="node1" presStyleIdx="0" presStyleCnt="5">
        <dgm:presLayoutVars>
          <dgm:bulletEnabled val="1"/>
        </dgm:presLayoutVars>
      </dgm:prSet>
      <dgm:spPr/>
    </dgm:pt>
    <dgm:pt modelId="{9DC0CD40-D450-4B1B-B9F6-F1E4CD73A24A}" type="pres">
      <dgm:prSet presAssocID="{044B2029-1DFD-4C09-B600-5B8CF1511C80}" presName="sibTrans" presStyleCnt="0"/>
      <dgm:spPr/>
    </dgm:pt>
    <dgm:pt modelId="{2F9CBC6B-133A-4AD6-97E0-390F4E13B005}" type="pres">
      <dgm:prSet presAssocID="{929565AB-8956-4D74-85A4-4FD68607C5E1}" presName="node" presStyleLbl="node1" presStyleIdx="1" presStyleCnt="5">
        <dgm:presLayoutVars>
          <dgm:bulletEnabled val="1"/>
        </dgm:presLayoutVars>
      </dgm:prSet>
      <dgm:spPr/>
    </dgm:pt>
    <dgm:pt modelId="{E71118A2-37B7-4F4F-BC5C-59CB0935F08E}" type="pres">
      <dgm:prSet presAssocID="{177D1960-3C9F-4072-9595-CC3738DF3989}" presName="sibTrans" presStyleCnt="0"/>
      <dgm:spPr/>
    </dgm:pt>
    <dgm:pt modelId="{46E26A74-753D-4ED9-81F6-39CCB705E634}" type="pres">
      <dgm:prSet presAssocID="{2EBD96CB-DC32-4A2D-AF8B-E4B995637487}" presName="node" presStyleLbl="node1" presStyleIdx="2" presStyleCnt="5">
        <dgm:presLayoutVars>
          <dgm:bulletEnabled val="1"/>
        </dgm:presLayoutVars>
      </dgm:prSet>
      <dgm:spPr/>
    </dgm:pt>
    <dgm:pt modelId="{11A4AC1B-0041-40E5-8A6F-88775BFC6C11}" type="pres">
      <dgm:prSet presAssocID="{46029E7D-88B8-4E20-B85D-2F585E6B6C37}" presName="sibTrans" presStyleCnt="0"/>
      <dgm:spPr/>
    </dgm:pt>
    <dgm:pt modelId="{B11BDA86-AFD2-4173-8131-AB7582992E37}" type="pres">
      <dgm:prSet presAssocID="{C3ED1ED9-F74B-4970-BCDE-F685D7B3B8BA}" presName="node" presStyleLbl="node1" presStyleIdx="3" presStyleCnt="5">
        <dgm:presLayoutVars>
          <dgm:bulletEnabled val="1"/>
        </dgm:presLayoutVars>
      </dgm:prSet>
      <dgm:spPr/>
    </dgm:pt>
    <dgm:pt modelId="{638F9E35-BDC4-4ECD-A888-93FA8B815FC7}" type="pres">
      <dgm:prSet presAssocID="{A5E219EA-8A00-4C2C-83EC-B5C262D776BA}" presName="sibTrans" presStyleCnt="0"/>
      <dgm:spPr/>
    </dgm:pt>
    <dgm:pt modelId="{703FE2BF-DA97-48B4-A8CC-083AF4CE3EC2}" type="pres">
      <dgm:prSet presAssocID="{06BD29E1-E76E-40E6-A97D-B48D2E738F1B}" presName="node" presStyleLbl="node1" presStyleIdx="4" presStyleCnt="5">
        <dgm:presLayoutVars>
          <dgm:bulletEnabled val="1"/>
        </dgm:presLayoutVars>
      </dgm:prSet>
      <dgm:spPr/>
    </dgm:pt>
  </dgm:ptLst>
  <dgm:cxnLst>
    <dgm:cxn modelId="{96E82102-DFFF-484D-A1FA-856594A072D3}" srcId="{CE05636A-63E9-4563-92DC-67162F1A501D}" destId="{26E9464E-320E-4495-9035-4FC5985FA89C}" srcOrd="0" destOrd="0" parTransId="{858936A1-4E64-4FEC-933D-8374B1DC7BDD}" sibTransId="{044B2029-1DFD-4C09-B600-5B8CF1511C80}"/>
    <dgm:cxn modelId="{B7A2D708-4C23-4A88-9407-DBE77A714488}" srcId="{CE05636A-63E9-4563-92DC-67162F1A501D}" destId="{929565AB-8956-4D74-85A4-4FD68607C5E1}" srcOrd="1" destOrd="0" parTransId="{55A4F8FD-7B6B-4377-A5E5-D0D93FF8AFE6}" sibTransId="{177D1960-3C9F-4072-9595-CC3738DF3989}"/>
    <dgm:cxn modelId="{24891D61-6228-4542-989F-BE50225DECE8}" type="presOf" srcId="{06BD29E1-E76E-40E6-A97D-B48D2E738F1B}" destId="{703FE2BF-DA97-48B4-A8CC-083AF4CE3EC2}" srcOrd="0" destOrd="0" presId="urn:microsoft.com/office/officeart/2005/8/layout/default"/>
    <dgm:cxn modelId="{7CCD2765-2115-4185-BB04-0BA880903F1C}" type="presOf" srcId="{CE05636A-63E9-4563-92DC-67162F1A501D}" destId="{873C2227-1318-424A-ADB3-5FDF1B9815EE}" srcOrd="0" destOrd="0" presId="urn:microsoft.com/office/officeart/2005/8/layout/default"/>
    <dgm:cxn modelId="{EE743E73-11D0-4B2B-AA0E-4A56A7BEE869}" type="presOf" srcId="{26E9464E-320E-4495-9035-4FC5985FA89C}" destId="{744E504C-1B3F-48B8-AA77-06CB16F1952C}" srcOrd="0" destOrd="0" presId="urn:microsoft.com/office/officeart/2005/8/layout/default"/>
    <dgm:cxn modelId="{B6E0ACA1-5C09-46E2-8E3D-D71D3190C32E}" srcId="{CE05636A-63E9-4563-92DC-67162F1A501D}" destId="{2EBD96CB-DC32-4A2D-AF8B-E4B995637487}" srcOrd="2" destOrd="0" parTransId="{62389A52-4823-48F4-A929-563D9E02101A}" sibTransId="{46029E7D-88B8-4E20-B85D-2F585E6B6C37}"/>
    <dgm:cxn modelId="{04E3D3B4-C9CF-4541-946D-2C538B268375}" type="presOf" srcId="{2EBD96CB-DC32-4A2D-AF8B-E4B995637487}" destId="{46E26A74-753D-4ED9-81F6-39CCB705E634}" srcOrd="0" destOrd="0" presId="urn:microsoft.com/office/officeart/2005/8/layout/default"/>
    <dgm:cxn modelId="{9E3ECAC3-5CCA-4479-A164-6D0A0BB6004D}" srcId="{CE05636A-63E9-4563-92DC-67162F1A501D}" destId="{C3ED1ED9-F74B-4970-BCDE-F685D7B3B8BA}" srcOrd="3" destOrd="0" parTransId="{3096B27D-0018-4BA4-A1E1-0571E9171734}" sibTransId="{A5E219EA-8A00-4C2C-83EC-B5C262D776BA}"/>
    <dgm:cxn modelId="{09D4F6CD-AC55-4F31-84A2-D1C015F9D5A5}" type="presOf" srcId="{C3ED1ED9-F74B-4970-BCDE-F685D7B3B8BA}" destId="{B11BDA86-AFD2-4173-8131-AB7582992E37}" srcOrd="0" destOrd="0" presId="urn:microsoft.com/office/officeart/2005/8/layout/default"/>
    <dgm:cxn modelId="{0E351CDC-3118-4BAA-BA98-149983995957}" type="presOf" srcId="{929565AB-8956-4D74-85A4-4FD68607C5E1}" destId="{2F9CBC6B-133A-4AD6-97E0-390F4E13B005}" srcOrd="0" destOrd="0" presId="urn:microsoft.com/office/officeart/2005/8/layout/default"/>
    <dgm:cxn modelId="{038F97EF-22DE-45C6-915D-622F1BCFFE37}" srcId="{CE05636A-63E9-4563-92DC-67162F1A501D}" destId="{06BD29E1-E76E-40E6-A97D-B48D2E738F1B}" srcOrd="4" destOrd="0" parTransId="{993756C1-3567-423F-BB0C-BA6AA27B92A4}" sibTransId="{D62DCA9B-3F6C-4171-A90B-C5366CDE74E8}"/>
    <dgm:cxn modelId="{BCCC7A0B-4425-4216-AD61-54F7BE642E71}" type="presParOf" srcId="{873C2227-1318-424A-ADB3-5FDF1B9815EE}" destId="{744E504C-1B3F-48B8-AA77-06CB16F1952C}" srcOrd="0" destOrd="0" presId="urn:microsoft.com/office/officeart/2005/8/layout/default"/>
    <dgm:cxn modelId="{21C1698B-ED07-41D8-B95D-A544594EC991}" type="presParOf" srcId="{873C2227-1318-424A-ADB3-5FDF1B9815EE}" destId="{9DC0CD40-D450-4B1B-B9F6-F1E4CD73A24A}" srcOrd="1" destOrd="0" presId="urn:microsoft.com/office/officeart/2005/8/layout/default"/>
    <dgm:cxn modelId="{B0474341-056A-483A-9011-EED6DA7422AE}" type="presParOf" srcId="{873C2227-1318-424A-ADB3-5FDF1B9815EE}" destId="{2F9CBC6B-133A-4AD6-97E0-390F4E13B005}" srcOrd="2" destOrd="0" presId="urn:microsoft.com/office/officeart/2005/8/layout/default"/>
    <dgm:cxn modelId="{3CFB6026-F8FA-494E-835E-EDAC69AEEC06}" type="presParOf" srcId="{873C2227-1318-424A-ADB3-5FDF1B9815EE}" destId="{E71118A2-37B7-4F4F-BC5C-59CB0935F08E}" srcOrd="3" destOrd="0" presId="urn:microsoft.com/office/officeart/2005/8/layout/default"/>
    <dgm:cxn modelId="{B3B4B2E7-394D-4090-922C-C3EB674E1C65}" type="presParOf" srcId="{873C2227-1318-424A-ADB3-5FDF1B9815EE}" destId="{46E26A74-753D-4ED9-81F6-39CCB705E634}" srcOrd="4" destOrd="0" presId="urn:microsoft.com/office/officeart/2005/8/layout/default"/>
    <dgm:cxn modelId="{41D639DE-36BB-4A03-98B3-6C876E316979}" type="presParOf" srcId="{873C2227-1318-424A-ADB3-5FDF1B9815EE}" destId="{11A4AC1B-0041-40E5-8A6F-88775BFC6C11}" srcOrd="5" destOrd="0" presId="urn:microsoft.com/office/officeart/2005/8/layout/default"/>
    <dgm:cxn modelId="{526C8195-A28F-4467-BB9E-887AA456E228}" type="presParOf" srcId="{873C2227-1318-424A-ADB3-5FDF1B9815EE}" destId="{B11BDA86-AFD2-4173-8131-AB7582992E37}" srcOrd="6" destOrd="0" presId="urn:microsoft.com/office/officeart/2005/8/layout/default"/>
    <dgm:cxn modelId="{6C437B85-F758-43D3-A2B3-862279243F8A}" type="presParOf" srcId="{873C2227-1318-424A-ADB3-5FDF1B9815EE}" destId="{638F9E35-BDC4-4ECD-A888-93FA8B815FC7}" srcOrd="7" destOrd="0" presId="urn:microsoft.com/office/officeart/2005/8/layout/default"/>
    <dgm:cxn modelId="{9ADDA8C0-8E1A-4055-9838-4030A4F5E59F}" type="presParOf" srcId="{873C2227-1318-424A-ADB3-5FDF1B9815EE}" destId="{703FE2BF-DA97-48B4-A8CC-083AF4CE3EC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1D8CD3-FB5A-48DF-8B99-9AAA728E27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F55117-D890-4F8C-B80B-CA8F96ED1CC8}">
      <dgm:prSet/>
      <dgm:spPr/>
      <dgm:t>
        <a:bodyPr/>
        <a:lstStyle/>
        <a:p>
          <a:pPr>
            <a:defRPr cap="all"/>
          </a:pPr>
          <a:r>
            <a:rPr lang="en-US" b="1" i="0" baseline="0"/>
            <a:t>Communication Skills</a:t>
          </a:r>
          <a:endParaRPr lang="en-US"/>
        </a:p>
      </dgm:t>
    </dgm:pt>
    <dgm:pt modelId="{6227370C-E0D5-46F8-AB0B-0AB3FC03435B}" type="parTrans" cxnId="{BDF9786E-6E03-4DAC-9A98-7988781733BD}">
      <dgm:prSet/>
      <dgm:spPr/>
      <dgm:t>
        <a:bodyPr/>
        <a:lstStyle/>
        <a:p>
          <a:endParaRPr lang="en-US"/>
        </a:p>
      </dgm:t>
    </dgm:pt>
    <dgm:pt modelId="{10A0058B-40AF-4571-B69F-FC33BE59BE75}" type="sibTrans" cxnId="{BDF9786E-6E03-4DAC-9A98-7988781733BD}">
      <dgm:prSet/>
      <dgm:spPr/>
      <dgm:t>
        <a:bodyPr/>
        <a:lstStyle/>
        <a:p>
          <a:endParaRPr lang="en-US"/>
        </a:p>
      </dgm:t>
    </dgm:pt>
    <dgm:pt modelId="{0CB50089-4105-43E3-A976-4E6A23434004}">
      <dgm:prSet/>
      <dgm:spPr/>
      <dgm:t>
        <a:bodyPr/>
        <a:lstStyle/>
        <a:p>
          <a:pPr>
            <a:defRPr cap="all"/>
          </a:pPr>
          <a:r>
            <a:rPr lang="en-US" b="0" i="0" baseline="0"/>
            <a:t>Active listening, clear communication, and empathy.</a:t>
          </a:r>
          <a:endParaRPr lang="en-US"/>
        </a:p>
      </dgm:t>
    </dgm:pt>
    <dgm:pt modelId="{8A306C80-1363-44AF-88E0-4F332AAF6996}" type="parTrans" cxnId="{1C8B6D43-9F1F-4462-8A5B-E2BBAB83D365}">
      <dgm:prSet/>
      <dgm:spPr/>
      <dgm:t>
        <a:bodyPr/>
        <a:lstStyle/>
        <a:p>
          <a:endParaRPr lang="en-US"/>
        </a:p>
      </dgm:t>
    </dgm:pt>
    <dgm:pt modelId="{D7CE5417-9811-4369-A38D-C5223F468911}" type="sibTrans" cxnId="{1C8B6D43-9F1F-4462-8A5B-E2BBAB83D365}">
      <dgm:prSet/>
      <dgm:spPr/>
      <dgm:t>
        <a:bodyPr/>
        <a:lstStyle/>
        <a:p>
          <a:endParaRPr lang="en-US"/>
        </a:p>
      </dgm:t>
    </dgm:pt>
    <dgm:pt modelId="{B8D5AF21-F23E-494B-A654-EDA81C1A48C6}">
      <dgm:prSet/>
      <dgm:spPr/>
      <dgm:t>
        <a:bodyPr/>
        <a:lstStyle/>
        <a:p>
          <a:pPr>
            <a:defRPr cap="all"/>
          </a:pPr>
          <a:r>
            <a:rPr lang="en-US" b="1" i="0" baseline="0"/>
            <a:t>Product Knowledge</a:t>
          </a:r>
          <a:endParaRPr lang="en-US"/>
        </a:p>
      </dgm:t>
    </dgm:pt>
    <dgm:pt modelId="{1DE6F603-3955-403E-B982-A38AA7AF493B}" type="parTrans" cxnId="{3CCD6098-8D6B-4AED-BB97-210DE6D553F8}">
      <dgm:prSet/>
      <dgm:spPr/>
      <dgm:t>
        <a:bodyPr/>
        <a:lstStyle/>
        <a:p>
          <a:endParaRPr lang="en-US"/>
        </a:p>
      </dgm:t>
    </dgm:pt>
    <dgm:pt modelId="{6369FA6C-9B27-438A-8B26-8F42E792CD0F}" type="sibTrans" cxnId="{3CCD6098-8D6B-4AED-BB97-210DE6D553F8}">
      <dgm:prSet/>
      <dgm:spPr/>
      <dgm:t>
        <a:bodyPr/>
        <a:lstStyle/>
        <a:p>
          <a:endParaRPr lang="en-US"/>
        </a:p>
      </dgm:t>
    </dgm:pt>
    <dgm:pt modelId="{DE7397EF-CE00-4C19-9461-5CDC44C4DEB4}">
      <dgm:prSet/>
      <dgm:spPr/>
      <dgm:t>
        <a:bodyPr/>
        <a:lstStyle/>
        <a:p>
          <a:pPr>
            <a:defRPr cap="all"/>
          </a:pPr>
          <a:r>
            <a:rPr lang="en-US" b="0" i="0" baseline="0"/>
            <a:t>Importance of knowing your product or service inside out.</a:t>
          </a:r>
          <a:endParaRPr lang="en-US"/>
        </a:p>
      </dgm:t>
    </dgm:pt>
    <dgm:pt modelId="{4DF93E3A-C2CA-40CF-BA72-37A0EF2C02D0}" type="parTrans" cxnId="{5BFD4C08-BEF8-426B-BD1A-A68F7298EA33}">
      <dgm:prSet/>
      <dgm:spPr/>
      <dgm:t>
        <a:bodyPr/>
        <a:lstStyle/>
        <a:p>
          <a:endParaRPr lang="en-US"/>
        </a:p>
      </dgm:t>
    </dgm:pt>
    <dgm:pt modelId="{8024441A-6628-46EF-8917-0552FAA11203}" type="sibTrans" cxnId="{5BFD4C08-BEF8-426B-BD1A-A68F7298EA33}">
      <dgm:prSet/>
      <dgm:spPr/>
      <dgm:t>
        <a:bodyPr/>
        <a:lstStyle/>
        <a:p>
          <a:endParaRPr lang="en-US"/>
        </a:p>
      </dgm:t>
    </dgm:pt>
    <dgm:pt modelId="{9C7F3C6D-E087-4F83-B0A7-36634F464D8A}">
      <dgm:prSet/>
      <dgm:spPr/>
      <dgm:t>
        <a:bodyPr/>
        <a:lstStyle/>
        <a:p>
          <a:pPr>
            <a:defRPr cap="all"/>
          </a:pPr>
          <a:r>
            <a:rPr lang="en-US" b="1" i="0" baseline="0"/>
            <a:t>Problem-Solving Skills</a:t>
          </a:r>
          <a:endParaRPr lang="en-US"/>
        </a:p>
      </dgm:t>
    </dgm:pt>
    <dgm:pt modelId="{5087AA59-3704-4BF8-B469-FDCFAE7EE183}" type="parTrans" cxnId="{6F843191-BA2F-4574-BD82-0EFB2CBD6351}">
      <dgm:prSet/>
      <dgm:spPr/>
      <dgm:t>
        <a:bodyPr/>
        <a:lstStyle/>
        <a:p>
          <a:endParaRPr lang="en-US"/>
        </a:p>
      </dgm:t>
    </dgm:pt>
    <dgm:pt modelId="{24648B14-E5B1-4FA1-B7C4-ADCF1D9A0BF3}" type="sibTrans" cxnId="{6F843191-BA2F-4574-BD82-0EFB2CBD6351}">
      <dgm:prSet/>
      <dgm:spPr/>
      <dgm:t>
        <a:bodyPr/>
        <a:lstStyle/>
        <a:p>
          <a:endParaRPr lang="en-US"/>
        </a:p>
      </dgm:t>
    </dgm:pt>
    <dgm:pt modelId="{17F095B1-99C9-4C0B-B943-83E08B33CA4A}">
      <dgm:prSet/>
      <dgm:spPr/>
      <dgm:t>
        <a:bodyPr/>
        <a:lstStyle/>
        <a:p>
          <a:pPr>
            <a:defRPr cap="all"/>
          </a:pPr>
          <a:r>
            <a:rPr lang="en-US" b="0" i="0" baseline="0"/>
            <a:t>Techniques for effective problem resolution.</a:t>
          </a:r>
          <a:endParaRPr lang="en-US"/>
        </a:p>
      </dgm:t>
    </dgm:pt>
    <dgm:pt modelId="{4309A0C9-4EBA-40E3-9253-5160D71DBF32}" type="parTrans" cxnId="{6709A44C-F2DC-4620-8EB9-C66F0910E1A6}">
      <dgm:prSet/>
      <dgm:spPr/>
      <dgm:t>
        <a:bodyPr/>
        <a:lstStyle/>
        <a:p>
          <a:endParaRPr lang="en-US"/>
        </a:p>
      </dgm:t>
    </dgm:pt>
    <dgm:pt modelId="{83F200CF-5AB0-4AA2-989B-8BD21942FF25}" type="sibTrans" cxnId="{6709A44C-F2DC-4620-8EB9-C66F0910E1A6}">
      <dgm:prSet/>
      <dgm:spPr/>
      <dgm:t>
        <a:bodyPr/>
        <a:lstStyle/>
        <a:p>
          <a:endParaRPr lang="en-US"/>
        </a:p>
      </dgm:t>
    </dgm:pt>
    <dgm:pt modelId="{4CA9E345-BA2E-4DD7-8EDB-2D7D4E9E4862}" type="pres">
      <dgm:prSet presAssocID="{141D8CD3-FB5A-48DF-8B99-9AAA728E2705}" presName="root" presStyleCnt="0">
        <dgm:presLayoutVars>
          <dgm:dir/>
          <dgm:resizeHandles val="exact"/>
        </dgm:presLayoutVars>
      </dgm:prSet>
      <dgm:spPr/>
    </dgm:pt>
    <dgm:pt modelId="{E34EB9B4-DB80-4A6C-B79D-F42B94E1FD67}" type="pres">
      <dgm:prSet presAssocID="{6DF55117-D890-4F8C-B80B-CA8F96ED1CC8}" presName="compNode" presStyleCnt="0"/>
      <dgm:spPr/>
    </dgm:pt>
    <dgm:pt modelId="{807AB65C-04ED-4740-BEFF-62D94EC771EE}" type="pres">
      <dgm:prSet presAssocID="{6DF55117-D890-4F8C-B80B-CA8F96ED1CC8}" presName="iconBgRect" presStyleLbl="bgShp" presStyleIdx="0" presStyleCnt="6"/>
      <dgm:spPr/>
    </dgm:pt>
    <dgm:pt modelId="{2D71D996-BEA0-47F4-B58A-E7656639501C}" type="pres">
      <dgm:prSet presAssocID="{6DF55117-D890-4F8C-B80B-CA8F96ED1CC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B1D07DC-D15D-4251-865C-100BCD7F0D72}" type="pres">
      <dgm:prSet presAssocID="{6DF55117-D890-4F8C-B80B-CA8F96ED1CC8}" presName="spaceRect" presStyleCnt="0"/>
      <dgm:spPr/>
    </dgm:pt>
    <dgm:pt modelId="{D51A055B-D0CF-4511-823A-807955772B0F}" type="pres">
      <dgm:prSet presAssocID="{6DF55117-D890-4F8C-B80B-CA8F96ED1CC8}" presName="textRect" presStyleLbl="revTx" presStyleIdx="0" presStyleCnt="6">
        <dgm:presLayoutVars>
          <dgm:chMax val="1"/>
          <dgm:chPref val="1"/>
        </dgm:presLayoutVars>
      </dgm:prSet>
      <dgm:spPr/>
    </dgm:pt>
    <dgm:pt modelId="{E7E12C67-361B-4BC8-83A6-FD19E2C89208}" type="pres">
      <dgm:prSet presAssocID="{10A0058B-40AF-4571-B69F-FC33BE59BE75}" presName="sibTrans" presStyleCnt="0"/>
      <dgm:spPr/>
    </dgm:pt>
    <dgm:pt modelId="{04735C0C-A088-48A9-84FF-1B9A64049935}" type="pres">
      <dgm:prSet presAssocID="{0CB50089-4105-43E3-A976-4E6A23434004}" presName="compNode" presStyleCnt="0"/>
      <dgm:spPr/>
    </dgm:pt>
    <dgm:pt modelId="{33A74562-312B-4FA1-9720-05D479D26289}" type="pres">
      <dgm:prSet presAssocID="{0CB50089-4105-43E3-A976-4E6A23434004}" presName="iconBgRect" presStyleLbl="bgShp" presStyleIdx="1" presStyleCnt="6"/>
      <dgm:spPr/>
    </dgm:pt>
    <dgm:pt modelId="{74A6BA34-3021-4513-BF20-98F7BEA5415E}" type="pres">
      <dgm:prSet presAssocID="{0CB50089-4105-43E3-A976-4E6A234340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786F9191-C976-41C9-9753-4FC565853880}" type="pres">
      <dgm:prSet presAssocID="{0CB50089-4105-43E3-A976-4E6A23434004}" presName="spaceRect" presStyleCnt="0"/>
      <dgm:spPr/>
    </dgm:pt>
    <dgm:pt modelId="{DA081E06-C66B-49ED-835A-E3901051979E}" type="pres">
      <dgm:prSet presAssocID="{0CB50089-4105-43E3-A976-4E6A23434004}" presName="textRect" presStyleLbl="revTx" presStyleIdx="1" presStyleCnt="6">
        <dgm:presLayoutVars>
          <dgm:chMax val="1"/>
          <dgm:chPref val="1"/>
        </dgm:presLayoutVars>
      </dgm:prSet>
      <dgm:spPr/>
    </dgm:pt>
    <dgm:pt modelId="{5F85107E-907F-474A-A400-B7D7947D6A40}" type="pres">
      <dgm:prSet presAssocID="{D7CE5417-9811-4369-A38D-C5223F468911}" presName="sibTrans" presStyleCnt="0"/>
      <dgm:spPr/>
    </dgm:pt>
    <dgm:pt modelId="{499617DF-08DE-4BB7-ACB5-2A7FF129E1F2}" type="pres">
      <dgm:prSet presAssocID="{B8D5AF21-F23E-494B-A654-EDA81C1A48C6}" presName="compNode" presStyleCnt="0"/>
      <dgm:spPr/>
    </dgm:pt>
    <dgm:pt modelId="{6DCECA28-E20F-45BC-BCB9-1C3FB8BFAA5B}" type="pres">
      <dgm:prSet presAssocID="{B8D5AF21-F23E-494B-A654-EDA81C1A48C6}" presName="iconBgRect" presStyleLbl="bgShp" presStyleIdx="2" presStyleCnt="6"/>
      <dgm:spPr/>
    </dgm:pt>
    <dgm:pt modelId="{123AEAC8-A1C8-446D-B8D1-C3E034ED3587}" type="pres">
      <dgm:prSet presAssocID="{B8D5AF21-F23E-494B-A654-EDA81C1A48C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9B6A61-18EC-4587-B38C-E4A112EBBAA4}" type="pres">
      <dgm:prSet presAssocID="{B8D5AF21-F23E-494B-A654-EDA81C1A48C6}" presName="spaceRect" presStyleCnt="0"/>
      <dgm:spPr/>
    </dgm:pt>
    <dgm:pt modelId="{B6CFBD98-D29C-4F09-96DB-9C557B504BEA}" type="pres">
      <dgm:prSet presAssocID="{B8D5AF21-F23E-494B-A654-EDA81C1A48C6}" presName="textRect" presStyleLbl="revTx" presStyleIdx="2" presStyleCnt="6">
        <dgm:presLayoutVars>
          <dgm:chMax val="1"/>
          <dgm:chPref val="1"/>
        </dgm:presLayoutVars>
      </dgm:prSet>
      <dgm:spPr/>
    </dgm:pt>
    <dgm:pt modelId="{F975BC22-1567-4A8E-8A7B-2BD92D267791}" type="pres">
      <dgm:prSet presAssocID="{6369FA6C-9B27-438A-8B26-8F42E792CD0F}" presName="sibTrans" presStyleCnt="0"/>
      <dgm:spPr/>
    </dgm:pt>
    <dgm:pt modelId="{7BB138D7-A9AB-4467-A255-B753F64542E7}" type="pres">
      <dgm:prSet presAssocID="{DE7397EF-CE00-4C19-9461-5CDC44C4DEB4}" presName="compNode" presStyleCnt="0"/>
      <dgm:spPr/>
    </dgm:pt>
    <dgm:pt modelId="{8FEE5F14-08E7-4B5A-AA9E-36F4FAB34DB8}" type="pres">
      <dgm:prSet presAssocID="{DE7397EF-CE00-4C19-9461-5CDC44C4DEB4}" presName="iconBgRect" presStyleLbl="bgShp" presStyleIdx="3" presStyleCnt="6"/>
      <dgm:spPr/>
    </dgm:pt>
    <dgm:pt modelId="{D0EEE438-4991-42FC-BB81-5A979C596BBD}" type="pres">
      <dgm:prSet presAssocID="{DE7397EF-CE00-4C19-9461-5CDC44C4DEB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F6F9302-8A4E-4498-B273-7C8D21577670}" type="pres">
      <dgm:prSet presAssocID="{DE7397EF-CE00-4C19-9461-5CDC44C4DEB4}" presName="spaceRect" presStyleCnt="0"/>
      <dgm:spPr/>
    </dgm:pt>
    <dgm:pt modelId="{BAB1F273-6B3C-4FD7-B8A6-A073D3A74B7D}" type="pres">
      <dgm:prSet presAssocID="{DE7397EF-CE00-4C19-9461-5CDC44C4DEB4}" presName="textRect" presStyleLbl="revTx" presStyleIdx="3" presStyleCnt="6">
        <dgm:presLayoutVars>
          <dgm:chMax val="1"/>
          <dgm:chPref val="1"/>
        </dgm:presLayoutVars>
      </dgm:prSet>
      <dgm:spPr/>
    </dgm:pt>
    <dgm:pt modelId="{E5C5CBEA-3D55-46BF-92FB-569C3C92B2B5}" type="pres">
      <dgm:prSet presAssocID="{8024441A-6628-46EF-8917-0552FAA11203}" presName="sibTrans" presStyleCnt="0"/>
      <dgm:spPr/>
    </dgm:pt>
    <dgm:pt modelId="{CBFC3DD8-4FD0-479F-9AC2-0014CB81472A}" type="pres">
      <dgm:prSet presAssocID="{9C7F3C6D-E087-4F83-B0A7-36634F464D8A}" presName="compNode" presStyleCnt="0"/>
      <dgm:spPr/>
    </dgm:pt>
    <dgm:pt modelId="{E89568A0-1CFA-43F1-91D6-B4BAD69D7351}" type="pres">
      <dgm:prSet presAssocID="{9C7F3C6D-E087-4F83-B0A7-36634F464D8A}" presName="iconBgRect" presStyleLbl="bgShp" presStyleIdx="4" presStyleCnt="6"/>
      <dgm:spPr/>
    </dgm:pt>
    <dgm:pt modelId="{19771B94-7099-457A-81DF-B6409A47528E}" type="pres">
      <dgm:prSet presAssocID="{9C7F3C6D-E087-4F83-B0A7-36634F464D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09AC74B-E53E-4205-9B72-1783EE74715A}" type="pres">
      <dgm:prSet presAssocID="{9C7F3C6D-E087-4F83-B0A7-36634F464D8A}" presName="spaceRect" presStyleCnt="0"/>
      <dgm:spPr/>
    </dgm:pt>
    <dgm:pt modelId="{6771A1C5-D337-49F1-B8A6-6C2B015BD545}" type="pres">
      <dgm:prSet presAssocID="{9C7F3C6D-E087-4F83-B0A7-36634F464D8A}" presName="textRect" presStyleLbl="revTx" presStyleIdx="4" presStyleCnt="6">
        <dgm:presLayoutVars>
          <dgm:chMax val="1"/>
          <dgm:chPref val="1"/>
        </dgm:presLayoutVars>
      </dgm:prSet>
      <dgm:spPr/>
    </dgm:pt>
    <dgm:pt modelId="{031DD95D-1E0B-4461-A0AC-75F86465D6E3}" type="pres">
      <dgm:prSet presAssocID="{24648B14-E5B1-4FA1-B7C4-ADCF1D9A0BF3}" presName="sibTrans" presStyleCnt="0"/>
      <dgm:spPr/>
    </dgm:pt>
    <dgm:pt modelId="{B335B337-F39A-4356-A280-47B023E87EDE}" type="pres">
      <dgm:prSet presAssocID="{17F095B1-99C9-4C0B-B943-83E08B33CA4A}" presName="compNode" presStyleCnt="0"/>
      <dgm:spPr/>
    </dgm:pt>
    <dgm:pt modelId="{F1999328-8445-436D-9103-676AFB3BC491}" type="pres">
      <dgm:prSet presAssocID="{17F095B1-99C9-4C0B-B943-83E08B33CA4A}" presName="iconBgRect" presStyleLbl="bgShp" presStyleIdx="5" presStyleCnt="6"/>
      <dgm:spPr/>
    </dgm:pt>
    <dgm:pt modelId="{02663049-DE71-4AA4-83CA-4068C46AD4D4}" type="pres">
      <dgm:prSet presAssocID="{17F095B1-99C9-4C0B-B943-83E08B33CA4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24E7053-9C76-46F4-8B22-6D7E3E8EF79C}" type="pres">
      <dgm:prSet presAssocID="{17F095B1-99C9-4C0B-B943-83E08B33CA4A}" presName="spaceRect" presStyleCnt="0"/>
      <dgm:spPr/>
    </dgm:pt>
    <dgm:pt modelId="{5797D9C2-E69E-41A3-A794-F2FD0A0FD44C}" type="pres">
      <dgm:prSet presAssocID="{17F095B1-99C9-4C0B-B943-83E08B33CA4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BFD4C08-BEF8-426B-BD1A-A68F7298EA33}" srcId="{141D8CD3-FB5A-48DF-8B99-9AAA728E2705}" destId="{DE7397EF-CE00-4C19-9461-5CDC44C4DEB4}" srcOrd="3" destOrd="0" parTransId="{4DF93E3A-C2CA-40CF-BA72-37A0EF2C02D0}" sibTransId="{8024441A-6628-46EF-8917-0552FAA11203}"/>
    <dgm:cxn modelId="{1318DA2D-6993-4DF7-9A69-7184E6982775}" type="presOf" srcId="{0CB50089-4105-43E3-A976-4E6A23434004}" destId="{DA081E06-C66B-49ED-835A-E3901051979E}" srcOrd="0" destOrd="0" presId="urn:microsoft.com/office/officeart/2018/5/layout/IconCircleLabelList"/>
    <dgm:cxn modelId="{58F2963E-9207-4D1D-8F96-A927DBE8CCFA}" type="presOf" srcId="{141D8CD3-FB5A-48DF-8B99-9AAA728E2705}" destId="{4CA9E345-BA2E-4DD7-8EDB-2D7D4E9E4862}" srcOrd="0" destOrd="0" presId="urn:microsoft.com/office/officeart/2018/5/layout/IconCircleLabelList"/>
    <dgm:cxn modelId="{1C8B6D43-9F1F-4462-8A5B-E2BBAB83D365}" srcId="{141D8CD3-FB5A-48DF-8B99-9AAA728E2705}" destId="{0CB50089-4105-43E3-A976-4E6A23434004}" srcOrd="1" destOrd="0" parTransId="{8A306C80-1363-44AF-88E0-4F332AAF6996}" sibTransId="{D7CE5417-9811-4369-A38D-C5223F468911}"/>
    <dgm:cxn modelId="{FAD76E6C-96C7-458D-A05F-FC1603EED8C3}" type="presOf" srcId="{DE7397EF-CE00-4C19-9461-5CDC44C4DEB4}" destId="{BAB1F273-6B3C-4FD7-B8A6-A073D3A74B7D}" srcOrd="0" destOrd="0" presId="urn:microsoft.com/office/officeart/2018/5/layout/IconCircleLabelList"/>
    <dgm:cxn modelId="{6709A44C-F2DC-4620-8EB9-C66F0910E1A6}" srcId="{141D8CD3-FB5A-48DF-8B99-9AAA728E2705}" destId="{17F095B1-99C9-4C0B-B943-83E08B33CA4A}" srcOrd="5" destOrd="0" parTransId="{4309A0C9-4EBA-40E3-9253-5160D71DBF32}" sibTransId="{83F200CF-5AB0-4AA2-989B-8BD21942FF25}"/>
    <dgm:cxn modelId="{BDF9786E-6E03-4DAC-9A98-7988781733BD}" srcId="{141D8CD3-FB5A-48DF-8B99-9AAA728E2705}" destId="{6DF55117-D890-4F8C-B80B-CA8F96ED1CC8}" srcOrd="0" destOrd="0" parTransId="{6227370C-E0D5-46F8-AB0B-0AB3FC03435B}" sibTransId="{10A0058B-40AF-4571-B69F-FC33BE59BE75}"/>
    <dgm:cxn modelId="{D594DA75-CF59-4806-843A-935B463D9618}" type="presOf" srcId="{B8D5AF21-F23E-494B-A654-EDA81C1A48C6}" destId="{B6CFBD98-D29C-4F09-96DB-9C557B504BEA}" srcOrd="0" destOrd="0" presId="urn:microsoft.com/office/officeart/2018/5/layout/IconCircleLabelList"/>
    <dgm:cxn modelId="{7902E47D-1987-4062-84FA-DD75D07772D4}" type="presOf" srcId="{17F095B1-99C9-4C0B-B943-83E08B33CA4A}" destId="{5797D9C2-E69E-41A3-A794-F2FD0A0FD44C}" srcOrd="0" destOrd="0" presId="urn:microsoft.com/office/officeart/2018/5/layout/IconCircleLabelList"/>
    <dgm:cxn modelId="{6F843191-BA2F-4574-BD82-0EFB2CBD6351}" srcId="{141D8CD3-FB5A-48DF-8B99-9AAA728E2705}" destId="{9C7F3C6D-E087-4F83-B0A7-36634F464D8A}" srcOrd="4" destOrd="0" parTransId="{5087AA59-3704-4BF8-B469-FDCFAE7EE183}" sibTransId="{24648B14-E5B1-4FA1-B7C4-ADCF1D9A0BF3}"/>
    <dgm:cxn modelId="{3CCD6098-8D6B-4AED-BB97-210DE6D553F8}" srcId="{141D8CD3-FB5A-48DF-8B99-9AAA728E2705}" destId="{B8D5AF21-F23E-494B-A654-EDA81C1A48C6}" srcOrd="2" destOrd="0" parTransId="{1DE6F603-3955-403E-B982-A38AA7AF493B}" sibTransId="{6369FA6C-9B27-438A-8B26-8F42E792CD0F}"/>
    <dgm:cxn modelId="{4B6CBDB7-2C95-41D2-BB40-997EAE2FAD7E}" type="presOf" srcId="{9C7F3C6D-E087-4F83-B0A7-36634F464D8A}" destId="{6771A1C5-D337-49F1-B8A6-6C2B015BD545}" srcOrd="0" destOrd="0" presId="urn:microsoft.com/office/officeart/2018/5/layout/IconCircleLabelList"/>
    <dgm:cxn modelId="{53AFC9DD-6B49-4089-9FCE-BF20D4BE98F6}" type="presOf" srcId="{6DF55117-D890-4F8C-B80B-CA8F96ED1CC8}" destId="{D51A055B-D0CF-4511-823A-807955772B0F}" srcOrd="0" destOrd="0" presId="urn:microsoft.com/office/officeart/2018/5/layout/IconCircleLabelList"/>
    <dgm:cxn modelId="{4724458A-EACE-44DC-B5FE-7F6E15ADB101}" type="presParOf" srcId="{4CA9E345-BA2E-4DD7-8EDB-2D7D4E9E4862}" destId="{E34EB9B4-DB80-4A6C-B79D-F42B94E1FD67}" srcOrd="0" destOrd="0" presId="urn:microsoft.com/office/officeart/2018/5/layout/IconCircleLabelList"/>
    <dgm:cxn modelId="{507066D1-7E98-4A0D-A524-7BE4C29F6FC7}" type="presParOf" srcId="{E34EB9B4-DB80-4A6C-B79D-F42B94E1FD67}" destId="{807AB65C-04ED-4740-BEFF-62D94EC771EE}" srcOrd="0" destOrd="0" presId="urn:microsoft.com/office/officeart/2018/5/layout/IconCircleLabelList"/>
    <dgm:cxn modelId="{BD80A301-96F2-4FBA-AC1C-6F6FBC480CE2}" type="presParOf" srcId="{E34EB9B4-DB80-4A6C-B79D-F42B94E1FD67}" destId="{2D71D996-BEA0-47F4-B58A-E7656639501C}" srcOrd="1" destOrd="0" presId="urn:microsoft.com/office/officeart/2018/5/layout/IconCircleLabelList"/>
    <dgm:cxn modelId="{2681690D-EF21-4BD7-8C9D-E6C6FDE4C25C}" type="presParOf" srcId="{E34EB9B4-DB80-4A6C-B79D-F42B94E1FD67}" destId="{7B1D07DC-D15D-4251-865C-100BCD7F0D72}" srcOrd="2" destOrd="0" presId="urn:microsoft.com/office/officeart/2018/5/layout/IconCircleLabelList"/>
    <dgm:cxn modelId="{C1924D67-04D9-4AA6-B0C7-649BE06E9F98}" type="presParOf" srcId="{E34EB9B4-DB80-4A6C-B79D-F42B94E1FD67}" destId="{D51A055B-D0CF-4511-823A-807955772B0F}" srcOrd="3" destOrd="0" presId="urn:microsoft.com/office/officeart/2018/5/layout/IconCircleLabelList"/>
    <dgm:cxn modelId="{CD617961-EA2F-4A9F-B413-396F8469A91C}" type="presParOf" srcId="{4CA9E345-BA2E-4DD7-8EDB-2D7D4E9E4862}" destId="{E7E12C67-361B-4BC8-83A6-FD19E2C89208}" srcOrd="1" destOrd="0" presId="urn:microsoft.com/office/officeart/2018/5/layout/IconCircleLabelList"/>
    <dgm:cxn modelId="{C4471A04-D2FF-4B0C-8F98-E2B75EE6F845}" type="presParOf" srcId="{4CA9E345-BA2E-4DD7-8EDB-2D7D4E9E4862}" destId="{04735C0C-A088-48A9-84FF-1B9A64049935}" srcOrd="2" destOrd="0" presId="urn:microsoft.com/office/officeart/2018/5/layout/IconCircleLabelList"/>
    <dgm:cxn modelId="{31724C93-69AE-480F-8A05-A7CCC790FA10}" type="presParOf" srcId="{04735C0C-A088-48A9-84FF-1B9A64049935}" destId="{33A74562-312B-4FA1-9720-05D479D26289}" srcOrd="0" destOrd="0" presId="urn:microsoft.com/office/officeart/2018/5/layout/IconCircleLabelList"/>
    <dgm:cxn modelId="{B22440B5-97BC-450F-B632-FBD2B6A87C68}" type="presParOf" srcId="{04735C0C-A088-48A9-84FF-1B9A64049935}" destId="{74A6BA34-3021-4513-BF20-98F7BEA5415E}" srcOrd="1" destOrd="0" presId="urn:microsoft.com/office/officeart/2018/5/layout/IconCircleLabelList"/>
    <dgm:cxn modelId="{4B9D0714-5493-4072-8D20-0DC9D4622EA0}" type="presParOf" srcId="{04735C0C-A088-48A9-84FF-1B9A64049935}" destId="{786F9191-C976-41C9-9753-4FC565853880}" srcOrd="2" destOrd="0" presId="urn:microsoft.com/office/officeart/2018/5/layout/IconCircleLabelList"/>
    <dgm:cxn modelId="{88AD1147-94BD-460E-823F-E299DAA7FCA4}" type="presParOf" srcId="{04735C0C-A088-48A9-84FF-1B9A64049935}" destId="{DA081E06-C66B-49ED-835A-E3901051979E}" srcOrd="3" destOrd="0" presId="urn:microsoft.com/office/officeart/2018/5/layout/IconCircleLabelList"/>
    <dgm:cxn modelId="{ABE2F71B-850F-4F6A-81BF-02C79AC45F99}" type="presParOf" srcId="{4CA9E345-BA2E-4DD7-8EDB-2D7D4E9E4862}" destId="{5F85107E-907F-474A-A400-B7D7947D6A40}" srcOrd="3" destOrd="0" presId="urn:microsoft.com/office/officeart/2018/5/layout/IconCircleLabelList"/>
    <dgm:cxn modelId="{7C96BC75-7758-40A1-9D70-1C484FFA68BA}" type="presParOf" srcId="{4CA9E345-BA2E-4DD7-8EDB-2D7D4E9E4862}" destId="{499617DF-08DE-4BB7-ACB5-2A7FF129E1F2}" srcOrd="4" destOrd="0" presId="urn:microsoft.com/office/officeart/2018/5/layout/IconCircleLabelList"/>
    <dgm:cxn modelId="{1C7D2EB5-DF42-47CF-8D36-56B9C42EA515}" type="presParOf" srcId="{499617DF-08DE-4BB7-ACB5-2A7FF129E1F2}" destId="{6DCECA28-E20F-45BC-BCB9-1C3FB8BFAA5B}" srcOrd="0" destOrd="0" presId="urn:microsoft.com/office/officeart/2018/5/layout/IconCircleLabelList"/>
    <dgm:cxn modelId="{407AEF1B-A093-4A9D-93B8-5EDF430E1E00}" type="presParOf" srcId="{499617DF-08DE-4BB7-ACB5-2A7FF129E1F2}" destId="{123AEAC8-A1C8-446D-B8D1-C3E034ED3587}" srcOrd="1" destOrd="0" presId="urn:microsoft.com/office/officeart/2018/5/layout/IconCircleLabelList"/>
    <dgm:cxn modelId="{81A335E9-6BF7-4B51-8088-271F7F1B0CC3}" type="presParOf" srcId="{499617DF-08DE-4BB7-ACB5-2A7FF129E1F2}" destId="{A99B6A61-18EC-4587-B38C-E4A112EBBAA4}" srcOrd="2" destOrd="0" presId="urn:microsoft.com/office/officeart/2018/5/layout/IconCircleLabelList"/>
    <dgm:cxn modelId="{B3D18A8F-36AA-4282-913A-F3277584A254}" type="presParOf" srcId="{499617DF-08DE-4BB7-ACB5-2A7FF129E1F2}" destId="{B6CFBD98-D29C-4F09-96DB-9C557B504BEA}" srcOrd="3" destOrd="0" presId="urn:microsoft.com/office/officeart/2018/5/layout/IconCircleLabelList"/>
    <dgm:cxn modelId="{E9DEE6B6-6B32-4E5D-94A9-45FB989E601D}" type="presParOf" srcId="{4CA9E345-BA2E-4DD7-8EDB-2D7D4E9E4862}" destId="{F975BC22-1567-4A8E-8A7B-2BD92D267791}" srcOrd="5" destOrd="0" presId="urn:microsoft.com/office/officeart/2018/5/layout/IconCircleLabelList"/>
    <dgm:cxn modelId="{11EC44FB-8DA3-4702-ADAA-F23657931029}" type="presParOf" srcId="{4CA9E345-BA2E-4DD7-8EDB-2D7D4E9E4862}" destId="{7BB138D7-A9AB-4467-A255-B753F64542E7}" srcOrd="6" destOrd="0" presId="urn:microsoft.com/office/officeart/2018/5/layout/IconCircleLabelList"/>
    <dgm:cxn modelId="{54C6201C-E4B8-4675-A26A-3D349471A7C4}" type="presParOf" srcId="{7BB138D7-A9AB-4467-A255-B753F64542E7}" destId="{8FEE5F14-08E7-4B5A-AA9E-36F4FAB34DB8}" srcOrd="0" destOrd="0" presId="urn:microsoft.com/office/officeart/2018/5/layout/IconCircleLabelList"/>
    <dgm:cxn modelId="{307C536B-4B12-4805-AFA9-A5E23D310F14}" type="presParOf" srcId="{7BB138D7-A9AB-4467-A255-B753F64542E7}" destId="{D0EEE438-4991-42FC-BB81-5A979C596BBD}" srcOrd="1" destOrd="0" presId="urn:microsoft.com/office/officeart/2018/5/layout/IconCircleLabelList"/>
    <dgm:cxn modelId="{3E969245-B066-450D-8D47-21738C810D85}" type="presParOf" srcId="{7BB138D7-A9AB-4467-A255-B753F64542E7}" destId="{BF6F9302-8A4E-4498-B273-7C8D21577670}" srcOrd="2" destOrd="0" presId="urn:microsoft.com/office/officeart/2018/5/layout/IconCircleLabelList"/>
    <dgm:cxn modelId="{A4E50D4A-9787-4915-96CA-D2EA5D5FC021}" type="presParOf" srcId="{7BB138D7-A9AB-4467-A255-B753F64542E7}" destId="{BAB1F273-6B3C-4FD7-B8A6-A073D3A74B7D}" srcOrd="3" destOrd="0" presId="urn:microsoft.com/office/officeart/2018/5/layout/IconCircleLabelList"/>
    <dgm:cxn modelId="{B97C705D-7E32-4738-8923-BC7A9429BCF6}" type="presParOf" srcId="{4CA9E345-BA2E-4DD7-8EDB-2D7D4E9E4862}" destId="{E5C5CBEA-3D55-46BF-92FB-569C3C92B2B5}" srcOrd="7" destOrd="0" presId="urn:microsoft.com/office/officeart/2018/5/layout/IconCircleLabelList"/>
    <dgm:cxn modelId="{357EA2D5-138E-4609-8937-32303C3641F1}" type="presParOf" srcId="{4CA9E345-BA2E-4DD7-8EDB-2D7D4E9E4862}" destId="{CBFC3DD8-4FD0-479F-9AC2-0014CB81472A}" srcOrd="8" destOrd="0" presId="urn:microsoft.com/office/officeart/2018/5/layout/IconCircleLabelList"/>
    <dgm:cxn modelId="{79D0DE22-9239-45FE-B8FB-191911AAF996}" type="presParOf" srcId="{CBFC3DD8-4FD0-479F-9AC2-0014CB81472A}" destId="{E89568A0-1CFA-43F1-91D6-B4BAD69D7351}" srcOrd="0" destOrd="0" presId="urn:microsoft.com/office/officeart/2018/5/layout/IconCircleLabelList"/>
    <dgm:cxn modelId="{68BD00A8-13B1-4FAA-B394-AA3676A3B4B0}" type="presParOf" srcId="{CBFC3DD8-4FD0-479F-9AC2-0014CB81472A}" destId="{19771B94-7099-457A-81DF-B6409A47528E}" srcOrd="1" destOrd="0" presId="urn:microsoft.com/office/officeart/2018/5/layout/IconCircleLabelList"/>
    <dgm:cxn modelId="{E5566EE0-66DF-4A58-9DA9-B47B0A69DD8F}" type="presParOf" srcId="{CBFC3DD8-4FD0-479F-9AC2-0014CB81472A}" destId="{809AC74B-E53E-4205-9B72-1783EE74715A}" srcOrd="2" destOrd="0" presId="urn:microsoft.com/office/officeart/2018/5/layout/IconCircleLabelList"/>
    <dgm:cxn modelId="{A43F5BFF-D829-4A62-8324-006E50386ECF}" type="presParOf" srcId="{CBFC3DD8-4FD0-479F-9AC2-0014CB81472A}" destId="{6771A1C5-D337-49F1-B8A6-6C2B015BD545}" srcOrd="3" destOrd="0" presId="urn:microsoft.com/office/officeart/2018/5/layout/IconCircleLabelList"/>
    <dgm:cxn modelId="{876226B5-0DD2-4591-80FB-39526EEC7E6C}" type="presParOf" srcId="{4CA9E345-BA2E-4DD7-8EDB-2D7D4E9E4862}" destId="{031DD95D-1E0B-4461-A0AC-75F86465D6E3}" srcOrd="9" destOrd="0" presId="urn:microsoft.com/office/officeart/2018/5/layout/IconCircleLabelList"/>
    <dgm:cxn modelId="{4F1C199D-87F4-4ADD-86D2-A0154AFB6200}" type="presParOf" srcId="{4CA9E345-BA2E-4DD7-8EDB-2D7D4E9E4862}" destId="{B335B337-F39A-4356-A280-47B023E87EDE}" srcOrd="10" destOrd="0" presId="urn:microsoft.com/office/officeart/2018/5/layout/IconCircleLabelList"/>
    <dgm:cxn modelId="{806C706E-3664-4425-BE79-3DD439F2E07B}" type="presParOf" srcId="{B335B337-F39A-4356-A280-47B023E87EDE}" destId="{F1999328-8445-436D-9103-676AFB3BC491}" srcOrd="0" destOrd="0" presId="urn:microsoft.com/office/officeart/2018/5/layout/IconCircleLabelList"/>
    <dgm:cxn modelId="{8E57A6CE-180F-43FF-8C3D-94D33BE697C4}" type="presParOf" srcId="{B335B337-F39A-4356-A280-47B023E87EDE}" destId="{02663049-DE71-4AA4-83CA-4068C46AD4D4}" srcOrd="1" destOrd="0" presId="urn:microsoft.com/office/officeart/2018/5/layout/IconCircleLabelList"/>
    <dgm:cxn modelId="{80A75F0C-5B4B-4BBC-8D7E-A3A6F464855A}" type="presParOf" srcId="{B335B337-F39A-4356-A280-47B023E87EDE}" destId="{F24E7053-9C76-46F4-8B22-6D7E3E8EF79C}" srcOrd="2" destOrd="0" presId="urn:microsoft.com/office/officeart/2018/5/layout/IconCircleLabelList"/>
    <dgm:cxn modelId="{9065EB56-E0A4-48E1-8D05-5725AA4BEBFD}" type="presParOf" srcId="{B335B337-F39A-4356-A280-47B023E87EDE}" destId="{5797D9C2-E69E-41A3-A794-F2FD0A0FD4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77BE2-9B37-4C25-9FFB-EB1312D85DD6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1FF88C-F176-4565-9BD7-D765DFCDADF3}">
      <dgm:prSet/>
      <dgm:spPr/>
      <dgm:t>
        <a:bodyPr/>
        <a:lstStyle/>
        <a:p>
          <a:r>
            <a:rPr lang="en-US" b="1" dirty="0"/>
            <a:t>Training Programs</a:t>
          </a:r>
          <a:endParaRPr lang="en-US" dirty="0"/>
        </a:p>
      </dgm:t>
    </dgm:pt>
    <dgm:pt modelId="{B07BF145-E9C5-4792-9487-19C459C3E9BD}" type="parTrans" cxnId="{9A6A4634-CC5A-4AE2-90E2-A653177304FB}">
      <dgm:prSet/>
      <dgm:spPr/>
      <dgm:t>
        <a:bodyPr/>
        <a:lstStyle/>
        <a:p>
          <a:endParaRPr lang="en-US"/>
        </a:p>
      </dgm:t>
    </dgm:pt>
    <dgm:pt modelId="{2C5EC647-0FE0-41E9-AD7D-628DC6E0D5B8}" type="sibTrans" cxnId="{9A6A4634-CC5A-4AE2-90E2-A653177304FB}">
      <dgm:prSet/>
      <dgm:spPr/>
      <dgm:t>
        <a:bodyPr/>
        <a:lstStyle/>
        <a:p>
          <a:endParaRPr lang="en-US"/>
        </a:p>
      </dgm:t>
    </dgm:pt>
    <dgm:pt modelId="{630D9ADD-BCBF-4108-9320-98ADACDC7619}">
      <dgm:prSet/>
      <dgm:spPr/>
      <dgm:t>
        <a:bodyPr/>
        <a:lstStyle/>
        <a:p>
          <a:r>
            <a:rPr lang="en-US"/>
            <a:t>Ongoing training and development for customer service teams.</a:t>
          </a:r>
        </a:p>
      </dgm:t>
    </dgm:pt>
    <dgm:pt modelId="{CB70E7EA-1F28-44B7-9126-BD28DE694C21}" type="parTrans" cxnId="{7A4EFB7A-22F5-48A6-8B8F-5C7E949BC742}">
      <dgm:prSet/>
      <dgm:spPr/>
      <dgm:t>
        <a:bodyPr/>
        <a:lstStyle/>
        <a:p>
          <a:endParaRPr lang="en-US"/>
        </a:p>
      </dgm:t>
    </dgm:pt>
    <dgm:pt modelId="{4A64A6B7-97F3-46FA-8190-28FA10A94FD0}" type="sibTrans" cxnId="{7A4EFB7A-22F5-48A6-8B8F-5C7E949BC742}">
      <dgm:prSet/>
      <dgm:spPr/>
      <dgm:t>
        <a:bodyPr/>
        <a:lstStyle/>
        <a:p>
          <a:endParaRPr lang="en-US"/>
        </a:p>
      </dgm:t>
    </dgm:pt>
    <dgm:pt modelId="{3DB43A41-B3F4-4AE6-A117-F7BF506DA2F1}">
      <dgm:prSet/>
      <dgm:spPr/>
      <dgm:t>
        <a:bodyPr/>
        <a:lstStyle/>
        <a:p>
          <a:r>
            <a:rPr lang="en-US" b="1"/>
            <a:t>Feedback Systems</a:t>
          </a:r>
          <a:endParaRPr lang="en-US"/>
        </a:p>
      </dgm:t>
    </dgm:pt>
    <dgm:pt modelId="{B3DF54E4-8992-412B-AB01-98A7EB3788D7}" type="parTrans" cxnId="{6119D0EB-3E5E-4E26-A62E-8E1AD2B050E6}">
      <dgm:prSet/>
      <dgm:spPr/>
      <dgm:t>
        <a:bodyPr/>
        <a:lstStyle/>
        <a:p>
          <a:endParaRPr lang="en-US"/>
        </a:p>
      </dgm:t>
    </dgm:pt>
    <dgm:pt modelId="{6A56C326-2E49-4D55-868A-A23E23E98C4F}" type="sibTrans" cxnId="{6119D0EB-3E5E-4E26-A62E-8E1AD2B050E6}">
      <dgm:prSet/>
      <dgm:spPr/>
      <dgm:t>
        <a:bodyPr/>
        <a:lstStyle/>
        <a:p>
          <a:endParaRPr lang="en-US"/>
        </a:p>
      </dgm:t>
    </dgm:pt>
    <dgm:pt modelId="{B3B221C7-33FC-4817-AA69-D5812F81607C}">
      <dgm:prSet/>
      <dgm:spPr/>
      <dgm:t>
        <a:bodyPr/>
        <a:lstStyle/>
        <a:p>
          <a:r>
            <a:rPr lang="en-US" dirty="0"/>
            <a:t>Implementing systems to gather and act on customer feedback.</a:t>
          </a:r>
        </a:p>
      </dgm:t>
    </dgm:pt>
    <dgm:pt modelId="{1626E4FF-3308-42AE-A1D3-0D99791E7449}" type="parTrans" cxnId="{B45874A7-5AA6-4155-A546-3E5B8A2D277D}">
      <dgm:prSet/>
      <dgm:spPr/>
      <dgm:t>
        <a:bodyPr/>
        <a:lstStyle/>
        <a:p>
          <a:endParaRPr lang="en-US"/>
        </a:p>
      </dgm:t>
    </dgm:pt>
    <dgm:pt modelId="{A8C929AF-0314-4897-9718-81BE9FC5EA7A}" type="sibTrans" cxnId="{B45874A7-5AA6-4155-A546-3E5B8A2D277D}">
      <dgm:prSet/>
      <dgm:spPr/>
      <dgm:t>
        <a:bodyPr/>
        <a:lstStyle/>
        <a:p>
          <a:endParaRPr lang="en-US"/>
        </a:p>
      </dgm:t>
    </dgm:pt>
    <dgm:pt modelId="{C575C5C5-BC30-46C9-8F44-F89501643FE8}">
      <dgm:prSet/>
      <dgm:spPr/>
      <dgm:t>
        <a:bodyPr/>
        <a:lstStyle/>
        <a:p>
          <a:r>
            <a:rPr lang="en-US" b="1"/>
            <a:t>Technology</a:t>
          </a:r>
          <a:endParaRPr lang="en-US"/>
        </a:p>
      </dgm:t>
    </dgm:pt>
    <dgm:pt modelId="{EAA99042-6676-4055-B552-84D7AD2E010B}" type="parTrans" cxnId="{A917D309-17F8-42B5-BEFD-6E588871432E}">
      <dgm:prSet/>
      <dgm:spPr/>
      <dgm:t>
        <a:bodyPr/>
        <a:lstStyle/>
        <a:p>
          <a:endParaRPr lang="en-US"/>
        </a:p>
      </dgm:t>
    </dgm:pt>
    <dgm:pt modelId="{42C38D3C-B745-4ABE-9204-DC1066C91E5C}" type="sibTrans" cxnId="{A917D309-17F8-42B5-BEFD-6E588871432E}">
      <dgm:prSet/>
      <dgm:spPr/>
      <dgm:t>
        <a:bodyPr/>
        <a:lstStyle/>
        <a:p>
          <a:endParaRPr lang="en-US"/>
        </a:p>
      </dgm:t>
    </dgm:pt>
    <dgm:pt modelId="{445BC05D-C873-4B6F-9298-FBCCBF7F71C1}">
      <dgm:prSet/>
      <dgm:spPr/>
      <dgm:t>
        <a:bodyPr/>
        <a:lstStyle/>
        <a:p>
          <a:r>
            <a:rPr lang="en-US" dirty="0"/>
            <a:t>Using CRM systems and other technologies to enhance service.</a:t>
          </a:r>
        </a:p>
      </dgm:t>
    </dgm:pt>
    <dgm:pt modelId="{99B1A77E-645F-4C54-95FA-0F94987F6475}" type="parTrans" cxnId="{76C4328E-2BD5-47B2-A478-F4B36F88661F}">
      <dgm:prSet/>
      <dgm:spPr/>
      <dgm:t>
        <a:bodyPr/>
        <a:lstStyle/>
        <a:p>
          <a:endParaRPr lang="en-US"/>
        </a:p>
      </dgm:t>
    </dgm:pt>
    <dgm:pt modelId="{163B0A4E-2972-48DD-A14C-D7A752F6BBCE}" type="sibTrans" cxnId="{76C4328E-2BD5-47B2-A478-F4B36F88661F}">
      <dgm:prSet/>
      <dgm:spPr/>
      <dgm:t>
        <a:bodyPr/>
        <a:lstStyle/>
        <a:p>
          <a:endParaRPr lang="en-US"/>
        </a:p>
      </dgm:t>
    </dgm:pt>
    <dgm:pt modelId="{98F8C48A-0580-44A5-9341-212D21DAF4CC}" type="pres">
      <dgm:prSet presAssocID="{2CC77BE2-9B37-4C25-9FFB-EB1312D85DD6}" presName="linear" presStyleCnt="0">
        <dgm:presLayoutVars>
          <dgm:dir/>
          <dgm:animLvl val="lvl"/>
          <dgm:resizeHandles val="exact"/>
        </dgm:presLayoutVars>
      </dgm:prSet>
      <dgm:spPr/>
    </dgm:pt>
    <dgm:pt modelId="{2C8E6408-75DA-4504-8E6B-F9456388CEFB}" type="pres">
      <dgm:prSet presAssocID="{241FF88C-F176-4565-9BD7-D765DFCDADF3}" presName="parentLin" presStyleCnt="0"/>
      <dgm:spPr/>
    </dgm:pt>
    <dgm:pt modelId="{3965EB0F-732F-459E-AC9C-78F6D8DB483F}" type="pres">
      <dgm:prSet presAssocID="{241FF88C-F176-4565-9BD7-D765DFCDADF3}" presName="parentLeftMargin" presStyleLbl="node1" presStyleIdx="0" presStyleCnt="3"/>
      <dgm:spPr/>
    </dgm:pt>
    <dgm:pt modelId="{9F5DC96D-25FE-4E69-97B0-21EC8D9C1D1A}" type="pres">
      <dgm:prSet presAssocID="{241FF88C-F176-4565-9BD7-D765DFCDAD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8A0D81-2544-4916-885A-0EE41784EEC4}" type="pres">
      <dgm:prSet presAssocID="{241FF88C-F176-4565-9BD7-D765DFCDADF3}" presName="negativeSpace" presStyleCnt="0"/>
      <dgm:spPr/>
    </dgm:pt>
    <dgm:pt modelId="{C8246B00-A471-4B08-B1E7-507B8E8F4748}" type="pres">
      <dgm:prSet presAssocID="{241FF88C-F176-4565-9BD7-D765DFCDADF3}" presName="childText" presStyleLbl="conFgAcc1" presStyleIdx="0" presStyleCnt="3">
        <dgm:presLayoutVars>
          <dgm:bulletEnabled val="1"/>
        </dgm:presLayoutVars>
      </dgm:prSet>
      <dgm:spPr/>
    </dgm:pt>
    <dgm:pt modelId="{C79833DB-25D5-4A72-BC74-2F4288EECC53}" type="pres">
      <dgm:prSet presAssocID="{2C5EC647-0FE0-41E9-AD7D-628DC6E0D5B8}" presName="spaceBetweenRectangles" presStyleCnt="0"/>
      <dgm:spPr/>
    </dgm:pt>
    <dgm:pt modelId="{4052DCD6-7DBC-47E6-B3DC-1E79AB70468C}" type="pres">
      <dgm:prSet presAssocID="{3DB43A41-B3F4-4AE6-A117-F7BF506DA2F1}" presName="parentLin" presStyleCnt="0"/>
      <dgm:spPr/>
    </dgm:pt>
    <dgm:pt modelId="{4F49AB20-8E59-4C9B-8EDB-219C2A0C917A}" type="pres">
      <dgm:prSet presAssocID="{3DB43A41-B3F4-4AE6-A117-F7BF506DA2F1}" presName="parentLeftMargin" presStyleLbl="node1" presStyleIdx="0" presStyleCnt="3"/>
      <dgm:spPr/>
    </dgm:pt>
    <dgm:pt modelId="{80E9FE5D-6BB7-49E7-89E0-48289A4FCABF}" type="pres">
      <dgm:prSet presAssocID="{3DB43A41-B3F4-4AE6-A117-F7BF506DA2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0FB674-6701-4FFF-A18A-9AD258776769}" type="pres">
      <dgm:prSet presAssocID="{3DB43A41-B3F4-4AE6-A117-F7BF506DA2F1}" presName="negativeSpace" presStyleCnt="0"/>
      <dgm:spPr/>
    </dgm:pt>
    <dgm:pt modelId="{3469D588-0AA4-4149-AD96-A12BE912AA9A}" type="pres">
      <dgm:prSet presAssocID="{3DB43A41-B3F4-4AE6-A117-F7BF506DA2F1}" presName="childText" presStyleLbl="conFgAcc1" presStyleIdx="1" presStyleCnt="3">
        <dgm:presLayoutVars>
          <dgm:bulletEnabled val="1"/>
        </dgm:presLayoutVars>
      </dgm:prSet>
      <dgm:spPr/>
    </dgm:pt>
    <dgm:pt modelId="{E8C90C9F-A8DF-4F43-A922-640AD5E24EBD}" type="pres">
      <dgm:prSet presAssocID="{6A56C326-2E49-4D55-868A-A23E23E98C4F}" presName="spaceBetweenRectangles" presStyleCnt="0"/>
      <dgm:spPr/>
    </dgm:pt>
    <dgm:pt modelId="{A0996FEB-31E0-446C-A4D0-69E8DCE94D53}" type="pres">
      <dgm:prSet presAssocID="{C575C5C5-BC30-46C9-8F44-F89501643FE8}" presName="parentLin" presStyleCnt="0"/>
      <dgm:spPr/>
    </dgm:pt>
    <dgm:pt modelId="{FB35B525-B9D0-433F-85DE-9A0E48728978}" type="pres">
      <dgm:prSet presAssocID="{C575C5C5-BC30-46C9-8F44-F89501643FE8}" presName="parentLeftMargin" presStyleLbl="node1" presStyleIdx="1" presStyleCnt="3"/>
      <dgm:spPr/>
    </dgm:pt>
    <dgm:pt modelId="{4AD2F24A-C806-44B8-9BE8-B9A0F407F344}" type="pres">
      <dgm:prSet presAssocID="{C575C5C5-BC30-46C9-8F44-F89501643FE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C5227D-0D4C-473A-A26F-1E5059B4BF5D}" type="pres">
      <dgm:prSet presAssocID="{C575C5C5-BC30-46C9-8F44-F89501643FE8}" presName="negativeSpace" presStyleCnt="0"/>
      <dgm:spPr/>
    </dgm:pt>
    <dgm:pt modelId="{B93C0045-B821-46C1-A90C-0673E8EA4784}" type="pres">
      <dgm:prSet presAssocID="{C575C5C5-BC30-46C9-8F44-F89501643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917D309-17F8-42B5-BEFD-6E588871432E}" srcId="{2CC77BE2-9B37-4C25-9FFB-EB1312D85DD6}" destId="{C575C5C5-BC30-46C9-8F44-F89501643FE8}" srcOrd="2" destOrd="0" parTransId="{EAA99042-6676-4055-B552-84D7AD2E010B}" sibTransId="{42C38D3C-B745-4ABE-9204-DC1066C91E5C}"/>
    <dgm:cxn modelId="{0C082617-661D-41D0-A3A3-672883C9C34E}" type="presOf" srcId="{445BC05D-C873-4B6F-9298-FBCCBF7F71C1}" destId="{B93C0045-B821-46C1-A90C-0673E8EA4784}" srcOrd="0" destOrd="0" presId="urn:microsoft.com/office/officeart/2005/8/layout/list1"/>
    <dgm:cxn modelId="{57B3051E-B698-4771-B9EE-376CE7939313}" type="presOf" srcId="{3DB43A41-B3F4-4AE6-A117-F7BF506DA2F1}" destId="{80E9FE5D-6BB7-49E7-89E0-48289A4FCABF}" srcOrd="1" destOrd="0" presId="urn:microsoft.com/office/officeart/2005/8/layout/list1"/>
    <dgm:cxn modelId="{636F3732-0E3C-40B9-807F-6035D1E54E11}" type="presOf" srcId="{C575C5C5-BC30-46C9-8F44-F89501643FE8}" destId="{FB35B525-B9D0-433F-85DE-9A0E48728978}" srcOrd="0" destOrd="0" presId="urn:microsoft.com/office/officeart/2005/8/layout/list1"/>
    <dgm:cxn modelId="{9A6A4634-CC5A-4AE2-90E2-A653177304FB}" srcId="{2CC77BE2-9B37-4C25-9FFB-EB1312D85DD6}" destId="{241FF88C-F176-4565-9BD7-D765DFCDADF3}" srcOrd="0" destOrd="0" parTransId="{B07BF145-E9C5-4792-9487-19C459C3E9BD}" sibTransId="{2C5EC647-0FE0-41E9-AD7D-628DC6E0D5B8}"/>
    <dgm:cxn modelId="{CD2AEF36-1B49-4EF2-8EE2-3C4CC5C8F948}" type="presOf" srcId="{241FF88C-F176-4565-9BD7-D765DFCDADF3}" destId="{3965EB0F-732F-459E-AC9C-78F6D8DB483F}" srcOrd="0" destOrd="0" presId="urn:microsoft.com/office/officeart/2005/8/layout/list1"/>
    <dgm:cxn modelId="{469EE450-4A63-4A97-B234-C8CB1CC7B350}" type="presOf" srcId="{2CC77BE2-9B37-4C25-9FFB-EB1312D85DD6}" destId="{98F8C48A-0580-44A5-9341-212D21DAF4CC}" srcOrd="0" destOrd="0" presId="urn:microsoft.com/office/officeart/2005/8/layout/list1"/>
    <dgm:cxn modelId="{7A4EFB7A-22F5-48A6-8B8F-5C7E949BC742}" srcId="{241FF88C-F176-4565-9BD7-D765DFCDADF3}" destId="{630D9ADD-BCBF-4108-9320-98ADACDC7619}" srcOrd="0" destOrd="0" parTransId="{CB70E7EA-1F28-44B7-9126-BD28DE694C21}" sibTransId="{4A64A6B7-97F3-46FA-8190-28FA10A94FD0}"/>
    <dgm:cxn modelId="{AE712E82-BA45-4824-833D-8BF4CF9C5A30}" type="presOf" srcId="{630D9ADD-BCBF-4108-9320-98ADACDC7619}" destId="{C8246B00-A471-4B08-B1E7-507B8E8F4748}" srcOrd="0" destOrd="0" presId="urn:microsoft.com/office/officeart/2005/8/layout/list1"/>
    <dgm:cxn modelId="{76C4328E-2BD5-47B2-A478-F4B36F88661F}" srcId="{C575C5C5-BC30-46C9-8F44-F89501643FE8}" destId="{445BC05D-C873-4B6F-9298-FBCCBF7F71C1}" srcOrd="0" destOrd="0" parTransId="{99B1A77E-645F-4C54-95FA-0F94987F6475}" sibTransId="{163B0A4E-2972-48DD-A14C-D7A752F6BBCE}"/>
    <dgm:cxn modelId="{AC58999C-49AC-4BA6-B7EB-A91994D28D67}" type="presOf" srcId="{241FF88C-F176-4565-9BD7-D765DFCDADF3}" destId="{9F5DC96D-25FE-4E69-97B0-21EC8D9C1D1A}" srcOrd="1" destOrd="0" presId="urn:microsoft.com/office/officeart/2005/8/layout/list1"/>
    <dgm:cxn modelId="{B45874A7-5AA6-4155-A546-3E5B8A2D277D}" srcId="{3DB43A41-B3F4-4AE6-A117-F7BF506DA2F1}" destId="{B3B221C7-33FC-4817-AA69-D5812F81607C}" srcOrd="0" destOrd="0" parTransId="{1626E4FF-3308-42AE-A1D3-0D99791E7449}" sibTransId="{A8C929AF-0314-4897-9718-81BE9FC5EA7A}"/>
    <dgm:cxn modelId="{119A4AC2-18BD-46E2-B1F6-69D0E4444E19}" type="presOf" srcId="{B3B221C7-33FC-4817-AA69-D5812F81607C}" destId="{3469D588-0AA4-4149-AD96-A12BE912AA9A}" srcOrd="0" destOrd="0" presId="urn:microsoft.com/office/officeart/2005/8/layout/list1"/>
    <dgm:cxn modelId="{F23CD9CD-360B-4AAD-9DF3-552A3072D609}" type="presOf" srcId="{3DB43A41-B3F4-4AE6-A117-F7BF506DA2F1}" destId="{4F49AB20-8E59-4C9B-8EDB-219C2A0C917A}" srcOrd="0" destOrd="0" presId="urn:microsoft.com/office/officeart/2005/8/layout/list1"/>
    <dgm:cxn modelId="{6119D0EB-3E5E-4E26-A62E-8E1AD2B050E6}" srcId="{2CC77BE2-9B37-4C25-9FFB-EB1312D85DD6}" destId="{3DB43A41-B3F4-4AE6-A117-F7BF506DA2F1}" srcOrd="1" destOrd="0" parTransId="{B3DF54E4-8992-412B-AB01-98A7EB3788D7}" sibTransId="{6A56C326-2E49-4D55-868A-A23E23E98C4F}"/>
    <dgm:cxn modelId="{BFD6C3F1-9A0E-4A6F-8F3F-619DBEB9D875}" type="presOf" srcId="{C575C5C5-BC30-46C9-8F44-F89501643FE8}" destId="{4AD2F24A-C806-44B8-9BE8-B9A0F407F344}" srcOrd="1" destOrd="0" presId="urn:microsoft.com/office/officeart/2005/8/layout/list1"/>
    <dgm:cxn modelId="{F135E3E6-040C-4A71-84FA-D5A493E5E169}" type="presParOf" srcId="{98F8C48A-0580-44A5-9341-212D21DAF4CC}" destId="{2C8E6408-75DA-4504-8E6B-F9456388CEFB}" srcOrd="0" destOrd="0" presId="urn:microsoft.com/office/officeart/2005/8/layout/list1"/>
    <dgm:cxn modelId="{2C040D8B-9D0B-4401-94EE-26B47B84C4A3}" type="presParOf" srcId="{2C8E6408-75DA-4504-8E6B-F9456388CEFB}" destId="{3965EB0F-732F-459E-AC9C-78F6D8DB483F}" srcOrd="0" destOrd="0" presId="urn:microsoft.com/office/officeart/2005/8/layout/list1"/>
    <dgm:cxn modelId="{5B7480E5-46CB-40B8-BFE2-4727EDABEEC0}" type="presParOf" srcId="{2C8E6408-75DA-4504-8E6B-F9456388CEFB}" destId="{9F5DC96D-25FE-4E69-97B0-21EC8D9C1D1A}" srcOrd="1" destOrd="0" presId="urn:microsoft.com/office/officeart/2005/8/layout/list1"/>
    <dgm:cxn modelId="{5070D560-B745-4EB2-8AD7-FB141914486C}" type="presParOf" srcId="{98F8C48A-0580-44A5-9341-212D21DAF4CC}" destId="{ED8A0D81-2544-4916-885A-0EE41784EEC4}" srcOrd="1" destOrd="0" presId="urn:microsoft.com/office/officeart/2005/8/layout/list1"/>
    <dgm:cxn modelId="{0C9E11F4-08E0-4790-AD45-A2130BAF6757}" type="presParOf" srcId="{98F8C48A-0580-44A5-9341-212D21DAF4CC}" destId="{C8246B00-A471-4B08-B1E7-507B8E8F4748}" srcOrd="2" destOrd="0" presId="urn:microsoft.com/office/officeart/2005/8/layout/list1"/>
    <dgm:cxn modelId="{AC45869B-6D2D-4098-9CBC-576638595534}" type="presParOf" srcId="{98F8C48A-0580-44A5-9341-212D21DAF4CC}" destId="{C79833DB-25D5-4A72-BC74-2F4288EECC53}" srcOrd="3" destOrd="0" presId="urn:microsoft.com/office/officeart/2005/8/layout/list1"/>
    <dgm:cxn modelId="{1CC02B28-B60A-479E-BA66-8EDD91D75A44}" type="presParOf" srcId="{98F8C48A-0580-44A5-9341-212D21DAF4CC}" destId="{4052DCD6-7DBC-47E6-B3DC-1E79AB70468C}" srcOrd="4" destOrd="0" presId="urn:microsoft.com/office/officeart/2005/8/layout/list1"/>
    <dgm:cxn modelId="{72F772DC-C026-4D69-BB3A-1ACF4335EFEA}" type="presParOf" srcId="{4052DCD6-7DBC-47E6-B3DC-1E79AB70468C}" destId="{4F49AB20-8E59-4C9B-8EDB-219C2A0C917A}" srcOrd="0" destOrd="0" presId="urn:microsoft.com/office/officeart/2005/8/layout/list1"/>
    <dgm:cxn modelId="{582B977F-D758-4378-83C7-FAC55B6B4E7F}" type="presParOf" srcId="{4052DCD6-7DBC-47E6-B3DC-1E79AB70468C}" destId="{80E9FE5D-6BB7-49E7-89E0-48289A4FCABF}" srcOrd="1" destOrd="0" presId="urn:microsoft.com/office/officeart/2005/8/layout/list1"/>
    <dgm:cxn modelId="{98E68CC1-0A04-4327-9A7B-9443120212C1}" type="presParOf" srcId="{98F8C48A-0580-44A5-9341-212D21DAF4CC}" destId="{350FB674-6701-4FFF-A18A-9AD258776769}" srcOrd="5" destOrd="0" presId="urn:microsoft.com/office/officeart/2005/8/layout/list1"/>
    <dgm:cxn modelId="{8B299017-DBE0-40D9-8001-8D20532F7193}" type="presParOf" srcId="{98F8C48A-0580-44A5-9341-212D21DAF4CC}" destId="{3469D588-0AA4-4149-AD96-A12BE912AA9A}" srcOrd="6" destOrd="0" presId="urn:microsoft.com/office/officeart/2005/8/layout/list1"/>
    <dgm:cxn modelId="{EF0FB65D-78DC-4E34-B00F-924461038DC9}" type="presParOf" srcId="{98F8C48A-0580-44A5-9341-212D21DAF4CC}" destId="{E8C90C9F-A8DF-4F43-A922-640AD5E24EBD}" srcOrd="7" destOrd="0" presId="urn:microsoft.com/office/officeart/2005/8/layout/list1"/>
    <dgm:cxn modelId="{A6D2AC08-B8D0-4F40-9CEA-2FD10F1CED0F}" type="presParOf" srcId="{98F8C48A-0580-44A5-9341-212D21DAF4CC}" destId="{A0996FEB-31E0-446C-A4D0-69E8DCE94D53}" srcOrd="8" destOrd="0" presId="urn:microsoft.com/office/officeart/2005/8/layout/list1"/>
    <dgm:cxn modelId="{B0F4FBC4-EBA2-4DDF-A1EF-31E27DB33FA0}" type="presParOf" srcId="{A0996FEB-31E0-446C-A4D0-69E8DCE94D53}" destId="{FB35B525-B9D0-433F-85DE-9A0E48728978}" srcOrd="0" destOrd="0" presId="urn:microsoft.com/office/officeart/2005/8/layout/list1"/>
    <dgm:cxn modelId="{1B22D411-ED9D-47C4-897D-435E5835FF82}" type="presParOf" srcId="{A0996FEB-31E0-446C-A4D0-69E8DCE94D53}" destId="{4AD2F24A-C806-44B8-9BE8-B9A0F407F344}" srcOrd="1" destOrd="0" presId="urn:microsoft.com/office/officeart/2005/8/layout/list1"/>
    <dgm:cxn modelId="{F16F4FDD-D00F-40AE-B410-FC163F688E42}" type="presParOf" srcId="{98F8C48A-0580-44A5-9341-212D21DAF4CC}" destId="{F8C5227D-0D4C-473A-A26F-1E5059B4BF5D}" srcOrd="9" destOrd="0" presId="urn:microsoft.com/office/officeart/2005/8/layout/list1"/>
    <dgm:cxn modelId="{29AF1A8A-0D5D-401A-8101-1D643989C812}" type="presParOf" srcId="{98F8C48A-0580-44A5-9341-212D21DAF4CC}" destId="{B93C0045-B821-46C1-A90C-0673E8EA47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9F351E-E1B0-4F1D-91D0-1A12660D369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FF1006-E590-478B-94BC-008D72FD9E73}">
      <dgm:prSet/>
      <dgm:spPr/>
      <dgm:t>
        <a:bodyPr/>
        <a:lstStyle/>
        <a:p>
          <a:pPr>
            <a:defRPr b="1"/>
          </a:pPr>
          <a:r>
            <a:rPr lang="en-US" b="1" dirty="0"/>
            <a:t>Cost of Acquisition vs. Retention</a:t>
          </a:r>
          <a:endParaRPr lang="en-US" dirty="0"/>
        </a:p>
      </dgm:t>
    </dgm:pt>
    <dgm:pt modelId="{5442A1C6-77D2-4E9C-9755-A875ED88DE5E}" type="parTrans" cxnId="{395ED826-03AC-412C-8A32-7FE690657872}">
      <dgm:prSet/>
      <dgm:spPr/>
      <dgm:t>
        <a:bodyPr/>
        <a:lstStyle/>
        <a:p>
          <a:endParaRPr lang="en-US"/>
        </a:p>
      </dgm:t>
    </dgm:pt>
    <dgm:pt modelId="{28A5F706-2B84-4895-8C71-672BC87FCCF7}" type="sibTrans" cxnId="{395ED826-03AC-412C-8A32-7FE690657872}">
      <dgm:prSet/>
      <dgm:spPr/>
      <dgm:t>
        <a:bodyPr/>
        <a:lstStyle/>
        <a:p>
          <a:endParaRPr lang="en-US"/>
        </a:p>
      </dgm:t>
    </dgm:pt>
    <dgm:pt modelId="{6AE017AA-D9D3-4055-95CF-5F173CC92FD2}">
      <dgm:prSet/>
      <dgm:spPr/>
      <dgm:t>
        <a:bodyPr/>
        <a:lstStyle/>
        <a:p>
          <a:r>
            <a:rPr lang="en-US"/>
            <a:t>Comparing the costs of acquiring new customers to retaining existing ones.</a:t>
          </a:r>
        </a:p>
      </dgm:t>
    </dgm:pt>
    <dgm:pt modelId="{CF5FA409-929D-44C9-85A3-18FE6560896B}" type="parTrans" cxnId="{571C38FB-1964-42A1-92E9-72A0D85E7B12}">
      <dgm:prSet/>
      <dgm:spPr/>
      <dgm:t>
        <a:bodyPr/>
        <a:lstStyle/>
        <a:p>
          <a:endParaRPr lang="en-US"/>
        </a:p>
      </dgm:t>
    </dgm:pt>
    <dgm:pt modelId="{339D6C77-7626-49B1-AFFA-71BB21F2E277}" type="sibTrans" cxnId="{571C38FB-1964-42A1-92E9-72A0D85E7B12}">
      <dgm:prSet/>
      <dgm:spPr/>
      <dgm:t>
        <a:bodyPr/>
        <a:lstStyle/>
        <a:p>
          <a:endParaRPr lang="en-US"/>
        </a:p>
      </dgm:t>
    </dgm:pt>
    <dgm:pt modelId="{7CB5753D-3468-4D16-9E31-318AED4B47B2}">
      <dgm:prSet/>
      <dgm:spPr/>
      <dgm:t>
        <a:bodyPr/>
        <a:lstStyle/>
        <a:p>
          <a:pPr>
            <a:defRPr b="1"/>
          </a:pPr>
          <a:r>
            <a:rPr lang="en-US" b="1"/>
            <a:t>Lifetime Value</a:t>
          </a:r>
          <a:endParaRPr lang="en-US"/>
        </a:p>
      </dgm:t>
    </dgm:pt>
    <dgm:pt modelId="{163AADAB-EC46-4C98-8535-1BD1EFEB4E94}" type="parTrans" cxnId="{9C23684C-659E-4CEC-AC75-4D044B7AD884}">
      <dgm:prSet/>
      <dgm:spPr/>
      <dgm:t>
        <a:bodyPr/>
        <a:lstStyle/>
        <a:p>
          <a:endParaRPr lang="en-US"/>
        </a:p>
      </dgm:t>
    </dgm:pt>
    <dgm:pt modelId="{E1B529D7-DCA1-4D84-8846-93026283B402}" type="sibTrans" cxnId="{9C23684C-659E-4CEC-AC75-4D044B7AD884}">
      <dgm:prSet/>
      <dgm:spPr/>
      <dgm:t>
        <a:bodyPr/>
        <a:lstStyle/>
        <a:p>
          <a:endParaRPr lang="en-US"/>
        </a:p>
      </dgm:t>
    </dgm:pt>
    <dgm:pt modelId="{4022CE35-F09D-4AC7-8C38-91575B21852C}">
      <dgm:prSet/>
      <dgm:spPr/>
      <dgm:t>
        <a:bodyPr/>
        <a:lstStyle/>
        <a:p>
          <a:r>
            <a:rPr lang="en-US"/>
            <a:t>Understanding and maximizing customer lifetime value.</a:t>
          </a:r>
        </a:p>
      </dgm:t>
    </dgm:pt>
    <dgm:pt modelId="{7575A0C1-C811-4C52-9F4C-4B9C2526ED1E}" type="parTrans" cxnId="{B89DD3DB-A52E-4BB4-BD07-A9A3AAF804B4}">
      <dgm:prSet/>
      <dgm:spPr/>
      <dgm:t>
        <a:bodyPr/>
        <a:lstStyle/>
        <a:p>
          <a:endParaRPr lang="en-US"/>
        </a:p>
      </dgm:t>
    </dgm:pt>
    <dgm:pt modelId="{1113A577-8811-480C-B6D7-6903000700F6}" type="sibTrans" cxnId="{B89DD3DB-A52E-4BB4-BD07-A9A3AAF804B4}">
      <dgm:prSet/>
      <dgm:spPr/>
      <dgm:t>
        <a:bodyPr/>
        <a:lstStyle/>
        <a:p>
          <a:endParaRPr lang="en-US"/>
        </a:p>
      </dgm:t>
    </dgm:pt>
    <dgm:pt modelId="{455AFE17-F39C-448E-BEE7-4AF8474F09CC}" type="pres">
      <dgm:prSet presAssocID="{A79F351E-E1B0-4F1D-91D0-1A12660D3696}" presName="root" presStyleCnt="0">
        <dgm:presLayoutVars>
          <dgm:dir/>
          <dgm:resizeHandles val="exact"/>
        </dgm:presLayoutVars>
      </dgm:prSet>
      <dgm:spPr/>
    </dgm:pt>
    <dgm:pt modelId="{F9F81E56-64D9-4EA1-8DD4-637E16630224}" type="pres">
      <dgm:prSet presAssocID="{9EFF1006-E590-478B-94BC-008D72FD9E73}" presName="compNode" presStyleCnt="0"/>
      <dgm:spPr/>
    </dgm:pt>
    <dgm:pt modelId="{BBA8F554-F176-43E4-94CC-D2BCA9CFB552}" type="pres">
      <dgm:prSet presAssocID="{9EFF1006-E590-478B-94BC-008D72FD9E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9C7BD72-843A-4A78-96C4-0B869CBE3E52}" type="pres">
      <dgm:prSet presAssocID="{9EFF1006-E590-478B-94BC-008D72FD9E73}" presName="iconSpace" presStyleCnt="0"/>
      <dgm:spPr/>
    </dgm:pt>
    <dgm:pt modelId="{9A735EFB-5204-4A0C-8A12-3AEB96C2C0FC}" type="pres">
      <dgm:prSet presAssocID="{9EFF1006-E590-478B-94BC-008D72FD9E73}" presName="parTx" presStyleLbl="revTx" presStyleIdx="0" presStyleCnt="4" custScaleX="130866">
        <dgm:presLayoutVars>
          <dgm:chMax val="0"/>
          <dgm:chPref val="0"/>
        </dgm:presLayoutVars>
      </dgm:prSet>
      <dgm:spPr/>
    </dgm:pt>
    <dgm:pt modelId="{70F7D7DF-196D-44C2-A484-61F1FCA77296}" type="pres">
      <dgm:prSet presAssocID="{9EFF1006-E590-478B-94BC-008D72FD9E73}" presName="txSpace" presStyleCnt="0"/>
      <dgm:spPr/>
    </dgm:pt>
    <dgm:pt modelId="{A91818E9-3DD8-49FD-A16E-51D11D174D6F}" type="pres">
      <dgm:prSet presAssocID="{9EFF1006-E590-478B-94BC-008D72FD9E73}" presName="desTx" presStyleLbl="revTx" presStyleIdx="1" presStyleCnt="4">
        <dgm:presLayoutVars/>
      </dgm:prSet>
      <dgm:spPr/>
    </dgm:pt>
    <dgm:pt modelId="{A554A4D8-3142-4476-9B3D-19B5A9EB326E}" type="pres">
      <dgm:prSet presAssocID="{28A5F706-2B84-4895-8C71-672BC87FCCF7}" presName="sibTrans" presStyleCnt="0"/>
      <dgm:spPr/>
    </dgm:pt>
    <dgm:pt modelId="{C4B65F35-BEDC-4C3C-9973-3D0682DA69A0}" type="pres">
      <dgm:prSet presAssocID="{7CB5753D-3468-4D16-9E31-318AED4B47B2}" presName="compNode" presStyleCnt="0"/>
      <dgm:spPr/>
    </dgm:pt>
    <dgm:pt modelId="{220E492F-FDBD-4E7C-BB62-2D9DD8DAF3FC}" type="pres">
      <dgm:prSet presAssocID="{7CB5753D-3468-4D16-9E31-318AED4B47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DDE7987B-1DD9-4DE1-BF23-7F4001AD8345}" type="pres">
      <dgm:prSet presAssocID="{7CB5753D-3468-4D16-9E31-318AED4B47B2}" presName="iconSpace" presStyleCnt="0"/>
      <dgm:spPr/>
    </dgm:pt>
    <dgm:pt modelId="{D84FD696-1D67-4521-A0B3-10E1743D34C8}" type="pres">
      <dgm:prSet presAssocID="{7CB5753D-3468-4D16-9E31-318AED4B47B2}" presName="parTx" presStyleLbl="revTx" presStyleIdx="2" presStyleCnt="4">
        <dgm:presLayoutVars>
          <dgm:chMax val="0"/>
          <dgm:chPref val="0"/>
        </dgm:presLayoutVars>
      </dgm:prSet>
      <dgm:spPr/>
    </dgm:pt>
    <dgm:pt modelId="{6EDD7F7C-B730-4957-96E7-1177AA984664}" type="pres">
      <dgm:prSet presAssocID="{7CB5753D-3468-4D16-9E31-318AED4B47B2}" presName="txSpace" presStyleCnt="0"/>
      <dgm:spPr/>
    </dgm:pt>
    <dgm:pt modelId="{A361143B-DCE3-4737-9C2D-66CC8E536D09}" type="pres">
      <dgm:prSet presAssocID="{7CB5753D-3468-4D16-9E31-318AED4B47B2}" presName="desTx" presStyleLbl="revTx" presStyleIdx="3" presStyleCnt="4">
        <dgm:presLayoutVars/>
      </dgm:prSet>
      <dgm:spPr/>
    </dgm:pt>
  </dgm:ptLst>
  <dgm:cxnLst>
    <dgm:cxn modelId="{63B2A21A-C1B7-4E32-82DA-303DB39108DF}" type="presOf" srcId="{6AE017AA-D9D3-4055-95CF-5F173CC92FD2}" destId="{A91818E9-3DD8-49FD-A16E-51D11D174D6F}" srcOrd="0" destOrd="0" presId="urn:microsoft.com/office/officeart/2018/5/layout/CenteredIconLabelDescriptionList"/>
    <dgm:cxn modelId="{42D8B51F-9EBE-4518-B83B-9E2ECA8CFAB9}" type="presOf" srcId="{7CB5753D-3468-4D16-9E31-318AED4B47B2}" destId="{D84FD696-1D67-4521-A0B3-10E1743D34C8}" srcOrd="0" destOrd="0" presId="urn:microsoft.com/office/officeart/2018/5/layout/CenteredIconLabelDescriptionList"/>
    <dgm:cxn modelId="{395ED826-03AC-412C-8A32-7FE690657872}" srcId="{A79F351E-E1B0-4F1D-91D0-1A12660D3696}" destId="{9EFF1006-E590-478B-94BC-008D72FD9E73}" srcOrd="0" destOrd="0" parTransId="{5442A1C6-77D2-4E9C-9755-A875ED88DE5E}" sibTransId="{28A5F706-2B84-4895-8C71-672BC87FCCF7}"/>
    <dgm:cxn modelId="{CCD8A066-B299-4F30-B840-8150E927DE2D}" type="presOf" srcId="{A79F351E-E1B0-4F1D-91D0-1A12660D3696}" destId="{455AFE17-F39C-448E-BEE7-4AF8474F09CC}" srcOrd="0" destOrd="0" presId="urn:microsoft.com/office/officeart/2018/5/layout/CenteredIconLabelDescriptionList"/>
    <dgm:cxn modelId="{9C23684C-659E-4CEC-AC75-4D044B7AD884}" srcId="{A79F351E-E1B0-4F1D-91D0-1A12660D3696}" destId="{7CB5753D-3468-4D16-9E31-318AED4B47B2}" srcOrd="1" destOrd="0" parTransId="{163AADAB-EC46-4C98-8535-1BD1EFEB4E94}" sibTransId="{E1B529D7-DCA1-4D84-8846-93026283B402}"/>
    <dgm:cxn modelId="{7C8794B6-E7AC-49CA-9C0E-C52FA9092D65}" type="presOf" srcId="{4022CE35-F09D-4AC7-8C38-91575B21852C}" destId="{A361143B-DCE3-4737-9C2D-66CC8E536D09}" srcOrd="0" destOrd="0" presId="urn:microsoft.com/office/officeart/2018/5/layout/CenteredIconLabelDescriptionList"/>
    <dgm:cxn modelId="{E31CBACC-2A8C-4000-9C7E-E5A37289360C}" type="presOf" srcId="{9EFF1006-E590-478B-94BC-008D72FD9E73}" destId="{9A735EFB-5204-4A0C-8A12-3AEB96C2C0FC}" srcOrd="0" destOrd="0" presId="urn:microsoft.com/office/officeart/2018/5/layout/CenteredIconLabelDescriptionList"/>
    <dgm:cxn modelId="{B89DD3DB-A52E-4BB4-BD07-A9A3AAF804B4}" srcId="{7CB5753D-3468-4D16-9E31-318AED4B47B2}" destId="{4022CE35-F09D-4AC7-8C38-91575B21852C}" srcOrd="0" destOrd="0" parTransId="{7575A0C1-C811-4C52-9F4C-4B9C2526ED1E}" sibTransId="{1113A577-8811-480C-B6D7-6903000700F6}"/>
    <dgm:cxn modelId="{571C38FB-1964-42A1-92E9-72A0D85E7B12}" srcId="{9EFF1006-E590-478B-94BC-008D72FD9E73}" destId="{6AE017AA-D9D3-4055-95CF-5F173CC92FD2}" srcOrd="0" destOrd="0" parTransId="{CF5FA409-929D-44C9-85A3-18FE6560896B}" sibTransId="{339D6C77-7626-49B1-AFFA-71BB21F2E277}"/>
    <dgm:cxn modelId="{E950654D-2189-47EB-B403-E3D6ADF4B42B}" type="presParOf" srcId="{455AFE17-F39C-448E-BEE7-4AF8474F09CC}" destId="{F9F81E56-64D9-4EA1-8DD4-637E16630224}" srcOrd="0" destOrd="0" presId="urn:microsoft.com/office/officeart/2018/5/layout/CenteredIconLabelDescriptionList"/>
    <dgm:cxn modelId="{F501E7EA-F529-4BAA-919F-0D145816E0B1}" type="presParOf" srcId="{F9F81E56-64D9-4EA1-8DD4-637E16630224}" destId="{BBA8F554-F176-43E4-94CC-D2BCA9CFB552}" srcOrd="0" destOrd="0" presId="urn:microsoft.com/office/officeart/2018/5/layout/CenteredIconLabelDescriptionList"/>
    <dgm:cxn modelId="{16FA699C-5F52-4784-8F59-A8FE8109605C}" type="presParOf" srcId="{F9F81E56-64D9-4EA1-8DD4-637E16630224}" destId="{69C7BD72-843A-4A78-96C4-0B869CBE3E52}" srcOrd="1" destOrd="0" presId="urn:microsoft.com/office/officeart/2018/5/layout/CenteredIconLabelDescriptionList"/>
    <dgm:cxn modelId="{DA90F534-79A7-4941-9F64-22264883CCC4}" type="presParOf" srcId="{F9F81E56-64D9-4EA1-8DD4-637E16630224}" destId="{9A735EFB-5204-4A0C-8A12-3AEB96C2C0FC}" srcOrd="2" destOrd="0" presId="urn:microsoft.com/office/officeart/2018/5/layout/CenteredIconLabelDescriptionList"/>
    <dgm:cxn modelId="{B5DA766D-D0B9-4A99-9C2A-868983CAF256}" type="presParOf" srcId="{F9F81E56-64D9-4EA1-8DD4-637E16630224}" destId="{70F7D7DF-196D-44C2-A484-61F1FCA77296}" srcOrd="3" destOrd="0" presId="urn:microsoft.com/office/officeart/2018/5/layout/CenteredIconLabelDescriptionList"/>
    <dgm:cxn modelId="{2F56520D-40EB-4929-B8CF-ACD8481B33B6}" type="presParOf" srcId="{F9F81E56-64D9-4EA1-8DD4-637E16630224}" destId="{A91818E9-3DD8-49FD-A16E-51D11D174D6F}" srcOrd="4" destOrd="0" presId="urn:microsoft.com/office/officeart/2018/5/layout/CenteredIconLabelDescriptionList"/>
    <dgm:cxn modelId="{B7573138-65CE-476C-82D1-43AD05208903}" type="presParOf" srcId="{455AFE17-F39C-448E-BEE7-4AF8474F09CC}" destId="{A554A4D8-3142-4476-9B3D-19B5A9EB326E}" srcOrd="1" destOrd="0" presId="urn:microsoft.com/office/officeart/2018/5/layout/CenteredIconLabelDescriptionList"/>
    <dgm:cxn modelId="{905DFFA5-F0EA-4C96-BFBB-E3BE5352404E}" type="presParOf" srcId="{455AFE17-F39C-448E-BEE7-4AF8474F09CC}" destId="{C4B65F35-BEDC-4C3C-9973-3D0682DA69A0}" srcOrd="2" destOrd="0" presId="urn:microsoft.com/office/officeart/2018/5/layout/CenteredIconLabelDescriptionList"/>
    <dgm:cxn modelId="{783B2B0F-1C58-40EC-A4AF-0958ED0E77B7}" type="presParOf" srcId="{C4B65F35-BEDC-4C3C-9973-3D0682DA69A0}" destId="{220E492F-FDBD-4E7C-BB62-2D9DD8DAF3FC}" srcOrd="0" destOrd="0" presId="urn:microsoft.com/office/officeart/2018/5/layout/CenteredIconLabelDescriptionList"/>
    <dgm:cxn modelId="{39E90E34-5C22-4F62-8823-484B95302A4C}" type="presParOf" srcId="{C4B65F35-BEDC-4C3C-9973-3D0682DA69A0}" destId="{DDE7987B-1DD9-4DE1-BF23-7F4001AD8345}" srcOrd="1" destOrd="0" presId="urn:microsoft.com/office/officeart/2018/5/layout/CenteredIconLabelDescriptionList"/>
    <dgm:cxn modelId="{71FCE6E7-39DA-4435-ACCA-F4B5729388FB}" type="presParOf" srcId="{C4B65F35-BEDC-4C3C-9973-3D0682DA69A0}" destId="{D84FD696-1D67-4521-A0B3-10E1743D34C8}" srcOrd="2" destOrd="0" presId="urn:microsoft.com/office/officeart/2018/5/layout/CenteredIconLabelDescriptionList"/>
    <dgm:cxn modelId="{73AAEDEA-398A-459B-B2FD-575636C98BDC}" type="presParOf" srcId="{C4B65F35-BEDC-4C3C-9973-3D0682DA69A0}" destId="{6EDD7F7C-B730-4957-96E7-1177AA984664}" srcOrd="3" destOrd="0" presId="urn:microsoft.com/office/officeart/2018/5/layout/CenteredIconLabelDescriptionList"/>
    <dgm:cxn modelId="{924C2CDC-2AE8-4B41-8FC2-3AE35575F2D2}" type="presParOf" srcId="{C4B65F35-BEDC-4C3C-9973-3D0682DA69A0}" destId="{A361143B-DCE3-4737-9C2D-66CC8E536D0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E9C07-204C-4024-8241-7E39D917B9B3}">
      <dsp:nvSpPr>
        <dsp:cNvPr id="0" name=""/>
        <dsp:cNvSpPr/>
      </dsp:nvSpPr>
      <dsp:spPr>
        <a:xfrm>
          <a:off x="0" y="31612"/>
          <a:ext cx="9625383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Feedback forms </a:t>
          </a:r>
          <a:endParaRPr lang="en-US" sz="2300" kern="1200" dirty="0"/>
        </a:p>
      </dsp:txBody>
      <dsp:txXfrm>
        <a:off x="26930" y="58542"/>
        <a:ext cx="9571523" cy="497795"/>
      </dsp:txXfrm>
    </dsp:sp>
    <dsp:sp modelId="{F6BC8DEA-8C91-43C7-BA76-DE25D82AAB8E}">
      <dsp:nvSpPr>
        <dsp:cNvPr id="0" name=""/>
        <dsp:cNvSpPr/>
      </dsp:nvSpPr>
      <dsp:spPr>
        <a:xfrm>
          <a:off x="0" y="649507"/>
          <a:ext cx="9625383" cy="551655"/>
        </a:xfrm>
        <a:prstGeom prst="roundRec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Grievance Management</a:t>
          </a:r>
          <a:endParaRPr lang="en-US" sz="2300" kern="1200" dirty="0"/>
        </a:p>
      </dsp:txBody>
      <dsp:txXfrm>
        <a:off x="26930" y="676437"/>
        <a:ext cx="9571523" cy="497795"/>
      </dsp:txXfrm>
    </dsp:sp>
    <dsp:sp modelId="{1985AAC0-3C86-459A-8EF6-D978A478BCC4}">
      <dsp:nvSpPr>
        <dsp:cNvPr id="0" name=""/>
        <dsp:cNvSpPr/>
      </dsp:nvSpPr>
      <dsp:spPr>
        <a:xfrm>
          <a:off x="0" y="1267402"/>
          <a:ext cx="9625383" cy="551655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Social Media </a:t>
          </a:r>
          <a:endParaRPr lang="en-US" sz="2300" kern="1200" dirty="0"/>
        </a:p>
      </dsp:txBody>
      <dsp:txXfrm>
        <a:off x="26930" y="1294332"/>
        <a:ext cx="9571523" cy="497795"/>
      </dsp:txXfrm>
    </dsp:sp>
    <dsp:sp modelId="{8B7913A6-49BE-4D7F-AFC3-2D62B09A4607}">
      <dsp:nvSpPr>
        <dsp:cNvPr id="0" name=""/>
        <dsp:cNvSpPr/>
      </dsp:nvSpPr>
      <dsp:spPr>
        <a:xfrm>
          <a:off x="0" y="1885298"/>
          <a:ext cx="9625383" cy="551655"/>
        </a:xfrm>
        <a:prstGeom prst="roundRec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Net Promoter Score (NPS)</a:t>
          </a:r>
          <a:endParaRPr lang="en-US" sz="2300" kern="1200" dirty="0"/>
        </a:p>
      </dsp:txBody>
      <dsp:txXfrm>
        <a:off x="26930" y="1912228"/>
        <a:ext cx="9571523" cy="497795"/>
      </dsp:txXfrm>
    </dsp:sp>
    <dsp:sp modelId="{C04B261C-D863-4A87-A7A7-99EC7FA4F60E}">
      <dsp:nvSpPr>
        <dsp:cNvPr id="0" name=""/>
        <dsp:cNvSpPr/>
      </dsp:nvSpPr>
      <dsp:spPr>
        <a:xfrm>
          <a:off x="0" y="2503193"/>
          <a:ext cx="9625383" cy="551655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Prioritize Customer based on A,B,C Analysis</a:t>
          </a:r>
          <a:endParaRPr lang="en-US" sz="2300" kern="1200" dirty="0"/>
        </a:p>
      </dsp:txBody>
      <dsp:txXfrm>
        <a:off x="26930" y="2530123"/>
        <a:ext cx="9571523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E504C-1B3F-48B8-AA77-06CB16F1952C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Overview </a:t>
          </a:r>
          <a:endParaRPr lang="en-US" sz="2500" kern="1200" dirty="0"/>
        </a:p>
      </dsp:txBody>
      <dsp:txXfrm>
        <a:off x="601586" y="580"/>
        <a:ext cx="2631940" cy="1579164"/>
      </dsp:txXfrm>
    </dsp:sp>
    <dsp:sp modelId="{2F9CBC6B-133A-4AD6-97E0-390F4E13B005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Statistics on customer service impact. </a:t>
          </a:r>
          <a:endParaRPr lang="en-US" sz="2500" kern="1200" dirty="0"/>
        </a:p>
      </dsp:txBody>
      <dsp:txXfrm>
        <a:off x="3496721" y="580"/>
        <a:ext cx="2631940" cy="1579164"/>
      </dsp:txXfrm>
    </dsp:sp>
    <dsp:sp modelId="{46E26A74-753D-4ED9-81F6-39CCB705E634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Customer Satisfaction</a:t>
          </a:r>
          <a:endParaRPr lang="en-US" sz="2500" kern="1200" dirty="0"/>
        </a:p>
      </dsp:txBody>
      <dsp:txXfrm>
        <a:off x="6391855" y="580"/>
        <a:ext cx="2631940" cy="1579164"/>
      </dsp:txXfrm>
    </dsp:sp>
    <dsp:sp modelId="{B11BDA86-AFD2-4173-8131-AB7582992E37}">
      <dsp:nvSpPr>
        <dsp:cNvPr id="0" name=""/>
        <dsp:cNvSpPr/>
      </dsp:nvSpPr>
      <dsp:spPr>
        <a:xfrm>
          <a:off x="2049153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Customer Loyalty</a:t>
          </a:r>
          <a:endParaRPr lang="en-US" sz="2500" kern="1200" dirty="0"/>
        </a:p>
      </dsp:txBody>
      <dsp:txXfrm>
        <a:off x="2049153" y="1842938"/>
        <a:ext cx="2631940" cy="1579164"/>
      </dsp:txXfrm>
    </dsp:sp>
    <dsp:sp modelId="{703FE2BF-DA97-48B4-A8CC-083AF4CE3EC2}">
      <dsp:nvSpPr>
        <dsp:cNvPr id="0" name=""/>
        <dsp:cNvSpPr/>
      </dsp:nvSpPr>
      <dsp:spPr>
        <a:xfrm>
          <a:off x="4944288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Brand Reputation</a:t>
          </a:r>
          <a:endParaRPr lang="en-US" sz="2500" kern="1200" dirty="0"/>
        </a:p>
      </dsp:txBody>
      <dsp:txXfrm>
        <a:off x="4944288" y="1842938"/>
        <a:ext cx="2631940" cy="1579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AB65C-04ED-4740-BEFF-62D94EC771EE}">
      <dsp:nvSpPr>
        <dsp:cNvPr id="0" name=""/>
        <dsp:cNvSpPr/>
      </dsp:nvSpPr>
      <dsp:spPr>
        <a:xfrm>
          <a:off x="275724" y="871810"/>
          <a:ext cx="853523" cy="853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1D996-BEA0-47F4-B58A-E7656639501C}">
      <dsp:nvSpPr>
        <dsp:cNvPr id="0" name=""/>
        <dsp:cNvSpPr/>
      </dsp:nvSpPr>
      <dsp:spPr>
        <a:xfrm>
          <a:off x="45762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A055B-D0CF-4511-823A-807955772B0F}">
      <dsp:nvSpPr>
        <dsp:cNvPr id="0" name=""/>
        <dsp:cNvSpPr/>
      </dsp:nvSpPr>
      <dsp:spPr>
        <a:xfrm>
          <a:off x="287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Communication Skills</a:t>
          </a:r>
          <a:endParaRPr lang="en-US" sz="1100" kern="1200"/>
        </a:p>
      </dsp:txBody>
      <dsp:txXfrm>
        <a:off x="2877" y="1991185"/>
        <a:ext cx="1399218" cy="559687"/>
      </dsp:txXfrm>
    </dsp:sp>
    <dsp:sp modelId="{33A74562-312B-4FA1-9720-05D479D26289}">
      <dsp:nvSpPr>
        <dsp:cNvPr id="0" name=""/>
        <dsp:cNvSpPr/>
      </dsp:nvSpPr>
      <dsp:spPr>
        <a:xfrm>
          <a:off x="1919806" y="871810"/>
          <a:ext cx="853523" cy="8535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6BA34-3021-4513-BF20-98F7BEA5415E}">
      <dsp:nvSpPr>
        <dsp:cNvPr id="0" name=""/>
        <dsp:cNvSpPr/>
      </dsp:nvSpPr>
      <dsp:spPr>
        <a:xfrm>
          <a:off x="2101705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81E06-C66B-49ED-835A-E3901051979E}">
      <dsp:nvSpPr>
        <dsp:cNvPr id="0" name=""/>
        <dsp:cNvSpPr/>
      </dsp:nvSpPr>
      <dsp:spPr>
        <a:xfrm>
          <a:off x="1646959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Active listening, clear communication, and empathy.</a:t>
          </a:r>
          <a:endParaRPr lang="en-US" sz="1100" kern="1200"/>
        </a:p>
      </dsp:txBody>
      <dsp:txXfrm>
        <a:off x="1646959" y="1991185"/>
        <a:ext cx="1399218" cy="559687"/>
      </dsp:txXfrm>
    </dsp:sp>
    <dsp:sp modelId="{6DCECA28-E20F-45BC-BCB9-1C3FB8BFAA5B}">
      <dsp:nvSpPr>
        <dsp:cNvPr id="0" name=""/>
        <dsp:cNvSpPr/>
      </dsp:nvSpPr>
      <dsp:spPr>
        <a:xfrm>
          <a:off x="3563888" y="871810"/>
          <a:ext cx="853523" cy="8535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AEAC8-A1C8-446D-B8D1-C3E034ED3587}">
      <dsp:nvSpPr>
        <dsp:cNvPr id="0" name=""/>
        <dsp:cNvSpPr/>
      </dsp:nvSpPr>
      <dsp:spPr>
        <a:xfrm>
          <a:off x="3745787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FBD98-D29C-4F09-96DB-9C557B504BEA}">
      <dsp:nvSpPr>
        <dsp:cNvPr id="0" name=""/>
        <dsp:cNvSpPr/>
      </dsp:nvSpPr>
      <dsp:spPr>
        <a:xfrm>
          <a:off x="3291041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Product Knowledge</a:t>
          </a:r>
          <a:endParaRPr lang="en-US" sz="1100" kern="1200"/>
        </a:p>
      </dsp:txBody>
      <dsp:txXfrm>
        <a:off x="3291041" y="1991185"/>
        <a:ext cx="1399218" cy="559687"/>
      </dsp:txXfrm>
    </dsp:sp>
    <dsp:sp modelId="{8FEE5F14-08E7-4B5A-AA9E-36F4FAB34DB8}">
      <dsp:nvSpPr>
        <dsp:cNvPr id="0" name=""/>
        <dsp:cNvSpPr/>
      </dsp:nvSpPr>
      <dsp:spPr>
        <a:xfrm>
          <a:off x="5207970" y="871810"/>
          <a:ext cx="853523" cy="853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EE438-4991-42FC-BB81-5A979C596BBD}">
      <dsp:nvSpPr>
        <dsp:cNvPr id="0" name=""/>
        <dsp:cNvSpPr/>
      </dsp:nvSpPr>
      <dsp:spPr>
        <a:xfrm>
          <a:off x="5389869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1F273-6B3C-4FD7-B8A6-A073D3A74B7D}">
      <dsp:nvSpPr>
        <dsp:cNvPr id="0" name=""/>
        <dsp:cNvSpPr/>
      </dsp:nvSpPr>
      <dsp:spPr>
        <a:xfrm>
          <a:off x="4935123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Importance of knowing your product or service inside out.</a:t>
          </a:r>
          <a:endParaRPr lang="en-US" sz="1100" kern="1200"/>
        </a:p>
      </dsp:txBody>
      <dsp:txXfrm>
        <a:off x="4935123" y="1991185"/>
        <a:ext cx="1399218" cy="559687"/>
      </dsp:txXfrm>
    </dsp:sp>
    <dsp:sp modelId="{E89568A0-1CFA-43F1-91D6-B4BAD69D7351}">
      <dsp:nvSpPr>
        <dsp:cNvPr id="0" name=""/>
        <dsp:cNvSpPr/>
      </dsp:nvSpPr>
      <dsp:spPr>
        <a:xfrm>
          <a:off x="6852052" y="871810"/>
          <a:ext cx="853523" cy="8535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71B94-7099-457A-81DF-B6409A47528E}">
      <dsp:nvSpPr>
        <dsp:cNvPr id="0" name=""/>
        <dsp:cNvSpPr/>
      </dsp:nvSpPr>
      <dsp:spPr>
        <a:xfrm>
          <a:off x="7033951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1A1C5-D337-49F1-B8A6-6C2B015BD545}">
      <dsp:nvSpPr>
        <dsp:cNvPr id="0" name=""/>
        <dsp:cNvSpPr/>
      </dsp:nvSpPr>
      <dsp:spPr>
        <a:xfrm>
          <a:off x="6579205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Problem-Solving Skills</a:t>
          </a:r>
          <a:endParaRPr lang="en-US" sz="1100" kern="1200"/>
        </a:p>
      </dsp:txBody>
      <dsp:txXfrm>
        <a:off x="6579205" y="1991185"/>
        <a:ext cx="1399218" cy="559687"/>
      </dsp:txXfrm>
    </dsp:sp>
    <dsp:sp modelId="{F1999328-8445-436D-9103-676AFB3BC491}">
      <dsp:nvSpPr>
        <dsp:cNvPr id="0" name=""/>
        <dsp:cNvSpPr/>
      </dsp:nvSpPr>
      <dsp:spPr>
        <a:xfrm>
          <a:off x="8496134" y="871810"/>
          <a:ext cx="853523" cy="853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63049-DE71-4AA4-83CA-4068C46AD4D4}">
      <dsp:nvSpPr>
        <dsp:cNvPr id="0" name=""/>
        <dsp:cNvSpPr/>
      </dsp:nvSpPr>
      <dsp:spPr>
        <a:xfrm>
          <a:off x="867803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7D9C2-E69E-41A3-A794-F2FD0A0FD44C}">
      <dsp:nvSpPr>
        <dsp:cNvPr id="0" name=""/>
        <dsp:cNvSpPr/>
      </dsp:nvSpPr>
      <dsp:spPr>
        <a:xfrm>
          <a:off x="822328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Techniques for effective problem resolution.</a:t>
          </a:r>
          <a:endParaRPr lang="en-US" sz="1100" kern="1200"/>
        </a:p>
      </dsp:txBody>
      <dsp:txXfrm>
        <a:off x="8223287" y="1991185"/>
        <a:ext cx="1399218" cy="559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46B00-A471-4B08-B1E7-507B8E8F4748}">
      <dsp:nvSpPr>
        <dsp:cNvPr id="0" name=""/>
        <dsp:cNvSpPr/>
      </dsp:nvSpPr>
      <dsp:spPr>
        <a:xfrm>
          <a:off x="0" y="333126"/>
          <a:ext cx="962538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374904" rIns="74703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Ongoing training and development for customer service teams.</a:t>
          </a:r>
        </a:p>
      </dsp:txBody>
      <dsp:txXfrm>
        <a:off x="0" y="333126"/>
        <a:ext cx="9625383" cy="765450"/>
      </dsp:txXfrm>
    </dsp:sp>
    <dsp:sp modelId="{9F5DC96D-25FE-4E69-97B0-21EC8D9C1D1A}">
      <dsp:nvSpPr>
        <dsp:cNvPr id="0" name=""/>
        <dsp:cNvSpPr/>
      </dsp:nvSpPr>
      <dsp:spPr>
        <a:xfrm>
          <a:off x="481269" y="67446"/>
          <a:ext cx="6737768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Training Programs</a:t>
          </a:r>
          <a:endParaRPr lang="en-US" sz="1800" kern="1200" dirty="0"/>
        </a:p>
      </dsp:txBody>
      <dsp:txXfrm>
        <a:off x="507208" y="93385"/>
        <a:ext cx="6685890" cy="479482"/>
      </dsp:txXfrm>
    </dsp:sp>
    <dsp:sp modelId="{3469D588-0AA4-4149-AD96-A12BE912AA9A}">
      <dsp:nvSpPr>
        <dsp:cNvPr id="0" name=""/>
        <dsp:cNvSpPr/>
      </dsp:nvSpPr>
      <dsp:spPr>
        <a:xfrm>
          <a:off x="0" y="1461456"/>
          <a:ext cx="962538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374904" rIns="74703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Implementing systems to gather and act on customer feedback.</a:t>
          </a:r>
        </a:p>
      </dsp:txBody>
      <dsp:txXfrm>
        <a:off x="0" y="1461456"/>
        <a:ext cx="9625383" cy="765450"/>
      </dsp:txXfrm>
    </dsp:sp>
    <dsp:sp modelId="{80E9FE5D-6BB7-49E7-89E0-48289A4FCABF}">
      <dsp:nvSpPr>
        <dsp:cNvPr id="0" name=""/>
        <dsp:cNvSpPr/>
      </dsp:nvSpPr>
      <dsp:spPr>
        <a:xfrm>
          <a:off x="481269" y="1195776"/>
          <a:ext cx="6737768" cy="5313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Feedback Systems</a:t>
          </a:r>
          <a:endParaRPr lang="en-US" sz="1800" kern="1200"/>
        </a:p>
      </dsp:txBody>
      <dsp:txXfrm>
        <a:off x="507208" y="1221715"/>
        <a:ext cx="6685890" cy="479482"/>
      </dsp:txXfrm>
    </dsp:sp>
    <dsp:sp modelId="{B93C0045-B821-46C1-A90C-0673E8EA4784}">
      <dsp:nvSpPr>
        <dsp:cNvPr id="0" name=""/>
        <dsp:cNvSpPr/>
      </dsp:nvSpPr>
      <dsp:spPr>
        <a:xfrm>
          <a:off x="0" y="2589786"/>
          <a:ext cx="962538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037" tIns="374904" rIns="74703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Using CRM systems and other technologies to enhance service.</a:t>
          </a:r>
        </a:p>
      </dsp:txBody>
      <dsp:txXfrm>
        <a:off x="0" y="2589786"/>
        <a:ext cx="9625383" cy="765450"/>
      </dsp:txXfrm>
    </dsp:sp>
    <dsp:sp modelId="{4AD2F24A-C806-44B8-9BE8-B9A0F407F344}">
      <dsp:nvSpPr>
        <dsp:cNvPr id="0" name=""/>
        <dsp:cNvSpPr/>
      </dsp:nvSpPr>
      <dsp:spPr>
        <a:xfrm>
          <a:off x="481269" y="2324106"/>
          <a:ext cx="6737768" cy="53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672" tIns="0" rIns="25467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Technology</a:t>
          </a:r>
          <a:endParaRPr lang="en-US" sz="1800" kern="1200"/>
        </a:p>
      </dsp:txBody>
      <dsp:txXfrm>
        <a:off x="507208" y="2350045"/>
        <a:ext cx="6685890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8F554-F176-43E4-94CC-D2BCA9CFB552}">
      <dsp:nvSpPr>
        <dsp:cNvPr id="0" name=""/>
        <dsp:cNvSpPr/>
      </dsp:nvSpPr>
      <dsp:spPr>
        <a:xfrm>
          <a:off x="1862555" y="311406"/>
          <a:ext cx="1354160" cy="1354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35EFB-5204-4A0C-8A12-3AEB96C2C0FC}">
      <dsp:nvSpPr>
        <dsp:cNvPr id="0" name=""/>
        <dsp:cNvSpPr/>
      </dsp:nvSpPr>
      <dsp:spPr>
        <a:xfrm>
          <a:off x="8013" y="1776330"/>
          <a:ext cx="5063245" cy="58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 dirty="0"/>
            <a:t>Cost of Acquisition vs. Retention</a:t>
          </a:r>
          <a:endParaRPr lang="en-US" sz="2200" kern="1200" dirty="0"/>
        </a:p>
      </dsp:txBody>
      <dsp:txXfrm>
        <a:off x="8013" y="1776330"/>
        <a:ext cx="5063245" cy="580354"/>
      </dsp:txXfrm>
    </dsp:sp>
    <dsp:sp modelId="{A91818E9-3DD8-49FD-A16E-51D11D174D6F}">
      <dsp:nvSpPr>
        <dsp:cNvPr id="0" name=""/>
        <dsp:cNvSpPr/>
      </dsp:nvSpPr>
      <dsp:spPr>
        <a:xfrm>
          <a:off x="605120" y="2408202"/>
          <a:ext cx="3869030" cy="703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Comparing the costs of acquiring new customers to retaining existing ones.</a:t>
          </a:r>
        </a:p>
      </dsp:txBody>
      <dsp:txXfrm>
        <a:off x="605120" y="2408202"/>
        <a:ext cx="3869030" cy="703073"/>
      </dsp:txXfrm>
    </dsp:sp>
    <dsp:sp modelId="{220E492F-FDBD-4E7C-BB62-2D9DD8DAF3FC}">
      <dsp:nvSpPr>
        <dsp:cNvPr id="0" name=""/>
        <dsp:cNvSpPr/>
      </dsp:nvSpPr>
      <dsp:spPr>
        <a:xfrm>
          <a:off x="7005774" y="423399"/>
          <a:ext cx="1354160" cy="1354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FD696-1D67-4521-A0B3-10E1743D34C8}">
      <dsp:nvSpPr>
        <dsp:cNvPr id="0" name=""/>
        <dsp:cNvSpPr/>
      </dsp:nvSpPr>
      <dsp:spPr>
        <a:xfrm>
          <a:off x="5748339" y="1888323"/>
          <a:ext cx="3869030" cy="580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Lifetime Value</a:t>
          </a:r>
          <a:endParaRPr lang="en-US" sz="2200" kern="1200"/>
        </a:p>
      </dsp:txBody>
      <dsp:txXfrm>
        <a:off x="5748339" y="1888323"/>
        <a:ext cx="3869030" cy="580354"/>
      </dsp:txXfrm>
    </dsp:sp>
    <dsp:sp modelId="{A361143B-DCE3-4737-9C2D-66CC8E536D09}">
      <dsp:nvSpPr>
        <dsp:cNvPr id="0" name=""/>
        <dsp:cNvSpPr/>
      </dsp:nvSpPr>
      <dsp:spPr>
        <a:xfrm>
          <a:off x="5748339" y="2520195"/>
          <a:ext cx="3869030" cy="479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and maximizing customer lifetime value.</a:t>
          </a:r>
        </a:p>
      </dsp:txBody>
      <dsp:txXfrm>
        <a:off x="5748339" y="2520195"/>
        <a:ext cx="3869030" cy="479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F4B0-2A2C-45C1-A608-E14CF5927247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5B431-8B1A-4E9C-94F6-5EEF5B170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9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8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5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2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2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4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5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41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566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09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Slide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39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Slide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5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6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9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821A62-8F4C-488D-B139-7467233283E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C3FC92F-0CCD-433D-8388-293E9D71A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8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700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2FF0B-65BA-0F23-BEAB-0526DA1AD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IN" sz="6600" dirty="0">
                <a:solidFill>
                  <a:srgbClr val="FFFFFF"/>
                </a:solidFill>
              </a:rPr>
              <a:t>Customer Service &amp;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91AAE-901A-DF33-3DF3-E7C7AB45C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/>
              <a:t>Strategies for Excellence</a:t>
            </a:r>
            <a:endParaRPr lang="en-IN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C9A1-6AA5-9870-C0EB-EEED0DB2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Customer Service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1076DF60-5724-1A16-D25B-7B7549DF1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94079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0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5B189-5664-D864-9F8B-3B9CB938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Why Customer Service Matters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DAC5A685-A958-50DB-3A58-6CFFBC476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74462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6182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475AD5-99AB-F125-5935-F43D3663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68658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Key Components of Excellent Customer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8D30926A-6956-296D-EC13-4A45D069C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79025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149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234AE5-DAB3-329F-0EBC-6267E1EB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</a:rPr>
              <a:t>Strategies for Improving Customer Service</a:t>
            </a:r>
            <a:endParaRPr lang="en-IN" sz="33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B16AB26-9558-E3EB-FA9F-FB20124CF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939834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777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3AC007-6C59-65E0-C47D-BAD7B815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974" y="1143000"/>
            <a:ext cx="8761413" cy="7069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500" b="1" dirty="0">
                <a:solidFill>
                  <a:srgbClr val="FFFFFF"/>
                </a:solidFill>
              </a:rPr>
              <a:t>Customer Retention Importance</a:t>
            </a:r>
            <a:br>
              <a:rPr lang="en-US" sz="3500" b="1" dirty="0">
                <a:solidFill>
                  <a:srgbClr val="FFFFFF"/>
                </a:solidFill>
              </a:rPr>
            </a:br>
            <a:endParaRPr lang="en-IN" sz="35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CC2DD4A-D03F-6C3A-02EC-18F429A79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9098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0018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7C10-1782-04B7-1D10-1556741F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Retention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03D6-AB17-BD32-E902-B5C11331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Retention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Tailoring services and communications to individual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Loyalty Programs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and maintaining effective customer loyalty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Strategies to keep customers engaged and coming back.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43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E3CB-8E0B-5C8A-BA97-9C42156E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D49D-4E5A-1C40-F528-A3389F7F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Measuring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KPIs for Customer Service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Important metrics to track, such as Net Promoter Score (NPS) and Customer Satisfaction Score (CSAT).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Retention Metrics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Retention rate, churn rate, and other relevant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464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CB62522-E789-48C7-8C18-BBDD0F7DE8E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228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Arial</vt:lpstr>
      <vt:lpstr>Century Gothic</vt:lpstr>
      <vt:lpstr>Montserrat Bold</vt:lpstr>
      <vt:lpstr>Montserrat ExtraBold</vt:lpstr>
      <vt:lpstr>Open Sans</vt:lpstr>
      <vt:lpstr>Wingdings 3</vt:lpstr>
      <vt:lpstr>Ion Boardroom</vt:lpstr>
      <vt:lpstr>Ash</vt:lpstr>
      <vt:lpstr>Customer Service &amp; Retention</vt:lpstr>
      <vt:lpstr>Customer Service</vt:lpstr>
      <vt:lpstr>Why Customer Service Matters</vt:lpstr>
      <vt:lpstr>Key Components of Excellent Customer Service</vt:lpstr>
      <vt:lpstr>Strategies for Improving Customer Service</vt:lpstr>
      <vt:lpstr>Customer Retention Importance </vt:lpstr>
      <vt:lpstr>Retention Strategies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 Ronak/HIGHBAR/H.O.</dc:creator>
  <cp:lastModifiedBy>JAIN Ronak/HIGHBAR/H.O.</cp:lastModifiedBy>
  <cp:revision>1</cp:revision>
  <dcterms:created xsi:type="dcterms:W3CDTF">2024-08-01T15:07:13Z</dcterms:created>
  <dcterms:modified xsi:type="dcterms:W3CDTF">2024-08-01T17:24:13Z</dcterms:modified>
</cp:coreProperties>
</file>