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69988-5086-4D67-89A0-15E49584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BBE411-D0FD-4B08-BEE8-9587D87BF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44049-04CC-4863-A877-11D05AE2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9807-9F87-4B48-8869-7F87DCE4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B5DD5-93CC-4D84-AE55-71E0BCCA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0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88046-635E-4AC5-AC4E-0AF45BA9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D7DA4-053D-4D1A-9608-3415BC578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B267-F1CF-40CA-823F-FFE5F28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B0F43-131F-4C4D-9B9E-5307B82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54F55-DB22-4150-B3C2-D910AD29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8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EE4A2-4CE5-4118-955E-2C1C31DBE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008E7-DB06-49FE-BC9D-C098F9DB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EE368-EAB9-479B-B1BD-B6135C4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F9158-BB84-40CC-B09C-756F349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64DDA-83D7-4DAB-B594-770FD778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635E-A180-499B-B4C4-67471B82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A2D09-54FB-415E-9A52-3AAFDEDA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DD090-60D9-4533-8022-3152DE8A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B6817-F1E4-42F4-96C8-E0869A0F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034AE-27D3-4477-B21A-6F06CDAC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5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832B1-1F8B-4B86-9DC5-4A3D2C79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AE54F-D0C9-4093-A8C3-A9ED2C8E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9B37C-1FC9-4BFA-9BEE-8546E257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B9822-7E5E-4C45-9C60-A58FBDAC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ED76C-5057-4B8B-B3B3-511C5C59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AB20-80AD-40F1-B6CF-BEAE1B4D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6CDD9-55B4-4E89-B4DC-D6105C7AF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080E-024F-460C-9273-401D64F3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639CE-1869-49AA-97D6-A67CDDF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01361-E22E-429E-9C9C-00DAB8B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4E01B-E438-4154-80A4-429D455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75AB3-DFBA-4514-89EE-3491C68D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56278-E2D3-4418-8BE5-E849ABA0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2F30A4-772D-4B40-B827-8132AFD4C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3E0F0C-5EFC-4EC9-832A-E286B4F4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5DAD02-C61F-46A1-A055-B9AF0290E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A57704-3F11-42BA-B76F-152E1036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2852B5-345A-4D0F-A6CB-94F77109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69F02-D47A-49E4-8C31-A52EAA30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1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3E31-665E-4180-9749-F7991E63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535D9-B5F5-49D2-9BF5-42B490FD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F441-0051-4470-B401-E8D749A2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DEEFA-8844-473D-9132-3598B38D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1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D4BBD-EBCF-4B23-B3BB-C850AE4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BD195-0210-479D-B148-004C33B5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CD984-2D22-4FE7-B582-5F366829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4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30003-C0CF-41C1-9466-1AF23DBB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171E1-DC78-4FA1-AA44-8D538B4E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4C6F2-1BAB-44E4-ACE0-2B01CA456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B2A70-66EC-4BF7-B844-2BA670B2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CF54E-12C9-4C13-820A-A607522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B34CA-1150-40CC-A211-F8F6D4AA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931E5-456B-4CC8-A82B-49495D8F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949F06-0390-45C8-BC6B-E3DBF7F5C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9C73B-A319-4681-B5EB-60758815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F6967-1801-4718-8EE2-D932A480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1E920-327C-4ACC-886A-6DFA2E3A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901ED-B4D0-4911-809C-6DF3A0A4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BBEFA3-E54D-44CC-B9F2-EB61CF6D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46448-0834-4F68-85E1-6F86756C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B8D27-A215-4924-8707-A394C4A9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9BDA-1B4B-4BDB-9CB4-8DA342A16AE6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EA0CA-4273-4557-A39C-36EB573F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B12D6-FFF2-4DE3-B4A9-26FA2DDA1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EC95-7998-45D4-A2CF-28006DB17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9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828445176">
            <a:extLst>
              <a:ext uri="{FF2B5EF4-FFF2-40B4-BE49-F238E27FC236}">
                <a16:creationId xmlns:a16="http://schemas.microsoft.com/office/drawing/2014/main" id="{752C8253-A993-412E-893D-FAC935EA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22"/>
            <a:ext cx="3781425" cy="68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50992264">
            <a:extLst>
              <a:ext uri="{FF2B5EF4-FFF2-40B4-BE49-F238E27FC236}">
                <a16:creationId xmlns:a16="http://schemas.microsoft.com/office/drawing/2014/main" id="{0B6583B2-2BCA-4A5A-8B13-B30A5885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15122"/>
            <a:ext cx="2827338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 설명선 2"/>
          <p:cNvSpPr/>
          <p:nvPr/>
        </p:nvSpPr>
        <p:spPr>
          <a:xfrm>
            <a:off x="3781425" y="1986455"/>
            <a:ext cx="2435444" cy="525517"/>
          </a:xfrm>
          <a:prstGeom prst="wedgeRectCallout">
            <a:avLst>
              <a:gd name="adj1" fmla="val -21519"/>
              <a:gd name="adj2" fmla="val -11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ShopMain.jsp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6556184" y="1986455"/>
            <a:ext cx="2435444" cy="525517"/>
          </a:xfrm>
          <a:prstGeom prst="wedgeRectCallout">
            <a:avLst>
              <a:gd name="adj1" fmla="val -91432"/>
              <a:gd name="adj2" fmla="val -1135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CartClear.jsp</a:t>
            </a:r>
            <a:endParaRPr lang="ko-KR" altLang="en-US" dirty="0"/>
          </a:p>
        </p:txBody>
      </p:sp>
      <p:pic>
        <p:nvPicPr>
          <p:cNvPr id="8" name="_x450992264">
            <a:extLst>
              <a:ext uri="{FF2B5EF4-FFF2-40B4-BE49-F238E27FC236}">
                <a16:creationId xmlns:a16="http://schemas.microsoft.com/office/drawing/2014/main" id="{0B6583B2-2BCA-4A5A-8B13-B30A5885E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95" y="2998226"/>
            <a:ext cx="2827338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09242" y="3741682"/>
            <a:ext cx="2617076" cy="662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주문하신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내역이 없습니다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0607" y="526225"/>
            <a:ext cx="691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</a:p>
          <a:p>
            <a:r>
              <a:rPr lang="en-US" altLang="ko-KR" dirty="0" smtClean="0"/>
              <a:t>1500</a:t>
            </a:r>
          </a:p>
          <a:p>
            <a:r>
              <a:rPr lang="en-US" altLang="ko-KR" dirty="0" smtClean="0"/>
              <a:t>4000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07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teacher</cp:lastModifiedBy>
  <cp:revision>4</cp:revision>
  <dcterms:created xsi:type="dcterms:W3CDTF">2022-03-15T13:44:23Z</dcterms:created>
  <dcterms:modified xsi:type="dcterms:W3CDTF">2022-03-17T04:11:32Z</dcterms:modified>
</cp:coreProperties>
</file>