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04" r:id="rId4"/>
    <p:sldId id="305" r:id="rId5"/>
    <p:sldId id="306" r:id="rId6"/>
    <p:sldId id="313" r:id="rId7"/>
    <p:sldId id="307" r:id="rId8"/>
    <p:sldId id="314" r:id="rId9"/>
    <p:sldId id="308" r:id="rId10"/>
    <p:sldId id="309" r:id="rId11"/>
    <p:sldId id="310" r:id="rId12"/>
    <p:sldId id="311" r:id="rId13"/>
    <p:sldId id="288" r:id="rId14"/>
    <p:sldId id="312" r:id="rId15"/>
  </p:sldIdLst>
  <p:sldSz cx="12190413" cy="685800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727"/>
    <a:srgbClr val="006C94"/>
    <a:srgbClr val="006CB8"/>
    <a:srgbClr val="EAEAEA"/>
    <a:srgbClr val="333333"/>
    <a:srgbClr val="DDDDDD"/>
    <a:srgbClr val="080808"/>
    <a:srgbClr val="AE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370" autoAdjust="0"/>
  </p:normalViewPr>
  <p:slideViewPr>
    <p:cSldViewPr>
      <p:cViewPr varScale="1">
        <p:scale>
          <a:sx n="110" d="100"/>
          <a:sy n="110" d="100"/>
        </p:scale>
        <p:origin x="71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9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6395A6-8C08-4973-AF49-5CC2B0ADE4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77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DDC2B7-5B2A-4189-91F1-E524DE7E58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246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0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7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20" y="53975"/>
            <a:ext cx="10237579" cy="4953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3320" y="692151"/>
            <a:ext cx="11903773" cy="5434013"/>
          </a:xfrm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21B09-51D5-4D7A-B43C-CD22D33FB7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85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0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8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6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8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0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email">
            <a:alphaModFix amt="3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49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rapidesign.cn/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E0C9FB8-B56E-1740-B5A3-926CE7147887}"/>
              </a:ext>
            </a:extLst>
          </p:cNvPr>
          <p:cNvSpPr/>
          <p:nvPr/>
        </p:nvSpPr>
        <p:spPr>
          <a:xfrm rot="16200000">
            <a:off x="2933700" y="-314325"/>
            <a:ext cx="2781300" cy="864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A22F76-EC05-5F46-9E0A-4A388707EA0E}"/>
              </a:ext>
            </a:extLst>
          </p:cNvPr>
          <p:cNvSpPr txBox="1"/>
          <p:nvPr/>
        </p:nvSpPr>
        <p:spPr>
          <a:xfrm>
            <a:off x="1000362" y="2889095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新ホームページ</a:t>
            </a:r>
            <a:endParaRPr kumimoji="1" lang="en-US" altLang="zh-CN" sz="4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ja-JP" altLang="en-US" sz="40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　　　　　</a:t>
            </a:r>
            <a:r>
              <a:rPr kumimoji="1" lang="zh-CN" altLang="en-US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プロジェクト企画書</a:t>
            </a:r>
            <a:endParaRPr kumimoji="1" lang="en-US" altLang="zh-CN" sz="4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3BFA0E-2DB9-CE48-B2C2-64C2B0F36177}"/>
              </a:ext>
            </a:extLst>
          </p:cNvPr>
          <p:cNvSpPr/>
          <p:nvPr/>
        </p:nvSpPr>
        <p:spPr>
          <a:xfrm>
            <a:off x="1202137" y="4077811"/>
            <a:ext cx="5447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ja-JP" altLang="en-US" sz="320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200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  <a:r>
              <a:rPr lang="en-US" altLang="zh-CN" sz="3200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Plan</a:t>
            </a:r>
            <a:endParaRPr lang="zh-CN" altLang="en-US" sz="3200" dirty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97A65-E1D0-454C-8B99-7C466B33A1D7}"/>
              </a:ext>
            </a:extLst>
          </p:cNvPr>
          <p:cNvSpPr txBox="1"/>
          <p:nvPr/>
        </p:nvSpPr>
        <p:spPr>
          <a:xfrm>
            <a:off x="153014" y="0"/>
            <a:ext cx="4631396" cy="80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Heiti SC Light" panose="02000000000000000000" pitchFamily="2" charset="-128"/>
                <a:cs typeface="Arial" panose="020B0604020202020204" pitchFamily="34" charset="0"/>
              </a:rPr>
              <a:t>(</a:t>
            </a:r>
            <a:r>
              <a:rPr lang="zh-CN" altLang="en-US" sz="4000" b="1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Heiti SC Light" panose="02000000000000000000" pitchFamily="2" charset="-128"/>
                <a:cs typeface="Arial" panose="020B0604020202020204" pitchFamily="34" charset="0"/>
              </a:rPr>
              <a:t>㍿</a:t>
            </a:r>
            <a:r>
              <a:rPr lang="en-US" altLang="zh-CN" sz="4000" b="1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Heiti SC Light" panose="02000000000000000000" pitchFamily="2" charset="-128"/>
                <a:cs typeface="Arial" panose="020B0604020202020204" pitchFamily="34" charset="0"/>
              </a:rPr>
              <a:t>)</a:t>
            </a:r>
            <a:r>
              <a:rPr kumimoji="1" lang="zh-CN" altLang="en-US" sz="4000" b="1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Heiti SC Light" panose="02000000000000000000" pitchFamily="2" charset="-128"/>
                <a:cs typeface="Arial" panose="020B0604020202020204" pitchFamily="34" charset="0"/>
              </a:rPr>
              <a:t>ハイクリエイト</a:t>
            </a:r>
            <a:endParaRPr lang="zh-CN" altLang="en-US" sz="40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441A78-4E4B-2D46-B36A-E8A9FB7FE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18" y="784144"/>
            <a:ext cx="71755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77AC4604-03A6-4941-8E05-9B10C3F43A17}"/>
              </a:ext>
            </a:extLst>
          </p:cNvPr>
          <p:cNvSpPr txBox="1">
            <a:spLocks/>
          </p:cNvSpPr>
          <p:nvPr/>
        </p:nvSpPr>
        <p:spPr>
          <a:xfrm>
            <a:off x="14375" y="116313"/>
            <a:ext cx="2459309" cy="4953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ja-JP" altLang="en-US" sz="2800" b="1">
                <a:latin typeface="+mj-ea"/>
              </a:rPr>
              <a:t>開発プロセス</a:t>
            </a:r>
            <a:endParaRPr lang="ja-JP" altLang="en-US" sz="2800" b="1" dirty="0">
              <a:latin typeface="+mj-ea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FACBFC1-505F-8241-9A2C-8158782DB593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AutoShape 15">
            <a:extLst>
              <a:ext uri="{FF2B5EF4-FFF2-40B4-BE49-F238E27FC236}">
                <a16:creationId xmlns:a16="http://schemas.microsoft.com/office/drawing/2014/main" id="{ED4B5BCA-E0DA-174B-9CC0-1B96403FF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67" y="1149960"/>
            <a:ext cx="1811337" cy="923925"/>
          </a:xfrm>
          <a:prstGeom prst="homePlate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要件定義作成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AutoShape 16">
            <a:extLst>
              <a:ext uri="{FF2B5EF4-FFF2-40B4-BE49-F238E27FC236}">
                <a16:creationId xmlns:a16="http://schemas.microsoft.com/office/drawing/2014/main" id="{7E1ECF28-20C5-3D47-B10A-AC7187748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430" y="1149960"/>
            <a:ext cx="2268000" cy="923925"/>
          </a:xfrm>
          <a:prstGeom prst="chevron">
            <a:avLst>
              <a:gd name="adj" fmla="val 3369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基本設計書作成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264C8E52-6421-E349-B8E1-05E05E3A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507" y="1149960"/>
            <a:ext cx="2268000" cy="923925"/>
          </a:xfrm>
          <a:prstGeom prst="chevron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詳細設計書作成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0F34390-9301-314D-906C-4C5B7839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430" y="2827822"/>
            <a:ext cx="1811337" cy="923925"/>
          </a:xfrm>
          <a:prstGeom prst="homePlate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製造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F5822E81-B368-0B44-BADE-4B540AFF2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159" y="2827821"/>
            <a:ext cx="2268000" cy="923925"/>
          </a:xfrm>
          <a:prstGeom prst="chevron">
            <a:avLst>
              <a:gd name="adj" fmla="val 3369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単体試験書作成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AutoShape 18">
            <a:extLst>
              <a:ext uri="{FF2B5EF4-FFF2-40B4-BE49-F238E27FC236}">
                <a16:creationId xmlns:a16="http://schemas.microsoft.com/office/drawing/2014/main" id="{9D529FC9-DBF6-FD47-B347-EA8D268E5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774" y="2827818"/>
            <a:ext cx="2268000" cy="923925"/>
          </a:xfrm>
          <a:prstGeom prst="chevron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  <a:defRPr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単体試験実施</a:t>
            </a:r>
            <a:endParaRPr kumimoji="1"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153ABB21-D965-0046-94BB-95F0A088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037" y="4505680"/>
            <a:ext cx="2268000" cy="923925"/>
          </a:xfrm>
          <a:prstGeom prst="chevron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結合試験実施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AutoShape 15">
            <a:extLst>
              <a:ext uri="{FF2B5EF4-FFF2-40B4-BE49-F238E27FC236}">
                <a16:creationId xmlns:a16="http://schemas.microsoft.com/office/drawing/2014/main" id="{E050ACCE-7932-2047-B487-6D69970C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774" y="4505680"/>
            <a:ext cx="2268000" cy="923925"/>
          </a:xfrm>
          <a:prstGeom prst="homePlate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結合試験書作成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A5C10020-3C8E-CB43-8D2D-4E0131B51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860" y="4505684"/>
            <a:ext cx="2268000" cy="923925"/>
          </a:xfrm>
          <a:prstGeom prst="chevron">
            <a:avLst>
              <a:gd name="adj" fmla="val 3369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総合試験書作成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AutoShape 18">
            <a:extLst>
              <a:ext uri="{FF2B5EF4-FFF2-40B4-BE49-F238E27FC236}">
                <a16:creationId xmlns:a16="http://schemas.microsoft.com/office/drawing/2014/main" id="{1ED12EE3-A669-454D-B8C3-0DB0FEA5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683" y="4505681"/>
            <a:ext cx="2268000" cy="923925"/>
          </a:xfrm>
          <a:prstGeom prst="chevron">
            <a:avLst>
              <a:gd name="adj" fmla="val 33664"/>
            </a:avLst>
          </a:prstGeom>
          <a:gradFill rotWithShape="1">
            <a:gsLst>
              <a:gs pos="0">
                <a:srgbClr val="7BABFF"/>
              </a:gs>
              <a:gs pos="32999">
                <a:srgbClr val="7BABFF"/>
              </a:gs>
              <a:gs pos="100000">
                <a:srgbClr val="2676FF"/>
              </a:gs>
            </a:gsLst>
            <a:lin ang="5400000" scaled="1"/>
          </a:gradFill>
          <a:ln w="3175">
            <a:solidFill>
              <a:srgbClr val="D7D7D7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110000"/>
              <a:defRPr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総合試験実施</a:t>
            </a:r>
            <a:endParaRPr kumimoji="1"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Picture 22">
            <a:extLst>
              <a:ext uri="{FF2B5EF4-FFF2-40B4-BE49-F238E27FC236}">
                <a16:creationId xmlns:a16="http://schemas.microsoft.com/office/drawing/2014/main" id="{BF5469A4-E1C5-1540-BD0A-8A73E2062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45113"/>
            <a:ext cx="2738437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 descr="C:\Users\MDG\Desktop\240425-13030FHS569.jpg">
            <a:extLst>
              <a:ext uri="{FF2B5EF4-FFF2-40B4-BE49-F238E27FC236}">
                <a16:creationId xmlns:a16="http://schemas.microsoft.com/office/drawing/2014/main" id="{619A5992-D3F5-8B4E-99C9-07BB04E29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3537" y="849456"/>
            <a:ext cx="3370291" cy="19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5EA61BD5-50B4-5149-A8D3-57DFEA6D0291}"/>
              </a:ext>
            </a:extLst>
          </p:cNvPr>
          <p:cNvSpPr txBox="1">
            <a:spLocks/>
          </p:cNvSpPr>
          <p:nvPr/>
        </p:nvSpPr>
        <p:spPr>
          <a:xfrm>
            <a:off x="107504" y="53975"/>
            <a:ext cx="7679184" cy="4953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ja-JP" altLang="en-US" sz="2800">
                <a:latin typeface="+mj-ea"/>
              </a:rPr>
              <a:t>開発</a:t>
            </a:r>
            <a:r>
              <a:rPr lang="zh-CN" altLang="en-US" sz="2800" dirty="0">
                <a:latin typeface="+mj-ea"/>
              </a:rPr>
              <a:t>工数</a:t>
            </a:r>
            <a:endParaRPr lang="ja-JP" altLang="en-US" sz="2800" dirty="0">
              <a:latin typeface="+mj-ea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B3614E0-A4A6-F348-9401-8E773F086ABD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Group 75">
            <a:extLst>
              <a:ext uri="{FF2B5EF4-FFF2-40B4-BE49-F238E27FC236}">
                <a16:creationId xmlns:a16="http://schemas.microsoft.com/office/drawing/2014/main" id="{E15FA358-8CE9-3B4D-AFF7-F37F0D497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38117"/>
              </p:ext>
            </p:extLst>
          </p:nvPr>
        </p:nvGraphicFramePr>
        <p:xfrm>
          <a:off x="297869" y="818168"/>
          <a:ext cx="8173601" cy="5923200"/>
        </p:xfrm>
        <a:graphic>
          <a:graphicData uri="http://schemas.openxmlformats.org/drawingml/2006/table">
            <a:tbl>
              <a:tblPr/>
              <a:tblGrid>
                <a:gridCol w="288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業務フロー</a:t>
                      </a: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工数（人／</a:t>
                      </a:r>
                      <a:r>
                        <a:rPr kumimoji="1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日）</a:t>
                      </a: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要件定義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書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作成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要件定義書レビュー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基本設計書作成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8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基本設計書レビュー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4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詳細設計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書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作成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詳細設計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書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03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製造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製造成果物レビュー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376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単体試験書作成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単体試験書レビュー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単体試験実施</a:t>
                      </a:r>
                      <a:endParaRPr kumimoji="1" lang="ja-JP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単体試験結果レビュー</a:t>
                      </a:r>
                      <a:endParaRPr kumimoji="1" lang="ja-JP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90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結合試験書作成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結合試験書レビュー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8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結合試験実施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69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結合試験結果レビュー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56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総合試験書作成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19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総合試験書レビュー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24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総合試験実施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44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総合試験結果レビュー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9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マニュアル作成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17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マニュアルレビュー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人／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4B30D3A3-6A45-C643-A8DA-6EB8027DA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13" y="42211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73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5D857673-4861-C648-B6F0-A0E002930CC2}"/>
              </a:ext>
            </a:extLst>
          </p:cNvPr>
          <p:cNvSpPr txBox="1">
            <a:spLocks/>
          </p:cNvSpPr>
          <p:nvPr/>
        </p:nvSpPr>
        <p:spPr>
          <a:xfrm>
            <a:off x="107504" y="53975"/>
            <a:ext cx="3179390" cy="4953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全体スケジュール</a:t>
            </a:r>
            <a:endParaRPr lang="ja-JP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FD3D250-42B8-974F-9868-126B0A8873FB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1D407A2B-5DBA-AC4F-B439-F5E96F74ACB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2" y="1196869"/>
            <a:ext cx="86616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50">
            <a:extLst>
              <a:ext uri="{FF2B5EF4-FFF2-40B4-BE49-F238E27FC236}">
                <a16:creationId xmlns:a16="http://schemas.microsoft.com/office/drawing/2014/main" id="{1CE72834-BD83-4E4C-840F-576F0B6E5C58}"/>
              </a:ext>
            </a:extLst>
          </p:cNvPr>
          <p:cNvSpPr/>
          <p:nvPr/>
        </p:nvSpPr>
        <p:spPr>
          <a:xfrm>
            <a:off x="251520" y="836712"/>
            <a:ext cx="8640960" cy="360040"/>
          </a:xfrm>
          <a:prstGeom prst="rect">
            <a:avLst/>
          </a:prstGeom>
          <a:solidFill>
            <a:srgbClr val="2D2D8A">
              <a:lumMod val="75000"/>
            </a:srgbClr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rPr>
              <a:t>全体スケジュール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F0E01CA-E344-F649-BCDA-2DCA94FB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4" y="3606800"/>
            <a:ext cx="3251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635EDE-A2B6-1443-8DF2-22DAE1588E9E}"/>
              </a:ext>
            </a:extLst>
          </p:cNvPr>
          <p:cNvSpPr/>
          <p:nvPr/>
        </p:nvSpPr>
        <p:spPr>
          <a:xfrm>
            <a:off x="179513" y="645580"/>
            <a:ext cx="8868021" cy="5735289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dirty="0">
                <a:ln>
                  <a:solidFill>
                    <a:srgbClr val="FF0000"/>
                  </a:solidFill>
                </a:ln>
                <a:solidFill>
                  <a:srgbClr val="D92727"/>
                </a:solidFill>
              </a:rPr>
              <a:t>今後、補足予定</a:t>
            </a:r>
          </a:p>
        </p:txBody>
      </p:sp>
    </p:spTree>
    <p:extLst>
      <p:ext uri="{BB962C8B-B14F-4D97-AF65-F5344CB8AC3E}">
        <p14:creationId xmlns:p14="http://schemas.microsoft.com/office/powerpoint/2010/main" val="6052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正方形/長方形 90"/>
          <p:cNvSpPr>
            <a:spLocks noChangeArrowheads="1"/>
          </p:cNvSpPr>
          <p:nvPr/>
        </p:nvSpPr>
        <p:spPr bwMode="auto">
          <a:xfrm>
            <a:off x="694606" y="909985"/>
            <a:ext cx="10801200" cy="3587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wrap="none" lIns="36000" tIns="36000" rIns="0" anchor="ctr"/>
          <a:lstStyle/>
          <a:p>
            <a:pPr algn="ctr"/>
            <a:r>
              <a:rPr lang="ja-JP" altLang="en-US" sz="1600" dirty="0">
                <a:solidFill>
                  <a:srgbClr val="FFFFFF"/>
                </a:solidFill>
                <a:latin typeface="HGP創英角ｺﾞｼｯｸUB"/>
                <a:ea typeface="HGP創英角ｺﾞｼｯｸUB"/>
                <a:cs typeface="Tahoma" pitchFamily="34" charset="0"/>
              </a:rPr>
              <a:t>プロジェクト体制</a:t>
            </a:r>
            <a:endParaRPr lang="zh-TW" altLang="en-US" sz="1600" dirty="0">
              <a:solidFill>
                <a:srgbClr val="FFFFFF"/>
              </a:solidFill>
              <a:latin typeface="HGP創英角ｺﾞｼｯｸUB"/>
              <a:ea typeface="HGP創英角ｺﾞｼｯｸUB"/>
              <a:cs typeface="Tahoma" pitchFamily="34" charset="0"/>
            </a:endParaRPr>
          </a:p>
        </p:txBody>
      </p:sp>
      <p:sp>
        <p:nvSpPr>
          <p:cNvPr id="238" name="正方形/長方形 100"/>
          <p:cNvSpPr>
            <a:spLocks noChangeArrowheads="1"/>
          </p:cNvSpPr>
          <p:nvPr/>
        </p:nvSpPr>
        <p:spPr bwMode="auto">
          <a:xfrm>
            <a:off x="694606" y="1268760"/>
            <a:ext cx="10801200" cy="511437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 lIns="108000" tIns="36000" rIns="108000" anchor="ctr"/>
          <a:lstStyle/>
          <a:p>
            <a:pPr marL="285750" indent="-285750">
              <a:buClr>
                <a:srgbClr val="354198"/>
              </a:buClr>
              <a:buFont typeface="Wingdings" pitchFamily="2" charset="2"/>
              <a:buChar char="u"/>
            </a:pPr>
            <a:endParaRPr lang="ja-JP" altLang="en-US" sz="1600" dirty="0">
              <a:solidFill>
                <a:srgbClr val="000000"/>
              </a:solidFill>
              <a:latin typeface="HGP創英角ｺﾞｼｯｸUB"/>
              <a:ea typeface="HGP創英角ｺﾞｼｯｸUB"/>
              <a:cs typeface="Tahoma" pitchFamily="34" charset="0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43321" y="53975"/>
            <a:ext cx="3215582" cy="566168"/>
          </a:xfrm>
        </p:spPr>
        <p:txBody>
          <a:bodyPr/>
          <a:lstStyle/>
          <a:p>
            <a:pPr algn="l"/>
            <a:r>
              <a:rPr lang="ja-JP" altLang="en-US" sz="2800">
                <a:latin typeface="+mj-ea"/>
              </a:rPr>
              <a:t>プロジェクト</a:t>
            </a:r>
            <a:r>
              <a:rPr lang="zh-CN" altLang="en-US" sz="2800" dirty="0">
                <a:latin typeface="+mj-ea"/>
              </a:rPr>
              <a:t>体制</a:t>
            </a:r>
            <a:endParaRPr kumimoji="1" lang="ja-JP" altLang="en-US" sz="2800" dirty="0">
              <a:latin typeface="+mj-ea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0177588-B787-5745-9F52-B786142C4578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449015-A692-D745-8768-F860E58570ED}"/>
              </a:ext>
            </a:extLst>
          </p:cNvPr>
          <p:cNvGrpSpPr/>
          <p:nvPr/>
        </p:nvGrpSpPr>
        <p:grpSpPr>
          <a:xfrm>
            <a:off x="5051077" y="1511300"/>
            <a:ext cx="2052241" cy="762000"/>
            <a:chOff x="5041900" y="0"/>
            <a:chExt cx="2654300" cy="762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C9B0E6C-F907-074B-8FA9-FB4CB4D8769A}"/>
                </a:ext>
              </a:extLst>
            </p:cNvPr>
            <p:cNvSpPr/>
            <p:nvPr/>
          </p:nvSpPr>
          <p:spPr>
            <a:xfrm>
              <a:off x="5041900" y="12700"/>
              <a:ext cx="2654300" cy="749300"/>
            </a:xfrm>
            <a:prstGeom prst="rect">
              <a:avLst/>
            </a:prstGeom>
            <a:solidFill>
              <a:srgbClr val="E2F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ja-JP" sz="1100" b="0" baseline="0" dirty="0">
                <a:solidFill>
                  <a:schemeClr val="lt1"/>
                </a:solidFill>
              </a:endParaRPr>
            </a:p>
            <a:p>
              <a:pPr algn="ctr"/>
              <a:r>
                <a:rPr lang="ja-JP" altLang="en-US" sz="1200">
                  <a:solidFill>
                    <a:sysClr val="windowText" lastClr="000000"/>
                  </a:solidFill>
                </a:rPr>
                <a:t>董</a:t>
              </a:r>
              <a:endParaRPr lang="en-US" altLang="ja-JP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</a:rPr>
                <a:t>金城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BCEACD6-19A5-9444-AFEC-897AEE3803A0}"/>
                </a:ext>
              </a:extLst>
            </p:cNvPr>
            <p:cNvSpPr/>
            <p:nvPr/>
          </p:nvSpPr>
          <p:spPr>
            <a:xfrm>
              <a:off x="5041900" y="0"/>
              <a:ext cx="2651760" cy="254000"/>
            </a:xfrm>
            <a:prstGeom prst="rect">
              <a:avLst/>
            </a:prstGeom>
            <a:solidFill>
              <a:srgbClr val="A5B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b="1" dirty="0"/>
                <a:t>PM</a:t>
              </a:r>
              <a:endParaRPr lang="zh-CN" altLang="en-US" sz="1200" b="1" dirty="0"/>
            </a:p>
          </p:txBody>
        </p:sp>
      </p:grp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D95D4876-FE11-124B-BCA3-96A70EBD6DC7}"/>
              </a:ext>
            </a:extLst>
          </p:cNvPr>
          <p:cNvCxnSpPr>
            <a:stCxn id="39" idx="2"/>
            <a:endCxn id="34" idx="0"/>
          </p:cNvCxnSpPr>
          <p:nvPr/>
        </p:nvCxnSpPr>
        <p:spPr>
          <a:xfrm rot="5400000">
            <a:off x="4912052" y="1975822"/>
            <a:ext cx="867668" cy="146262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7AD87C9B-DA64-E545-8EDA-2731D40D3043}"/>
              </a:ext>
            </a:extLst>
          </p:cNvPr>
          <p:cNvCxnSpPr>
            <a:stCxn id="39" idx="2"/>
            <a:endCxn id="25" idx="0"/>
          </p:cNvCxnSpPr>
          <p:nvPr/>
        </p:nvCxnSpPr>
        <p:spPr>
          <a:xfrm rot="16200000" flipH="1">
            <a:off x="6388216" y="1962282"/>
            <a:ext cx="867668" cy="14897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43DA38-BAA0-BC4F-8105-68F132EB12D4}"/>
              </a:ext>
            </a:extLst>
          </p:cNvPr>
          <p:cNvGrpSpPr/>
          <p:nvPr/>
        </p:nvGrpSpPr>
        <p:grpSpPr>
          <a:xfrm>
            <a:off x="9119542" y="2276872"/>
            <a:ext cx="2052241" cy="800100"/>
            <a:chOff x="10071100" y="1460500"/>
            <a:chExt cx="2654300" cy="8001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5ADC724-60CD-F243-9EA3-4711C0004CC5}"/>
                </a:ext>
              </a:extLst>
            </p:cNvPr>
            <p:cNvSpPr/>
            <p:nvPr/>
          </p:nvSpPr>
          <p:spPr>
            <a:xfrm>
              <a:off x="10071100" y="1473200"/>
              <a:ext cx="2654300" cy="787400"/>
            </a:xfrm>
            <a:prstGeom prst="rect">
              <a:avLst/>
            </a:prstGeom>
            <a:solidFill>
              <a:srgbClr val="E2F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</a:rPr>
                <a:t>任</a:t>
              </a:r>
              <a:endParaRPr lang="en-US" altLang="ja-JP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ja-JP" altLang="en-US" sz="1200">
                  <a:solidFill>
                    <a:sysClr val="windowText" lastClr="000000"/>
                  </a:solidFill>
                </a:rPr>
                <a:t>宋</a:t>
              </a:r>
              <a:endParaRPr lang="en-US" altLang="ja-JP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7657EAB-D825-AA43-8136-44BE6BB4EDA5}"/>
                </a:ext>
              </a:extLst>
            </p:cNvPr>
            <p:cNvSpPr/>
            <p:nvPr/>
          </p:nvSpPr>
          <p:spPr>
            <a:xfrm>
              <a:off x="10071100" y="1460500"/>
              <a:ext cx="2651760" cy="254000"/>
            </a:xfrm>
            <a:prstGeom prst="rect">
              <a:avLst/>
            </a:prstGeom>
            <a:solidFill>
              <a:srgbClr val="A5B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/>
                <a:t>インフラ</a:t>
              </a:r>
            </a:p>
          </p:txBody>
        </p:sp>
      </p:grp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A0021930-89F9-F84D-8080-C91B5106CAF6}"/>
              </a:ext>
            </a:extLst>
          </p:cNvPr>
          <p:cNvCxnSpPr>
            <a:cxnSpLocks/>
            <a:stCxn id="39" idx="1"/>
            <a:endCxn id="76" idx="0"/>
          </p:cNvCxnSpPr>
          <p:nvPr/>
        </p:nvCxnSpPr>
        <p:spPr>
          <a:xfrm rot="10800000" flipV="1">
            <a:off x="2044751" y="1898650"/>
            <a:ext cx="3006327" cy="3782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CD086624-6861-6048-B09A-7A681C547550}"/>
              </a:ext>
            </a:extLst>
          </p:cNvPr>
          <p:cNvCxnSpPr>
            <a:stCxn id="38" idx="0"/>
            <a:endCxn id="39" idx="3"/>
          </p:cNvCxnSpPr>
          <p:nvPr/>
        </p:nvCxnSpPr>
        <p:spPr>
          <a:xfrm rot="16200000" flipV="1">
            <a:off x="8434889" y="567079"/>
            <a:ext cx="378222" cy="30413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A439036-B4D1-4C4A-A5A8-FC422E10CD6A}"/>
              </a:ext>
            </a:extLst>
          </p:cNvPr>
          <p:cNvGrpSpPr/>
          <p:nvPr/>
        </p:nvGrpSpPr>
        <p:grpSpPr>
          <a:xfrm>
            <a:off x="3358902" y="3140968"/>
            <a:ext cx="2513750" cy="2616200"/>
            <a:chOff x="2959100" y="1219200"/>
            <a:chExt cx="3251200" cy="26162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17E317C-E0FB-184C-8E90-30BF54A95986}"/>
                </a:ext>
              </a:extLst>
            </p:cNvPr>
            <p:cNvGrpSpPr/>
            <p:nvPr/>
          </p:nvGrpSpPr>
          <p:grpSpPr>
            <a:xfrm>
              <a:off x="2959100" y="1219200"/>
              <a:ext cx="3251200" cy="2616200"/>
              <a:chOff x="2959100" y="1219200"/>
              <a:chExt cx="2654300" cy="261620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D13516E-3810-9D4A-8C16-67FF9B2085DF}"/>
                  </a:ext>
                </a:extLst>
              </p:cNvPr>
              <p:cNvSpPr/>
              <p:nvPr/>
            </p:nvSpPr>
            <p:spPr>
              <a:xfrm>
                <a:off x="2959100" y="1231900"/>
                <a:ext cx="2654300" cy="2603500"/>
              </a:xfrm>
              <a:prstGeom prst="rect">
                <a:avLst/>
              </a:prstGeom>
              <a:solidFill>
                <a:srgbClr val="E2F3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ja-JP" sz="1100" b="0" baseline="0">
                  <a:solidFill>
                    <a:schemeClr val="lt1"/>
                  </a:solidFill>
                </a:endParaRPr>
              </a:p>
              <a:p>
                <a:pPr algn="ctr"/>
                <a:endParaRPr lang="en-US" altLang="ja-JP" sz="12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3B87610-DE8E-E547-A5D9-256B1F2C8FC8}"/>
                  </a:ext>
                </a:extLst>
              </p:cNvPr>
              <p:cNvSpPr/>
              <p:nvPr/>
            </p:nvSpPr>
            <p:spPr>
              <a:xfrm>
                <a:off x="2959100" y="1219200"/>
                <a:ext cx="2651760" cy="254000"/>
              </a:xfrm>
              <a:prstGeom prst="rect">
                <a:avLst/>
              </a:prstGeom>
              <a:solidFill>
                <a:srgbClr val="A5B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b="1" dirty="0"/>
                  <a:t>Web</a:t>
                </a:r>
                <a:r>
                  <a:rPr lang="zh-CN" altLang="en-US" sz="1200" b="1" dirty="0"/>
                  <a:t>系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D189617-FD4B-3549-A191-23196ED9A175}"/>
                </a:ext>
              </a:extLst>
            </p:cNvPr>
            <p:cNvGrpSpPr/>
            <p:nvPr/>
          </p:nvGrpSpPr>
          <p:grpSpPr>
            <a:xfrm>
              <a:off x="3251200" y="2400300"/>
              <a:ext cx="2654300" cy="1219200"/>
              <a:chOff x="3251200" y="2400300"/>
              <a:chExt cx="2654300" cy="12192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43DD603-199E-7649-8441-B5E141D50F61}"/>
                  </a:ext>
                </a:extLst>
              </p:cNvPr>
              <p:cNvSpPr/>
              <p:nvPr/>
            </p:nvSpPr>
            <p:spPr>
              <a:xfrm>
                <a:off x="3251200" y="2413000"/>
                <a:ext cx="2654300" cy="1206500"/>
              </a:xfrm>
              <a:prstGeom prst="rect">
                <a:avLst/>
              </a:prstGeom>
              <a:solidFill>
                <a:srgbClr val="E2F3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ysClr val="windowText" lastClr="000000"/>
                    </a:solidFill>
                  </a:rPr>
                  <a:t>福田</a:t>
                </a:r>
                <a:endParaRPr lang="en-US" altLang="zh-CN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zh-CN" altLang="en-US" sz="1200" dirty="0">
                    <a:solidFill>
                      <a:sysClr val="windowText" lastClr="000000"/>
                    </a:solidFill>
                  </a:rPr>
                  <a:t>林</a:t>
                </a:r>
                <a:endParaRPr lang="en-US" altLang="zh-CN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zh-CN" altLang="en-US" sz="1200" dirty="0">
                    <a:solidFill>
                      <a:sysClr val="windowText" lastClr="000000"/>
                    </a:solidFill>
                  </a:rPr>
                  <a:t>殷</a:t>
                </a:r>
              </a:p>
              <a:p>
                <a:pPr algn="ctr"/>
                <a:r>
                  <a:rPr lang="zh-CN" altLang="en-US" sz="1200" dirty="0">
                    <a:solidFill>
                      <a:sysClr val="windowText" lastClr="000000"/>
                    </a:solidFill>
                  </a:rPr>
                  <a:t>何</a:t>
                </a:r>
                <a:endParaRPr lang="en-US" altLang="ja-JP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0DDEA4A-9BA0-964F-B734-C0F080DB4573}"/>
                  </a:ext>
                </a:extLst>
              </p:cNvPr>
              <p:cNvSpPr/>
              <p:nvPr/>
            </p:nvSpPr>
            <p:spPr>
              <a:xfrm>
                <a:off x="3251200" y="2400300"/>
                <a:ext cx="2651760" cy="254000"/>
              </a:xfrm>
              <a:prstGeom prst="rect">
                <a:avLst/>
              </a:prstGeom>
              <a:solidFill>
                <a:srgbClr val="A5B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b="1"/>
                  <a:t>PG</a:t>
                </a:r>
                <a:endParaRPr lang="zh-CN" altLang="en-US" sz="1200" b="1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850928D-19DF-CB4F-A34E-246B6A7B02FA}"/>
                </a:ext>
              </a:extLst>
            </p:cNvPr>
            <p:cNvGrpSpPr/>
            <p:nvPr/>
          </p:nvGrpSpPr>
          <p:grpSpPr>
            <a:xfrm>
              <a:off x="3251200" y="1651000"/>
              <a:ext cx="2654300" cy="584200"/>
              <a:chOff x="3251200" y="1651000"/>
              <a:chExt cx="2654300" cy="58420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D0CCDC3-CD14-D741-BCC6-184225B709F8}"/>
                  </a:ext>
                </a:extLst>
              </p:cNvPr>
              <p:cNvSpPr/>
              <p:nvPr/>
            </p:nvSpPr>
            <p:spPr>
              <a:xfrm>
                <a:off x="3251200" y="1663700"/>
                <a:ext cx="2654300" cy="571500"/>
              </a:xfrm>
              <a:prstGeom prst="rect">
                <a:avLst/>
              </a:prstGeom>
              <a:solidFill>
                <a:srgbClr val="E2F3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ja-JP" sz="1100" b="0" baseline="0" dirty="0">
                  <a:solidFill>
                    <a:schemeClr val="lt1"/>
                  </a:solidFill>
                </a:endParaRPr>
              </a:p>
              <a:p>
                <a:pPr algn="ctr"/>
                <a:r>
                  <a:rPr lang="ja-JP" altLang="en-US" sz="1200">
                    <a:solidFill>
                      <a:sysClr val="windowText" lastClr="000000"/>
                    </a:solidFill>
                  </a:rPr>
                  <a:t>宋</a:t>
                </a:r>
                <a:endParaRPr lang="en-US" altLang="ja-JP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4F4FBFD-1A19-254C-86A6-C95CD0FC10EA}"/>
                  </a:ext>
                </a:extLst>
              </p:cNvPr>
              <p:cNvSpPr/>
              <p:nvPr/>
            </p:nvSpPr>
            <p:spPr>
              <a:xfrm>
                <a:off x="3251200" y="1651000"/>
                <a:ext cx="2651760" cy="254000"/>
              </a:xfrm>
              <a:prstGeom prst="rect">
                <a:avLst/>
              </a:prstGeom>
              <a:solidFill>
                <a:srgbClr val="A5B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b="1"/>
                  <a:t>PL</a:t>
                </a:r>
                <a:endParaRPr lang="zh-CN" altLang="en-US" sz="1200" b="1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B8F42FF-3FA5-B842-B2EF-D3B2C1840FFC}"/>
              </a:ext>
            </a:extLst>
          </p:cNvPr>
          <p:cNvGrpSpPr/>
          <p:nvPr/>
        </p:nvGrpSpPr>
        <p:grpSpPr>
          <a:xfrm>
            <a:off x="6311230" y="3140968"/>
            <a:ext cx="2513750" cy="2616200"/>
            <a:chOff x="6527800" y="1219200"/>
            <a:chExt cx="3251200" cy="26162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BDEAAB5-4DEC-004E-A97C-A9590B004144}"/>
                </a:ext>
              </a:extLst>
            </p:cNvPr>
            <p:cNvGrpSpPr/>
            <p:nvPr/>
          </p:nvGrpSpPr>
          <p:grpSpPr>
            <a:xfrm>
              <a:off x="6527800" y="1219200"/>
              <a:ext cx="3251200" cy="2616200"/>
              <a:chOff x="6527800" y="1219200"/>
              <a:chExt cx="2654300" cy="26162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CA016F2-6101-C34E-9C1A-2EC6EED22FE0}"/>
                  </a:ext>
                </a:extLst>
              </p:cNvPr>
              <p:cNvSpPr/>
              <p:nvPr/>
            </p:nvSpPr>
            <p:spPr>
              <a:xfrm>
                <a:off x="6527800" y="1231900"/>
                <a:ext cx="2654300" cy="2603500"/>
              </a:xfrm>
              <a:prstGeom prst="rect">
                <a:avLst/>
              </a:prstGeom>
              <a:solidFill>
                <a:srgbClr val="E2F3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ja-JP" sz="1100" b="0" baseline="0">
                  <a:solidFill>
                    <a:schemeClr val="lt1"/>
                  </a:solidFill>
                </a:endParaRPr>
              </a:p>
              <a:p>
                <a:pPr algn="ctr"/>
                <a:endParaRPr lang="en-US" altLang="ja-JP" sz="12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3A3EEE-87E9-9847-9017-817DA0827637}"/>
                  </a:ext>
                </a:extLst>
              </p:cNvPr>
              <p:cNvSpPr/>
              <p:nvPr/>
            </p:nvSpPr>
            <p:spPr>
              <a:xfrm>
                <a:off x="6527800" y="1219200"/>
                <a:ext cx="2651760" cy="254000"/>
              </a:xfrm>
              <a:prstGeom prst="rect">
                <a:avLst/>
              </a:prstGeom>
              <a:solidFill>
                <a:srgbClr val="A5B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b="1"/>
                  <a:t>APP</a:t>
                </a:r>
                <a:r>
                  <a:rPr lang="zh-CN" altLang="en-US" sz="1200" b="1"/>
                  <a:t>系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3203FD3-E7F9-4E4F-A248-09C16D69F59F}"/>
                </a:ext>
              </a:extLst>
            </p:cNvPr>
            <p:cNvGrpSpPr/>
            <p:nvPr/>
          </p:nvGrpSpPr>
          <p:grpSpPr>
            <a:xfrm>
              <a:off x="6819900" y="2400300"/>
              <a:ext cx="2654300" cy="1219200"/>
              <a:chOff x="6819900" y="2400300"/>
              <a:chExt cx="2654300" cy="121920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2B2C7E6-6A6A-6A40-B466-F10073C27A73}"/>
                  </a:ext>
                </a:extLst>
              </p:cNvPr>
              <p:cNvSpPr/>
              <p:nvPr/>
            </p:nvSpPr>
            <p:spPr>
              <a:xfrm>
                <a:off x="6819900" y="2413000"/>
                <a:ext cx="2654300" cy="1206500"/>
              </a:xfrm>
              <a:prstGeom prst="rect">
                <a:avLst/>
              </a:prstGeom>
              <a:solidFill>
                <a:srgbClr val="E2F3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ja-JP" sz="1100" b="1" baseline="0" dirty="0">
                  <a:solidFill>
                    <a:schemeClr val="lt1"/>
                  </a:solidFill>
                </a:endParaRPr>
              </a:p>
              <a:p>
                <a:pPr algn="ctr"/>
                <a:r>
                  <a:rPr lang="zh-CN" altLang="en-US" sz="1200" b="1" dirty="0">
                    <a:solidFill>
                      <a:sysClr val="windowText" lastClr="000000"/>
                    </a:solidFill>
                  </a:rPr>
                  <a:t>松谷</a:t>
                </a:r>
              </a:p>
              <a:p>
                <a:pPr algn="ctr"/>
                <a:r>
                  <a:rPr lang="zh-CN" altLang="en-US" sz="1200" b="1" dirty="0">
                    <a:solidFill>
                      <a:sysClr val="windowText" lastClr="000000"/>
                    </a:solidFill>
                  </a:rPr>
                  <a:t>師</a:t>
                </a:r>
              </a:p>
              <a:p>
                <a:pPr algn="ctr"/>
                <a:r>
                  <a:rPr lang="zh-CN" altLang="en-US" sz="1200" b="1" dirty="0">
                    <a:solidFill>
                      <a:sysClr val="windowText" lastClr="000000"/>
                    </a:solidFill>
                  </a:rPr>
                  <a:t>劉</a:t>
                </a:r>
              </a:p>
              <a:p>
                <a:pPr algn="ctr"/>
                <a:r>
                  <a:rPr lang="zh-CN" altLang="en-US" sz="1200" b="1" dirty="0">
                    <a:solidFill>
                      <a:sysClr val="windowText" lastClr="000000"/>
                    </a:solidFill>
                  </a:rPr>
                  <a:t>金</a:t>
                </a:r>
                <a:endParaRPr lang="en-US" altLang="ja-JP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5B5885B-C6C3-2849-A705-A049F9820D24}"/>
                  </a:ext>
                </a:extLst>
              </p:cNvPr>
              <p:cNvSpPr/>
              <p:nvPr/>
            </p:nvSpPr>
            <p:spPr>
              <a:xfrm>
                <a:off x="6819900" y="2400300"/>
                <a:ext cx="2651760" cy="254000"/>
              </a:xfrm>
              <a:prstGeom prst="rect">
                <a:avLst/>
              </a:prstGeom>
              <a:solidFill>
                <a:srgbClr val="A5B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b="1"/>
                  <a:t>PG</a:t>
                </a:r>
                <a:endParaRPr lang="zh-CN" altLang="en-US" sz="1200" b="1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085C7BF-3694-5C44-BA0E-40D8E1DB5EB5}"/>
                </a:ext>
              </a:extLst>
            </p:cNvPr>
            <p:cNvGrpSpPr/>
            <p:nvPr/>
          </p:nvGrpSpPr>
          <p:grpSpPr>
            <a:xfrm>
              <a:off x="6819900" y="1651000"/>
              <a:ext cx="2654300" cy="584200"/>
              <a:chOff x="6819900" y="1651000"/>
              <a:chExt cx="2654300" cy="58420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1D2AA9E-F249-AF48-A2F8-807FD8143239}"/>
                  </a:ext>
                </a:extLst>
              </p:cNvPr>
              <p:cNvSpPr/>
              <p:nvPr/>
            </p:nvSpPr>
            <p:spPr>
              <a:xfrm>
                <a:off x="6819900" y="1663700"/>
                <a:ext cx="2654300" cy="571500"/>
              </a:xfrm>
              <a:prstGeom prst="rect">
                <a:avLst/>
              </a:prstGeom>
              <a:solidFill>
                <a:srgbClr val="E2F3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ja-JP" sz="1200" baseline="0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altLang="ja-JP" sz="1200" baseline="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ja-JP" altLang="en-US" sz="1200" baseline="0">
                    <a:solidFill>
                      <a:sysClr val="windowText" lastClr="000000"/>
                    </a:solidFill>
                  </a:rPr>
                  <a:t>王超</a:t>
                </a:r>
              </a:p>
              <a:p>
                <a:pPr algn="ctr"/>
                <a:endParaRPr lang="ja-JP" altLang="en-US" sz="1200" baseline="0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0A3855-FF3A-C74C-B47A-5AE7BDFDEF44}"/>
                  </a:ext>
                </a:extLst>
              </p:cNvPr>
              <p:cNvSpPr/>
              <p:nvPr/>
            </p:nvSpPr>
            <p:spPr>
              <a:xfrm>
                <a:off x="6819900" y="1651000"/>
                <a:ext cx="2651760" cy="254000"/>
              </a:xfrm>
              <a:prstGeom prst="rect">
                <a:avLst/>
              </a:prstGeom>
              <a:solidFill>
                <a:srgbClr val="A5B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b="1"/>
                  <a:t>PL</a:t>
                </a:r>
                <a:endParaRPr lang="zh-CN" altLang="en-US" sz="1200" b="1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D1E418D-9B72-694C-BF12-0FF926057FBD}"/>
              </a:ext>
            </a:extLst>
          </p:cNvPr>
          <p:cNvGrpSpPr/>
          <p:nvPr/>
        </p:nvGrpSpPr>
        <p:grpSpPr>
          <a:xfrm>
            <a:off x="1020592" y="2276872"/>
            <a:ext cx="2050278" cy="585216"/>
            <a:chOff x="0" y="0"/>
            <a:chExt cx="2654300" cy="5842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66B35F-D535-DF4B-A8D9-DD937FEEA9B5}"/>
                </a:ext>
              </a:extLst>
            </p:cNvPr>
            <p:cNvSpPr/>
            <p:nvPr/>
          </p:nvSpPr>
          <p:spPr>
            <a:xfrm>
              <a:off x="0" y="12700"/>
              <a:ext cx="2654300" cy="571500"/>
            </a:xfrm>
            <a:prstGeom prst="rect">
              <a:avLst/>
            </a:prstGeom>
            <a:solidFill>
              <a:srgbClr val="E2F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ja-JP" sz="1100" b="0" baseline="0" dirty="0">
                <a:solidFill>
                  <a:schemeClr val="lt1"/>
                </a:solidFill>
              </a:endParaRPr>
            </a:p>
            <a:p>
              <a:pPr algn="ctr"/>
              <a:r>
                <a:rPr lang="ja-JP" altLang="en-US" sz="1200">
                  <a:solidFill>
                    <a:sysClr val="windowText" lastClr="000000"/>
                  </a:solidFill>
                </a:rPr>
                <a:t>呂</a:t>
              </a:r>
              <a:endParaRPr lang="en-US" altLang="ja-JP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05351B9-C740-0144-BD57-966F355458D8}"/>
                </a:ext>
              </a:extLst>
            </p:cNvPr>
            <p:cNvSpPr/>
            <p:nvPr/>
          </p:nvSpPr>
          <p:spPr>
            <a:xfrm>
              <a:off x="0" y="0"/>
              <a:ext cx="2651760" cy="254000"/>
            </a:xfrm>
            <a:prstGeom prst="rect">
              <a:avLst/>
            </a:prstGeom>
            <a:solidFill>
              <a:srgbClr val="A5B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/>
                <a:t>資料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08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>
            <a:extLst>
              <a:ext uri="{FF2B5EF4-FFF2-40B4-BE49-F238E27FC236}">
                <a16:creationId xmlns:a16="http://schemas.microsoft.com/office/drawing/2014/main" id="{A9C5AA8C-82DA-5D4E-A051-7BCBD78C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1246188"/>
            <a:ext cx="3744913" cy="3559175"/>
          </a:xfrm>
          <a:prstGeom prst="pentagon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8FC781E-41D7-C34C-9157-3958D963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2713" y="1204913"/>
            <a:ext cx="1831975" cy="18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4">
            <a:extLst>
              <a:ext uri="{FF2B5EF4-FFF2-40B4-BE49-F238E27FC236}">
                <a16:creationId xmlns:a16="http://schemas.microsoft.com/office/drawing/2014/main" id="{96E99AD6-1E3F-A24F-9C6E-F681E9A713EE}"/>
              </a:ext>
            </a:extLst>
          </p:cNvPr>
          <p:cNvGrpSpPr>
            <a:grpSpLocks/>
          </p:cNvGrpSpPr>
          <p:nvPr/>
        </p:nvGrpSpPr>
        <p:grpSpPr bwMode="auto">
          <a:xfrm>
            <a:off x="1055688" y="844550"/>
            <a:ext cx="2528887" cy="2530475"/>
            <a:chOff x="3733576" y="3930057"/>
            <a:chExt cx="1800000" cy="180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DD7461E-8D66-C04F-B8AA-68E2DF70A135}"/>
                </a:ext>
              </a:extLst>
            </p:cNvPr>
            <p:cNvSpPr/>
            <p:nvPr/>
          </p:nvSpPr>
          <p:spPr>
            <a:xfrm>
              <a:off x="4003576" y="4200057"/>
              <a:ext cx="1260000" cy="1260000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6">
              <a:extLst>
                <a:ext uri="{FF2B5EF4-FFF2-40B4-BE49-F238E27FC236}">
                  <a16:creationId xmlns:a16="http://schemas.microsoft.com/office/drawing/2014/main" id="{67810E56-6C1A-2044-A748-88FEA5503BEE}"/>
                </a:ext>
              </a:extLst>
            </p:cNvPr>
            <p:cNvSpPr/>
            <p:nvPr/>
          </p:nvSpPr>
          <p:spPr>
            <a:xfrm>
              <a:off x="3733576" y="3930057"/>
              <a:ext cx="1800000" cy="1800000"/>
            </a:xfrm>
            <a:custGeom>
              <a:avLst/>
              <a:gdLst>
                <a:gd name="connsiteX0" fmla="*/ 900000 w 1800000"/>
                <a:gd name="connsiteY0" fmla="*/ 0 h 1800000"/>
                <a:gd name="connsiteX1" fmla="*/ 1800000 w 1800000"/>
                <a:gd name="connsiteY1" fmla="*/ 900000 h 1800000"/>
                <a:gd name="connsiteX2" fmla="*/ 900000 w 1800000"/>
                <a:gd name="connsiteY2" fmla="*/ 1800000 h 1800000"/>
                <a:gd name="connsiteX3" fmla="*/ 0 w 1800000"/>
                <a:gd name="connsiteY3" fmla="*/ 900000 h 1800000"/>
                <a:gd name="connsiteX4" fmla="*/ 900000 w 1800000"/>
                <a:gd name="connsiteY4" fmla="*/ 0 h 1800000"/>
                <a:gd name="connsiteX5" fmla="*/ 900000 w 1800000"/>
                <a:gd name="connsiteY5" fmla="*/ 270000 h 1800000"/>
                <a:gd name="connsiteX6" fmla="*/ 270000 w 1800000"/>
                <a:gd name="connsiteY6" fmla="*/ 900000 h 1800000"/>
                <a:gd name="connsiteX7" fmla="*/ 900000 w 1800000"/>
                <a:gd name="connsiteY7" fmla="*/ 1530000 h 1800000"/>
                <a:gd name="connsiteX8" fmla="*/ 1530000 w 1800000"/>
                <a:gd name="connsiteY8" fmla="*/ 900000 h 1800000"/>
                <a:gd name="connsiteX9" fmla="*/ 900000 w 1800000"/>
                <a:gd name="connsiteY9" fmla="*/ 27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180000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1397056"/>
                    <a:pt x="1397056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  <a:moveTo>
                    <a:pt x="900000" y="270000"/>
                  </a:moveTo>
                  <a:cubicBezTo>
                    <a:pt x="552061" y="270000"/>
                    <a:pt x="270000" y="552061"/>
                    <a:pt x="270000" y="900000"/>
                  </a:cubicBezTo>
                  <a:cubicBezTo>
                    <a:pt x="270000" y="1247939"/>
                    <a:pt x="552061" y="1530000"/>
                    <a:pt x="900000" y="1530000"/>
                  </a:cubicBezTo>
                  <a:cubicBezTo>
                    <a:pt x="1247939" y="1530000"/>
                    <a:pt x="1530000" y="1247939"/>
                    <a:pt x="1530000" y="900000"/>
                  </a:cubicBezTo>
                  <a:cubicBezTo>
                    <a:pt x="1530000" y="552061"/>
                    <a:pt x="1247939" y="270000"/>
                    <a:pt x="900000" y="270000"/>
                  </a:cubicBezTo>
                  <a:close/>
                </a:path>
              </a:pathLst>
            </a:custGeom>
            <a:gradFill>
              <a:gsLst>
                <a:gs pos="0">
                  <a:srgbClr val="F0F0F0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94DEE00-8F42-824F-BE33-598FA4DFCADA}"/>
                </a:ext>
              </a:extLst>
            </p:cNvPr>
            <p:cNvSpPr/>
            <p:nvPr/>
          </p:nvSpPr>
          <p:spPr>
            <a:xfrm>
              <a:off x="3733576" y="3930057"/>
              <a:ext cx="1800000" cy="180000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33">
            <a:extLst>
              <a:ext uri="{FF2B5EF4-FFF2-40B4-BE49-F238E27FC236}">
                <a16:creationId xmlns:a16="http://schemas.microsoft.com/office/drawing/2014/main" id="{D2FD2772-9DAF-E649-9A66-D63768058C8A}"/>
              </a:ext>
            </a:extLst>
          </p:cNvPr>
          <p:cNvGrpSpPr>
            <a:grpSpLocks/>
          </p:cNvGrpSpPr>
          <p:nvPr/>
        </p:nvGrpSpPr>
        <p:grpSpPr bwMode="auto">
          <a:xfrm>
            <a:off x="9983788" y="4371975"/>
            <a:ext cx="649287" cy="785813"/>
            <a:chOff x="1749531" y="3647927"/>
            <a:chExt cx="1987536" cy="241134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FC15B7C-95D0-6F43-93CC-9024FB971231}"/>
                </a:ext>
              </a:extLst>
            </p:cNvPr>
            <p:cNvSpPr/>
            <p:nvPr/>
          </p:nvSpPr>
          <p:spPr>
            <a:xfrm>
              <a:off x="1754168" y="3653262"/>
              <a:ext cx="1857599" cy="1857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endParaRPr lang="zh-CN" altLang="zh-CN" sz="4000">
                <a:solidFill>
                  <a:srgbClr val="FFFFFF"/>
                </a:solidFill>
                <a:latin typeface="Impact" pitchFamily="34" charset="0"/>
                <a:ea typeface="方正超粗黑简体" pitchFamily="65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DDAB934-1813-384A-9D51-121C230BC713}"/>
                </a:ext>
              </a:extLst>
            </p:cNvPr>
            <p:cNvSpPr/>
            <p:nvPr/>
          </p:nvSpPr>
          <p:spPr>
            <a:xfrm>
              <a:off x="1911556" y="3810650"/>
              <a:ext cx="1542822" cy="1542820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242B935-2A83-954C-8A66-E5E1BA921D36}"/>
                </a:ext>
              </a:extLst>
            </p:cNvPr>
            <p:cNvSpPr/>
            <p:nvPr/>
          </p:nvSpPr>
          <p:spPr>
            <a:xfrm>
              <a:off x="1890879" y="3789973"/>
              <a:ext cx="1584176" cy="1584174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dirty="0">
                <a:solidFill>
                  <a:srgbClr val="0087CF"/>
                </a:solidFill>
                <a:latin typeface="+mj-lt"/>
                <a:ea typeface="方正超粗黑简体" panose="03000509000000000000" pitchFamily="65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A0AE7E-FF1A-934F-A5FC-10123AA3D14C}"/>
                </a:ext>
              </a:extLst>
            </p:cNvPr>
            <p:cNvSpPr/>
            <p:nvPr/>
          </p:nvSpPr>
          <p:spPr>
            <a:xfrm>
              <a:off x="2395844" y="4091226"/>
              <a:ext cx="563703" cy="19680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endParaRPr lang="zh-CN" altLang="zh-CN" sz="3600" b="1">
                <a:solidFill>
                  <a:srgbClr val="CA009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Rectangle 27">
            <a:extLst>
              <a:ext uri="{FF2B5EF4-FFF2-40B4-BE49-F238E27FC236}">
                <a16:creationId xmlns:a16="http://schemas.microsoft.com/office/drawing/2014/main" id="{D2C5F119-4533-AB4C-B171-CD6F53354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222" y="2177256"/>
            <a:ext cx="590468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006CB8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THANKS</a:t>
            </a:r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573469ED-F29D-354B-A874-070376013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189" y="3112472"/>
            <a:ext cx="44640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ありがとう</a:t>
            </a:r>
          </a:p>
        </p:txBody>
      </p:sp>
      <p:pic>
        <p:nvPicPr>
          <p:cNvPr id="15" name="圆角矩形 53">
            <a:extLst>
              <a:ext uri="{FF2B5EF4-FFF2-40B4-BE49-F238E27FC236}">
                <a16:creationId xmlns:a16="http://schemas.microsoft.com/office/drawing/2014/main" id="{B2947004-8CD1-9843-89AA-27ABEEB9D688}"/>
              </a:ext>
            </a:extLst>
          </p:cNvPr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24228">
            <a:off x="2486025" y="4454525"/>
            <a:ext cx="649288" cy="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23">
            <a:extLst>
              <a:ext uri="{FF2B5EF4-FFF2-40B4-BE49-F238E27FC236}">
                <a16:creationId xmlns:a16="http://schemas.microsoft.com/office/drawing/2014/main" id="{346BCD47-87C2-2849-ABAF-613BC7442BFF}"/>
              </a:ext>
            </a:extLst>
          </p:cNvPr>
          <p:cNvSpPr>
            <a:spLocks/>
          </p:cNvSpPr>
          <p:nvPr/>
        </p:nvSpPr>
        <p:spPr bwMode="auto">
          <a:xfrm>
            <a:off x="4594565" y="2944077"/>
            <a:ext cx="480823" cy="429581"/>
          </a:xfrm>
          <a:custGeom>
            <a:avLst/>
            <a:gdLst>
              <a:gd name="T0" fmla="*/ 167 w 511"/>
              <a:gd name="T1" fmla="*/ 459 h 459"/>
              <a:gd name="T2" fmla="*/ 101 w 511"/>
              <a:gd name="T3" fmla="*/ 420 h 459"/>
              <a:gd name="T4" fmla="*/ 12 w 511"/>
              <a:gd name="T5" fmla="*/ 267 h 459"/>
              <a:gd name="T6" fmla="*/ 12 w 511"/>
              <a:gd name="T7" fmla="*/ 191 h 459"/>
              <a:gd name="T8" fmla="*/ 101 w 511"/>
              <a:gd name="T9" fmla="*/ 38 h 459"/>
              <a:gd name="T10" fmla="*/ 167 w 511"/>
              <a:gd name="T11" fmla="*/ 0 h 459"/>
              <a:gd name="T12" fmla="*/ 344 w 511"/>
              <a:gd name="T13" fmla="*/ 0 h 459"/>
              <a:gd name="T14" fmla="*/ 410 w 511"/>
              <a:gd name="T15" fmla="*/ 38 h 459"/>
              <a:gd name="T16" fmla="*/ 498 w 511"/>
              <a:gd name="T17" fmla="*/ 191 h 459"/>
              <a:gd name="T18" fmla="*/ 498 w 511"/>
              <a:gd name="T19" fmla="*/ 267 h 459"/>
              <a:gd name="T20" fmla="*/ 410 w 511"/>
              <a:gd name="T21" fmla="*/ 420 h 459"/>
              <a:gd name="T22" fmla="*/ 344 w 511"/>
              <a:gd name="T23" fmla="*/ 459 h 459"/>
              <a:gd name="T24" fmla="*/ 167 w 511"/>
              <a:gd name="T2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459">
                <a:moveTo>
                  <a:pt x="167" y="459"/>
                </a:moveTo>
                <a:cubicBezTo>
                  <a:pt x="141" y="459"/>
                  <a:pt x="113" y="443"/>
                  <a:pt x="101" y="420"/>
                </a:cubicBezTo>
                <a:cubicBezTo>
                  <a:pt x="12" y="267"/>
                  <a:pt x="12" y="267"/>
                  <a:pt x="12" y="267"/>
                </a:cubicBezTo>
                <a:cubicBezTo>
                  <a:pt x="0" y="245"/>
                  <a:pt x="0" y="213"/>
                  <a:pt x="12" y="19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3" y="16"/>
                  <a:pt x="141" y="0"/>
                  <a:pt x="16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9" y="0"/>
                  <a:pt x="397" y="16"/>
                  <a:pt x="410" y="38"/>
                </a:cubicBezTo>
                <a:cubicBezTo>
                  <a:pt x="498" y="191"/>
                  <a:pt x="498" y="191"/>
                  <a:pt x="498" y="191"/>
                </a:cubicBezTo>
                <a:cubicBezTo>
                  <a:pt x="511" y="213"/>
                  <a:pt x="511" y="245"/>
                  <a:pt x="498" y="267"/>
                </a:cubicBezTo>
                <a:cubicBezTo>
                  <a:pt x="410" y="420"/>
                  <a:pt x="410" y="420"/>
                  <a:pt x="410" y="420"/>
                </a:cubicBezTo>
                <a:cubicBezTo>
                  <a:pt x="397" y="443"/>
                  <a:pt x="369" y="459"/>
                  <a:pt x="344" y="459"/>
                </a:cubicBezTo>
                <a:lnTo>
                  <a:pt x="167" y="459"/>
                </a:lnTo>
                <a:close/>
              </a:path>
            </a:pathLst>
          </a:custGeom>
          <a:gradFill>
            <a:gsLst>
              <a:gs pos="0">
                <a:srgbClr val="F1F1F1"/>
              </a:gs>
              <a:gs pos="100000">
                <a:schemeClr val="bg1"/>
              </a:gs>
            </a:gsLst>
            <a:lin ang="5400000" scaled="1"/>
          </a:gra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" name="Oval 53">
            <a:extLst>
              <a:ext uri="{FF2B5EF4-FFF2-40B4-BE49-F238E27FC236}">
                <a16:creationId xmlns:a16="http://schemas.microsoft.com/office/drawing/2014/main" id="{103ACEB3-61B3-7648-AFE8-CA0EBE6D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804" y="3706234"/>
            <a:ext cx="1048058" cy="1042091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Oval 53">
            <a:extLst>
              <a:ext uri="{FF2B5EF4-FFF2-40B4-BE49-F238E27FC236}">
                <a16:creationId xmlns:a16="http://schemas.microsoft.com/office/drawing/2014/main" id="{F6BA4552-A489-C643-98C5-E981E477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921" y="1692673"/>
            <a:ext cx="683281" cy="679345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9" name="组合 54">
            <a:extLst>
              <a:ext uri="{FF2B5EF4-FFF2-40B4-BE49-F238E27FC236}">
                <a16:creationId xmlns:a16="http://schemas.microsoft.com/office/drawing/2014/main" id="{17CE1ECF-BA6D-824C-9BF4-EED5F0E3F8CD}"/>
              </a:ext>
            </a:extLst>
          </p:cNvPr>
          <p:cNvGrpSpPr>
            <a:grpSpLocks/>
          </p:cNvGrpSpPr>
          <p:nvPr/>
        </p:nvGrpSpPr>
        <p:grpSpPr bwMode="auto">
          <a:xfrm>
            <a:off x="5664200" y="2284413"/>
            <a:ext cx="863600" cy="792162"/>
            <a:chOff x="4619504" y="2380975"/>
            <a:chExt cx="3138274" cy="3138274"/>
          </a:xfrm>
        </p:grpSpPr>
        <p:grpSp>
          <p:nvGrpSpPr>
            <p:cNvPr id="20" name="椭圆 56">
              <a:extLst>
                <a:ext uri="{FF2B5EF4-FFF2-40B4-BE49-F238E27FC236}">
                  <a16:creationId xmlns:a16="http://schemas.microsoft.com/office/drawing/2014/main" id="{793698AE-A206-294C-9287-2747ACB96D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676" y="2372160"/>
              <a:ext cx="3169927" cy="3155901"/>
              <a:chOff x="5407152" y="2743200"/>
              <a:chExt cx="1377696" cy="1371600"/>
            </a:xfrm>
          </p:grpSpPr>
          <p:pic>
            <p:nvPicPr>
              <p:cNvPr id="22" name="椭圆 56">
                <a:extLst>
                  <a:ext uri="{FF2B5EF4-FFF2-40B4-BE49-F238E27FC236}">
                    <a16:creationId xmlns:a16="http://schemas.microsoft.com/office/drawing/2014/main" id="{C12438FE-751E-B547-BBDD-D166035BA4F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7152" y="2743200"/>
                <a:ext cx="1377696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 Box 42">
                <a:extLst>
                  <a:ext uri="{FF2B5EF4-FFF2-40B4-BE49-F238E27FC236}">
                    <a16:creationId xmlns:a16="http://schemas.microsoft.com/office/drawing/2014/main" id="{CF43EF15-4415-D44C-99C3-C945B733D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5613775" y="2946775"/>
                <a:ext cx="964451" cy="964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21" name="圆角矩形 57">
              <a:extLst>
                <a:ext uri="{FF2B5EF4-FFF2-40B4-BE49-F238E27FC236}">
                  <a16:creationId xmlns:a16="http://schemas.microsoft.com/office/drawing/2014/main" id="{635E37F7-6559-144D-BB2B-3B8913504D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5030747" y="2792218"/>
              <a:ext cx="2315789" cy="23157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BBC"/>
                </a:gs>
                <a:gs pos="100000">
                  <a:schemeClr val="bg1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B0DE0180-F6E3-4349-B1BF-78AA65BE612A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3500438"/>
            <a:ext cx="2355850" cy="2365375"/>
            <a:chOff x="3840" y="1570"/>
            <a:chExt cx="1770" cy="1776"/>
          </a:xfrm>
        </p:grpSpPr>
        <p:grpSp>
          <p:nvGrpSpPr>
            <p:cNvPr id="25" name="组合 54">
              <a:extLst>
                <a:ext uri="{FF2B5EF4-FFF2-40B4-BE49-F238E27FC236}">
                  <a16:creationId xmlns:a16="http://schemas.microsoft.com/office/drawing/2014/main" id="{F50702B1-61FB-6B4A-941A-69D6929DD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4" y="1994"/>
              <a:ext cx="776" cy="776"/>
              <a:chOff x="4619504" y="2380975"/>
              <a:chExt cx="3138274" cy="3138274"/>
            </a:xfrm>
          </p:grpSpPr>
          <p:grpSp>
            <p:nvGrpSpPr>
              <p:cNvPr id="34" name="椭圆 56">
                <a:extLst>
                  <a:ext uri="{FF2B5EF4-FFF2-40B4-BE49-F238E27FC236}">
                    <a16:creationId xmlns:a16="http://schemas.microsoft.com/office/drawing/2014/main" id="{1EE7850F-C792-9F45-A904-80AE6F144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03676" y="2372160"/>
                <a:ext cx="3169927" cy="3155901"/>
                <a:chOff x="5407152" y="2743200"/>
                <a:chExt cx="1377696" cy="1371600"/>
              </a:xfrm>
            </p:grpSpPr>
            <p:pic>
              <p:nvPicPr>
                <p:cNvPr id="36" name="椭圆 56">
                  <a:extLst>
                    <a:ext uri="{FF2B5EF4-FFF2-40B4-BE49-F238E27FC236}">
                      <a16:creationId xmlns:a16="http://schemas.microsoft.com/office/drawing/2014/main" id="{7A23115A-1212-F24C-B236-CBDC1DB3B97A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7152" y="2743200"/>
                  <a:ext cx="1377696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Text Box 48">
                  <a:extLst>
                    <a:ext uri="{FF2B5EF4-FFF2-40B4-BE49-F238E27FC236}">
                      <a16:creationId xmlns:a16="http://schemas.microsoft.com/office/drawing/2014/main" id="{7F0C000C-6439-0A48-9435-B3638CF52B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613775" y="2946775"/>
                  <a:ext cx="964451" cy="9644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  <p:sp>
            <p:nvSpPr>
              <p:cNvPr id="35" name="圆角矩形 57">
                <a:extLst>
                  <a:ext uri="{FF2B5EF4-FFF2-40B4-BE49-F238E27FC236}">
                    <a16:creationId xmlns:a16="http://schemas.microsoft.com/office/drawing/2014/main" id="{53EE76A4-71EA-574C-B8DD-84817A9EA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5030747" y="2792218"/>
                <a:ext cx="2315789" cy="231578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6" name="组合 2">
              <a:extLst>
                <a:ext uri="{FF2B5EF4-FFF2-40B4-BE49-F238E27FC236}">
                  <a16:creationId xmlns:a16="http://schemas.microsoft.com/office/drawing/2014/main" id="{2B3AA9E8-8FFD-164D-BE61-B1154FEA6D94}"/>
                </a:ext>
              </a:extLst>
            </p:cNvPr>
            <p:cNvGrpSpPr/>
            <p:nvPr/>
          </p:nvGrpSpPr>
          <p:grpSpPr>
            <a:xfrm>
              <a:off x="4131" y="1792"/>
              <a:ext cx="1188" cy="1187"/>
              <a:chOff x="10012420" y="-396754"/>
              <a:chExt cx="1425600" cy="1425600"/>
            </a:xfrm>
            <a:effectLst>
              <a:outerShdw blurRad="279400" dist="63500" dir="5400000" sx="102000" sy="102000" algn="t" rotWithShape="0">
                <a:prstClr val="black">
                  <a:alpha val="28000"/>
                </a:prstClr>
              </a:outerShdw>
            </a:effectLst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1F757593-632A-2746-B437-051510A06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2420" y="-396754"/>
                <a:ext cx="1425600" cy="1425600"/>
              </a:xfrm>
              <a:custGeom>
                <a:avLst/>
                <a:gdLst>
                  <a:gd name="T0" fmla="*/ 744 w 794"/>
                  <a:gd name="T1" fmla="*/ 323 h 794"/>
                  <a:gd name="T2" fmla="*/ 733 w 794"/>
                  <a:gd name="T3" fmla="*/ 284 h 794"/>
                  <a:gd name="T4" fmla="*/ 755 w 794"/>
                  <a:gd name="T5" fmla="*/ 224 h 794"/>
                  <a:gd name="T6" fmla="*/ 696 w 794"/>
                  <a:gd name="T7" fmla="*/ 219 h 794"/>
                  <a:gd name="T8" fmla="*/ 706 w 794"/>
                  <a:gd name="T9" fmla="*/ 157 h 794"/>
                  <a:gd name="T10" fmla="*/ 678 w 794"/>
                  <a:gd name="T11" fmla="*/ 124 h 794"/>
                  <a:gd name="T12" fmla="*/ 614 w 794"/>
                  <a:gd name="T13" fmla="*/ 125 h 794"/>
                  <a:gd name="T14" fmla="*/ 618 w 794"/>
                  <a:gd name="T15" fmla="*/ 67 h 794"/>
                  <a:gd name="T16" fmla="*/ 555 w 794"/>
                  <a:gd name="T17" fmla="*/ 80 h 794"/>
                  <a:gd name="T18" fmla="*/ 518 w 794"/>
                  <a:gd name="T19" fmla="*/ 65 h 794"/>
                  <a:gd name="T20" fmla="*/ 485 w 794"/>
                  <a:gd name="T21" fmla="*/ 10 h 794"/>
                  <a:gd name="T22" fmla="*/ 445 w 794"/>
                  <a:gd name="T23" fmla="*/ 53 h 794"/>
                  <a:gd name="T24" fmla="*/ 402 w 794"/>
                  <a:gd name="T25" fmla="*/ 6 h 794"/>
                  <a:gd name="T26" fmla="*/ 359 w 794"/>
                  <a:gd name="T27" fmla="*/ 8 h 794"/>
                  <a:gd name="T28" fmla="*/ 320 w 794"/>
                  <a:gd name="T29" fmla="*/ 59 h 794"/>
                  <a:gd name="T30" fmla="*/ 276 w 794"/>
                  <a:gd name="T31" fmla="*/ 19 h 794"/>
                  <a:gd name="T32" fmla="*/ 248 w 794"/>
                  <a:gd name="T33" fmla="*/ 77 h 794"/>
                  <a:gd name="T34" fmla="*/ 213 w 794"/>
                  <a:gd name="T35" fmla="*/ 96 h 794"/>
                  <a:gd name="T36" fmla="*/ 149 w 794"/>
                  <a:gd name="T37" fmla="*/ 88 h 794"/>
                  <a:gd name="T38" fmla="*/ 158 w 794"/>
                  <a:gd name="T39" fmla="*/ 146 h 794"/>
                  <a:gd name="T40" fmla="*/ 94 w 794"/>
                  <a:gd name="T41" fmla="*/ 150 h 794"/>
                  <a:gd name="T42" fmla="*/ 69 w 794"/>
                  <a:gd name="T43" fmla="*/ 185 h 794"/>
                  <a:gd name="T44" fmla="*/ 85 w 794"/>
                  <a:gd name="T45" fmla="*/ 247 h 794"/>
                  <a:gd name="T46" fmla="*/ 26 w 794"/>
                  <a:gd name="T47" fmla="*/ 257 h 794"/>
                  <a:gd name="T48" fmla="*/ 54 w 794"/>
                  <a:gd name="T49" fmla="*/ 314 h 794"/>
                  <a:gd name="T50" fmla="*/ 46 w 794"/>
                  <a:gd name="T51" fmla="*/ 354 h 794"/>
                  <a:gd name="T52" fmla="*/ 1 w 794"/>
                  <a:gd name="T53" fmla="*/ 399 h 794"/>
                  <a:gd name="T54" fmla="*/ 52 w 794"/>
                  <a:gd name="T55" fmla="*/ 428 h 794"/>
                  <a:gd name="T56" fmla="*/ 15 w 794"/>
                  <a:gd name="T57" fmla="*/ 480 h 794"/>
                  <a:gd name="T58" fmla="*/ 27 w 794"/>
                  <a:gd name="T59" fmla="*/ 522 h 794"/>
                  <a:gd name="T60" fmla="*/ 85 w 794"/>
                  <a:gd name="T61" fmla="*/ 548 h 794"/>
                  <a:gd name="T62" fmla="*/ 56 w 794"/>
                  <a:gd name="T63" fmla="*/ 600 h 794"/>
                  <a:gd name="T64" fmla="*/ 118 w 794"/>
                  <a:gd name="T65" fmla="*/ 615 h 794"/>
                  <a:gd name="T66" fmla="*/ 145 w 794"/>
                  <a:gd name="T67" fmla="*/ 645 h 794"/>
                  <a:gd name="T68" fmla="*/ 151 w 794"/>
                  <a:gd name="T69" fmla="*/ 709 h 794"/>
                  <a:gd name="T70" fmla="*/ 206 w 794"/>
                  <a:gd name="T71" fmla="*/ 687 h 794"/>
                  <a:gd name="T72" fmla="*/ 224 w 794"/>
                  <a:gd name="T73" fmla="*/ 748 h 794"/>
                  <a:gd name="T74" fmla="*/ 264 w 794"/>
                  <a:gd name="T75" fmla="*/ 765 h 794"/>
                  <a:gd name="T76" fmla="*/ 321 w 794"/>
                  <a:gd name="T77" fmla="*/ 736 h 794"/>
                  <a:gd name="T78" fmla="*/ 343 w 794"/>
                  <a:gd name="T79" fmla="*/ 791 h 794"/>
                  <a:gd name="T80" fmla="*/ 394 w 794"/>
                  <a:gd name="T81" fmla="*/ 751 h 794"/>
                  <a:gd name="T82" fmla="*/ 434 w 794"/>
                  <a:gd name="T83" fmla="*/ 750 h 794"/>
                  <a:gd name="T84" fmla="*/ 487 w 794"/>
                  <a:gd name="T85" fmla="*/ 784 h 794"/>
                  <a:gd name="T86" fmla="*/ 505 w 794"/>
                  <a:gd name="T87" fmla="*/ 728 h 794"/>
                  <a:gd name="T88" fmla="*/ 564 w 794"/>
                  <a:gd name="T89" fmla="*/ 752 h 794"/>
                  <a:gd name="T90" fmla="*/ 602 w 794"/>
                  <a:gd name="T91" fmla="*/ 731 h 794"/>
                  <a:gd name="T92" fmla="*/ 615 w 794"/>
                  <a:gd name="T93" fmla="*/ 669 h 794"/>
                  <a:gd name="T94" fmla="*/ 671 w 794"/>
                  <a:gd name="T95" fmla="*/ 685 h 794"/>
                  <a:gd name="T96" fmla="*/ 672 w 794"/>
                  <a:gd name="T97" fmla="*/ 621 h 794"/>
                  <a:gd name="T98" fmla="*/ 695 w 794"/>
                  <a:gd name="T99" fmla="*/ 589 h 794"/>
                  <a:gd name="T100" fmla="*/ 756 w 794"/>
                  <a:gd name="T101" fmla="*/ 569 h 794"/>
                  <a:gd name="T102" fmla="*/ 723 w 794"/>
                  <a:gd name="T103" fmla="*/ 520 h 794"/>
                  <a:gd name="T104" fmla="*/ 778 w 794"/>
                  <a:gd name="T105" fmla="*/ 488 h 794"/>
                  <a:gd name="T106" fmla="*/ 786 w 794"/>
                  <a:gd name="T107" fmla="*/ 446 h 794"/>
                  <a:gd name="T108" fmla="*/ 745 w 794"/>
                  <a:gd name="T109" fmla="*/ 397 h 794"/>
                  <a:gd name="T110" fmla="*/ 794 w 794"/>
                  <a:gd name="T111" fmla="*/ 363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4" h="794">
                    <a:moveTo>
                      <a:pt x="790" y="337"/>
                    </a:moveTo>
                    <a:cubicBezTo>
                      <a:pt x="790" y="333"/>
                      <a:pt x="787" y="330"/>
                      <a:pt x="783" y="329"/>
                    </a:cubicBezTo>
                    <a:cubicBezTo>
                      <a:pt x="744" y="323"/>
                      <a:pt x="744" y="323"/>
                      <a:pt x="744" y="323"/>
                    </a:cubicBezTo>
                    <a:cubicBezTo>
                      <a:pt x="740" y="322"/>
                      <a:pt x="736" y="319"/>
                      <a:pt x="735" y="315"/>
                    </a:cubicBezTo>
                    <a:cubicBezTo>
                      <a:pt x="730" y="295"/>
                      <a:pt x="730" y="295"/>
                      <a:pt x="730" y="295"/>
                    </a:cubicBezTo>
                    <a:cubicBezTo>
                      <a:pt x="729" y="291"/>
                      <a:pt x="730" y="286"/>
                      <a:pt x="733" y="284"/>
                    </a:cubicBezTo>
                    <a:cubicBezTo>
                      <a:pt x="763" y="258"/>
                      <a:pt x="763" y="258"/>
                      <a:pt x="763" y="258"/>
                    </a:cubicBezTo>
                    <a:cubicBezTo>
                      <a:pt x="766" y="256"/>
                      <a:pt x="767" y="251"/>
                      <a:pt x="766" y="248"/>
                    </a:cubicBezTo>
                    <a:cubicBezTo>
                      <a:pt x="755" y="224"/>
                      <a:pt x="755" y="224"/>
                      <a:pt x="755" y="224"/>
                    </a:cubicBezTo>
                    <a:cubicBezTo>
                      <a:pt x="754" y="221"/>
                      <a:pt x="749" y="218"/>
                      <a:pt x="746" y="219"/>
                    </a:cubicBezTo>
                    <a:cubicBezTo>
                      <a:pt x="706" y="224"/>
                      <a:pt x="706" y="224"/>
                      <a:pt x="706" y="224"/>
                    </a:cubicBezTo>
                    <a:cubicBezTo>
                      <a:pt x="703" y="225"/>
                      <a:pt x="698" y="222"/>
                      <a:pt x="696" y="219"/>
                    </a:cubicBezTo>
                    <a:cubicBezTo>
                      <a:pt x="685" y="201"/>
                      <a:pt x="685" y="201"/>
                      <a:pt x="685" y="201"/>
                    </a:cubicBezTo>
                    <a:cubicBezTo>
                      <a:pt x="683" y="198"/>
                      <a:pt x="683" y="193"/>
                      <a:pt x="685" y="190"/>
                    </a:cubicBezTo>
                    <a:cubicBezTo>
                      <a:pt x="706" y="157"/>
                      <a:pt x="706" y="157"/>
                      <a:pt x="706" y="157"/>
                    </a:cubicBezTo>
                    <a:cubicBezTo>
                      <a:pt x="708" y="154"/>
                      <a:pt x="708" y="149"/>
                      <a:pt x="705" y="146"/>
                    </a:cubicBezTo>
                    <a:cubicBezTo>
                      <a:pt x="688" y="126"/>
                      <a:pt x="688" y="126"/>
                      <a:pt x="688" y="126"/>
                    </a:cubicBezTo>
                    <a:cubicBezTo>
                      <a:pt x="686" y="124"/>
                      <a:pt x="681" y="123"/>
                      <a:pt x="678" y="124"/>
                    </a:cubicBezTo>
                    <a:cubicBezTo>
                      <a:pt x="642" y="141"/>
                      <a:pt x="642" y="141"/>
                      <a:pt x="642" y="141"/>
                    </a:cubicBezTo>
                    <a:cubicBezTo>
                      <a:pt x="638" y="142"/>
                      <a:pt x="633" y="142"/>
                      <a:pt x="631" y="139"/>
                    </a:cubicBezTo>
                    <a:cubicBezTo>
                      <a:pt x="614" y="125"/>
                      <a:pt x="614" y="125"/>
                      <a:pt x="614" y="125"/>
                    </a:cubicBezTo>
                    <a:cubicBezTo>
                      <a:pt x="611" y="123"/>
                      <a:pt x="610" y="118"/>
                      <a:pt x="611" y="115"/>
                    </a:cubicBezTo>
                    <a:cubicBezTo>
                      <a:pt x="622" y="76"/>
                      <a:pt x="622" y="76"/>
                      <a:pt x="622" y="76"/>
                    </a:cubicBezTo>
                    <a:cubicBezTo>
                      <a:pt x="623" y="73"/>
                      <a:pt x="621" y="69"/>
                      <a:pt x="618" y="67"/>
                    </a:cubicBezTo>
                    <a:cubicBezTo>
                      <a:pt x="595" y="53"/>
                      <a:pt x="595" y="53"/>
                      <a:pt x="595" y="53"/>
                    </a:cubicBezTo>
                    <a:cubicBezTo>
                      <a:pt x="592" y="51"/>
                      <a:pt x="587" y="51"/>
                      <a:pt x="585" y="54"/>
                    </a:cubicBezTo>
                    <a:cubicBezTo>
                      <a:pt x="555" y="80"/>
                      <a:pt x="555" y="80"/>
                      <a:pt x="555" y="80"/>
                    </a:cubicBezTo>
                    <a:cubicBezTo>
                      <a:pt x="552" y="83"/>
                      <a:pt x="548" y="84"/>
                      <a:pt x="544" y="82"/>
                    </a:cubicBezTo>
                    <a:cubicBezTo>
                      <a:pt x="524" y="74"/>
                      <a:pt x="524" y="74"/>
                      <a:pt x="524" y="74"/>
                    </a:cubicBezTo>
                    <a:cubicBezTo>
                      <a:pt x="521" y="72"/>
                      <a:pt x="518" y="68"/>
                      <a:pt x="518" y="65"/>
                    </a:cubicBezTo>
                    <a:cubicBezTo>
                      <a:pt x="517" y="25"/>
                      <a:pt x="517" y="25"/>
                      <a:pt x="517" y="25"/>
                    </a:cubicBezTo>
                    <a:cubicBezTo>
                      <a:pt x="517" y="21"/>
                      <a:pt x="514" y="17"/>
                      <a:pt x="510" y="16"/>
                    </a:cubicBezTo>
                    <a:cubicBezTo>
                      <a:pt x="485" y="10"/>
                      <a:pt x="485" y="10"/>
                      <a:pt x="485" y="10"/>
                    </a:cubicBezTo>
                    <a:cubicBezTo>
                      <a:pt x="481" y="9"/>
                      <a:pt x="477" y="11"/>
                      <a:pt x="475" y="14"/>
                    </a:cubicBezTo>
                    <a:cubicBezTo>
                      <a:pt x="455" y="48"/>
                      <a:pt x="455" y="48"/>
                      <a:pt x="455" y="48"/>
                    </a:cubicBezTo>
                    <a:cubicBezTo>
                      <a:pt x="453" y="51"/>
                      <a:pt x="448" y="53"/>
                      <a:pt x="445" y="53"/>
                    </a:cubicBezTo>
                    <a:cubicBezTo>
                      <a:pt x="423" y="51"/>
                      <a:pt x="423" y="51"/>
                      <a:pt x="423" y="51"/>
                    </a:cubicBezTo>
                    <a:cubicBezTo>
                      <a:pt x="420" y="50"/>
                      <a:pt x="416" y="47"/>
                      <a:pt x="415" y="44"/>
                    </a:cubicBezTo>
                    <a:cubicBezTo>
                      <a:pt x="402" y="6"/>
                      <a:pt x="402" y="6"/>
                      <a:pt x="402" y="6"/>
                    </a:cubicBezTo>
                    <a:cubicBezTo>
                      <a:pt x="401" y="3"/>
                      <a:pt x="397" y="0"/>
                      <a:pt x="393" y="0"/>
                    </a:cubicBezTo>
                    <a:cubicBezTo>
                      <a:pt x="367" y="1"/>
                      <a:pt x="367" y="1"/>
                      <a:pt x="367" y="1"/>
                    </a:cubicBezTo>
                    <a:cubicBezTo>
                      <a:pt x="363" y="2"/>
                      <a:pt x="359" y="5"/>
                      <a:pt x="359" y="8"/>
                    </a:cubicBezTo>
                    <a:cubicBezTo>
                      <a:pt x="349" y="47"/>
                      <a:pt x="349" y="47"/>
                      <a:pt x="349" y="47"/>
                    </a:cubicBezTo>
                    <a:cubicBezTo>
                      <a:pt x="348" y="50"/>
                      <a:pt x="345" y="54"/>
                      <a:pt x="341" y="54"/>
                    </a:cubicBezTo>
                    <a:cubicBezTo>
                      <a:pt x="320" y="59"/>
                      <a:pt x="320" y="59"/>
                      <a:pt x="320" y="59"/>
                    </a:cubicBezTo>
                    <a:cubicBezTo>
                      <a:pt x="317" y="59"/>
                      <a:pt x="312" y="57"/>
                      <a:pt x="310" y="55"/>
                    </a:cubicBezTo>
                    <a:cubicBezTo>
                      <a:pt x="286" y="22"/>
                      <a:pt x="286" y="22"/>
                      <a:pt x="286" y="22"/>
                    </a:cubicBezTo>
                    <a:cubicBezTo>
                      <a:pt x="284" y="19"/>
                      <a:pt x="280" y="18"/>
                      <a:pt x="276" y="19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48" y="29"/>
                      <a:pt x="245" y="33"/>
                      <a:pt x="246" y="3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80"/>
                      <a:pt x="246" y="85"/>
                      <a:pt x="243" y="86"/>
                    </a:cubicBezTo>
                    <a:cubicBezTo>
                      <a:pt x="224" y="97"/>
                      <a:pt x="224" y="97"/>
                      <a:pt x="224" y="97"/>
                    </a:cubicBezTo>
                    <a:cubicBezTo>
                      <a:pt x="221" y="98"/>
                      <a:pt x="216" y="98"/>
                      <a:pt x="213" y="96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78" y="70"/>
                      <a:pt x="173" y="70"/>
                      <a:pt x="170" y="72"/>
                    </a:cubicBezTo>
                    <a:cubicBezTo>
                      <a:pt x="149" y="88"/>
                      <a:pt x="149" y="88"/>
                      <a:pt x="149" y="88"/>
                    </a:cubicBezTo>
                    <a:cubicBezTo>
                      <a:pt x="146" y="90"/>
                      <a:pt x="145" y="94"/>
                      <a:pt x="146" y="98"/>
                    </a:cubicBezTo>
                    <a:cubicBezTo>
                      <a:pt x="160" y="135"/>
                      <a:pt x="160" y="135"/>
                      <a:pt x="160" y="135"/>
                    </a:cubicBezTo>
                    <a:cubicBezTo>
                      <a:pt x="161" y="138"/>
                      <a:pt x="160" y="143"/>
                      <a:pt x="158" y="146"/>
                    </a:cubicBezTo>
                    <a:cubicBezTo>
                      <a:pt x="143" y="161"/>
                      <a:pt x="143" y="161"/>
                      <a:pt x="143" y="161"/>
                    </a:cubicBezTo>
                    <a:cubicBezTo>
                      <a:pt x="140" y="164"/>
                      <a:pt x="135" y="165"/>
                      <a:pt x="132" y="164"/>
                    </a:cubicBezTo>
                    <a:cubicBezTo>
                      <a:pt x="94" y="150"/>
                      <a:pt x="94" y="150"/>
                      <a:pt x="94" y="150"/>
                    </a:cubicBezTo>
                    <a:cubicBezTo>
                      <a:pt x="91" y="149"/>
                      <a:pt x="86" y="150"/>
                      <a:pt x="84" y="153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7" y="178"/>
                      <a:pt x="67" y="182"/>
                      <a:pt x="69" y="185"/>
                    </a:cubicBezTo>
                    <a:cubicBezTo>
                      <a:pt x="93" y="217"/>
                      <a:pt x="93" y="217"/>
                      <a:pt x="93" y="217"/>
                    </a:cubicBezTo>
                    <a:cubicBezTo>
                      <a:pt x="96" y="220"/>
                      <a:pt x="96" y="225"/>
                      <a:pt x="94" y="228"/>
                    </a:cubicBezTo>
                    <a:cubicBezTo>
                      <a:pt x="85" y="247"/>
                      <a:pt x="85" y="247"/>
                      <a:pt x="85" y="247"/>
                    </a:cubicBezTo>
                    <a:cubicBezTo>
                      <a:pt x="83" y="250"/>
                      <a:pt x="78" y="253"/>
                      <a:pt x="75" y="252"/>
                    </a:cubicBezTo>
                    <a:cubicBezTo>
                      <a:pt x="35" y="251"/>
                      <a:pt x="35" y="251"/>
                      <a:pt x="35" y="251"/>
                    </a:cubicBezTo>
                    <a:cubicBezTo>
                      <a:pt x="31" y="250"/>
                      <a:pt x="28" y="253"/>
                      <a:pt x="26" y="257"/>
                    </a:cubicBezTo>
                    <a:cubicBezTo>
                      <a:pt x="18" y="282"/>
                      <a:pt x="18" y="282"/>
                      <a:pt x="18" y="282"/>
                    </a:cubicBezTo>
                    <a:cubicBezTo>
                      <a:pt x="17" y="285"/>
                      <a:pt x="18" y="290"/>
                      <a:pt x="21" y="292"/>
                    </a:cubicBezTo>
                    <a:cubicBezTo>
                      <a:pt x="54" y="314"/>
                      <a:pt x="54" y="314"/>
                      <a:pt x="54" y="314"/>
                    </a:cubicBezTo>
                    <a:cubicBezTo>
                      <a:pt x="57" y="317"/>
                      <a:pt x="59" y="321"/>
                      <a:pt x="58" y="325"/>
                    </a:cubicBezTo>
                    <a:cubicBezTo>
                      <a:pt x="54" y="346"/>
                      <a:pt x="54" y="346"/>
                      <a:pt x="54" y="346"/>
                    </a:cubicBezTo>
                    <a:cubicBezTo>
                      <a:pt x="53" y="349"/>
                      <a:pt x="50" y="353"/>
                      <a:pt x="46" y="354"/>
                    </a:cubicBezTo>
                    <a:cubicBezTo>
                      <a:pt x="8" y="364"/>
                      <a:pt x="8" y="364"/>
                      <a:pt x="8" y="364"/>
                    </a:cubicBezTo>
                    <a:cubicBezTo>
                      <a:pt x="4" y="365"/>
                      <a:pt x="1" y="369"/>
                      <a:pt x="1" y="372"/>
                    </a:cubicBezTo>
                    <a:cubicBezTo>
                      <a:pt x="1" y="399"/>
                      <a:pt x="1" y="399"/>
                      <a:pt x="1" y="399"/>
                    </a:cubicBezTo>
                    <a:cubicBezTo>
                      <a:pt x="0" y="402"/>
                      <a:pt x="3" y="406"/>
                      <a:pt x="7" y="407"/>
                    </a:cubicBezTo>
                    <a:cubicBezTo>
                      <a:pt x="45" y="420"/>
                      <a:pt x="45" y="420"/>
                      <a:pt x="45" y="420"/>
                    </a:cubicBezTo>
                    <a:cubicBezTo>
                      <a:pt x="48" y="421"/>
                      <a:pt x="51" y="425"/>
                      <a:pt x="52" y="428"/>
                    </a:cubicBezTo>
                    <a:cubicBezTo>
                      <a:pt x="54" y="449"/>
                      <a:pt x="54" y="449"/>
                      <a:pt x="54" y="449"/>
                    </a:cubicBezTo>
                    <a:cubicBezTo>
                      <a:pt x="55" y="453"/>
                      <a:pt x="52" y="458"/>
                      <a:pt x="49" y="460"/>
                    </a:cubicBezTo>
                    <a:cubicBezTo>
                      <a:pt x="15" y="480"/>
                      <a:pt x="15" y="480"/>
                      <a:pt x="15" y="480"/>
                    </a:cubicBezTo>
                    <a:cubicBezTo>
                      <a:pt x="12" y="482"/>
                      <a:pt x="11" y="487"/>
                      <a:pt x="12" y="490"/>
                    </a:cubicBezTo>
                    <a:cubicBezTo>
                      <a:pt x="19" y="516"/>
                      <a:pt x="19" y="516"/>
                      <a:pt x="19" y="516"/>
                    </a:cubicBezTo>
                    <a:cubicBezTo>
                      <a:pt x="20" y="519"/>
                      <a:pt x="23" y="522"/>
                      <a:pt x="27" y="522"/>
                    </a:cubicBezTo>
                    <a:cubicBezTo>
                      <a:pt x="67" y="523"/>
                      <a:pt x="67" y="523"/>
                      <a:pt x="67" y="523"/>
                    </a:cubicBezTo>
                    <a:cubicBezTo>
                      <a:pt x="70" y="523"/>
                      <a:pt x="75" y="526"/>
                      <a:pt x="76" y="529"/>
                    </a:cubicBezTo>
                    <a:cubicBezTo>
                      <a:pt x="85" y="548"/>
                      <a:pt x="85" y="548"/>
                      <a:pt x="85" y="548"/>
                    </a:cubicBezTo>
                    <a:cubicBezTo>
                      <a:pt x="86" y="552"/>
                      <a:pt x="86" y="557"/>
                      <a:pt x="83" y="559"/>
                    </a:cubicBezTo>
                    <a:cubicBezTo>
                      <a:pt x="57" y="589"/>
                      <a:pt x="57" y="589"/>
                      <a:pt x="57" y="589"/>
                    </a:cubicBezTo>
                    <a:cubicBezTo>
                      <a:pt x="55" y="592"/>
                      <a:pt x="54" y="597"/>
                      <a:pt x="56" y="600"/>
                    </a:cubicBezTo>
                    <a:cubicBezTo>
                      <a:pt x="70" y="622"/>
                      <a:pt x="70" y="622"/>
                      <a:pt x="70" y="622"/>
                    </a:cubicBezTo>
                    <a:cubicBezTo>
                      <a:pt x="72" y="625"/>
                      <a:pt x="77" y="627"/>
                      <a:pt x="80" y="626"/>
                    </a:cubicBezTo>
                    <a:cubicBezTo>
                      <a:pt x="118" y="615"/>
                      <a:pt x="118" y="615"/>
                      <a:pt x="118" y="615"/>
                    </a:cubicBezTo>
                    <a:cubicBezTo>
                      <a:pt x="122" y="614"/>
                      <a:pt x="127" y="615"/>
                      <a:pt x="129" y="618"/>
                    </a:cubicBezTo>
                    <a:cubicBezTo>
                      <a:pt x="143" y="634"/>
                      <a:pt x="143" y="634"/>
                      <a:pt x="143" y="634"/>
                    </a:cubicBezTo>
                    <a:cubicBezTo>
                      <a:pt x="146" y="637"/>
                      <a:pt x="146" y="642"/>
                      <a:pt x="145" y="645"/>
                    </a:cubicBezTo>
                    <a:cubicBezTo>
                      <a:pt x="129" y="681"/>
                      <a:pt x="129" y="681"/>
                      <a:pt x="129" y="681"/>
                    </a:cubicBezTo>
                    <a:cubicBezTo>
                      <a:pt x="127" y="685"/>
                      <a:pt x="128" y="689"/>
                      <a:pt x="131" y="692"/>
                    </a:cubicBezTo>
                    <a:cubicBezTo>
                      <a:pt x="151" y="709"/>
                      <a:pt x="151" y="709"/>
                      <a:pt x="151" y="709"/>
                    </a:cubicBezTo>
                    <a:cubicBezTo>
                      <a:pt x="154" y="711"/>
                      <a:pt x="159" y="711"/>
                      <a:pt x="162" y="709"/>
                    </a:cubicBezTo>
                    <a:cubicBezTo>
                      <a:pt x="195" y="687"/>
                      <a:pt x="195" y="687"/>
                      <a:pt x="195" y="687"/>
                    </a:cubicBezTo>
                    <a:cubicBezTo>
                      <a:pt x="198" y="685"/>
                      <a:pt x="203" y="685"/>
                      <a:pt x="206" y="687"/>
                    </a:cubicBezTo>
                    <a:cubicBezTo>
                      <a:pt x="224" y="699"/>
                      <a:pt x="224" y="699"/>
                      <a:pt x="224" y="699"/>
                    </a:cubicBezTo>
                    <a:cubicBezTo>
                      <a:pt x="227" y="700"/>
                      <a:pt x="230" y="705"/>
                      <a:pt x="229" y="709"/>
                    </a:cubicBezTo>
                    <a:cubicBezTo>
                      <a:pt x="224" y="748"/>
                      <a:pt x="224" y="748"/>
                      <a:pt x="224" y="748"/>
                    </a:cubicBezTo>
                    <a:cubicBezTo>
                      <a:pt x="224" y="752"/>
                      <a:pt x="226" y="756"/>
                      <a:pt x="230" y="757"/>
                    </a:cubicBezTo>
                    <a:cubicBezTo>
                      <a:pt x="254" y="768"/>
                      <a:pt x="254" y="768"/>
                      <a:pt x="254" y="768"/>
                    </a:cubicBezTo>
                    <a:cubicBezTo>
                      <a:pt x="257" y="769"/>
                      <a:pt x="262" y="768"/>
                      <a:pt x="264" y="765"/>
                    </a:cubicBezTo>
                    <a:cubicBezTo>
                      <a:pt x="289" y="734"/>
                      <a:pt x="289" y="734"/>
                      <a:pt x="289" y="734"/>
                    </a:cubicBezTo>
                    <a:cubicBezTo>
                      <a:pt x="292" y="732"/>
                      <a:pt x="296" y="730"/>
                      <a:pt x="300" y="731"/>
                    </a:cubicBezTo>
                    <a:cubicBezTo>
                      <a:pt x="321" y="736"/>
                      <a:pt x="321" y="736"/>
                      <a:pt x="321" y="736"/>
                    </a:cubicBezTo>
                    <a:cubicBezTo>
                      <a:pt x="324" y="737"/>
                      <a:pt x="328" y="741"/>
                      <a:pt x="328" y="744"/>
                    </a:cubicBezTo>
                    <a:cubicBezTo>
                      <a:pt x="335" y="784"/>
                      <a:pt x="335" y="784"/>
                      <a:pt x="335" y="784"/>
                    </a:cubicBezTo>
                    <a:cubicBezTo>
                      <a:pt x="336" y="787"/>
                      <a:pt x="340" y="790"/>
                      <a:pt x="343" y="791"/>
                    </a:cubicBezTo>
                    <a:cubicBezTo>
                      <a:pt x="369" y="794"/>
                      <a:pt x="369" y="794"/>
                      <a:pt x="369" y="794"/>
                    </a:cubicBezTo>
                    <a:cubicBezTo>
                      <a:pt x="373" y="794"/>
                      <a:pt x="377" y="792"/>
                      <a:pt x="378" y="788"/>
                    </a:cubicBezTo>
                    <a:cubicBezTo>
                      <a:pt x="394" y="751"/>
                      <a:pt x="394" y="751"/>
                      <a:pt x="394" y="751"/>
                    </a:cubicBezTo>
                    <a:cubicBezTo>
                      <a:pt x="395" y="748"/>
                      <a:pt x="399" y="745"/>
                      <a:pt x="403" y="745"/>
                    </a:cubicBezTo>
                    <a:cubicBezTo>
                      <a:pt x="424" y="744"/>
                      <a:pt x="424" y="744"/>
                      <a:pt x="424" y="744"/>
                    </a:cubicBezTo>
                    <a:cubicBezTo>
                      <a:pt x="428" y="744"/>
                      <a:pt x="432" y="746"/>
                      <a:pt x="434" y="750"/>
                    </a:cubicBezTo>
                    <a:cubicBezTo>
                      <a:pt x="452" y="785"/>
                      <a:pt x="452" y="785"/>
                      <a:pt x="452" y="785"/>
                    </a:cubicBezTo>
                    <a:cubicBezTo>
                      <a:pt x="454" y="788"/>
                      <a:pt x="458" y="790"/>
                      <a:pt x="462" y="789"/>
                    </a:cubicBezTo>
                    <a:cubicBezTo>
                      <a:pt x="487" y="784"/>
                      <a:pt x="487" y="784"/>
                      <a:pt x="487" y="784"/>
                    </a:cubicBezTo>
                    <a:cubicBezTo>
                      <a:pt x="491" y="784"/>
                      <a:pt x="494" y="780"/>
                      <a:pt x="495" y="776"/>
                    </a:cubicBezTo>
                    <a:cubicBezTo>
                      <a:pt x="498" y="737"/>
                      <a:pt x="498" y="737"/>
                      <a:pt x="498" y="737"/>
                    </a:cubicBezTo>
                    <a:cubicBezTo>
                      <a:pt x="498" y="733"/>
                      <a:pt x="501" y="729"/>
                      <a:pt x="505" y="728"/>
                    </a:cubicBezTo>
                    <a:cubicBezTo>
                      <a:pt x="525" y="721"/>
                      <a:pt x="525" y="721"/>
                      <a:pt x="525" y="721"/>
                    </a:cubicBezTo>
                    <a:cubicBezTo>
                      <a:pt x="528" y="720"/>
                      <a:pt x="533" y="721"/>
                      <a:pt x="536" y="723"/>
                    </a:cubicBezTo>
                    <a:cubicBezTo>
                      <a:pt x="564" y="752"/>
                      <a:pt x="564" y="752"/>
                      <a:pt x="564" y="752"/>
                    </a:cubicBezTo>
                    <a:cubicBezTo>
                      <a:pt x="566" y="754"/>
                      <a:pt x="571" y="755"/>
                      <a:pt x="574" y="753"/>
                    </a:cubicBezTo>
                    <a:cubicBezTo>
                      <a:pt x="597" y="741"/>
                      <a:pt x="597" y="741"/>
                      <a:pt x="597" y="741"/>
                    </a:cubicBezTo>
                    <a:cubicBezTo>
                      <a:pt x="601" y="739"/>
                      <a:pt x="603" y="735"/>
                      <a:pt x="602" y="731"/>
                    </a:cubicBezTo>
                    <a:cubicBezTo>
                      <a:pt x="594" y="692"/>
                      <a:pt x="594" y="692"/>
                      <a:pt x="594" y="692"/>
                    </a:cubicBezTo>
                    <a:cubicBezTo>
                      <a:pt x="593" y="689"/>
                      <a:pt x="595" y="684"/>
                      <a:pt x="598" y="682"/>
                    </a:cubicBezTo>
                    <a:cubicBezTo>
                      <a:pt x="615" y="669"/>
                      <a:pt x="615" y="669"/>
                      <a:pt x="615" y="669"/>
                    </a:cubicBezTo>
                    <a:cubicBezTo>
                      <a:pt x="618" y="667"/>
                      <a:pt x="623" y="666"/>
                      <a:pt x="626" y="668"/>
                    </a:cubicBezTo>
                    <a:cubicBezTo>
                      <a:pt x="661" y="687"/>
                      <a:pt x="661" y="687"/>
                      <a:pt x="661" y="687"/>
                    </a:cubicBezTo>
                    <a:cubicBezTo>
                      <a:pt x="664" y="689"/>
                      <a:pt x="669" y="688"/>
                      <a:pt x="671" y="685"/>
                    </a:cubicBezTo>
                    <a:cubicBezTo>
                      <a:pt x="690" y="667"/>
                      <a:pt x="690" y="667"/>
                      <a:pt x="690" y="667"/>
                    </a:cubicBezTo>
                    <a:cubicBezTo>
                      <a:pt x="692" y="664"/>
                      <a:pt x="693" y="659"/>
                      <a:pt x="691" y="656"/>
                    </a:cubicBezTo>
                    <a:cubicBezTo>
                      <a:pt x="672" y="621"/>
                      <a:pt x="672" y="621"/>
                      <a:pt x="672" y="621"/>
                    </a:cubicBezTo>
                    <a:cubicBezTo>
                      <a:pt x="670" y="618"/>
                      <a:pt x="670" y="613"/>
                      <a:pt x="673" y="610"/>
                    </a:cubicBezTo>
                    <a:cubicBezTo>
                      <a:pt x="685" y="593"/>
                      <a:pt x="685" y="593"/>
                      <a:pt x="685" y="593"/>
                    </a:cubicBezTo>
                    <a:cubicBezTo>
                      <a:pt x="687" y="590"/>
                      <a:pt x="692" y="588"/>
                      <a:pt x="695" y="589"/>
                    </a:cubicBezTo>
                    <a:cubicBezTo>
                      <a:pt x="735" y="597"/>
                      <a:pt x="735" y="597"/>
                      <a:pt x="735" y="597"/>
                    </a:cubicBezTo>
                    <a:cubicBezTo>
                      <a:pt x="738" y="597"/>
                      <a:pt x="742" y="595"/>
                      <a:pt x="744" y="592"/>
                    </a:cubicBezTo>
                    <a:cubicBezTo>
                      <a:pt x="756" y="569"/>
                      <a:pt x="756" y="569"/>
                      <a:pt x="756" y="569"/>
                    </a:cubicBezTo>
                    <a:cubicBezTo>
                      <a:pt x="758" y="565"/>
                      <a:pt x="757" y="561"/>
                      <a:pt x="754" y="558"/>
                    </a:cubicBezTo>
                    <a:cubicBezTo>
                      <a:pt x="726" y="531"/>
                      <a:pt x="726" y="531"/>
                      <a:pt x="726" y="531"/>
                    </a:cubicBezTo>
                    <a:cubicBezTo>
                      <a:pt x="723" y="528"/>
                      <a:pt x="722" y="523"/>
                      <a:pt x="723" y="520"/>
                    </a:cubicBezTo>
                    <a:cubicBezTo>
                      <a:pt x="730" y="500"/>
                      <a:pt x="730" y="500"/>
                      <a:pt x="730" y="500"/>
                    </a:cubicBezTo>
                    <a:cubicBezTo>
                      <a:pt x="731" y="496"/>
                      <a:pt x="735" y="493"/>
                      <a:pt x="739" y="493"/>
                    </a:cubicBezTo>
                    <a:cubicBezTo>
                      <a:pt x="778" y="488"/>
                      <a:pt x="778" y="488"/>
                      <a:pt x="778" y="488"/>
                    </a:cubicBezTo>
                    <a:cubicBezTo>
                      <a:pt x="782" y="488"/>
                      <a:pt x="785" y="485"/>
                      <a:pt x="786" y="481"/>
                    </a:cubicBezTo>
                    <a:cubicBezTo>
                      <a:pt x="791" y="455"/>
                      <a:pt x="791" y="455"/>
                      <a:pt x="791" y="455"/>
                    </a:cubicBezTo>
                    <a:cubicBezTo>
                      <a:pt x="791" y="452"/>
                      <a:pt x="789" y="447"/>
                      <a:pt x="786" y="446"/>
                    </a:cubicBezTo>
                    <a:cubicBezTo>
                      <a:pt x="750" y="428"/>
                      <a:pt x="750" y="428"/>
                      <a:pt x="750" y="428"/>
                    </a:cubicBezTo>
                    <a:cubicBezTo>
                      <a:pt x="747" y="426"/>
                      <a:pt x="745" y="422"/>
                      <a:pt x="745" y="419"/>
                    </a:cubicBezTo>
                    <a:cubicBezTo>
                      <a:pt x="745" y="397"/>
                      <a:pt x="745" y="397"/>
                      <a:pt x="745" y="397"/>
                    </a:cubicBezTo>
                    <a:cubicBezTo>
                      <a:pt x="745" y="393"/>
                      <a:pt x="748" y="389"/>
                      <a:pt x="752" y="388"/>
                    </a:cubicBezTo>
                    <a:cubicBezTo>
                      <a:pt x="788" y="372"/>
                      <a:pt x="788" y="372"/>
                      <a:pt x="788" y="372"/>
                    </a:cubicBezTo>
                    <a:cubicBezTo>
                      <a:pt x="792" y="371"/>
                      <a:pt x="794" y="367"/>
                      <a:pt x="794" y="363"/>
                    </a:cubicBezTo>
                    <a:lnTo>
                      <a:pt x="790" y="337"/>
                    </a:lnTo>
                    <a:close/>
                  </a:path>
                </a:pathLst>
              </a:custGeom>
              <a:gradFill>
                <a:gsLst>
                  <a:gs pos="100000">
                    <a:srgbClr val="D7D7D7"/>
                  </a:gs>
                  <a:gs pos="0">
                    <a:srgbClr val="F9F8F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椭圆 8">
                <a:extLst>
                  <a:ext uri="{FF2B5EF4-FFF2-40B4-BE49-F238E27FC236}">
                    <a16:creationId xmlns:a16="http://schemas.microsoft.com/office/drawing/2014/main" id="{BA5766BB-F0A5-9B4F-8968-13EBA2AA7199}"/>
                  </a:ext>
                </a:extLst>
              </p:cNvPr>
              <p:cNvSpPr/>
              <p:nvPr/>
            </p:nvSpPr>
            <p:spPr>
              <a:xfrm>
                <a:off x="10243307" y="-165867"/>
                <a:ext cx="963827" cy="963827"/>
              </a:xfrm>
              <a:prstGeom prst="ellipse">
                <a:avLst/>
              </a:prstGeom>
              <a:solidFill>
                <a:srgbClr val="9FC628"/>
              </a:solidFill>
              <a:ln w="136525">
                <a:gradFill>
                  <a:gsLst>
                    <a:gs pos="0">
                      <a:srgbClr val="C9C7C8"/>
                    </a:gs>
                    <a:gs pos="100000">
                      <a:srgbClr val="F9F9F8"/>
                    </a:gs>
                  </a:gsLst>
                  <a:lin ang="5400000" scaled="1"/>
                </a:gradFill>
              </a:ln>
              <a:effectLst>
                <a:innerShdw blurRad="215900" dist="88900" dir="16200000">
                  <a:prstClr val="black">
                    <a:alpha val="4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27" name="组合 54">
              <a:extLst>
                <a:ext uri="{FF2B5EF4-FFF2-40B4-BE49-F238E27FC236}">
                  <a16:creationId xmlns:a16="http://schemas.microsoft.com/office/drawing/2014/main" id="{115DA795-5D37-1F4D-A15B-84F4B4DF0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1949"/>
              <a:ext cx="866" cy="866"/>
              <a:chOff x="4619504" y="2380975"/>
              <a:chExt cx="3138274" cy="3138274"/>
            </a:xfrm>
          </p:grpSpPr>
          <p:grpSp>
            <p:nvGrpSpPr>
              <p:cNvPr id="28" name="椭圆 56">
                <a:extLst>
                  <a:ext uri="{FF2B5EF4-FFF2-40B4-BE49-F238E27FC236}">
                    <a16:creationId xmlns:a16="http://schemas.microsoft.com/office/drawing/2014/main" id="{2D80D4B7-3B81-A24C-893E-C95D01D7DC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03676" y="2372160"/>
                <a:ext cx="3169927" cy="3155901"/>
                <a:chOff x="5407152" y="2743200"/>
                <a:chExt cx="1377696" cy="1371600"/>
              </a:xfrm>
            </p:grpSpPr>
            <p:pic>
              <p:nvPicPr>
                <p:cNvPr id="30" name="椭圆 56">
                  <a:extLst>
                    <a:ext uri="{FF2B5EF4-FFF2-40B4-BE49-F238E27FC236}">
                      <a16:creationId xmlns:a16="http://schemas.microsoft.com/office/drawing/2014/main" id="{F6DD810C-7F10-2C4D-959A-AE8AABEA5DBA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7152" y="2743200"/>
                  <a:ext cx="1377696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 Box 54">
                  <a:extLst>
                    <a:ext uri="{FF2B5EF4-FFF2-40B4-BE49-F238E27FC236}">
                      <a16:creationId xmlns:a16="http://schemas.microsoft.com/office/drawing/2014/main" id="{E968F3EB-6484-F74A-80C7-ADDFEF7FDE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613775" y="2946775"/>
                  <a:ext cx="964451" cy="9644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  <p:sp>
            <p:nvSpPr>
              <p:cNvPr id="29" name="圆角矩形 57">
                <a:extLst>
                  <a:ext uri="{FF2B5EF4-FFF2-40B4-BE49-F238E27FC236}">
                    <a16:creationId xmlns:a16="http://schemas.microsoft.com/office/drawing/2014/main" id="{5376C958-E78E-D047-B506-A4786961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5030747" y="2792218"/>
                <a:ext cx="2315789" cy="231578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38" name="Picture 56">
            <a:extLst>
              <a:ext uri="{FF2B5EF4-FFF2-40B4-BE49-F238E27FC236}">
                <a16:creationId xmlns:a16="http://schemas.microsoft.com/office/drawing/2014/main" id="{9A730281-3366-D547-ADB1-5EE172BBB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7025" y="4581525"/>
            <a:ext cx="1512837" cy="192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9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41">
            <a:extLst>
              <a:ext uri="{FF2B5EF4-FFF2-40B4-BE49-F238E27FC236}">
                <a16:creationId xmlns:a16="http://schemas.microsoft.com/office/drawing/2014/main" id="{8B269AF4-16BB-9D4C-8BE7-11F144C08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513" y="857250"/>
          <a:ext cx="11821988" cy="5600698"/>
        </p:xfrm>
        <a:graphic>
          <a:graphicData uri="http://schemas.openxmlformats.org/drawingml/2006/table">
            <a:tbl>
              <a:tblPr/>
              <a:tblGrid>
                <a:gridCol w="58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6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9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Ver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更新内容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更新日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更新者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承認日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承認者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1.00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新規作成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2019/04/05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Light" panose="02000000000000000000" pitchFamily="2" charset="-128"/>
                          <a:ea typeface="Heiti SC Light" panose="02000000000000000000" pitchFamily="2" charset="-128"/>
                        </a:rPr>
                        <a:t>董</a:t>
                      </a: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Light" panose="02000000000000000000" pitchFamily="2" charset="-128"/>
                        <a:ea typeface="Heiti SC Light" panose="02000000000000000000" pitchFamily="2" charset="-128"/>
                      </a:endParaRP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タイトル 3">
            <a:extLst>
              <a:ext uri="{FF2B5EF4-FFF2-40B4-BE49-F238E27FC236}">
                <a16:creationId xmlns:a16="http://schemas.microsoft.com/office/drawing/2014/main" id="{840DB84F-5785-E645-ADD3-D740783663F8}"/>
              </a:ext>
            </a:extLst>
          </p:cNvPr>
          <p:cNvSpPr txBox="1">
            <a:spLocks/>
          </p:cNvSpPr>
          <p:nvPr/>
        </p:nvSpPr>
        <p:spPr>
          <a:xfrm>
            <a:off x="179513" y="178856"/>
            <a:ext cx="1883245" cy="495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更新履歴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EE812415-E673-A948-A197-CE2B6DF65283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8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0BC2FE0B-911D-9841-A791-80CAB6890BA6}"/>
              </a:ext>
            </a:extLst>
          </p:cNvPr>
          <p:cNvSpPr/>
          <p:nvPr/>
        </p:nvSpPr>
        <p:spPr>
          <a:xfrm>
            <a:off x="331980" y="1056386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１．プロジェクト背景と目的</a:t>
            </a:r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4C965643-D77A-024B-A917-8596C233972F}"/>
              </a:ext>
            </a:extLst>
          </p:cNvPr>
          <p:cNvSpPr/>
          <p:nvPr/>
        </p:nvSpPr>
        <p:spPr>
          <a:xfrm>
            <a:off x="331981" y="1783635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２．</a:t>
            </a:r>
            <a:r>
              <a:rPr kumimoji="0" lang="zh-CN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サイト</a:t>
            </a:r>
            <a:r>
              <a:rPr lang="zh-CN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マップ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B1440507-0C34-D146-A1C8-FE9F3E41B56D}"/>
              </a:ext>
            </a:extLst>
          </p:cNvPr>
          <p:cNvSpPr/>
          <p:nvPr/>
        </p:nvSpPr>
        <p:spPr>
          <a:xfrm>
            <a:off x="331981" y="2503715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３．</a:t>
            </a:r>
            <a:r>
              <a:rPr lang="zh-CN" altLang="en-US" kern="0" dirty="0">
                <a:solidFill>
                  <a:srgbClr val="FFFFFF"/>
                </a:solidFill>
                <a:latin typeface="HG創英角ｺﾞｼｯｸUB" pitchFamily="49" charset="-128"/>
                <a:ea typeface="HG創英角ｺﾞｼｯｸUB" pitchFamily="49" charset="-128"/>
              </a:rPr>
              <a:t>レイアウト＆機能詳細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6" name="正方形/長方形 6">
            <a:extLst>
              <a:ext uri="{FF2B5EF4-FFF2-40B4-BE49-F238E27FC236}">
                <a16:creationId xmlns:a16="http://schemas.microsoft.com/office/drawing/2014/main" id="{6F6EED4A-4AA1-614D-8CBF-5930CB739529}"/>
              </a:ext>
            </a:extLst>
          </p:cNvPr>
          <p:cNvSpPr/>
          <p:nvPr/>
        </p:nvSpPr>
        <p:spPr>
          <a:xfrm>
            <a:off x="331979" y="3223795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４</a:t>
            </a:r>
            <a:r>
              <a:rPr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．システム構成案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7" name="正方形/長方形 7">
            <a:extLst>
              <a:ext uri="{FF2B5EF4-FFF2-40B4-BE49-F238E27FC236}">
                <a16:creationId xmlns:a16="http://schemas.microsoft.com/office/drawing/2014/main" id="{442C5BA0-2334-0F45-8060-AA6A548A30F9}"/>
              </a:ext>
            </a:extLst>
          </p:cNvPr>
          <p:cNvSpPr/>
          <p:nvPr/>
        </p:nvSpPr>
        <p:spPr>
          <a:xfrm>
            <a:off x="331981" y="3943875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５．</a:t>
            </a:r>
            <a:r>
              <a:rPr kumimoji="0" lang="zh-CN" altLang="en-US" kern="0" dirty="0">
                <a:solidFill>
                  <a:srgbClr val="FFFFFF"/>
                </a:solidFill>
                <a:latin typeface="HG創英角ｺﾞｼｯｸUB" pitchFamily="49" charset="-128"/>
                <a:ea typeface="HG創英角ｺﾞｼｯｸUB" pitchFamily="49" charset="-128"/>
              </a:rPr>
              <a:t>開発プロセス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8" name="正方形/長方形 9">
            <a:extLst>
              <a:ext uri="{FF2B5EF4-FFF2-40B4-BE49-F238E27FC236}">
                <a16:creationId xmlns:a16="http://schemas.microsoft.com/office/drawing/2014/main" id="{F00A6401-87E2-A547-9FE6-052AD48F4CCE}"/>
              </a:ext>
            </a:extLst>
          </p:cNvPr>
          <p:cNvSpPr/>
          <p:nvPr/>
        </p:nvSpPr>
        <p:spPr>
          <a:xfrm>
            <a:off x="331981" y="4651379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６</a:t>
            </a:r>
            <a:r>
              <a:rPr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．</a:t>
            </a:r>
            <a:r>
              <a:rPr lang="zh-CN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開発工数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CC23280-A57D-E141-AEF0-95C10D450E6F}"/>
              </a:ext>
            </a:extLst>
          </p:cNvPr>
          <p:cNvCxnSpPr>
            <a:cxnSpLocks/>
          </p:cNvCxnSpPr>
          <p:nvPr/>
        </p:nvCxnSpPr>
        <p:spPr>
          <a:xfrm>
            <a:off x="131391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タイトル 3">
            <a:extLst>
              <a:ext uri="{FF2B5EF4-FFF2-40B4-BE49-F238E27FC236}">
                <a16:creationId xmlns:a16="http://schemas.microsoft.com/office/drawing/2014/main" id="{C6464CF0-9C28-1841-8611-44FBDC01332D}"/>
              </a:ext>
            </a:extLst>
          </p:cNvPr>
          <p:cNvSpPr txBox="1">
            <a:spLocks/>
          </p:cNvSpPr>
          <p:nvPr/>
        </p:nvSpPr>
        <p:spPr>
          <a:xfrm>
            <a:off x="59382" y="140031"/>
            <a:ext cx="1883342" cy="4953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ja-JP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正方形/長方形 9">
            <a:extLst>
              <a:ext uri="{FF2B5EF4-FFF2-40B4-BE49-F238E27FC236}">
                <a16:creationId xmlns:a16="http://schemas.microsoft.com/office/drawing/2014/main" id="{33FEA710-56F2-264D-B0BD-7027D816805B}"/>
              </a:ext>
            </a:extLst>
          </p:cNvPr>
          <p:cNvSpPr/>
          <p:nvPr/>
        </p:nvSpPr>
        <p:spPr>
          <a:xfrm>
            <a:off x="331979" y="5358883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７</a:t>
            </a: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．</a:t>
            </a:r>
            <a:r>
              <a:rPr lang="zh-CN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全体スケジュール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12" name="正方形/長方形 9">
            <a:extLst>
              <a:ext uri="{FF2B5EF4-FFF2-40B4-BE49-F238E27FC236}">
                <a16:creationId xmlns:a16="http://schemas.microsoft.com/office/drawing/2014/main" id="{26A8E1D8-F1E4-F34B-BB39-C5F3C638ED5B}"/>
              </a:ext>
            </a:extLst>
          </p:cNvPr>
          <p:cNvSpPr/>
          <p:nvPr/>
        </p:nvSpPr>
        <p:spPr>
          <a:xfrm>
            <a:off x="331978" y="6054913"/>
            <a:ext cx="8595955" cy="505809"/>
          </a:xfrm>
          <a:prstGeom prst="rect">
            <a:avLst/>
          </a:prstGeom>
          <a:gradFill flip="none" rotWithShape="1">
            <a:gsLst>
              <a:gs pos="0">
                <a:srgbClr val="2D2D8A">
                  <a:lumMod val="5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FFFF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８．</a:t>
            </a:r>
            <a:r>
              <a:rPr kumimoji="0" lang="zh-CN" altLang="en-US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プロジェクト体制</a:t>
            </a:r>
            <a:endParaRPr kumimoji="0" lang="ja-JP" altLang="en-US" kern="0" dirty="0">
              <a:solidFill>
                <a:srgbClr val="FFFFFF"/>
              </a:solidFill>
              <a:latin typeface="HGP創英角ｺﾞｼｯｸUB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51927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A1A580-E4B8-C643-922F-19681E736299}"/>
              </a:ext>
            </a:extLst>
          </p:cNvPr>
          <p:cNvSpPr txBox="1"/>
          <p:nvPr/>
        </p:nvSpPr>
        <p:spPr>
          <a:xfrm>
            <a:off x="118542" y="9746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b="1" kern="0"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プロジェクト背景と目的</a:t>
            </a:r>
            <a:endParaRPr lang="ja-JP" altLang="en-US" sz="2800" b="1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52B3C9-C1AF-0140-94DF-94245EFEEE54}"/>
              </a:ext>
            </a:extLst>
          </p:cNvPr>
          <p:cNvGrpSpPr/>
          <p:nvPr/>
        </p:nvGrpSpPr>
        <p:grpSpPr>
          <a:xfrm>
            <a:off x="500945" y="966200"/>
            <a:ext cx="11257661" cy="2260859"/>
            <a:chOff x="679078" y="4148770"/>
            <a:chExt cx="4369731" cy="15179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97F663-E278-F84A-AF9F-A64222D60D42}"/>
                </a:ext>
              </a:extLst>
            </p:cNvPr>
            <p:cNvSpPr/>
            <p:nvPr/>
          </p:nvSpPr>
          <p:spPr>
            <a:xfrm>
              <a:off x="679078" y="4148770"/>
              <a:ext cx="796065" cy="1516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7F38243-8318-CF4C-8DFD-1A900942DABB}"/>
                </a:ext>
              </a:extLst>
            </p:cNvPr>
            <p:cNvSpPr/>
            <p:nvPr/>
          </p:nvSpPr>
          <p:spPr>
            <a:xfrm>
              <a:off x="1479850" y="4150343"/>
              <a:ext cx="3568959" cy="15164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14">
              <a:extLst>
                <a:ext uri="{FF2B5EF4-FFF2-40B4-BE49-F238E27FC236}">
                  <a16:creationId xmlns:a16="http://schemas.microsoft.com/office/drawing/2014/main" id="{C39022B8-AA6A-884C-9F87-F90D53158601}"/>
                </a:ext>
              </a:extLst>
            </p:cNvPr>
            <p:cNvSpPr/>
            <p:nvPr/>
          </p:nvSpPr>
          <p:spPr>
            <a:xfrm rot="5400000">
              <a:off x="1407007" y="4294334"/>
              <a:ext cx="190779" cy="848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879B86-EEF7-004B-B117-4E756EC2E18B}"/>
              </a:ext>
            </a:extLst>
          </p:cNvPr>
          <p:cNvGrpSpPr/>
          <p:nvPr/>
        </p:nvGrpSpPr>
        <p:grpSpPr>
          <a:xfrm>
            <a:off x="841017" y="1185885"/>
            <a:ext cx="1429749" cy="1749317"/>
            <a:chOff x="6513513" y="469107"/>
            <a:chExt cx="96838" cy="120651"/>
          </a:xfrm>
          <a:solidFill>
            <a:schemeClr val="accent5">
              <a:lumMod val="75000"/>
            </a:schemeClr>
          </a:solidFill>
        </p:grpSpPr>
        <p:sp>
          <p:nvSpPr>
            <p:cNvPr id="8" name="Freeform 2209">
              <a:extLst>
                <a:ext uri="{FF2B5EF4-FFF2-40B4-BE49-F238E27FC236}">
                  <a16:creationId xmlns:a16="http://schemas.microsoft.com/office/drawing/2014/main" id="{6A0F0FCA-C5AB-BA4A-B3FE-B44F49173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3513" y="496095"/>
              <a:ext cx="93663" cy="93663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25 h 28"/>
                <a:gd name="T12" fmla="*/ 3 w 28"/>
                <a:gd name="T13" fmla="*/ 14 h 28"/>
                <a:gd name="T14" fmla="*/ 14 w 28"/>
                <a:gd name="T15" fmla="*/ 3 h 28"/>
                <a:gd name="T16" fmla="*/ 25 w 28"/>
                <a:gd name="T17" fmla="*/ 14 h 28"/>
                <a:gd name="T18" fmla="*/ 14 w 28"/>
                <a:gd name="T1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5"/>
                  </a:moveTo>
                  <a:cubicBezTo>
                    <a:pt x="8" y="25"/>
                    <a:pt x="3" y="20"/>
                    <a:pt x="3" y="14"/>
                  </a:cubicBezTo>
                  <a:cubicBezTo>
                    <a:pt x="3" y="8"/>
                    <a:pt x="8" y="3"/>
                    <a:pt x="14" y="3"/>
                  </a:cubicBezTo>
                  <a:cubicBezTo>
                    <a:pt x="20" y="3"/>
                    <a:pt x="25" y="8"/>
                    <a:pt x="25" y="14"/>
                  </a:cubicBezTo>
                  <a:cubicBezTo>
                    <a:pt x="25" y="20"/>
                    <a:pt x="20" y="25"/>
                    <a:pt x="14" y="2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" name="Freeform 2210">
              <a:extLst>
                <a:ext uri="{FF2B5EF4-FFF2-40B4-BE49-F238E27FC236}">
                  <a16:creationId xmlns:a16="http://schemas.microsoft.com/office/drawing/2014/main" id="{0915C9E8-EEA4-A74E-A422-C47B4B5D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676" y="469107"/>
              <a:ext cx="33338" cy="20638"/>
            </a:xfrm>
            <a:custGeom>
              <a:avLst/>
              <a:gdLst>
                <a:gd name="T0" fmla="*/ 7 w 10"/>
                <a:gd name="T1" fmla="*/ 6 h 6"/>
                <a:gd name="T2" fmla="*/ 7 w 10"/>
                <a:gd name="T3" fmla="*/ 4 h 6"/>
                <a:gd name="T4" fmla="*/ 9 w 10"/>
                <a:gd name="T5" fmla="*/ 4 h 6"/>
                <a:gd name="T6" fmla="*/ 10 w 10"/>
                <a:gd name="T7" fmla="*/ 2 h 6"/>
                <a:gd name="T8" fmla="*/ 10 w 10"/>
                <a:gd name="T9" fmla="*/ 1 h 6"/>
                <a:gd name="T10" fmla="*/ 9 w 10"/>
                <a:gd name="T11" fmla="*/ 0 h 6"/>
                <a:gd name="T12" fmla="*/ 2 w 10"/>
                <a:gd name="T13" fmla="*/ 0 h 6"/>
                <a:gd name="T14" fmla="*/ 0 w 10"/>
                <a:gd name="T15" fmla="*/ 1 h 6"/>
                <a:gd name="T16" fmla="*/ 0 w 10"/>
                <a:gd name="T17" fmla="*/ 2 h 6"/>
                <a:gd name="T18" fmla="*/ 2 w 10"/>
                <a:gd name="T19" fmla="*/ 4 h 6"/>
                <a:gd name="T20" fmla="*/ 3 w 10"/>
                <a:gd name="T21" fmla="*/ 4 h 6"/>
                <a:gd name="T22" fmla="*/ 3 w 10"/>
                <a:gd name="T23" fmla="*/ 6 h 6"/>
                <a:gd name="T24" fmla="*/ 5 w 10"/>
                <a:gd name="T25" fmla="*/ 6 h 6"/>
                <a:gd name="T26" fmla="*/ 7 w 10"/>
                <a:gd name="T2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6">
                  <a:moveTo>
                    <a:pt x="7" y="6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211">
              <a:extLst>
                <a:ext uri="{FF2B5EF4-FFF2-40B4-BE49-F238E27FC236}">
                  <a16:creationId xmlns:a16="http://schemas.microsoft.com/office/drawing/2014/main" id="{A3020BE2-70DA-624B-AA9F-688AAE099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1" y="492920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3 h 5"/>
                <a:gd name="T4" fmla="*/ 5 w 6"/>
                <a:gd name="T5" fmla="*/ 1 h 5"/>
                <a:gd name="T6" fmla="*/ 4 w 6"/>
                <a:gd name="T7" fmla="*/ 0 h 5"/>
                <a:gd name="T8" fmla="*/ 2 w 6"/>
                <a:gd name="T9" fmla="*/ 0 h 5"/>
                <a:gd name="T10" fmla="*/ 0 w 6"/>
                <a:gd name="T11" fmla="*/ 2 h 5"/>
                <a:gd name="T12" fmla="*/ 3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2" y="4"/>
                    <a:pt x="3" y="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212">
              <a:extLst>
                <a:ext uri="{FF2B5EF4-FFF2-40B4-BE49-F238E27FC236}">
                  <a16:creationId xmlns:a16="http://schemas.microsoft.com/office/drawing/2014/main" id="{2BB8F0B3-D8FA-3C4F-9F55-7F02261D9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0026" y="532607"/>
              <a:ext cx="20638" cy="20638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5 h 6"/>
                <a:gd name="T4" fmla="*/ 1 w 6"/>
                <a:gd name="T5" fmla="*/ 5 h 6"/>
                <a:gd name="T6" fmla="*/ 1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2" y="6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213">
              <a:extLst>
                <a:ext uri="{FF2B5EF4-FFF2-40B4-BE49-F238E27FC236}">
                  <a16:creationId xmlns:a16="http://schemas.microsoft.com/office/drawing/2014/main" id="{A2D3DD40-8EC4-4349-92BC-CD8284FDF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501" y="519907"/>
              <a:ext cx="20638" cy="23813"/>
            </a:xfrm>
            <a:custGeom>
              <a:avLst/>
              <a:gdLst>
                <a:gd name="T0" fmla="*/ 6 w 6"/>
                <a:gd name="T1" fmla="*/ 5 h 7"/>
                <a:gd name="T2" fmla="*/ 6 w 6"/>
                <a:gd name="T3" fmla="*/ 6 h 7"/>
                <a:gd name="T4" fmla="*/ 6 w 6"/>
                <a:gd name="T5" fmla="*/ 6 h 7"/>
                <a:gd name="T6" fmla="*/ 4 w 6"/>
                <a:gd name="T7" fmla="*/ 6 h 7"/>
                <a:gd name="T8" fmla="*/ 0 w 6"/>
                <a:gd name="T9" fmla="*/ 2 h 7"/>
                <a:gd name="T10" fmla="*/ 0 w 6"/>
                <a:gd name="T11" fmla="*/ 1 h 7"/>
                <a:gd name="T12" fmla="*/ 0 w 6"/>
                <a:gd name="T13" fmla="*/ 1 h 7"/>
                <a:gd name="T14" fmla="*/ 2 w 6"/>
                <a:gd name="T15" fmla="*/ 1 h 7"/>
                <a:gd name="T16" fmla="*/ 6 w 6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6" y="5"/>
                  </a:move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1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504F7E-C0EC-0248-9465-C9B691552731}"/>
              </a:ext>
            </a:extLst>
          </p:cNvPr>
          <p:cNvGrpSpPr/>
          <p:nvPr/>
        </p:nvGrpSpPr>
        <p:grpSpPr>
          <a:xfrm>
            <a:off x="2837039" y="1488226"/>
            <a:ext cx="3963618" cy="68093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C49FC7-3ED7-294D-806F-021D69B6ADAA}"/>
                </a:ext>
              </a:extLst>
            </p:cNvPr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55">
              <a:extLst>
                <a:ext uri="{FF2B5EF4-FFF2-40B4-BE49-F238E27FC236}">
                  <a16:creationId xmlns:a16="http://schemas.microsoft.com/office/drawing/2014/main" id="{33C9EB43-3CCD-BA46-990E-4D6ACBEECC91}"/>
                </a:ext>
              </a:extLst>
            </p:cNvPr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951A03F-EFD9-354A-B068-C7BEF318B3AE}"/>
              </a:ext>
            </a:extLst>
          </p:cNvPr>
          <p:cNvSpPr txBox="1"/>
          <p:nvPr/>
        </p:nvSpPr>
        <p:spPr>
          <a:xfrm>
            <a:off x="3818266" y="1003582"/>
            <a:ext cx="138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5D7F96-B1D6-CE44-83A0-D507EAF338CC}"/>
              </a:ext>
            </a:extLst>
          </p:cNvPr>
          <p:cNvSpPr txBox="1"/>
          <p:nvPr/>
        </p:nvSpPr>
        <p:spPr>
          <a:xfrm>
            <a:off x="2865569" y="1583653"/>
            <a:ext cx="8607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ホームページは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自社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情報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をインターネット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に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公開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する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道具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です。</a:t>
            </a:r>
            <a:endParaRPr lang="en-US" altLang="ja-JP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インターネット上で会社を宣伝するため、ホームページが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必要です。</a:t>
            </a:r>
            <a:endParaRPr lang="en-US" altLang="ja-JP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6E54B4-8257-8F45-8212-00F7523638AA}"/>
              </a:ext>
            </a:extLst>
          </p:cNvPr>
          <p:cNvSpPr txBox="1"/>
          <p:nvPr/>
        </p:nvSpPr>
        <p:spPr>
          <a:xfrm>
            <a:off x="12415838" y="4157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8644E6-D1AA-6F47-8398-05792FC11C78}"/>
              </a:ext>
            </a:extLst>
          </p:cNvPr>
          <p:cNvGrpSpPr/>
          <p:nvPr/>
        </p:nvGrpSpPr>
        <p:grpSpPr>
          <a:xfrm>
            <a:off x="500945" y="3842169"/>
            <a:ext cx="11257661" cy="2260859"/>
            <a:chOff x="679078" y="4148770"/>
            <a:chExt cx="4369731" cy="15179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0D00BB-3167-E341-975B-9F1C69E6A09C}"/>
                </a:ext>
              </a:extLst>
            </p:cNvPr>
            <p:cNvSpPr/>
            <p:nvPr/>
          </p:nvSpPr>
          <p:spPr>
            <a:xfrm>
              <a:off x="679078" y="4148770"/>
              <a:ext cx="796065" cy="1516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108A58F-0A5D-1341-9CC1-CFB2299D7308}"/>
                </a:ext>
              </a:extLst>
            </p:cNvPr>
            <p:cNvSpPr/>
            <p:nvPr/>
          </p:nvSpPr>
          <p:spPr>
            <a:xfrm>
              <a:off x="1479850" y="4150343"/>
              <a:ext cx="3568959" cy="15164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14">
              <a:extLst>
                <a:ext uri="{FF2B5EF4-FFF2-40B4-BE49-F238E27FC236}">
                  <a16:creationId xmlns:a16="http://schemas.microsoft.com/office/drawing/2014/main" id="{65459BC3-8B19-E04C-BE0E-568E3A482086}"/>
                </a:ext>
              </a:extLst>
            </p:cNvPr>
            <p:cNvSpPr/>
            <p:nvPr/>
          </p:nvSpPr>
          <p:spPr>
            <a:xfrm rot="5400000">
              <a:off x="1407007" y="4294334"/>
              <a:ext cx="190779" cy="848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9774FA-5B4B-574F-A196-7E367E6201DA}"/>
              </a:ext>
            </a:extLst>
          </p:cNvPr>
          <p:cNvGrpSpPr/>
          <p:nvPr/>
        </p:nvGrpSpPr>
        <p:grpSpPr>
          <a:xfrm>
            <a:off x="2837039" y="4364195"/>
            <a:ext cx="3963618" cy="68093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0390699-01F2-2247-BD8F-7438227D9857}"/>
                </a:ext>
              </a:extLst>
            </p:cNvPr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55">
              <a:extLst>
                <a:ext uri="{FF2B5EF4-FFF2-40B4-BE49-F238E27FC236}">
                  <a16:creationId xmlns:a16="http://schemas.microsoft.com/office/drawing/2014/main" id="{0C6E9828-1D1C-BA4A-9BE9-92214062B539}"/>
                </a:ext>
              </a:extLst>
            </p:cNvPr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3541AA8-84D3-B74C-99B2-FDD65CB68CB7}"/>
              </a:ext>
            </a:extLst>
          </p:cNvPr>
          <p:cNvSpPr txBox="1"/>
          <p:nvPr/>
        </p:nvSpPr>
        <p:spPr>
          <a:xfrm>
            <a:off x="3818266" y="3879551"/>
            <a:ext cx="138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707DDF9-E88D-6B46-BF2A-A4264EF59BDC}"/>
              </a:ext>
            </a:extLst>
          </p:cNvPr>
          <p:cNvSpPr txBox="1"/>
          <p:nvPr/>
        </p:nvSpPr>
        <p:spPr>
          <a:xfrm>
            <a:off x="2865569" y="4459622"/>
            <a:ext cx="8607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ホームページを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じて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会社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情報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くのユーザーに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伝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えることができる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現時点一番人気開発言語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利用して、当社社員技術能力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向上させ</a:t>
            </a:r>
            <a:r>
              <a:rPr lang="ja-JP" altLang="en-US"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る。</a:t>
            </a:r>
            <a:endParaRPr lang="en-US" altLang="ja-JP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A5D258A-520F-A649-9BEA-F86B9288B330}"/>
              </a:ext>
            </a:extLst>
          </p:cNvPr>
          <p:cNvGrpSpPr/>
          <p:nvPr/>
        </p:nvGrpSpPr>
        <p:grpSpPr>
          <a:xfrm>
            <a:off x="773796" y="4232591"/>
            <a:ext cx="1496970" cy="1477672"/>
            <a:chOff x="7599363" y="4011613"/>
            <a:chExt cx="123825" cy="123825"/>
          </a:xfrm>
          <a:solidFill>
            <a:schemeClr val="accent1">
              <a:lumMod val="50000"/>
            </a:schemeClr>
          </a:solidFill>
        </p:grpSpPr>
        <p:sp>
          <p:nvSpPr>
            <p:cNvPr id="29" name="Freeform 984">
              <a:extLst>
                <a:ext uri="{FF2B5EF4-FFF2-40B4-BE49-F238E27FC236}">
                  <a16:creationId xmlns:a16="http://schemas.microsoft.com/office/drawing/2014/main" id="{78F5CF05-DD0A-BC46-B785-49AD82B63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4011613"/>
              <a:ext cx="63500" cy="63500"/>
            </a:xfrm>
            <a:custGeom>
              <a:avLst/>
              <a:gdLst>
                <a:gd name="T0" fmla="*/ 14 w 19"/>
                <a:gd name="T1" fmla="*/ 5 h 19"/>
                <a:gd name="T2" fmla="*/ 14 w 19"/>
                <a:gd name="T3" fmla="*/ 0 h 19"/>
                <a:gd name="T4" fmla="*/ 9 w 19"/>
                <a:gd name="T5" fmla="*/ 5 h 19"/>
                <a:gd name="T6" fmla="*/ 9 w 19"/>
                <a:gd name="T7" fmla="*/ 8 h 19"/>
                <a:gd name="T8" fmla="*/ 0 w 19"/>
                <a:gd name="T9" fmla="*/ 17 h 19"/>
                <a:gd name="T10" fmla="*/ 0 w 19"/>
                <a:gd name="T11" fmla="*/ 19 h 19"/>
                <a:gd name="T12" fmla="*/ 2 w 19"/>
                <a:gd name="T13" fmla="*/ 19 h 19"/>
                <a:gd name="T14" fmla="*/ 10 w 19"/>
                <a:gd name="T15" fmla="*/ 10 h 19"/>
                <a:gd name="T16" fmla="*/ 14 w 19"/>
                <a:gd name="T17" fmla="*/ 10 h 19"/>
                <a:gd name="T18" fmla="*/ 19 w 19"/>
                <a:gd name="T19" fmla="*/ 5 h 19"/>
                <a:gd name="T20" fmla="*/ 14 w 19"/>
                <a:gd name="T21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4" y="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9" y="5"/>
                    <a:pt x="19" y="5"/>
                    <a:pt x="19" y="5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85">
              <a:extLst>
                <a:ext uri="{FF2B5EF4-FFF2-40B4-BE49-F238E27FC236}">
                  <a16:creationId xmlns:a16="http://schemas.microsoft.com/office/drawing/2014/main" id="{6C3E1B31-E1A3-754F-B641-94CBE2ADC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363" y="4011613"/>
              <a:ext cx="123825" cy="123825"/>
            </a:xfrm>
            <a:custGeom>
              <a:avLst/>
              <a:gdLst>
                <a:gd name="T0" fmla="*/ 32 w 37"/>
                <a:gd name="T1" fmla="*/ 12 h 37"/>
                <a:gd name="T2" fmla="*/ 33 w 37"/>
                <a:gd name="T3" fmla="*/ 19 h 37"/>
                <a:gd name="T4" fmla="*/ 18 w 37"/>
                <a:gd name="T5" fmla="*/ 33 h 37"/>
                <a:gd name="T6" fmla="*/ 3 w 37"/>
                <a:gd name="T7" fmla="*/ 19 h 37"/>
                <a:gd name="T8" fmla="*/ 18 w 37"/>
                <a:gd name="T9" fmla="*/ 4 h 37"/>
                <a:gd name="T10" fmla="*/ 25 w 37"/>
                <a:gd name="T11" fmla="*/ 5 h 37"/>
                <a:gd name="T12" fmla="*/ 25 w 37"/>
                <a:gd name="T13" fmla="*/ 4 h 37"/>
                <a:gd name="T14" fmla="*/ 27 w 37"/>
                <a:gd name="T15" fmla="*/ 2 h 37"/>
                <a:gd name="T16" fmla="*/ 18 w 37"/>
                <a:gd name="T17" fmla="*/ 0 h 37"/>
                <a:gd name="T18" fmla="*/ 0 w 37"/>
                <a:gd name="T19" fmla="*/ 19 h 37"/>
                <a:gd name="T20" fmla="*/ 18 w 37"/>
                <a:gd name="T21" fmla="*/ 37 h 37"/>
                <a:gd name="T22" fmla="*/ 37 w 37"/>
                <a:gd name="T23" fmla="*/ 19 h 37"/>
                <a:gd name="T24" fmla="*/ 35 w 37"/>
                <a:gd name="T25" fmla="*/ 10 h 37"/>
                <a:gd name="T26" fmla="*/ 33 w 37"/>
                <a:gd name="T27" fmla="*/ 12 h 37"/>
                <a:gd name="T28" fmla="*/ 32 w 37"/>
                <a:gd name="T2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7">
                  <a:moveTo>
                    <a:pt x="32" y="12"/>
                  </a:moveTo>
                  <a:cubicBezTo>
                    <a:pt x="33" y="14"/>
                    <a:pt x="33" y="16"/>
                    <a:pt x="33" y="19"/>
                  </a:cubicBezTo>
                  <a:cubicBezTo>
                    <a:pt x="33" y="27"/>
                    <a:pt x="26" y="33"/>
                    <a:pt x="18" y="33"/>
                  </a:cubicBezTo>
                  <a:cubicBezTo>
                    <a:pt x="10" y="33"/>
                    <a:pt x="3" y="27"/>
                    <a:pt x="3" y="19"/>
                  </a:cubicBezTo>
                  <a:cubicBezTo>
                    <a:pt x="3" y="10"/>
                    <a:pt x="10" y="4"/>
                    <a:pt x="18" y="4"/>
                  </a:cubicBezTo>
                  <a:cubicBezTo>
                    <a:pt x="21" y="4"/>
                    <a:pt x="23" y="4"/>
                    <a:pt x="25" y="5"/>
                  </a:cubicBezTo>
                  <a:cubicBezTo>
                    <a:pt x="25" y="5"/>
                    <a:pt x="25" y="4"/>
                    <a:pt x="25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1"/>
                    <a:pt x="21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7" y="29"/>
                    <a:pt x="37" y="19"/>
                  </a:cubicBezTo>
                  <a:cubicBezTo>
                    <a:pt x="37" y="16"/>
                    <a:pt x="36" y="13"/>
                    <a:pt x="35" y="1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2" y="12"/>
                    <a:pt x="32" y="1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86">
              <a:extLst>
                <a:ext uri="{FF2B5EF4-FFF2-40B4-BE49-F238E27FC236}">
                  <a16:creationId xmlns:a16="http://schemas.microsoft.com/office/drawing/2014/main" id="{22263B68-7B3B-C541-A282-0F672F271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035426"/>
              <a:ext cx="76200" cy="76200"/>
            </a:xfrm>
            <a:custGeom>
              <a:avLst/>
              <a:gdLst>
                <a:gd name="T0" fmla="*/ 20 w 23"/>
                <a:gd name="T1" fmla="*/ 12 h 23"/>
                <a:gd name="T2" fmla="*/ 11 w 23"/>
                <a:gd name="T3" fmla="*/ 20 h 23"/>
                <a:gd name="T4" fmla="*/ 3 w 23"/>
                <a:gd name="T5" fmla="*/ 12 h 23"/>
                <a:gd name="T6" fmla="*/ 11 w 23"/>
                <a:gd name="T7" fmla="*/ 3 h 23"/>
                <a:gd name="T8" fmla="*/ 14 w 23"/>
                <a:gd name="T9" fmla="*/ 4 h 23"/>
                <a:gd name="T10" fmla="*/ 17 w 23"/>
                <a:gd name="T11" fmla="*/ 1 h 23"/>
                <a:gd name="T12" fmla="*/ 11 w 23"/>
                <a:gd name="T13" fmla="*/ 0 h 23"/>
                <a:gd name="T14" fmla="*/ 0 w 23"/>
                <a:gd name="T15" fmla="*/ 12 h 23"/>
                <a:gd name="T16" fmla="*/ 11 w 23"/>
                <a:gd name="T17" fmla="*/ 23 h 23"/>
                <a:gd name="T18" fmla="*/ 23 w 23"/>
                <a:gd name="T19" fmla="*/ 12 h 23"/>
                <a:gd name="T20" fmla="*/ 21 w 23"/>
                <a:gd name="T21" fmla="*/ 6 h 23"/>
                <a:gd name="T22" fmla="*/ 19 w 23"/>
                <a:gd name="T23" fmla="*/ 9 h 23"/>
                <a:gd name="T24" fmla="*/ 20 w 23"/>
                <a:gd name="T2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3">
                  <a:moveTo>
                    <a:pt x="20" y="12"/>
                  </a:moveTo>
                  <a:cubicBezTo>
                    <a:pt x="20" y="16"/>
                    <a:pt x="16" y="20"/>
                    <a:pt x="11" y="20"/>
                  </a:cubicBezTo>
                  <a:cubicBezTo>
                    <a:pt x="7" y="20"/>
                    <a:pt x="3" y="16"/>
                    <a:pt x="3" y="12"/>
                  </a:cubicBezTo>
                  <a:cubicBezTo>
                    <a:pt x="3" y="7"/>
                    <a:pt x="7" y="3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5" y="1"/>
                    <a:pt x="13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10"/>
                    <a:pt x="22" y="8"/>
                    <a:pt x="21" y="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0"/>
                    <a:pt x="20" y="11"/>
                    <a:pt x="20" y="1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87">
              <a:extLst>
                <a:ext uri="{FF2B5EF4-FFF2-40B4-BE49-F238E27FC236}">
                  <a16:creationId xmlns:a16="http://schemas.microsoft.com/office/drawing/2014/main" id="{F3951CBC-433E-1F40-9AA6-13E45FEC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226" y="4054476"/>
              <a:ext cx="34925" cy="38100"/>
            </a:xfrm>
            <a:custGeom>
              <a:avLst/>
              <a:gdLst>
                <a:gd name="T0" fmla="*/ 8 w 10"/>
                <a:gd name="T1" fmla="*/ 7 h 11"/>
                <a:gd name="T2" fmla="*/ 6 w 10"/>
                <a:gd name="T3" fmla="*/ 8 h 11"/>
                <a:gd name="T4" fmla="*/ 3 w 10"/>
                <a:gd name="T5" fmla="*/ 7 h 11"/>
                <a:gd name="T6" fmla="*/ 3 w 10"/>
                <a:gd name="T7" fmla="*/ 5 h 11"/>
                <a:gd name="T8" fmla="*/ 4 w 10"/>
                <a:gd name="T9" fmla="*/ 2 h 11"/>
                <a:gd name="T10" fmla="*/ 4 w 10"/>
                <a:gd name="T11" fmla="*/ 2 h 11"/>
                <a:gd name="T12" fmla="*/ 6 w 10"/>
                <a:gd name="T13" fmla="*/ 0 h 11"/>
                <a:gd name="T14" fmla="*/ 5 w 10"/>
                <a:gd name="T15" fmla="*/ 0 h 11"/>
                <a:gd name="T16" fmla="*/ 0 w 10"/>
                <a:gd name="T17" fmla="*/ 6 h 11"/>
                <a:gd name="T18" fmla="*/ 5 w 10"/>
                <a:gd name="T19" fmla="*/ 11 h 11"/>
                <a:gd name="T20" fmla="*/ 10 w 10"/>
                <a:gd name="T21" fmla="*/ 6 h 11"/>
                <a:gd name="T22" fmla="*/ 10 w 10"/>
                <a:gd name="T23" fmla="*/ 5 h 11"/>
                <a:gd name="T24" fmla="*/ 8 w 10"/>
                <a:gd name="T25" fmla="*/ 7 h 11"/>
                <a:gd name="T26" fmla="*/ 8 w 1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1">
                  <a:moveTo>
                    <a:pt x="8" y="7"/>
                  </a:moveTo>
                  <a:cubicBezTo>
                    <a:pt x="8" y="8"/>
                    <a:pt x="6" y="8"/>
                    <a:pt x="6" y="8"/>
                  </a:cubicBezTo>
                  <a:cubicBezTo>
                    <a:pt x="4" y="8"/>
                    <a:pt x="4" y="8"/>
                    <a:pt x="3" y="7"/>
                  </a:cubicBezTo>
                  <a:cubicBezTo>
                    <a:pt x="3" y="7"/>
                    <a:pt x="3" y="6"/>
                    <a:pt x="3" y="5"/>
                  </a:cubicBezTo>
                  <a:cubicBezTo>
                    <a:pt x="3" y="4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" y="11"/>
                    <a:pt x="10" y="8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FF31FCF9-6D50-F945-9C1D-317D14DCAB39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7142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7142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71D877F9-25D7-CA48-A4C9-FBF6BB28F73B}"/>
              </a:ext>
            </a:extLst>
          </p:cNvPr>
          <p:cNvSpPr txBox="1">
            <a:spLocks/>
          </p:cNvSpPr>
          <p:nvPr/>
        </p:nvSpPr>
        <p:spPr>
          <a:xfrm>
            <a:off x="107504" y="135000"/>
            <a:ext cx="2387302" cy="4953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サイトマップ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6A37DD9-5B71-834E-BDC7-19FA9D44F580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14">
            <a:extLst>
              <a:ext uri="{FF2B5EF4-FFF2-40B4-BE49-F238E27FC236}">
                <a16:creationId xmlns:a16="http://schemas.microsoft.com/office/drawing/2014/main" id="{0FA4583F-9D3A-DD46-BAE9-5EBB1CDFC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942" y="1340768"/>
            <a:ext cx="1736403" cy="1736545"/>
          </a:xfrm>
          <a:prstGeom prst="ellipse">
            <a:avLst/>
          </a:prstGeom>
          <a:gradFill rotWithShape="0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CE9454C-CA1D-2045-8D84-AA1CFAAD4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232" y="1595079"/>
            <a:ext cx="1227823" cy="122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10" tIns="16510" rIns="16510" bIns="1651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トップページ</a:t>
            </a:r>
            <a:endParaRPr lang="zh-CN" altLang="en-US" dirty="0"/>
          </a:p>
        </p:txBody>
      </p:sp>
      <p:sp>
        <p:nvSpPr>
          <p:cNvPr id="6" name="AutoShape 16">
            <a:extLst>
              <a:ext uri="{FF2B5EF4-FFF2-40B4-BE49-F238E27FC236}">
                <a16:creationId xmlns:a16="http://schemas.microsoft.com/office/drawing/2014/main" id="{840711ED-0E1A-6546-B195-623B9BE1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49" y="1973187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992F2B"/>
              </a:gs>
              <a:gs pos="79999">
                <a:srgbClr val="C93D38"/>
              </a:gs>
              <a:gs pos="100000">
                <a:srgbClr val="CD3A3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17">
            <a:extLst>
              <a:ext uri="{FF2B5EF4-FFF2-40B4-BE49-F238E27FC236}">
                <a16:creationId xmlns:a16="http://schemas.microsoft.com/office/drawing/2014/main" id="{7312BA0B-E6F1-5348-98F8-9D187CD2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8" y="1722838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992F2B"/>
              </a:gs>
              <a:gs pos="79999">
                <a:srgbClr val="C93D38"/>
              </a:gs>
              <a:gs pos="100000">
                <a:srgbClr val="CD3A3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59612B3C-D618-DB43-8219-D8F75C35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9" y="1751321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会社情報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9" name="AutoShape 19">
            <a:extLst>
              <a:ext uri="{FF2B5EF4-FFF2-40B4-BE49-F238E27FC236}">
                <a16:creationId xmlns:a16="http://schemas.microsoft.com/office/drawing/2014/main" id="{BE7CDD1A-D919-0347-B162-23241341F842}"/>
              </a:ext>
            </a:extLst>
          </p:cNvPr>
          <p:cNvSpPr>
            <a:spLocks noChangeArrowheads="1"/>
          </p:cNvSpPr>
          <p:nvPr/>
        </p:nvSpPr>
        <p:spPr bwMode="auto">
          <a:xfrm rot="19697337">
            <a:off x="2215445" y="2867186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759436"/>
              </a:gs>
              <a:gs pos="79999">
                <a:srgbClr val="9BC247"/>
              </a:gs>
              <a:gs pos="100000">
                <a:srgbClr val="9BC54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F211029-7A7D-494A-B1FD-DD34F26A9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58" y="3107047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759436"/>
              </a:gs>
              <a:gs pos="79999">
                <a:srgbClr val="9BC247"/>
              </a:gs>
              <a:gs pos="100000">
                <a:srgbClr val="9BC54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17846F71-61F9-D94D-9645-A7F32677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38" y="3135530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事業内容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92DEBBC5-509B-2543-883E-BA8E3D7B77C2}"/>
              </a:ext>
            </a:extLst>
          </p:cNvPr>
          <p:cNvSpPr>
            <a:spLocks noChangeArrowheads="1"/>
          </p:cNvSpPr>
          <p:nvPr/>
        </p:nvSpPr>
        <p:spPr bwMode="auto">
          <a:xfrm rot="14200753">
            <a:off x="4682604" y="3528062"/>
            <a:ext cx="1667383" cy="49487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5D427D"/>
              </a:gs>
              <a:gs pos="79999">
                <a:srgbClr val="7A57A5"/>
              </a:gs>
              <a:gs pos="100000">
                <a:srgbClr val="7A56A7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5DD02A13-069A-D445-B527-4B9158C6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671" y="4519739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5D427D"/>
              </a:gs>
              <a:gs pos="79999">
                <a:srgbClr val="7A57A5"/>
              </a:gs>
              <a:gs pos="100000">
                <a:srgbClr val="7A56A7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A9D8E67B-ABAB-C742-A57F-FC8086EF0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52" y="4548222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rPr>
              <a:t>個人情報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rPr>
              <a:t>保護方針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4DF73BDC-F773-C947-9E5C-B67BE74D0A30}"/>
              </a:ext>
            </a:extLst>
          </p:cNvPr>
          <p:cNvSpPr>
            <a:spLocks noChangeArrowheads="1"/>
          </p:cNvSpPr>
          <p:nvPr/>
        </p:nvSpPr>
        <p:spPr bwMode="auto">
          <a:xfrm rot="18354139">
            <a:off x="2811721" y="3515903"/>
            <a:ext cx="1667383" cy="49487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28879F"/>
              </a:gs>
              <a:gs pos="79999">
                <a:srgbClr val="35B0D1"/>
              </a:gs>
              <a:gs pos="100000">
                <a:srgbClr val="31B3D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AutoShape 26">
            <a:extLst>
              <a:ext uri="{FF2B5EF4-FFF2-40B4-BE49-F238E27FC236}">
                <a16:creationId xmlns:a16="http://schemas.microsoft.com/office/drawing/2014/main" id="{075783EF-B84C-9F4D-A788-8BCFEB747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039" y="4491256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28879F"/>
              </a:gs>
              <a:gs pos="79999">
                <a:srgbClr val="35B0D1"/>
              </a:gs>
              <a:gs pos="100000">
                <a:srgbClr val="31B3D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69D35B93-3963-0C4B-A9C4-D3EE469D3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520" y="4519739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rPr>
              <a:t>採用情報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18" name="AutoShape 28">
            <a:extLst>
              <a:ext uri="{FF2B5EF4-FFF2-40B4-BE49-F238E27FC236}">
                <a16:creationId xmlns:a16="http://schemas.microsoft.com/office/drawing/2014/main" id="{2044E85D-F291-BF4F-AA47-B07E15B58E6E}"/>
              </a:ext>
            </a:extLst>
          </p:cNvPr>
          <p:cNvSpPr>
            <a:spLocks noChangeArrowheads="1"/>
          </p:cNvSpPr>
          <p:nvPr/>
        </p:nvSpPr>
        <p:spPr bwMode="auto">
          <a:xfrm rot="12905545">
            <a:off x="5245173" y="2935949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C96C1E"/>
              </a:gs>
              <a:gs pos="79999">
                <a:srgbClr val="FF8F31"/>
              </a:gs>
              <a:gs pos="100000">
                <a:srgbClr val="FF8F33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29">
            <a:extLst>
              <a:ext uri="{FF2B5EF4-FFF2-40B4-BE49-F238E27FC236}">
                <a16:creationId xmlns:a16="http://schemas.microsoft.com/office/drawing/2014/main" id="{4A477BB6-ED42-0343-BD9C-697D60C5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117" y="3107047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C96C1E"/>
              </a:gs>
              <a:gs pos="79999">
                <a:srgbClr val="FF8F31"/>
              </a:gs>
              <a:gs pos="100000">
                <a:srgbClr val="FF8F33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A872BE96-8B3C-7E41-9EA7-52B61781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97" y="3135530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社員心声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21" name="AutoShape 31">
            <a:extLst>
              <a:ext uri="{FF2B5EF4-FFF2-40B4-BE49-F238E27FC236}">
                <a16:creationId xmlns:a16="http://schemas.microsoft.com/office/drawing/2014/main" id="{29E74670-A8BA-F84B-B3DC-247DD351F89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524591" y="1973186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992F2B"/>
              </a:gs>
              <a:gs pos="79999">
                <a:srgbClr val="C93D38"/>
              </a:gs>
              <a:gs pos="100000">
                <a:srgbClr val="CD3A3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AutoShape 32">
            <a:extLst>
              <a:ext uri="{FF2B5EF4-FFF2-40B4-BE49-F238E27FC236}">
                <a16:creationId xmlns:a16="http://schemas.microsoft.com/office/drawing/2014/main" id="{B8477DD6-3672-5B41-BBD8-383E049BC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745" y="1757063"/>
            <a:ext cx="1215481" cy="97246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992F2B"/>
              </a:gs>
              <a:gs pos="79999">
                <a:srgbClr val="C93D38"/>
              </a:gs>
              <a:gs pos="100000">
                <a:srgbClr val="CD3A3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Rectangle 33">
            <a:extLst>
              <a:ext uri="{FF2B5EF4-FFF2-40B4-BE49-F238E27FC236}">
                <a16:creationId xmlns:a16="http://schemas.microsoft.com/office/drawing/2014/main" id="{BF351396-0236-3449-A128-0D5D4EE12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225" y="1785546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rPr>
              <a:t>お問い合わせ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FF7F827C-DB0D-244F-917C-02FFAFE1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296" y="4949049"/>
            <a:ext cx="1158520" cy="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480" tIns="30480" rIns="30480" bIns="3048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kern="0" dirty="0">
                <a:solidFill>
                  <a:srgbClr val="FFFFFF"/>
                </a:solidFill>
                <a:latin typeface="HGP創英角ｺﾞｼｯｸUB"/>
                <a:ea typeface="HGP創英角ｺﾞｼｯｸUB"/>
              </a:rPr>
              <a:t>？？？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/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0CFCB4DE-25DD-7948-AA3E-41B9A8DD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425004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1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71D877F9-25D7-CA48-A4C9-FBF6BB28F73B}"/>
              </a:ext>
            </a:extLst>
          </p:cNvPr>
          <p:cNvSpPr txBox="1">
            <a:spLocks/>
          </p:cNvSpPr>
          <p:nvPr/>
        </p:nvSpPr>
        <p:spPr>
          <a:xfrm>
            <a:off x="107504" y="135000"/>
            <a:ext cx="4475534" cy="4953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サイトマップ（社内）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6A37DD9-5B71-834E-BDC7-19FA9D44F580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CFC8881-77C6-254F-A380-05273E1E1877}"/>
              </a:ext>
            </a:extLst>
          </p:cNvPr>
          <p:cNvGrpSpPr/>
          <p:nvPr/>
        </p:nvGrpSpPr>
        <p:grpSpPr>
          <a:xfrm>
            <a:off x="769095" y="1511272"/>
            <a:ext cx="1736403" cy="1736545"/>
            <a:chOff x="3718942" y="1340768"/>
            <a:chExt cx="1736403" cy="1736545"/>
          </a:xfrm>
        </p:grpSpPr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0FA4583F-9D3A-DD46-BAE9-5EBB1CDF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942" y="1340768"/>
              <a:ext cx="1736403" cy="1736545"/>
            </a:xfrm>
            <a:prstGeom prst="ellipse">
              <a:avLst/>
            </a:prstGeom>
            <a:gradFill rotWithShape="0">
              <a:gsLst>
                <a:gs pos="0">
                  <a:srgbClr val="2D5D97"/>
                </a:gs>
                <a:gs pos="79999">
                  <a:srgbClr val="3C7AC5"/>
                </a:gs>
                <a:gs pos="100000">
                  <a:srgbClr val="397BC9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8CE9454C-CA1D-2045-8D84-AA1CFAAD4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232" y="1595079"/>
              <a:ext cx="1227823" cy="122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6510" tIns="16510" rIns="16510" bIns="1651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社内</a:t>
              </a:r>
              <a:endParaRPr lang="en-US" altLang="zh-CN" sz="2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ページ</a:t>
              </a:r>
              <a:endParaRPr lang="zh-CN" altLang="en-US" dirty="0"/>
            </a:p>
          </p:txBody>
        </p:sp>
      </p:grpSp>
      <p:sp>
        <p:nvSpPr>
          <p:cNvPr id="6" name="AutoShape 16">
            <a:extLst>
              <a:ext uri="{FF2B5EF4-FFF2-40B4-BE49-F238E27FC236}">
                <a16:creationId xmlns:a16="http://schemas.microsoft.com/office/drawing/2014/main" id="{840711ED-0E1A-6546-B195-623B9BE18C0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902755" y="2206946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992F2B"/>
              </a:gs>
              <a:gs pos="79999">
                <a:srgbClr val="C93D38"/>
              </a:gs>
              <a:gs pos="100000">
                <a:srgbClr val="CD3A3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58796F-F20C-5F44-A095-6D29D7ACA094}"/>
              </a:ext>
            </a:extLst>
          </p:cNvPr>
          <p:cNvGrpSpPr/>
          <p:nvPr/>
        </p:nvGrpSpPr>
        <p:grpSpPr>
          <a:xfrm>
            <a:off x="5041336" y="2015121"/>
            <a:ext cx="1215481" cy="972465"/>
            <a:chOff x="6222141" y="1397945"/>
            <a:chExt cx="1215481" cy="972465"/>
          </a:xfrm>
        </p:grpSpPr>
        <p:sp>
          <p:nvSpPr>
            <p:cNvPr id="7" name="AutoShape 17">
              <a:extLst>
                <a:ext uri="{FF2B5EF4-FFF2-40B4-BE49-F238E27FC236}">
                  <a16:creationId xmlns:a16="http://schemas.microsoft.com/office/drawing/2014/main" id="{7312BA0B-E6F1-5348-98F8-9D187CD2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2141" y="1397945"/>
              <a:ext cx="1215481" cy="972465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92F2B"/>
                </a:gs>
                <a:gs pos="79999">
                  <a:srgbClr val="C93D38"/>
                </a:gs>
                <a:gs pos="100000">
                  <a:srgbClr val="CD3A3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59612B3C-D618-DB43-8219-D8F75C35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22" y="1426428"/>
              <a:ext cx="1158520" cy="9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0480" tIns="30480" rIns="30480" bIns="304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GP創英角ｺﾞｼｯｸUB"/>
                  <a:ea typeface="HGP創英角ｺﾞｼｯｸUB"/>
                </a:rPr>
                <a:t>ログイン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</p:txBody>
        </p:sp>
      </p:grpSp>
      <p:sp>
        <p:nvSpPr>
          <p:cNvPr id="9" name="AutoShape 19">
            <a:extLst>
              <a:ext uri="{FF2B5EF4-FFF2-40B4-BE49-F238E27FC236}">
                <a16:creationId xmlns:a16="http://schemas.microsoft.com/office/drawing/2014/main" id="{BE7CDD1A-D919-0347-B162-23241341F842}"/>
              </a:ext>
            </a:extLst>
          </p:cNvPr>
          <p:cNvSpPr>
            <a:spLocks noChangeArrowheads="1"/>
          </p:cNvSpPr>
          <p:nvPr/>
        </p:nvSpPr>
        <p:spPr bwMode="auto">
          <a:xfrm rot="10358620">
            <a:off x="7113325" y="1334232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759436"/>
              </a:gs>
              <a:gs pos="79999">
                <a:srgbClr val="9BC247"/>
              </a:gs>
              <a:gs pos="100000">
                <a:srgbClr val="9BC54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3D2FBD-6E8E-4E4F-B664-DE1B3532FFE5}"/>
              </a:ext>
            </a:extLst>
          </p:cNvPr>
          <p:cNvGrpSpPr/>
          <p:nvPr/>
        </p:nvGrpSpPr>
        <p:grpSpPr>
          <a:xfrm>
            <a:off x="9128943" y="980728"/>
            <a:ext cx="1215481" cy="972465"/>
            <a:chOff x="1009558" y="3107047"/>
            <a:chExt cx="1215481" cy="972465"/>
          </a:xfrm>
        </p:grpSpPr>
        <p:sp>
          <p:nvSpPr>
            <p:cNvPr id="10" name="AutoShape 20">
              <a:extLst>
                <a:ext uri="{FF2B5EF4-FFF2-40B4-BE49-F238E27FC236}">
                  <a16:creationId xmlns:a16="http://schemas.microsoft.com/office/drawing/2014/main" id="{2F211029-7A7D-494A-B1FD-DD34F26A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58" y="3107047"/>
              <a:ext cx="1215481" cy="972465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759436"/>
                </a:gs>
                <a:gs pos="79999">
                  <a:srgbClr val="9BC247"/>
                </a:gs>
                <a:gs pos="100000">
                  <a:srgbClr val="9BC54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17846F71-61F9-D94D-9645-A7F326777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038" y="3135530"/>
              <a:ext cx="1158520" cy="9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0480" tIns="30480" rIns="30480" bIns="304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600" kern="0" dirty="0">
                  <a:solidFill>
                    <a:srgbClr val="FFFFFF"/>
                  </a:solidFill>
                  <a:latin typeface="HGP創英角ｺﾞｼｯｸUB"/>
                  <a:ea typeface="HGP創英角ｺﾞｼｯｸUB"/>
                </a:rPr>
                <a:t>勤務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</p:txBody>
        </p:sp>
      </p:grpSp>
      <p:sp>
        <p:nvSpPr>
          <p:cNvPr id="12" name="AutoShape 22">
            <a:extLst>
              <a:ext uri="{FF2B5EF4-FFF2-40B4-BE49-F238E27FC236}">
                <a16:creationId xmlns:a16="http://schemas.microsoft.com/office/drawing/2014/main" id="{92DEBBC5-509B-2543-883E-BA8E3D7B77C2}"/>
              </a:ext>
            </a:extLst>
          </p:cNvPr>
          <p:cNvSpPr>
            <a:spLocks noChangeArrowheads="1"/>
          </p:cNvSpPr>
          <p:nvPr/>
        </p:nvSpPr>
        <p:spPr bwMode="auto">
          <a:xfrm rot="12049655">
            <a:off x="6899707" y="3567174"/>
            <a:ext cx="1667383" cy="49487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5D427D"/>
              </a:gs>
              <a:gs pos="79999">
                <a:srgbClr val="7A57A5"/>
              </a:gs>
              <a:gs pos="100000">
                <a:srgbClr val="7A56A7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E4EC235-D5ED-5245-B9B3-C844AA81DAB1}"/>
              </a:ext>
            </a:extLst>
          </p:cNvPr>
          <p:cNvGrpSpPr/>
          <p:nvPr/>
        </p:nvGrpSpPr>
        <p:grpSpPr>
          <a:xfrm>
            <a:off x="9105776" y="3797332"/>
            <a:ext cx="1215481" cy="972465"/>
            <a:chOff x="5687671" y="4519739"/>
            <a:chExt cx="1215481" cy="972465"/>
          </a:xfrm>
        </p:grpSpPr>
        <p:sp>
          <p:nvSpPr>
            <p:cNvPr id="13" name="AutoShape 23">
              <a:extLst>
                <a:ext uri="{FF2B5EF4-FFF2-40B4-BE49-F238E27FC236}">
                  <a16:creationId xmlns:a16="http://schemas.microsoft.com/office/drawing/2014/main" id="{5DD02A13-069A-D445-B527-4B9158C69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7671" y="4519739"/>
              <a:ext cx="1215481" cy="972465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D427D"/>
                </a:gs>
                <a:gs pos="79999">
                  <a:srgbClr val="7A57A5"/>
                </a:gs>
                <a:gs pos="100000">
                  <a:srgbClr val="7A56A7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A9D8E67B-ABAB-C742-A57F-FC8086EF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152" y="4548222"/>
              <a:ext cx="1158520" cy="9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0480" tIns="30480" rIns="30480" bIns="304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GP創英角ｺﾞｼｯｸUB"/>
                  <a:ea typeface="HGP創英角ｺﾞｼｯｸUB"/>
                </a:rPr>
                <a:t>活動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GP創英角ｺﾞｼｯｸUB"/>
                  <a:ea typeface="HGP創英角ｺﾞｼｯｸUB"/>
                </a:rPr>
                <a:t>アップロード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</p:txBody>
        </p:sp>
      </p:grpSp>
      <p:sp>
        <p:nvSpPr>
          <p:cNvPr id="15" name="AutoShape 25">
            <a:extLst>
              <a:ext uri="{FF2B5EF4-FFF2-40B4-BE49-F238E27FC236}">
                <a16:creationId xmlns:a16="http://schemas.microsoft.com/office/drawing/2014/main" id="{4DF73BDC-F773-C947-9E5C-B67BE74D0A30}"/>
              </a:ext>
            </a:extLst>
          </p:cNvPr>
          <p:cNvSpPr>
            <a:spLocks noChangeArrowheads="1"/>
          </p:cNvSpPr>
          <p:nvPr/>
        </p:nvSpPr>
        <p:spPr bwMode="auto">
          <a:xfrm rot="11485932">
            <a:off x="7064635" y="2416455"/>
            <a:ext cx="1667383" cy="49487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28879F"/>
              </a:gs>
              <a:gs pos="79999">
                <a:srgbClr val="35B0D1"/>
              </a:gs>
              <a:gs pos="100000">
                <a:srgbClr val="31B3D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4EEA9D9-7941-E345-B6B2-A9E78F1B8178}"/>
              </a:ext>
            </a:extLst>
          </p:cNvPr>
          <p:cNvGrpSpPr/>
          <p:nvPr/>
        </p:nvGrpSpPr>
        <p:grpSpPr>
          <a:xfrm>
            <a:off x="9122380" y="2351903"/>
            <a:ext cx="1215481" cy="972465"/>
            <a:chOff x="2225039" y="4491256"/>
            <a:chExt cx="1215481" cy="972465"/>
          </a:xfrm>
        </p:grpSpPr>
        <p:sp>
          <p:nvSpPr>
            <p:cNvPr id="16" name="AutoShape 26">
              <a:extLst>
                <a:ext uri="{FF2B5EF4-FFF2-40B4-BE49-F238E27FC236}">
                  <a16:creationId xmlns:a16="http://schemas.microsoft.com/office/drawing/2014/main" id="{075783EF-B84C-9F4D-A788-8BCFEB747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039" y="4491256"/>
              <a:ext cx="1215481" cy="972465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28879F"/>
                </a:gs>
                <a:gs pos="79999">
                  <a:srgbClr val="35B0D1"/>
                </a:gs>
                <a:gs pos="100000">
                  <a:srgbClr val="31B3D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69D35B93-3963-0C4B-A9C4-D3EE469D3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520" y="4519739"/>
              <a:ext cx="1158520" cy="9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0480" tIns="30480" rIns="30480" bIns="304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GP創英角ｺﾞｼｯｸUB"/>
                  <a:ea typeface="HGP創英角ｺﾞｼｯｸUB"/>
                </a:rPr>
                <a:t>通知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</p:txBody>
        </p:sp>
      </p:grpSp>
      <p:sp>
        <p:nvSpPr>
          <p:cNvPr id="18" name="AutoShape 28">
            <a:extLst>
              <a:ext uri="{FF2B5EF4-FFF2-40B4-BE49-F238E27FC236}">
                <a16:creationId xmlns:a16="http://schemas.microsoft.com/office/drawing/2014/main" id="{2044E85D-F291-BF4F-AA47-B07E15B58E6E}"/>
              </a:ext>
            </a:extLst>
          </p:cNvPr>
          <p:cNvSpPr>
            <a:spLocks noChangeArrowheads="1"/>
          </p:cNvSpPr>
          <p:nvPr/>
        </p:nvSpPr>
        <p:spPr bwMode="auto">
          <a:xfrm rot="12368985">
            <a:off x="6406972" y="4424184"/>
            <a:ext cx="1667247" cy="494915"/>
          </a:xfrm>
          <a:prstGeom prst="leftArrow">
            <a:avLst>
              <a:gd name="adj1" fmla="val 60000"/>
              <a:gd name="adj2" fmla="val 49990"/>
            </a:avLst>
          </a:prstGeom>
          <a:gradFill rotWithShape="0">
            <a:gsLst>
              <a:gs pos="0">
                <a:srgbClr val="C96C1E"/>
              </a:gs>
              <a:gs pos="79999">
                <a:srgbClr val="FF8F31"/>
              </a:gs>
              <a:gs pos="100000">
                <a:srgbClr val="FF8F33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D8DA456-B103-A64A-A101-926ACF7D3341}"/>
              </a:ext>
            </a:extLst>
          </p:cNvPr>
          <p:cNvGrpSpPr/>
          <p:nvPr/>
        </p:nvGrpSpPr>
        <p:grpSpPr>
          <a:xfrm>
            <a:off x="9128943" y="5087083"/>
            <a:ext cx="1215481" cy="972465"/>
            <a:chOff x="721670" y="4725144"/>
            <a:chExt cx="1215481" cy="972465"/>
          </a:xfrm>
        </p:grpSpPr>
        <p:sp>
          <p:nvSpPr>
            <p:cNvPr id="19" name="AutoShape 29">
              <a:extLst>
                <a:ext uri="{FF2B5EF4-FFF2-40B4-BE49-F238E27FC236}">
                  <a16:creationId xmlns:a16="http://schemas.microsoft.com/office/drawing/2014/main" id="{4A477BB6-ED42-0343-BD9C-697D60C5C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70" y="4725144"/>
              <a:ext cx="1215481" cy="972465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C96C1E"/>
                </a:gs>
                <a:gs pos="79999">
                  <a:srgbClr val="FF8F31"/>
                </a:gs>
                <a:gs pos="100000">
                  <a:srgbClr val="FF8F33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A872BE96-8B3C-7E41-9EA7-52B617819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50" y="4753627"/>
              <a:ext cx="1158520" cy="91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0480" tIns="30480" rIns="30480" bIns="3048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GP創英角ｺﾞｼｯｸUB"/>
                  <a:ea typeface="HGP創英角ｺﾞｼｯｸUB"/>
                </a:rPr>
                <a:t>技術議論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/>
              </a:endParaRPr>
            </a:p>
          </p:txBody>
        </p:sp>
      </p:grpSp>
      <p:pic>
        <p:nvPicPr>
          <p:cNvPr id="27" name="Picture 3">
            <a:extLst>
              <a:ext uri="{FF2B5EF4-FFF2-40B4-BE49-F238E27FC236}">
                <a16:creationId xmlns:a16="http://schemas.microsoft.com/office/drawing/2014/main" id="{0CFCB4DE-25DD-7948-AA3E-41B9A8DD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4" y="4263227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3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D8BE6D4D-247F-1F42-B993-195F225C3691}"/>
              </a:ext>
            </a:extLst>
          </p:cNvPr>
          <p:cNvSpPr txBox="1">
            <a:spLocks/>
          </p:cNvSpPr>
          <p:nvPr/>
        </p:nvSpPr>
        <p:spPr>
          <a:xfrm>
            <a:off x="107504" y="146575"/>
            <a:ext cx="3755454" cy="4953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レイアウト＆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機能詳細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AB74CE3-BF1E-BF43-9A66-C21A88CB60C9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30F2F3-ED79-5D44-AD66-AE2A2A2B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05" y="994318"/>
            <a:ext cx="19907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8B156-0058-B44E-92D8-40E6BD01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43" y="3246980"/>
            <a:ext cx="194468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7">
            <a:extLst>
              <a:ext uri="{FF2B5EF4-FFF2-40B4-BE49-F238E27FC236}">
                <a16:creationId xmlns:a16="http://schemas.microsoft.com/office/drawing/2014/main" id="{5173CC77-08B4-0349-BF1D-1C0DA8E1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05" y="1488030"/>
            <a:ext cx="1701800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補足要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70A7071-7BD0-BE4C-93D1-69F24109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97826"/>
              </p:ext>
            </p:extLst>
          </p:nvPr>
        </p:nvGraphicFramePr>
        <p:xfrm>
          <a:off x="4583038" y="836712"/>
          <a:ext cx="7056783" cy="5796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445">
                  <a:extLst>
                    <a:ext uri="{9D8B030D-6E8A-4147-A177-3AD203B41FA5}">
                      <a16:colId xmlns:a16="http://schemas.microsoft.com/office/drawing/2014/main" val="1787624248"/>
                    </a:ext>
                  </a:extLst>
                </a:gridCol>
                <a:gridCol w="904445">
                  <a:extLst>
                    <a:ext uri="{9D8B030D-6E8A-4147-A177-3AD203B41FA5}">
                      <a16:colId xmlns:a16="http://schemas.microsoft.com/office/drawing/2014/main" val="4037166415"/>
                    </a:ext>
                  </a:extLst>
                </a:gridCol>
                <a:gridCol w="1133006">
                  <a:extLst>
                    <a:ext uri="{9D8B030D-6E8A-4147-A177-3AD203B41FA5}">
                      <a16:colId xmlns:a16="http://schemas.microsoft.com/office/drawing/2014/main" val="2707974334"/>
                    </a:ext>
                  </a:extLst>
                </a:gridCol>
                <a:gridCol w="980876">
                  <a:extLst>
                    <a:ext uri="{9D8B030D-6E8A-4147-A177-3AD203B41FA5}">
                      <a16:colId xmlns:a16="http://schemas.microsoft.com/office/drawing/2014/main" val="3892373935"/>
                    </a:ext>
                  </a:extLst>
                </a:gridCol>
                <a:gridCol w="757748">
                  <a:extLst>
                    <a:ext uri="{9D8B030D-6E8A-4147-A177-3AD203B41FA5}">
                      <a16:colId xmlns:a16="http://schemas.microsoft.com/office/drawing/2014/main" val="177552218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82885271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411678191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highcreate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会社情報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事業内容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採用情報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社員心声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お問い合わせ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アクセス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77942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3161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79103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350927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会社概要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23841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84307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67584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73411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0684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7843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94403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経営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理念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8006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891142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1455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546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30084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80710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38402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代表挨拶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76617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810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9671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7031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11510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80774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6758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アクセス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4336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3183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8240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3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9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  <p:bldP spid="6" grpId="1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D8BE6D4D-247F-1F42-B993-195F225C3691}"/>
              </a:ext>
            </a:extLst>
          </p:cNvPr>
          <p:cNvSpPr txBox="1">
            <a:spLocks/>
          </p:cNvSpPr>
          <p:nvPr/>
        </p:nvSpPr>
        <p:spPr>
          <a:xfrm>
            <a:off x="107504" y="146575"/>
            <a:ext cx="3755454" cy="4953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レイアウト＆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機能詳細</a:t>
            </a:r>
            <a:endParaRPr lang="ja-JP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AB74CE3-BF1E-BF43-9A66-C21A88CB60C9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30F2F3-ED79-5D44-AD66-AE2A2A2B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05" y="994318"/>
            <a:ext cx="19907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8B156-0058-B44E-92D8-40E6BD01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43" y="3246980"/>
            <a:ext cx="194468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7">
            <a:extLst>
              <a:ext uri="{FF2B5EF4-FFF2-40B4-BE49-F238E27FC236}">
                <a16:creationId xmlns:a16="http://schemas.microsoft.com/office/drawing/2014/main" id="{5173CC77-08B4-0349-BF1D-1C0DA8E1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05" y="1488030"/>
            <a:ext cx="1701800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補足要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70A7071-7BD0-BE4C-93D1-69F24109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03447"/>
              </p:ext>
            </p:extLst>
          </p:nvPr>
        </p:nvGraphicFramePr>
        <p:xfrm>
          <a:off x="4583036" y="1176788"/>
          <a:ext cx="5267651" cy="1892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445">
                  <a:extLst>
                    <a:ext uri="{9D8B030D-6E8A-4147-A177-3AD203B41FA5}">
                      <a16:colId xmlns:a16="http://schemas.microsoft.com/office/drawing/2014/main" val="1787624248"/>
                    </a:ext>
                  </a:extLst>
                </a:gridCol>
                <a:gridCol w="904445">
                  <a:extLst>
                    <a:ext uri="{9D8B030D-6E8A-4147-A177-3AD203B41FA5}">
                      <a16:colId xmlns:a16="http://schemas.microsoft.com/office/drawing/2014/main" val="4037166415"/>
                    </a:ext>
                  </a:extLst>
                </a:gridCol>
                <a:gridCol w="1133006">
                  <a:extLst>
                    <a:ext uri="{9D8B030D-6E8A-4147-A177-3AD203B41FA5}">
                      <a16:colId xmlns:a16="http://schemas.microsoft.com/office/drawing/2014/main" val="2707974334"/>
                    </a:ext>
                  </a:extLst>
                </a:gridCol>
                <a:gridCol w="1234568">
                  <a:extLst>
                    <a:ext uri="{9D8B030D-6E8A-4147-A177-3AD203B41FA5}">
                      <a16:colId xmlns:a16="http://schemas.microsoft.com/office/drawing/2014/main" val="3892373935"/>
                    </a:ext>
                  </a:extLst>
                </a:gridCol>
                <a:gridCol w="1091187">
                  <a:extLst>
                    <a:ext uri="{9D8B030D-6E8A-4147-A177-3AD203B41FA5}">
                      <a16:colId xmlns:a16="http://schemas.microsoft.com/office/drawing/2014/main" val="177552218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highcreate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ログイン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77942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3161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79103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Username: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350927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23841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Password: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4336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3183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8240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3748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ECB08A8-F795-6F4F-9AE3-D594DE5A6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21831"/>
              </p:ext>
            </p:extLst>
          </p:nvPr>
        </p:nvGraphicFramePr>
        <p:xfrm>
          <a:off x="4583037" y="4437112"/>
          <a:ext cx="5267651" cy="181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445">
                  <a:extLst>
                    <a:ext uri="{9D8B030D-6E8A-4147-A177-3AD203B41FA5}">
                      <a16:colId xmlns:a16="http://schemas.microsoft.com/office/drawing/2014/main" val="1787624248"/>
                    </a:ext>
                  </a:extLst>
                </a:gridCol>
                <a:gridCol w="904445">
                  <a:extLst>
                    <a:ext uri="{9D8B030D-6E8A-4147-A177-3AD203B41FA5}">
                      <a16:colId xmlns:a16="http://schemas.microsoft.com/office/drawing/2014/main" val="4037166415"/>
                    </a:ext>
                  </a:extLst>
                </a:gridCol>
                <a:gridCol w="1133006">
                  <a:extLst>
                    <a:ext uri="{9D8B030D-6E8A-4147-A177-3AD203B41FA5}">
                      <a16:colId xmlns:a16="http://schemas.microsoft.com/office/drawing/2014/main" val="2707974334"/>
                    </a:ext>
                  </a:extLst>
                </a:gridCol>
                <a:gridCol w="1234568">
                  <a:extLst>
                    <a:ext uri="{9D8B030D-6E8A-4147-A177-3AD203B41FA5}">
                      <a16:colId xmlns:a16="http://schemas.microsoft.com/office/drawing/2014/main" val="3892373935"/>
                    </a:ext>
                  </a:extLst>
                </a:gridCol>
                <a:gridCol w="1091187">
                  <a:extLst>
                    <a:ext uri="{9D8B030D-6E8A-4147-A177-3AD203B41FA5}">
                      <a16:colId xmlns:a16="http://schemas.microsoft.com/office/drawing/2014/main" val="177552218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highcreate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勤務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通知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活動アップロード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技術論議</a:t>
                      </a: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77942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31615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79103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350927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23841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4336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31836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82409"/>
                  </a:ext>
                </a:extLst>
              </a:tr>
              <a:tr h="1993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3" marR="7033" marT="703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37487"/>
                  </a:ext>
                </a:extLst>
              </a:tr>
            </a:tbl>
          </a:graphicData>
        </a:graphic>
      </p:graphicFrame>
      <p:sp>
        <p:nvSpPr>
          <p:cNvPr id="9" name="下箭头 8">
            <a:extLst>
              <a:ext uri="{FF2B5EF4-FFF2-40B4-BE49-F238E27FC236}">
                <a16:creationId xmlns:a16="http://schemas.microsoft.com/office/drawing/2014/main" id="{5ABF51BA-1CBA-B046-B640-2EF67D1FDF78}"/>
              </a:ext>
            </a:extLst>
          </p:cNvPr>
          <p:cNvSpPr/>
          <p:nvPr/>
        </p:nvSpPr>
        <p:spPr>
          <a:xfrm>
            <a:off x="5951190" y="3285140"/>
            <a:ext cx="2380963" cy="936104"/>
          </a:xfrm>
          <a:prstGeom prst="downArrow">
            <a:avLst/>
          </a:prstGeom>
          <a:solidFill>
            <a:srgbClr val="D92727"/>
          </a:solidFill>
          <a:ln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97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  <p:bldP spid="6" grpId="1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BA3327-5C5A-F34F-9689-F63522A23E63}"/>
              </a:ext>
            </a:extLst>
          </p:cNvPr>
          <p:cNvSpPr txBox="1"/>
          <p:nvPr/>
        </p:nvSpPr>
        <p:spPr>
          <a:xfrm>
            <a:off x="179513" y="44624"/>
            <a:ext cx="2031325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システム構成</a:t>
            </a:r>
          </a:p>
        </p:txBody>
      </p:sp>
      <p:sp>
        <p:nvSpPr>
          <p:cNvPr id="3" name="矩形 2">
            <a:hlinkClick r:id="rId2"/>
            <a:extLst>
              <a:ext uri="{FF2B5EF4-FFF2-40B4-BE49-F238E27FC236}">
                <a16:creationId xmlns:a16="http://schemas.microsoft.com/office/drawing/2014/main" id="{72B1B8CB-838A-6045-A5C6-B2AD4AA00B24}"/>
              </a:ext>
            </a:extLst>
          </p:cNvPr>
          <p:cNvSpPr/>
          <p:nvPr/>
        </p:nvSpPr>
        <p:spPr>
          <a:xfrm>
            <a:off x="0" y="806093"/>
            <a:ext cx="12192000" cy="25487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>
            <a:hlinkClick r:id="rId2"/>
            <a:extLst>
              <a:ext uri="{FF2B5EF4-FFF2-40B4-BE49-F238E27FC236}">
                <a16:creationId xmlns:a16="http://schemas.microsoft.com/office/drawing/2014/main" id="{70536403-0E6A-E842-BC29-213EDCF93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8041"/>
            <a:ext cx="12192000" cy="23368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9345368-5DC7-194A-B9F4-E7B10611DAE9}"/>
              </a:ext>
            </a:extLst>
          </p:cNvPr>
          <p:cNvGrpSpPr/>
          <p:nvPr/>
        </p:nvGrpSpPr>
        <p:grpSpPr>
          <a:xfrm>
            <a:off x="771118" y="3467880"/>
            <a:ext cx="3407342" cy="788375"/>
            <a:chOff x="885418" y="4040243"/>
            <a:chExt cx="3407342" cy="788375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D796D90A-37D2-4840-AAE3-2D1E5977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8" y="4182799"/>
              <a:ext cx="466892" cy="468738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TextBox 34">
              <a:extLst>
                <a:ext uri="{FF2B5EF4-FFF2-40B4-BE49-F238E27FC236}">
                  <a16:creationId xmlns:a16="http://schemas.microsoft.com/office/drawing/2014/main" id="{9A6B3B9B-8F03-2A42-96C4-7DAD33AFBFDD}"/>
                </a:ext>
              </a:extLst>
            </p:cNvPr>
            <p:cNvSpPr txBox="1"/>
            <p:nvPr/>
          </p:nvSpPr>
          <p:spPr>
            <a:xfrm>
              <a:off x="1413109" y="4040243"/>
              <a:ext cx="178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OS:</a:t>
              </a:r>
              <a:endParaRPr lang="zh-CN" altLang="en-US" b="1" dirty="0">
                <a:solidFill>
                  <a:schemeClr val="tx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E4D9323-9EC6-BC4A-B16A-35D487BDF319}"/>
                </a:ext>
              </a:extLst>
            </p:cNvPr>
            <p:cNvSpPr/>
            <p:nvPr/>
          </p:nvSpPr>
          <p:spPr>
            <a:xfrm>
              <a:off x="1413109" y="4366953"/>
              <a:ext cx="2879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Windows 10/Mac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BDE6E23-FFDF-4643-8CB4-A33D92ACA115}"/>
              </a:ext>
            </a:extLst>
          </p:cNvPr>
          <p:cNvGrpSpPr/>
          <p:nvPr/>
        </p:nvGrpSpPr>
        <p:grpSpPr>
          <a:xfrm>
            <a:off x="4417978" y="3467880"/>
            <a:ext cx="3334472" cy="1250040"/>
            <a:chOff x="4532278" y="4062109"/>
            <a:chExt cx="3334472" cy="12500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67ADB9-E828-E547-9155-13114915D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278" y="4214187"/>
              <a:ext cx="466892" cy="468738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4E8A1EAC-6917-F343-B2D6-A10AE368FE2C}"/>
                </a:ext>
              </a:extLst>
            </p:cNvPr>
            <p:cNvSpPr txBox="1"/>
            <p:nvPr/>
          </p:nvSpPr>
          <p:spPr>
            <a:xfrm>
              <a:off x="5071627" y="4062109"/>
              <a:ext cx="178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開発言語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5841D1-862D-D84F-B85A-EBCDAD2368FD}"/>
                </a:ext>
              </a:extLst>
            </p:cNvPr>
            <p:cNvSpPr/>
            <p:nvPr/>
          </p:nvSpPr>
          <p:spPr>
            <a:xfrm>
              <a:off x="5071628" y="4388819"/>
              <a:ext cx="27951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Python 3.x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endParaRPr lang="en-US" altLang="zh-CN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ja-JP" b="1" dirty="0" err="1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Angular.js</a:t>
              </a:r>
              <a:r>
                <a:rPr lang="ja-JP" altLang="en-US" b="1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endParaRPr lang="en-US" altLang="ja-JP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BC7C5F-2D96-D54C-B89D-B16441CF2FDD}"/>
              </a:ext>
            </a:extLst>
          </p:cNvPr>
          <p:cNvGrpSpPr/>
          <p:nvPr/>
        </p:nvGrpSpPr>
        <p:grpSpPr>
          <a:xfrm>
            <a:off x="8220725" y="3467880"/>
            <a:ext cx="3334472" cy="1157707"/>
            <a:chOff x="8335025" y="4141704"/>
            <a:chExt cx="3334472" cy="1157707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C01D7E45-C8CD-C445-A044-EFFBB444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025" y="4293782"/>
              <a:ext cx="466892" cy="468738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DE6B6E28-8D89-DA41-B1D6-8F3C867EAD52}"/>
                </a:ext>
              </a:extLst>
            </p:cNvPr>
            <p:cNvSpPr txBox="1"/>
            <p:nvPr/>
          </p:nvSpPr>
          <p:spPr>
            <a:xfrm>
              <a:off x="8874374" y="4141704"/>
              <a:ext cx="178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データベース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DDE2F1-5271-A141-9D64-695F06EBF144}"/>
                </a:ext>
              </a:extLst>
            </p:cNvPr>
            <p:cNvSpPr/>
            <p:nvPr/>
          </p:nvSpPr>
          <p:spPr>
            <a:xfrm>
              <a:off x="8874375" y="4468414"/>
              <a:ext cx="27951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python</a:t>
              </a:r>
              <a:r>
                <a:rPr lang="zh-CN" altLang="en-US" sz="2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</a:t>
              </a:r>
              <a:r>
                <a:rPr lang="ja-JP" altLang="en-US" sz="2400" b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で</a:t>
              </a:r>
              <a:r>
                <a:rPr lang="en-US" altLang="ja-JP" sz="2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sqlite3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5CBF99A-C136-D743-BFBA-D47D3108DE85}"/>
              </a:ext>
            </a:extLst>
          </p:cNvPr>
          <p:cNvGrpSpPr/>
          <p:nvPr/>
        </p:nvGrpSpPr>
        <p:grpSpPr>
          <a:xfrm>
            <a:off x="4417978" y="5025798"/>
            <a:ext cx="3334472" cy="1342373"/>
            <a:chOff x="4532278" y="5127388"/>
            <a:chExt cx="3334472" cy="1342373"/>
          </a:xfrm>
        </p:grpSpPr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4FF165AE-EFFD-4A41-9356-A873E8A59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278" y="5279466"/>
              <a:ext cx="466892" cy="468738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34">
              <a:extLst>
                <a:ext uri="{FF2B5EF4-FFF2-40B4-BE49-F238E27FC236}">
                  <a16:creationId xmlns:a16="http://schemas.microsoft.com/office/drawing/2014/main" id="{BA689B36-34F4-7747-9FF6-86E5D217F250}"/>
                </a:ext>
              </a:extLst>
            </p:cNvPr>
            <p:cNvSpPr txBox="1"/>
            <p:nvPr/>
          </p:nvSpPr>
          <p:spPr>
            <a:xfrm>
              <a:off x="5071627" y="5127388"/>
              <a:ext cx="178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開発</a:t>
              </a:r>
              <a:r>
                <a:rPr lang="en-US" altLang="zh-CN" b="1" dirty="0">
                  <a:solidFill>
                    <a:schemeClr val="tx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IDE</a:t>
              </a:r>
              <a:endParaRPr lang="zh-CN" altLang="en-US" b="1" dirty="0">
                <a:solidFill>
                  <a:schemeClr val="tx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F53A8EA-03E8-E64D-AC73-5F4A0895A46F}"/>
                </a:ext>
              </a:extLst>
            </p:cNvPr>
            <p:cNvSpPr/>
            <p:nvPr/>
          </p:nvSpPr>
          <p:spPr>
            <a:xfrm>
              <a:off x="5071628" y="5454098"/>
              <a:ext cx="27951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PyCharm Professional Edition Free trial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7EF407-067A-FA48-96A3-FE1EDAE6BC1D}"/>
              </a:ext>
            </a:extLst>
          </p:cNvPr>
          <p:cNvGrpSpPr/>
          <p:nvPr/>
        </p:nvGrpSpPr>
        <p:grpSpPr>
          <a:xfrm>
            <a:off x="771118" y="5118131"/>
            <a:ext cx="3322814" cy="726820"/>
            <a:chOff x="885418" y="5105522"/>
            <a:chExt cx="3322814" cy="726820"/>
          </a:xfrm>
        </p:grpSpPr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3FCD0919-8D2E-6D45-AA11-1088DC789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8" y="5248078"/>
              <a:ext cx="466892" cy="468738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TextBox 34">
              <a:extLst>
                <a:ext uri="{FF2B5EF4-FFF2-40B4-BE49-F238E27FC236}">
                  <a16:creationId xmlns:a16="http://schemas.microsoft.com/office/drawing/2014/main" id="{0F01BF34-68D9-2E44-B988-79C3D32C132D}"/>
                </a:ext>
              </a:extLst>
            </p:cNvPr>
            <p:cNvSpPr txBox="1"/>
            <p:nvPr/>
          </p:nvSpPr>
          <p:spPr>
            <a:xfrm>
              <a:off x="1413109" y="5105522"/>
              <a:ext cx="178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フレームワーク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B3E19B-A12D-404C-97B9-F1E2EB00E574}"/>
                </a:ext>
              </a:extLst>
            </p:cNvPr>
            <p:cNvSpPr/>
            <p:nvPr/>
          </p:nvSpPr>
          <p:spPr>
            <a:xfrm>
              <a:off x="1413110" y="5432232"/>
              <a:ext cx="279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Django</a:t>
              </a:r>
              <a:r>
                <a:rPr lang="ja-JP" altLang="en-US" sz="2000" b="1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（ジャンゴ）</a:t>
              </a:r>
              <a:endParaRPr lang="en-US" altLang="ja-JP" sz="20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62A9D6C-FAB2-9549-B483-D2CC86AA58F0}"/>
              </a:ext>
            </a:extLst>
          </p:cNvPr>
          <p:cNvGrpSpPr/>
          <p:nvPr/>
        </p:nvGrpSpPr>
        <p:grpSpPr>
          <a:xfrm>
            <a:off x="8220725" y="5118131"/>
            <a:ext cx="3334472" cy="788375"/>
            <a:chOff x="8335025" y="5206983"/>
            <a:chExt cx="3334472" cy="788375"/>
          </a:xfrm>
        </p:grpSpPr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2FBD52E9-419D-BC48-A4BE-80C049F8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025" y="5359061"/>
              <a:ext cx="466892" cy="468738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TextBox 34">
              <a:extLst>
                <a:ext uri="{FF2B5EF4-FFF2-40B4-BE49-F238E27FC236}">
                  <a16:creationId xmlns:a16="http://schemas.microsoft.com/office/drawing/2014/main" id="{7C024535-7AC2-644F-BB56-F10244179CE5}"/>
                </a:ext>
              </a:extLst>
            </p:cNvPr>
            <p:cNvSpPr txBox="1"/>
            <p:nvPr/>
          </p:nvSpPr>
          <p:spPr>
            <a:xfrm>
              <a:off x="8874373" y="5206983"/>
              <a:ext cx="2305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プロジェクト管理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B467FEE-004C-0E47-99F5-EE5F723C5EE4}"/>
                </a:ext>
              </a:extLst>
            </p:cNvPr>
            <p:cNvSpPr/>
            <p:nvPr/>
          </p:nvSpPr>
          <p:spPr>
            <a:xfrm>
              <a:off x="8874375" y="5533693"/>
              <a:ext cx="2795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GitHub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F8BE041-F505-6A4A-ACE1-F961E19D86CA}"/>
              </a:ext>
            </a:extLst>
          </p:cNvPr>
          <p:cNvCxnSpPr>
            <a:cxnSpLocks/>
          </p:cNvCxnSpPr>
          <p:nvPr/>
        </p:nvCxnSpPr>
        <p:spPr>
          <a:xfrm>
            <a:off x="179513" y="645580"/>
            <a:ext cx="1182198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716EE77-A477-8240-A989-77E0B9BC8103}"/>
              </a:ext>
            </a:extLst>
          </p:cNvPr>
          <p:cNvSpPr/>
          <p:nvPr/>
        </p:nvSpPr>
        <p:spPr>
          <a:xfrm>
            <a:off x="771117" y="3696102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  <a:endParaRPr kumimoji="1" lang="zh-CN" altLang="en-US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EA2FB3-6930-A545-AE56-8E2C05BF04B9}"/>
              </a:ext>
            </a:extLst>
          </p:cNvPr>
          <p:cNvSpPr/>
          <p:nvPr/>
        </p:nvSpPr>
        <p:spPr>
          <a:xfrm>
            <a:off x="4428400" y="3707724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開発言語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CD3173-2567-BE49-8EB3-AF0E5A5F119B}"/>
              </a:ext>
            </a:extLst>
          </p:cNvPr>
          <p:cNvSpPr/>
          <p:nvPr/>
        </p:nvSpPr>
        <p:spPr>
          <a:xfrm>
            <a:off x="8220724" y="3717246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endParaRPr kumimoji="1" lang="zh-CN" altLang="en-US" sz="140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CE5138-3062-164F-B362-58D6B3FDF262}"/>
              </a:ext>
            </a:extLst>
          </p:cNvPr>
          <p:cNvSpPr/>
          <p:nvPr/>
        </p:nvSpPr>
        <p:spPr>
          <a:xfrm>
            <a:off x="781807" y="5340089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FW</a:t>
            </a:r>
            <a:endParaRPr kumimoji="1" lang="zh-CN" altLang="en-US" sz="1200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00C56DB-F022-7347-99DC-A8B54C72E1FA}"/>
              </a:ext>
            </a:extLst>
          </p:cNvPr>
          <p:cNvSpPr/>
          <p:nvPr/>
        </p:nvSpPr>
        <p:spPr>
          <a:xfrm>
            <a:off x="4417977" y="5285048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IDE</a:t>
            </a:r>
            <a:endParaRPr kumimoji="1" lang="zh-CN" altLang="en-US" sz="120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6A5C92-ACCF-F148-9987-0BB0B992D023}"/>
              </a:ext>
            </a:extLst>
          </p:cNvPr>
          <p:cNvSpPr/>
          <p:nvPr/>
        </p:nvSpPr>
        <p:spPr>
          <a:xfrm>
            <a:off x="8231147" y="5367497"/>
            <a:ext cx="446048" cy="27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51339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PT2"/>
</p:tagLst>
</file>

<file path=ppt/theme/theme1.xml><?xml version="1.0" encoding="utf-8"?>
<a:theme xmlns:a="http://schemas.openxmlformats.org/drawingml/2006/main" name="第一PPT，www.1ppt.com 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１１１" id="{AD114F91-8C15-CE4C-9803-00CDB0B4892D}" vid="{92E19E26-D78E-C045-9318-171F6402C1C9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26575</TotalTime>
  <Words>569</Words>
  <Application>Microsoft Macintosh PowerPoint</Application>
  <PresentationFormat>自定义</PresentationFormat>
  <Paragraphs>289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等线</vt:lpstr>
      <vt:lpstr>方正超粗黑简体</vt:lpstr>
      <vt:lpstr>宋体</vt:lpstr>
      <vt:lpstr>微软雅黑</vt:lpstr>
      <vt:lpstr>微软雅黑</vt:lpstr>
      <vt:lpstr>Batang</vt:lpstr>
      <vt:lpstr>Heiti SC Light</vt:lpstr>
      <vt:lpstr>HGP創英角ｺﾞｼｯｸUB</vt:lpstr>
      <vt:lpstr>HG創英角ｺﾞｼｯｸUB</vt:lpstr>
      <vt:lpstr>ＭＳ Ｐゴシック</vt:lpstr>
      <vt:lpstr>Arial</vt:lpstr>
      <vt:lpstr>Calibri</vt:lpstr>
      <vt:lpstr>Impact</vt:lpstr>
      <vt:lpstr>Tahoma</vt:lpstr>
      <vt:lpstr>Wingdings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プロジェクト体制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企业简介</dc:title>
  <dc:creator>第一PPT</dc:creator>
  <cp:keywords>www.1ppt.com</cp:keywords>
  <cp:lastModifiedBy>DONG JUNHUI</cp:lastModifiedBy>
  <cp:revision>258</cp:revision>
  <dcterms:created xsi:type="dcterms:W3CDTF">2015-09-12T03:56:43Z</dcterms:created>
  <dcterms:modified xsi:type="dcterms:W3CDTF">2019-06-30T04:52:26Z</dcterms:modified>
</cp:coreProperties>
</file>