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25D50-037A-4150-B892-F87C63A17878}" v="367" dt="2023-12-15T10:16:34.651"/>
    <p1510:client id="{833E5A1F-2F23-4009-A644-D54E15396C46}" v="1017" dt="2023-12-15T10:18:25.430"/>
    <p1510:client id="{89514790-007F-4812-AE83-0AF258DDE594}" v="21" dt="2023-12-15T10:17:06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sniqi Elion" userId="857f8377-6dbe-4852-98f8-6f907e234bfd" providerId="ADAL" clId="{2F125D50-037A-4150-B892-F87C63A17878}"/>
    <pc:docChg chg="undo custSel addSld modSld sldOrd">
      <pc:chgData name="Krasniqi Elion" userId="857f8377-6dbe-4852-98f8-6f907e234bfd" providerId="ADAL" clId="{2F125D50-037A-4150-B892-F87C63A17878}" dt="2023-12-15T10:16:34.651" v="366" actId="20577"/>
      <pc:docMkLst>
        <pc:docMk/>
      </pc:docMkLst>
      <pc:sldChg chg="addSp delSp modSp mod setBg addAnim modAnim">
        <pc:chgData name="Krasniqi Elion" userId="857f8377-6dbe-4852-98f8-6f907e234bfd" providerId="ADAL" clId="{2F125D50-037A-4150-B892-F87C63A17878}" dt="2023-12-15T10:13:15.019" v="230" actId="20577"/>
        <pc:sldMkLst>
          <pc:docMk/>
          <pc:sldMk cId="663256495" sldId="256"/>
        </pc:sldMkLst>
        <pc:spChg chg="mod">
          <ac:chgData name="Krasniqi Elion" userId="857f8377-6dbe-4852-98f8-6f907e234bfd" providerId="ADAL" clId="{2F125D50-037A-4150-B892-F87C63A17878}" dt="2023-12-15T10:13:15.019" v="230" actId="20577"/>
          <ac:spMkLst>
            <pc:docMk/>
            <pc:sldMk cId="663256495" sldId="256"/>
            <ac:spMk id="2" creationId="{77384F95-F416-0589-D9CE-E402145D7DB2}"/>
          </ac:spMkLst>
        </pc:spChg>
        <pc:spChg chg="mod">
          <ac:chgData name="Krasniqi Elion" userId="857f8377-6dbe-4852-98f8-6f907e234bfd" providerId="ADAL" clId="{2F125D50-037A-4150-B892-F87C63A17878}" dt="2023-12-15T10:11:46.030" v="133" actId="1076"/>
          <ac:spMkLst>
            <pc:docMk/>
            <pc:sldMk cId="663256495" sldId="256"/>
            <ac:spMk id="3" creationId="{DE2E5D2C-B0D3-EEDB-A2EB-17537B08C4D7}"/>
          </ac:spMkLst>
        </pc:spChg>
        <pc:spChg chg="add del">
          <ac:chgData name="Krasniqi Elion" userId="857f8377-6dbe-4852-98f8-6f907e234bfd" providerId="ADAL" clId="{2F125D50-037A-4150-B892-F87C63A17878}" dt="2023-12-15T10:09:44.336" v="2" actId="26606"/>
          <ac:spMkLst>
            <pc:docMk/>
            <pc:sldMk cId="663256495" sldId="256"/>
            <ac:spMk id="1031" creationId="{C1DD1A8A-57D5-4A81-AD04-532B043C5611}"/>
          </ac:spMkLst>
        </pc:spChg>
        <pc:spChg chg="add del">
          <ac:chgData name="Krasniqi Elion" userId="857f8377-6dbe-4852-98f8-6f907e234bfd" providerId="ADAL" clId="{2F125D50-037A-4150-B892-F87C63A17878}" dt="2023-12-15T10:09:44.336" v="2" actId="26606"/>
          <ac:spMkLst>
            <pc:docMk/>
            <pc:sldMk cId="663256495" sldId="256"/>
            <ac:spMk id="1033" creationId="{007891EC-4501-44ED-A8C8-B11B6DB767AB}"/>
          </ac:spMkLst>
        </pc:spChg>
        <pc:spChg chg="add del">
          <ac:chgData name="Krasniqi Elion" userId="857f8377-6dbe-4852-98f8-6f907e234bfd" providerId="ADAL" clId="{2F125D50-037A-4150-B892-F87C63A17878}" dt="2023-12-15T10:10:14.851" v="12" actId="26606"/>
          <ac:spMkLst>
            <pc:docMk/>
            <pc:sldMk cId="663256495" sldId="256"/>
            <ac:spMk id="1037" creationId="{7DB3C429-F8DA-49B9-AF84-21996FCF78B5}"/>
          </ac:spMkLst>
        </pc:spChg>
        <pc:spChg chg="add del">
          <ac:chgData name="Krasniqi Elion" userId="857f8377-6dbe-4852-98f8-6f907e234bfd" providerId="ADAL" clId="{2F125D50-037A-4150-B892-F87C63A17878}" dt="2023-12-15T10:09:47.456" v="4" actId="26606"/>
          <ac:spMkLst>
            <pc:docMk/>
            <pc:sldMk cId="663256495" sldId="256"/>
            <ac:spMk id="1039" creationId="{A3363022-C969-41E9-8EB2-E4C94908C1FA}"/>
          </ac:spMkLst>
        </pc:spChg>
        <pc:spChg chg="add del">
          <ac:chgData name="Krasniqi Elion" userId="857f8377-6dbe-4852-98f8-6f907e234bfd" providerId="ADAL" clId="{2F125D50-037A-4150-B892-F87C63A17878}" dt="2023-12-15T10:09:47.456" v="4" actId="26606"/>
          <ac:spMkLst>
            <pc:docMk/>
            <pc:sldMk cId="663256495" sldId="256"/>
            <ac:spMk id="1040" creationId="{8D1AD6B3-BE88-4CEB-BA17-790657CC4729}"/>
          </ac:spMkLst>
        </pc:spChg>
        <pc:spChg chg="add del">
          <ac:chgData name="Krasniqi Elion" userId="857f8377-6dbe-4852-98f8-6f907e234bfd" providerId="ADAL" clId="{2F125D50-037A-4150-B892-F87C63A17878}" dt="2023-12-15T10:09:48.895" v="6" actId="26606"/>
          <ac:spMkLst>
            <pc:docMk/>
            <pc:sldMk cId="663256495" sldId="256"/>
            <ac:spMk id="1042" creationId="{6F828D28-8E09-41CC-8229-3070B5467A96}"/>
          </ac:spMkLst>
        </pc:spChg>
        <pc:spChg chg="add del">
          <ac:chgData name="Krasniqi Elion" userId="857f8377-6dbe-4852-98f8-6f907e234bfd" providerId="ADAL" clId="{2F125D50-037A-4150-B892-F87C63A17878}" dt="2023-12-15T10:09:48.895" v="6" actId="26606"/>
          <ac:spMkLst>
            <pc:docMk/>
            <pc:sldMk cId="663256495" sldId="256"/>
            <ac:spMk id="1043" creationId="{D5B012D8-7F27-4758-9AC6-C889B154BD73}"/>
          </ac:spMkLst>
        </pc:spChg>
        <pc:spChg chg="add del">
          <ac:chgData name="Krasniqi Elion" userId="857f8377-6dbe-4852-98f8-6f907e234bfd" providerId="ADAL" clId="{2F125D50-037A-4150-B892-F87C63A17878}" dt="2023-12-15T10:09:48.895" v="6" actId="26606"/>
          <ac:spMkLst>
            <pc:docMk/>
            <pc:sldMk cId="663256495" sldId="256"/>
            <ac:spMk id="1044" creationId="{4063B759-00FC-46D1-9898-8E8625268FAF}"/>
          </ac:spMkLst>
        </pc:spChg>
        <pc:spChg chg="add del">
          <ac:chgData name="Krasniqi Elion" userId="857f8377-6dbe-4852-98f8-6f907e234bfd" providerId="ADAL" clId="{2F125D50-037A-4150-B892-F87C63A17878}" dt="2023-12-15T10:09:56.285" v="8" actId="26606"/>
          <ac:spMkLst>
            <pc:docMk/>
            <pc:sldMk cId="663256495" sldId="256"/>
            <ac:spMk id="1046" creationId="{9B7AD9F6-8CE7-4299-8FC6-328F4DCD3FF9}"/>
          </ac:spMkLst>
        </pc:spChg>
        <pc:spChg chg="add del">
          <ac:chgData name="Krasniqi Elion" userId="857f8377-6dbe-4852-98f8-6f907e234bfd" providerId="ADAL" clId="{2F125D50-037A-4150-B892-F87C63A17878}" dt="2023-12-15T10:09:56.285" v="8" actId="26606"/>
          <ac:spMkLst>
            <pc:docMk/>
            <pc:sldMk cId="663256495" sldId="256"/>
            <ac:spMk id="1047" creationId="{F49775AF-8896-43EE-92C6-83497D6DC56F}"/>
          </ac:spMkLst>
        </pc:spChg>
        <pc:spChg chg="add del">
          <ac:chgData name="Krasniqi Elion" userId="857f8377-6dbe-4852-98f8-6f907e234bfd" providerId="ADAL" clId="{2F125D50-037A-4150-B892-F87C63A17878}" dt="2023-12-15T10:10:14.851" v="12" actId="26606"/>
          <ac:spMkLst>
            <pc:docMk/>
            <pc:sldMk cId="663256495" sldId="256"/>
            <ac:spMk id="1049" creationId="{8D0D6D3E-D7F9-4591-9CA9-DDF4DB1F73DA}"/>
          </ac:spMkLst>
        </pc:spChg>
        <pc:spChg chg="add del">
          <ac:chgData name="Krasniqi Elion" userId="857f8377-6dbe-4852-98f8-6f907e234bfd" providerId="ADAL" clId="{2F125D50-037A-4150-B892-F87C63A17878}" dt="2023-12-15T10:10:14.851" v="12" actId="26606"/>
          <ac:spMkLst>
            <pc:docMk/>
            <pc:sldMk cId="663256495" sldId="256"/>
            <ac:spMk id="1050" creationId="{C4C9F2B0-1044-46EB-8AEB-C3BFFDE6C2CC}"/>
          </ac:spMkLst>
        </pc:spChg>
        <pc:spChg chg="add del">
          <ac:chgData name="Krasniqi Elion" userId="857f8377-6dbe-4852-98f8-6f907e234bfd" providerId="ADAL" clId="{2F125D50-037A-4150-B892-F87C63A17878}" dt="2023-12-15T10:10:14.851" v="12" actId="26606"/>
          <ac:spMkLst>
            <pc:docMk/>
            <pc:sldMk cId="663256495" sldId="256"/>
            <ac:spMk id="1051" creationId="{D28B54C3-B57B-472A-B96E-1FCB67093DC2}"/>
          </ac:spMkLst>
        </pc:spChg>
        <pc:spChg chg="add del">
          <ac:chgData name="Krasniqi Elion" userId="857f8377-6dbe-4852-98f8-6f907e234bfd" providerId="ADAL" clId="{2F125D50-037A-4150-B892-F87C63A17878}" dt="2023-12-15T10:10:35.273" v="14" actId="26606"/>
          <ac:spMkLst>
            <pc:docMk/>
            <pc:sldMk cId="663256495" sldId="256"/>
            <ac:spMk id="1056" creationId="{A8384FB5-9ADC-4DDC-881B-597D56F5B15D}"/>
          </ac:spMkLst>
        </pc:spChg>
        <pc:spChg chg="add del">
          <ac:chgData name="Krasniqi Elion" userId="857f8377-6dbe-4852-98f8-6f907e234bfd" providerId="ADAL" clId="{2F125D50-037A-4150-B892-F87C63A17878}" dt="2023-12-15T10:10:35.273" v="14" actId="26606"/>
          <ac:spMkLst>
            <pc:docMk/>
            <pc:sldMk cId="663256495" sldId="256"/>
            <ac:spMk id="1058" creationId="{BC05CA36-AD6A-4ABF-9A05-52E5A143D2BB}"/>
          </ac:spMkLst>
        </pc:spChg>
        <pc:spChg chg="add del">
          <ac:chgData name="Krasniqi Elion" userId="857f8377-6dbe-4852-98f8-6f907e234bfd" providerId="ADAL" clId="{2F125D50-037A-4150-B892-F87C63A17878}" dt="2023-12-15T10:10:35.273" v="14" actId="26606"/>
          <ac:spMkLst>
            <pc:docMk/>
            <pc:sldMk cId="663256495" sldId="256"/>
            <ac:spMk id="1060" creationId="{D4331EE8-85A4-4588-8D9E-70E534D477DB}"/>
          </ac:spMkLst>
        </pc:spChg>
        <pc:spChg chg="add del">
          <ac:chgData name="Krasniqi Elion" userId="857f8377-6dbe-4852-98f8-6f907e234bfd" providerId="ADAL" clId="{2F125D50-037A-4150-B892-F87C63A17878}" dt="2023-12-15T10:10:35.273" v="14" actId="26606"/>
          <ac:spMkLst>
            <pc:docMk/>
            <pc:sldMk cId="663256495" sldId="256"/>
            <ac:spMk id="1062" creationId="{49D6C862-61CC-4B46-8080-96583D653BAB}"/>
          </ac:spMkLst>
        </pc:spChg>
        <pc:spChg chg="add del">
          <ac:chgData name="Krasniqi Elion" userId="857f8377-6dbe-4852-98f8-6f907e234bfd" providerId="ADAL" clId="{2F125D50-037A-4150-B892-F87C63A17878}" dt="2023-12-15T10:10:35.273" v="14" actId="26606"/>
          <ac:spMkLst>
            <pc:docMk/>
            <pc:sldMk cId="663256495" sldId="256"/>
            <ac:spMk id="1064" creationId="{E37EECFC-A684-4391-AE85-4CDAF5565F61}"/>
          </ac:spMkLst>
        </pc:spChg>
        <pc:grpChg chg="add del">
          <ac:chgData name="Krasniqi Elion" userId="857f8377-6dbe-4852-98f8-6f907e234bfd" providerId="ADAL" clId="{2F125D50-037A-4150-B892-F87C63A17878}" dt="2023-12-15T10:09:47.456" v="4" actId="26606"/>
          <ac:grpSpMkLst>
            <pc:docMk/>
            <pc:sldMk cId="663256495" sldId="256"/>
            <ac:grpSpMk id="1035" creationId="{89D1390B-7E13-4B4F-9CB2-391063412E54}"/>
          </ac:grpSpMkLst>
        </pc:grpChg>
        <pc:grpChg chg="add">
          <ac:chgData name="Krasniqi Elion" userId="857f8377-6dbe-4852-98f8-6f907e234bfd" providerId="ADAL" clId="{2F125D50-037A-4150-B892-F87C63A17878}" dt="2023-12-15T10:10:35.273" v="14" actId="26606"/>
          <ac:grpSpMkLst>
            <pc:docMk/>
            <pc:sldMk cId="663256495" sldId="256"/>
            <ac:grpSpMk id="1069" creationId="{CA16F22E-4716-CA29-1F53-4AAD52955EF1}"/>
          </ac:grpSpMkLst>
        </pc:grpChg>
        <pc:picChg chg="add mod ord">
          <ac:chgData name="Krasniqi Elion" userId="857f8377-6dbe-4852-98f8-6f907e234bfd" providerId="ADAL" clId="{2F125D50-037A-4150-B892-F87C63A17878}" dt="2023-12-15T10:10:35.273" v="14" actId="26606"/>
          <ac:picMkLst>
            <pc:docMk/>
            <pc:sldMk cId="663256495" sldId="256"/>
            <ac:picMk id="1026" creationId="{3D481D99-69BF-45D4-36B4-B450E4052FAD}"/>
          </ac:picMkLst>
        </pc:picChg>
      </pc:sldChg>
      <pc:sldChg chg="modSp mod">
        <pc:chgData name="Krasniqi Elion" userId="857f8377-6dbe-4852-98f8-6f907e234bfd" providerId="ADAL" clId="{2F125D50-037A-4150-B892-F87C63A17878}" dt="2023-12-15T10:13:27.622" v="258" actId="20577"/>
        <pc:sldMkLst>
          <pc:docMk/>
          <pc:sldMk cId="980266862" sldId="258"/>
        </pc:sldMkLst>
        <pc:spChg chg="mod">
          <ac:chgData name="Krasniqi Elion" userId="857f8377-6dbe-4852-98f8-6f907e234bfd" providerId="ADAL" clId="{2F125D50-037A-4150-B892-F87C63A17878}" dt="2023-12-15T10:13:27.622" v="258" actId="20577"/>
          <ac:spMkLst>
            <pc:docMk/>
            <pc:sldMk cId="980266862" sldId="258"/>
            <ac:spMk id="2" creationId="{3258E229-C486-D96C-FBBB-AC129B1FC8EE}"/>
          </ac:spMkLst>
        </pc:spChg>
      </pc:sldChg>
      <pc:sldChg chg="addSp modSp new mod ord">
        <pc:chgData name="Krasniqi Elion" userId="857f8377-6dbe-4852-98f8-6f907e234bfd" providerId="ADAL" clId="{2F125D50-037A-4150-B892-F87C63A17878}" dt="2023-12-15T10:16:34.651" v="366" actId="20577"/>
        <pc:sldMkLst>
          <pc:docMk/>
          <pc:sldMk cId="4100619207" sldId="260"/>
        </pc:sldMkLst>
        <pc:spChg chg="mod">
          <ac:chgData name="Krasniqi Elion" userId="857f8377-6dbe-4852-98f8-6f907e234bfd" providerId="ADAL" clId="{2F125D50-037A-4150-B892-F87C63A17878}" dt="2023-12-15T10:15:54.500" v="315" actId="14100"/>
          <ac:spMkLst>
            <pc:docMk/>
            <pc:sldMk cId="4100619207" sldId="260"/>
            <ac:spMk id="2" creationId="{303EFF36-1A3F-2040-A5A9-9E88B2D8FCDA}"/>
          </ac:spMkLst>
        </pc:spChg>
        <pc:spChg chg="mod">
          <ac:chgData name="Krasniqi Elion" userId="857f8377-6dbe-4852-98f8-6f907e234bfd" providerId="ADAL" clId="{2F125D50-037A-4150-B892-F87C63A17878}" dt="2023-12-15T10:16:34.651" v="366" actId="20577"/>
          <ac:spMkLst>
            <pc:docMk/>
            <pc:sldMk cId="4100619207" sldId="260"/>
            <ac:spMk id="3" creationId="{FE5318A0-B627-EE39-5D13-82124A74704B}"/>
          </ac:spMkLst>
        </pc:spChg>
        <pc:picChg chg="add">
          <ac:chgData name="Krasniqi Elion" userId="857f8377-6dbe-4852-98f8-6f907e234bfd" providerId="ADAL" clId="{2F125D50-037A-4150-B892-F87C63A17878}" dt="2023-12-15T10:15:07.756" v="314"/>
          <ac:picMkLst>
            <pc:docMk/>
            <pc:sldMk cId="4100619207" sldId="260"/>
            <ac:picMk id="2050" creationId="{949B8B60-BB81-DFD1-D032-47F8C107398A}"/>
          </ac:picMkLst>
        </pc:picChg>
      </pc:sldChg>
    </pc:docChg>
  </pc:docChgLst>
  <pc:docChgLst>
    <pc:chgData name="Tanaskovic Vuk" userId="S::vuk.tanaskovic@edu.tbz.ch::1de608be-8b6d-4fe7-97b4-5f1694d1ad5a" providerId="AD" clId="Web-{89514790-007F-4812-AE83-0AF258DDE594}"/>
    <pc:docChg chg="modSld sldOrd">
      <pc:chgData name="Tanaskovic Vuk" userId="S::vuk.tanaskovic@edu.tbz.ch::1de608be-8b6d-4fe7-97b4-5f1694d1ad5a" providerId="AD" clId="Web-{89514790-007F-4812-AE83-0AF258DDE594}" dt="2023-12-15T10:17:24.747" v="27"/>
      <pc:docMkLst>
        <pc:docMk/>
      </pc:docMkLst>
      <pc:sldChg chg="modSp">
        <pc:chgData name="Tanaskovic Vuk" userId="S::vuk.tanaskovic@edu.tbz.ch::1de608be-8b6d-4fe7-97b4-5f1694d1ad5a" providerId="AD" clId="Web-{89514790-007F-4812-AE83-0AF258DDE594}" dt="2023-12-15T10:12:54.896" v="9" actId="1076"/>
        <pc:sldMkLst>
          <pc:docMk/>
          <pc:sldMk cId="663256495" sldId="256"/>
        </pc:sldMkLst>
        <pc:spChg chg="mod">
          <ac:chgData name="Tanaskovic Vuk" userId="S::vuk.tanaskovic@edu.tbz.ch::1de608be-8b6d-4fe7-97b4-5f1694d1ad5a" providerId="AD" clId="Web-{89514790-007F-4812-AE83-0AF258DDE594}" dt="2023-12-15T10:12:54.896" v="9" actId="1076"/>
          <ac:spMkLst>
            <pc:docMk/>
            <pc:sldMk cId="663256495" sldId="256"/>
            <ac:spMk id="2" creationId="{77384F95-F416-0589-D9CE-E402145D7DB2}"/>
          </ac:spMkLst>
        </pc:spChg>
        <pc:spChg chg="mod">
          <ac:chgData name="Tanaskovic Vuk" userId="S::vuk.tanaskovic@edu.tbz.ch::1de608be-8b6d-4fe7-97b4-5f1694d1ad5a" providerId="AD" clId="Web-{89514790-007F-4812-AE83-0AF258DDE594}" dt="2023-12-15T10:12:10.145" v="6" actId="20577"/>
          <ac:spMkLst>
            <pc:docMk/>
            <pc:sldMk cId="663256495" sldId="256"/>
            <ac:spMk id="3" creationId="{DE2E5D2C-B0D3-EEDB-A2EB-17537B08C4D7}"/>
          </ac:spMkLst>
        </pc:spChg>
      </pc:sldChg>
      <pc:sldChg chg="addSp modSp mod setBg">
        <pc:chgData name="Tanaskovic Vuk" userId="S::vuk.tanaskovic@edu.tbz.ch::1de608be-8b6d-4fe7-97b4-5f1694d1ad5a" providerId="AD" clId="Web-{89514790-007F-4812-AE83-0AF258DDE594}" dt="2023-12-15T10:13:38.413" v="10"/>
        <pc:sldMkLst>
          <pc:docMk/>
          <pc:sldMk cId="2348188411" sldId="257"/>
        </pc:sldMkLst>
        <pc:spChg chg="mod">
          <ac:chgData name="Tanaskovic Vuk" userId="S::vuk.tanaskovic@edu.tbz.ch::1de608be-8b6d-4fe7-97b4-5f1694d1ad5a" providerId="AD" clId="Web-{89514790-007F-4812-AE83-0AF258DDE594}" dt="2023-12-15T10:13:38.413" v="10"/>
          <ac:spMkLst>
            <pc:docMk/>
            <pc:sldMk cId="2348188411" sldId="257"/>
            <ac:spMk id="2" creationId="{9FFC64C8-7059-602E-A776-8DBDB254C056}"/>
          </ac:spMkLst>
        </pc:spChg>
        <pc:spChg chg="mod">
          <ac:chgData name="Tanaskovic Vuk" userId="S::vuk.tanaskovic@edu.tbz.ch::1de608be-8b6d-4fe7-97b4-5f1694d1ad5a" providerId="AD" clId="Web-{89514790-007F-4812-AE83-0AF258DDE594}" dt="2023-12-15T10:13:38.413" v="10"/>
          <ac:spMkLst>
            <pc:docMk/>
            <pc:sldMk cId="2348188411" sldId="257"/>
            <ac:spMk id="3" creationId="{20D99F67-7BE6-E432-A3A2-3A80C0EB9ECD}"/>
          </ac:spMkLst>
        </pc:spChg>
        <pc:spChg chg="add">
          <ac:chgData name="Tanaskovic Vuk" userId="S::vuk.tanaskovic@edu.tbz.ch::1de608be-8b6d-4fe7-97b4-5f1694d1ad5a" providerId="AD" clId="Web-{89514790-007F-4812-AE83-0AF258DDE594}" dt="2023-12-15T10:13:38.413" v="10"/>
          <ac:spMkLst>
            <pc:docMk/>
            <pc:sldMk cId="2348188411" sldId="257"/>
            <ac:spMk id="9" creationId="{C0763A76-9F1C-4FC5-82B7-DD475DA461B2}"/>
          </ac:spMkLst>
        </pc:spChg>
        <pc:spChg chg="add">
          <ac:chgData name="Tanaskovic Vuk" userId="S::vuk.tanaskovic@edu.tbz.ch::1de608be-8b6d-4fe7-97b4-5f1694d1ad5a" providerId="AD" clId="Web-{89514790-007F-4812-AE83-0AF258DDE594}" dt="2023-12-15T10:13:38.413" v="10"/>
          <ac:spMkLst>
            <pc:docMk/>
            <pc:sldMk cId="2348188411" sldId="257"/>
            <ac:spMk id="11" creationId="{E81BF4F6-F2CF-4984-9D14-D6966D92F99F}"/>
          </ac:spMkLst>
        </pc:spChg>
        <pc:picChg chg="add">
          <ac:chgData name="Tanaskovic Vuk" userId="S::vuk.tanaskovic@edu.tbz.ch::1de608be-8b6d-4fe7-97b4-5f1694d1ad5a" providerId="AD" clId="Web-{89514790-007F-4812-AE83-0AF258DDE594}" dt="2023-12-15T10:13:38.413" v="10"/>
          <ac:picMkLst>
            <pc:docMk/>
            <pc:sldMk cId="2348188411" sldId="257"/>
            <ac:picMk id="5" creationId="{90F8A56F-5C16-0C35-6AAD-D61C4B93F899}"/>
          </ac:picMkLst>
        </pc:picChg>
      </pc:sldChg>
      <pc:sldChg chg="addSp modSp mod setBg">
        <pc:chgData name="Tanaskovic Vuk" userId="S::vuk.tanaskovic@edu.tbz.ch::1de608be-8b6d-4fe7-97b4-5f1694d1ad5a" providerId="AD" clId="Web-{89514790-007F-4812-AE83-0AF258DDE594}" dt="2023-12-15T10:14:32.649" v="17" actId="14100"/>
        <pc:sldMkLst>
          <pc:docMk/>
          <pc:sldMk cId="980266862" sldId="258"/>
        </pc:sldMkLst>
        <pc:spChg chg="mod">
          <ac:chgData name="Tanaskovic Vuk" userId="S::vuk.tanaskovic@edu.tbz.ch::1de608be-8b6d-4fe7-97b4-5f1694d1ad5a" providerId="AD" clId="Web-{89514790-007F-4812-AE83-0AF258DDE594}" dt="2023-12-15T10:14:13.617" v="16"/>
          <ac:spMkLst>
            <pc:docMk/>
            <pc:sldMk cId="980266862" sldId="258"/>
            <ac:spMk id="2" creationId="{3258E229-C486-D96C-FBBB-AC129B1FC8EE}"/>
          </ac:spMkLst>
        </pc:spChg>
        <pc:spChg chg="mod">
          <ac:chgData name="Tanaskovic Vuk" userId="S::vuk.tanaskovic@edu.tbz.ch::1de608be-8b6d-4fe7-97b4-5f1694d1ad5a" providerId="AD" clId="Web-{89514790-007F-4812-AE83-0AF258DDE594}" dt="2023-12-15T10:14:32.649" v="17" actId="14100"/>
          <ac:spMkLst>
            <pc:docMk/>
            <pc:sldMk cId="980266862" sldId="258"/>
            <ac:spMk id="3" creationId="{2BC30E9F-52E1-745F-8AE7-4D63C415B45A}"/>
          </ac:spMkLst>
        </pc:spChg>
        <pc:spChg chg="add">
          <ac:chgData name="Tanaskovic Vuk" userId="S::vuk.tanaskovic@edu.tbz.ch::1de608be-8b6d-4fe7-97b4-5f1694d1ad5a" providerId="AD" clId="Web-{89514790-007F-4812-AE83-0AF258DDE594}" dt="2023-12-15T10:14:13.617" v="16"/>
          <ac:spMkLst>
            <pc:docMk/>
            <pc:sldMk cId="980266862" sldId="258"/>
            <ac:spMk id="9" creationId="{C0763A76-9F1C-4FC5-82B7-DD475DA461B2}"/>
          </ac:spMkLst>
        </pc:spChg>
        <pc:spChg chg="add">
          <ac:chgData name="Tanaskovic Vuk" userId="S::vuk.tanaskovic@edu.tbz.ch::1de608be-8b6d-4fe7-97b4-5f1694d1ad5a" providerId="AD" clId="Web-{89514790-007F-4812-AE83-0AF258DDE594}" dt="2023-12-15T10:14:13.617" v="16"/>
          <ac:spMkLst>
            <pc:docMk/>
            <pc:sldMk cId="980266862" sldId="258"/>
            <ac:spMk id="11" creationId="{E81BF4F6-F2CF-4984-9D14-D6966D92F99F}"/>
          </ac:spMkLst>
        </pc:spChg>
        <pc:picChg chg="add">
          <ac:chgData name="Tanaskovic Vuk" userId="S::vuk.tanaskovic@edu.tbz.ch::1de608be-8b6d-4fe7-97b4-5f1694d1ad5a" providerId="AD" clId="Web-{89514790-007F-4812-AE83-0AF258DDE594}" dt="2023-12-15T10:14:13.617" v="16"/>
          <ac:picMkLst>
            <pc:docMk/>
            <pc:sldMk cId="980266862" sldId="258"/>
            <ac:picMk id="5" creationId="{2516A2E7-4C12-CC34-964E-DBFF9792D2EA}"/>
          </ac:picMkLst>
        </pc:picChg>
      </pc:sldChg>
      <pc:sldChg chg="addSp delSp modSp mod setBg">
        <pc:chgData name="Tanaskovic Vuk" userId="S::vuk.tanaskovic@edu.tbz.ch::1de608be-8b6d-4fe7-97b4-5f1694d1ad5a" providerId="AD" clId="Web-{89514790-007F-4812-AE83-0AF258DDE594}" dt="2023-12-15T10:14:45.118" v="18"/>
        <pc:sldMkLst>
          <pc:docMk/>
          <pc:sldMk cId="3112544847" sldId="259"/>
        </pc:sldMkLst>
        <pc:spChg chg="mod">
          <ac:chgData name="Tanaskovic Vuk" userId="S::vuk.tanaskovic@edu.tbz.ch::1de608be-8b6d-4fe7-97b4-5f1694d1ad5a" providerId="AD" clId="Web-{89514790-007F-4812-AE83-0AF258DDE594}" dt="2023-12-15T10:14:45.118" v="18"/>
          <ac:spMkLst>
            <pc:docMk/>
            <pc:sldMk cId="3112544847" sldId="259"/>
            <ac:spMk id="2" creationId="{22033292-4990-DF40-35CB-4AE85F05DD1E}"/>
          </ac:spMkLst>
        </pc:spChg>
        <pc:spChg chg="del">
          <ac:chgData name="Tanaskovic Vuk" userId="S::vuk.tanaskovic@edu.tbz.ch::1de608be-8b6d-4fe7-97b4-5f1694d1ad5a" providerId="AD" clId="Web-{89514790-007F-4812-AE83-0AF258DDE594}" dt="2023-12-15T10:14:45.118" v="18"/>
          <ac:spMkLst>
            <pc:docMk/>
            <pc:sldMk cId="3112544847" sldId="259"/>
            <ac:spMk id="3" creationId="{13553D3D-267A-3D84-4E20-872ECCFDD634}"/>
          </ac:spMkLst>
        </pc:spChg>
        <pc:spChg chg="add">
          <ac:chgData name="Tanaskovic Vuk" userId="S::vuk.tanaskovic@edu.tbz.ch::1de608be-8b6d-4fe7-97b4-5f1694d1ad5a" providerId="AD" clId="Web-{89514790-007F-4812-AE83-0AF258DDE594}" dt="2023-12-15T10:14:45.118" v="18"/>
          <ac:spMkLst>
            <pc:docMk/>
            <pc:sldMk cId="3112544847" sldId="259"/>
            <ac:spMk id="10" creationId="{B50AB553-2A96-4A92-96F2-93548E096954}"/>
          </ac:spMkLst>
        </pc:spChg>
        <pc:graphicFrameChg chg="add">
          <ac:chgData name="Tanaskovic Vuk" userId="S::vuk.tanaskovic@edu.tbz.ch::1de608be-8b6d-4fe7-97b4-5f1694d1ad5a" providerId="AD" clId="Web-{89514790-007F-4812-AE83-0AF258DDE594}" dt="2023-12-15T10:14:45.118" v="18"/>
          <ac:graphicFrameMkLst>
            <pc:docMk/>
            <pc:sldMk cId="3112544847" sldId="259"/>
            <ac:graphicFrameMk id="5" creationId="{8E3CACCF-B231-4F2D-7BCC-3418509E1588}"/>
          </ac:graphicFrameMkLst>
        </pc:graphicFrameChg>
        <pc:picChg chg="add">
          <ac:chgData name="Tanaskovic Vuk" userId="S::vuk.tanaskovic@edu.tbz.ch::1de608be-8b6d-4fe7-97b4-5f1694d1ad5a" providerId="AD" clId="Web-{89514790-007F-4812-AE83-0AF258DDE594}" dt="2023-12-15T10:14:45.118" v="18"/>
          <ac:picMkLst>
            <pc:docMk/>
            <pc:sldMk cId="3112544847" sldId="259"/>
            <ac:picMk id="6" creationId="{65FB823D-7E75-BB23-A641-A87A828A6F55}"/>
          </ac:picMkLst>
        </pc:picChg>
      </pc:sldChg>
      <pc:sldChg chg="addSp delSp modSp mod ord setBg">
        <pc:chgData name="Tanaskovic Vuk" userId="S::vuk.tanaskovic@edu.tbz.ch::1de608be-8b6d-4fe7-97b4-5f1694d1ad5a" providerId="AD" clId="Web-{89514790-007F-4812-AE83-0AF258DDE594}" dt="2023-12-15T10:17:24.747" v="27"/>
        <pc:sldMkLst>
          <pc:docMk/>
          <pc:sldMk cId="4100619207" sldId="260"/>
        </pc:sldMkLst>
        <pc:spChg chg="mod ord">
          <ac:chgData name="Tanaskovic Vuk" userId="S::vuk.tanaskovic@edu.tbz.ch::1de608be-8b6d-4fe7-97b4-5f1694d1ad5a" providerId="AD" clId="Web-{89514790-007F-4812-AE83-0AF258DDE594}" dt="2023-12-15T10:17:24.747" v="27"/>
          <ac:spMkLst>
            <pc:docMk/>
            <pc:sldMk cId="4100619207" sldId="260"/>
            <ac:spMk id="2" creationId="{303EFF36-1A3F-2040-A5A9-9E88B2D8FCDA}"/>
          </ac:spMkLst>
        </pc:spChg>
        <pc:spChg chg="add del mod">
          <ac:chgData name="Tanaskovic Vuk" userId="S::vuk.tanaskovic@edu.tbz.ch::1de608be-8b6d-4fe7-97b4-5f1694d1ad5a" providerId="AD" clId="Web-{89514790-007F-4812-AE83-0AF258DDE594}" dt="2023-12-15T10:17:14.684" v="26"/>
          <ac:spMkLst>
            <pc:docMk/>
            <pc:sldMk cId="4100619207" sldId="260"/>
            <ac:spMk id="3" creationId="{FE5318A0-B627-EE39-5D13-82124A74704B}"/>
          </ac:spMkLst>
        </pc:spChg>
        <pc:spChg chg="add del">
          <ac:chgData name="Tanaskovic Vuk" userId="S::vuk.tanaskovic@edu.tbz.ch::1de608be-8b6d-4fe7-97b4-5f1694d1ad5a" providerId="AD" clId="Web-{89514790-007F-4812-AE83-0AF258DDE594}" dt="2023-12-15T10:15:43.275" v="23"/>
          <ac:spMkLst>
            <pc:docMk/>
            <pc:sldMk cId="4100619207" sldId="260"/>
            <ac:spMk id="2055" creationId="{04C21BAE-6866-4C7A-A7EC-C1B2E572D5BE}"/>
          </ac:spMkLst>
        </pc:spChg>
        <pc:spChg chg="add del">
          <ac:chgData name="Tanaskovic Vuk" userId="S::vuk.tanaskovic@edu.tbz.ch::1de608be-8b6d-4fe7-97b4-5f1694d1ad5a" providerId="AD" clId="Web-{89514790-007F-4812-AE83-0AF258DDE594}" dt="2023-12-15T10:15:43.275" v="23"/>
          <ac:spMkLst>
            <pc:docMk/>
            <pc:sldMk cId="4100619207" sldId="260"/>
            <ac:spMk id="2057" creationId="{7E7D0C94-08B4-48AE-8813-CC4D60294F42}"/>
          </ac:spMkLst>
        </pc:spChg>
        <pc:spChg chg="add del">
          <ac:chgData name="Tanaskovic Vuk" userId="S::vuk.tanaskovic@edu.tbz.ch::1de608be-8b6d-4fe7-97b4-5f1694d1ad5a" providerId="AD" clId="Web-{89514790-007F-4812-AE83-0AF258DDE594}" dt="2023-12-15T10:15:43.275" v="23"/>
          <ac:spMkLst>
            <pc:docMk/>
            <pc:sldMk cId="4100619207" sldId="260"/>
            <ac:spMk id="2059" creationId="{F0C518C2-0AA4-470C-87B9-9CBF428FBA25}"/>
          </ac:spMkLst>
        </pc:spChg>
        <pc:spChg chg="add del">
          <ac:chgData name="Tanaskovic Vuk" userId="S::vuk.tanaskovic@edu.tbz.ch::1de608be-8b6d-4fe7-97b4-5f1694d1ad5a" providerId="AD" clId="Web-{89514790-007F-4812-AE83-0AF258DDE594}" dt="2023-12-15T10:17:14.684" v="26"/>
          <ac:spMkLst>
            <pc:docMk/>
            <pc:sldMk cId="4100619207" sldId="260"/>
            <ac:spMk id="2064" creationId="{04812C46-200A-4DEB-A05E-3ED6C68C2387}"/>
          </ac:spMkLst>
        </pc:spChg>
        <pc:spChg chg="add del">
          <ac:chgData name="Tanaskovic Vuk" userId="S::vuk.tanaskovic@edu.tbz.ch::1de608be-8b6d-4fe7-97b4-5f1694d1ad5a" providerId="AD" clId="Web-{89514790-007F-4812-AE83-0AF258DDE594}" dt="2023-12-15T10:17:14.684" v="26"/>
          <ac:spMkLst>
            <pc:docMk/>
            <pc:sldMk cId="4100619207" sldId="260"/>
            <ac:spMk id="2066" creationId="{D1EA859B-E555-4109-94F3-6700E046E008}"/>
          </ac:spMkLst>
        </pc:spChg>
        <pc:spChg chg="add mod">
          <ac:chgData name="Tanaskovic Vuk" userId="S::vuk.tanaskovic@edu.tbz.ch::1de608be-8b6d-4fe7-97b4-5f1694d1ad5a" providerId="AD" clId="Web-{89514790-007F-4812-AE83-0AF258DDE594}" dt="2023-12-15T10:17:24.747" v="27"/>
          <ac:spMkLst>
            <pc:docMk/>
            <pc:sldMk cId="4100619207" sldId="260"/>
            <ac:spMk id="2070" creationId="{FE5318A0-B627-EE39-5D13-82124A74704B}"/>
          </ac:spMkLst>
        </pc:spChg>
        <pc:spChg chg="add">
          <ac:chgData name="Tanaskovic Vuk" userId="S::vuk.tanaskovic@edu.tbz.ch::1de608be-8b6d-4fe7-97b4-5f1694d1ad5a" providerId="AD" clId="Web-{89514790-007F-4812-AE83-0AF258DDE594}" dt="2023-12-15T10:17:24.747" v="27"/>
          <ac:spMkLst>
            <pc:docMk/>
            <pc:sldMk cId="4100619207" sldId="260"/>
            <ac:spMk id="2078" creationId="{8181FC64-B306-4821-98E2-780662EFC486}"/>
          </ac:spMkLst>
        </pc:spChg>
        <pc:spChg chg="add">
          <ac:chgData name="Tanaskovic Vuk" userId="S::vuk.tanaskovic@edu.tbz.ch::1de608be-8b6d-4fe7-97b4-5f1694d1ad5a" providerId="AD" clId="Web-{89514790-007F-4812-AE83-0AF258DDE594}" dt="2023-12-15T10:17:24.747" v="27"/>
          <ac:spMkLst>
            <pc:docMk/>
            <pc:sldMk cId="4100619207" sldId="260"/>
            <ac:spMk id="2080" creationId="{5871FC61-DD4E-47D4-81FD-8A7E7D12B371}"/>
          </ac:spMkLst>
        </pc:spChg>
        <pc:spChg chg="add">
          <ac:chgData name="Tanaskovic Vuk" userId="S::vuk.tanaskovic@edu.tbz.ch::1de608be-8b6d-4fe7-97b4-5f1694d1ad5a" providerId="AD" clId="Web-{89514790-007F-4812-AE83-0AF258DDE594}" dt="2023-12-15T10:17:24.747" v="27"/>
          <ac:spMkLst>
            <pc:docMk/>
            <pc:sldMk cId="4100619207" sldId="260"/>
            <ac:spMk id="2082" creationId="{F9EC3F91-A75C-4F74-867E-E4C28C13546B}"/>
          </ac:spMkLst>
        </pc:spChg>
        <pc:spChg chg="add">
          <ac:chgData name="Tanaskovic Vuk" userId="S::vuk.tanaskovic@edu.tbz.ch::1de608be-8b6d-4fe7-97b4-5f1694d1ad5a" providerId="AD" clId="Web-{89514790-007F-4812-AE83-0AF258DDE594}" dt="2023-12-15T10:17:24.747" v="27"/>
          <ac:spMkLst>
            <pc:docMk/>
            <pc:sldMk cId="4100619207" sldId="260"/>
            <ac:spMk id="2084" creationId="{829A1E2C-5AC8-40FC-99E9-832069D39792}"/>
          </ac:spMkLst>
        </pc:spChg>
        <pc:grpChg chg="add del">
          <ac:chgData name="Tanaskovic Vuk" userId="S::vuk.tanaskovic@edu.tbz.ch::1de608be-8b6d-4fe7-97b4-5f1694d1ad5a" providerId="AD" clId="Web-{89514790-007F-4812-AE83-0AF258DDE594}" dt="2023-12-15T10:17:24.747" v="27"/>
          <ac:grpSpMkLst>
            <pc:docMk/>
            <pc:sldMk cId="4100619207" sldId="260"/>
            <ac:grpSpMk id="2071" creationId="{5EFBDE31-BB3E-6CFC-23CD-B5976DA38438}"/>
          </ac:grpSpMkLst>
        </pc:grpChg>
        <pc:graphicFrameChg chg="add del">
          <ac:chgData name="Tanaskovic Vuk" userId="S::vuk.tanaskovic@edu.tbz.ch::1de608be-8b6d-4fe7-97b4-5f1694d1ad5a" providerId="AD" clId="Web-{89514790-007F-4812-AE83-0AF258DDE594}" dt="2023-12-15T10:17:14.684" v="25"/>
          <ac:graphicFrameMkLst>
            <pc:docMk/>
            <pc:sldMk cId="4100619207" sldId="260"/>
            <ac:graphicFrameMk id="2068" creationId="{6C02DCB9-E24B-466A-2C7B-5190DE1C3A72}"/>
          </ac:graphicFrameMkLst>
        </pc:graphicFrameChg>
        <pc:picChg chg="mod ord">
          <ac:chgData name="Tanaskovic Vuk" userId="S::vuk.tanaskovic@edu.tbz.ch::1de608be-8b6d-4fe7-97b4-5f1694d1ad5a" providerId="AD" clId="Web-{89514790-007F-4812-AE83-0AF258DDE594}" dt="2023-12-15T10:17:24.747" v="27"/>
          <ac:picMkLst>
            <pc:docMk/>
            <pc:sldMk cId="4100619207" sldId="260"/>
            <ac:picMk id="2050" creationId="{949B8B60-BB81-DFD1-D032-47F8C107398A}"/>
          </ac:picMkLst>
        </pc:picChg>
      </pc:sldChg>
    </pc:docChg>
  </pc:docChgLst>
  <pc:docChgLst>
    <pc:chgData name="Grüter Lukas" userId="e1723727-ff1e-422f-b9b7-0a2b54b2edbd" providerId="ADAL" clId="{36DB5991-2742-4C46-BFC5-7789A400B117}"/>
    <pc:docChg chg="addSld modSld">
      <pc:chgData name="Grüter Lukas" userId="e1723727-ff1e-422f-b9b7-0a2b54b2edbd" providerId="ADAL" clId="{36DB5991-2742-4C46-BFC5-7789A400B117}" dt="2023-12-15T10:04:00.044" v="6" actId="20577"/>
      <pc:docMkLst>
        <pc:docMk/>
      </pc:docMkLst>
      <pc:sldChg chg="modSp new mod">
        <pc:chgData name="Grüter Lukas" userId="e1723727-ff1e-422f-b9b7-0a2b54b2edbd" providerId="ADAL" clId="{36DB5991-2742-4C46-BFC5-7789A400B117}" dt="2023-12-15T10:04:00.044" v="6" actId="20577"/>
        <pc:sldMkLst>
          <pc:docMk/>
          <pc:sldMk cId="663256495" sldId="256"/>
        </pc:sldMkLst>
        <pc:spChg chg="mod">
          <ac:chgData name="Grüter Lukas" userId="e1723727-ff1e-422f-b9b7-0a2b54b2edbd" providerId="ADAL" clId="{36DB5991-2742-4C46-BFC5-7789A400B117}" dt="2023-12-15T10:04:00.044" v="6" actId="20577"/>
          <ac:spMkLst>
            <pc:docMk/>
            <pc:sldMk cId="663256495" sldId="256"/>
            <ac:spMk id="2" creationId="{77384F95-F416-0589-D9CE-E402145D7DB2}"/>
          </ac:spMkLst>
        </pc:spChg>
      </pc:sldChg>
    </pc:docChg>
  </pc:docChgLst>
  <pc:docChgLst>
    <pc:chgData name="Grüter Lukas" userId="e1723727-ff1e-422f-b9b7-0a2b54b2edbd" providerId="ADAL" clId="{833E5A1F-2F23-4009-A644-D54E15396C46}"/>
    <pc:docChg chg="custSel addSld modSld">
      <pc:chgData name="Grüter Lukas" userId="e1723727-ff1e-422f-b9b7-0a2b54b2edbd" providerId="ADAL" clId="{833E5A1F-2F23-4009-A644-D54E15396C46}" dt="2023-12-15T10:18:25.430" v="1020" actId="26606"/>
      <pc:docMkLst>
        <pc:docMk/>
      </pc:docMkLst>
      <pc:sldChg chg="modSp mod">
        <pc:chgData name="Grüter Lukas" userId="e1723727-ff1e-422f-b9b7-0a2b54b2edbd" providerId="ADAL" clId="{833E5A1F-2F23-4009-A644-D54E15396C46}" dt="2023-12-15T10:07:13.772" v="3" actId="20577"/>
        <pc:sldMkLst>
          <pc:docMk/>
          <pc:sldMk cId="663256495" sldId="256"/>
        </pc:sldMkLst>
        <pc:spChg chg="mod">
          <ac:chgData name="Grüter Lukas" userId="e1723727-ff1e-422f-b9b7-0a2b54b2edbd" providerId="ADAL" clId="{833E5A1F-2F23-4009-A644-D54E15396C46}" dt="2023-12-15T10:07:13.772" v="3" actId="20577"/>
          <ac:spMkLst>
            <pc:docMk/>
            <pc:sldMk cId="663256495" sldId="256"/>
            <ac:spMk id="2" creationId="{77384F95-F416-0589-D9CE-E402145D7DB2}"/>
          </ac:spMkLst>
        </pc:spChg>
      </pc:sldChg>
      <pc:sldChg chg="modSp new mod">
        <pc:chgData name="Grüter Lukas" userId="e1723727-ff1e-422f-b9b7-0a2b54b2edbd" providerId="ADAL" clId="{833E5A1F-2F23-4009-A644-D54E15396C46}" dt="2023-12-15T10:13:10.736" v="546" actId="20577"/>
        <pc:sldMkLst>
          <pc:docMk/>
          <pc:sldMk cId="2348188411" sldId="257"/>
        </pc:sldMkLst>
        <pc:spChg chg="mod">
          <ac:chgData name="Grüter Lukas" userId="e1723727-ff1e-422f-b9b7-0a2b54b2edbd" providerId="ADAL" clId="{833E5A1F-2F23-4009-A644-D54E15396C46}" dt="2023-12-15T10:07:56.269" v="18" actId="20577"/>
          <ac:spMkLst>
            <pc:docMk/>
            <pc:sldMk cId="2348188411" sldId="257"/>
            <ac:spMk id="2" creationId="{9FFC64C8-7059-602E-A776-8DBDB254C056}"/>
          </ac:spMkLst>
        </pc:spChg>
        <pc:spChg chg="mod">
          <ac:chgData name="Grüter Lukas" userId="e1723727-ff1e-422f-b9b7-0a2b54b2edbd" providerId="ADAL" clId="{833E5A1F-2F23-4009-A644-D54E15396C46}" dt="2023-12-15T10:13:10.736" v="546" actId="20577"/>
          <ac:spMkLst>
            <pc:docMk/>
            <pc:sldMk cId="2348188411" sldId="257"/>
            <ac:spMk id="3" creationId="{20D99F67-7BE6-E432-A3A2-3A80C0EB9ECD}"/>
          </ac:spMkLst>
        </pc:spChg>
      </pc:sldChg>
      <pc:sldChg chg="modSp new mod">
        <pc:chgData name="Grüter Lukas" userId="e1723727-ff1e-422f-b9b7-0a2b54b2edbd" providerId="ADAL" clId="{833E5A1F-2F23-4009-A644-D54E15396C46}" dt="2023-12-15T10:15:35.884" v="785" actId="20577"/>
        <pc:sldMkLst>
          <pc:docMk/>
          <pc:sldMk cId="980266862" sldId="258"/>
        </pc:sldMkLst>
        <pc:spChg chg="mod">
          <ac:chgData name="Grüter Lukas" userId="e1723727-ff1e-422f-b9b7-0a2b54b2edbd" providerId="ADAL" clId="{833E5A1F-2F23-4009-A644-D54E15396C46}" dt="2023-12-15T10:10:40.144" v="275" actId="20577"/>
          <ac:spMkLst>
            <pc:docMk/>
            <pc:sldMk cId="980266862" sldId="258"/>
            <ac:spMk id="2" creationId="{3258E229-C486-D96C-FBBB-AC129B1FC8EE}"/>
          </ac:spMkLst>
        </pc:spChg>
        <pc:spChg chg="mod">
          <ac:chgData name="Grüter Lukas" userId="e1723727-ff1e-422f-b9b7-0a2b54b2edbd" providerId="ADAL" clId="{833E5A1F-2F23-4009-A644-D54E15396C46}" dt="2023-12-15T10:15:35.884" v="785" actId="20577"/>
          <ac:spMkLst>
            <pc:docMk/>
            <pc:sldMk cId="980266862" sldId="258"/>
            <ac:spMk id="3" creationId="{2BC30E9F-52E1-745F-8AE7-4D63C415B45A}"/>
          </ac:spMkLst>
        </pc:spChg>
      </pc:sldChg>
      <pc:sldChg chg="modSp new mod">
        <pc:chgData name="Grüter Lukas" userId="e1723727-ff1e-422f-b9b7-0a2b54b2edbd" providerId="ADAL" clId="{833E5A1F-2F23-4009-A644-D54E15396C46}" dt="2023-12-15T10:14:18.328" v="629" actId="20577"/>
        <pc:sldMkLst>
          <pc:docMk/>
          <pc:sldMk cId="3112544847" sldId="259"/>
        </pc:sldMkLst>
        <pc:spChg chg="mod">
          <ac:chgData name="Grüter Lukas" userId="e1723727-ff1e-422f-b9b7-0a2b54b2edbd" providerId="ADAL" clId="{833E5A1F-2F23-4009-A644-D54E15396C46}" dt="2023-12-15T10:13:43.510" v="558" actId="20577"/>
          <ac:spMkLst>
            <pc:docMk/>
            <pc:sldMk cId="3112544847" sldId="259"/>
            <ac:spMk id="2" creationId="{22033292-4990-DF40-35CB-4AE85F05DD1E}"/>
          </ac:spMkLst>
        </pc:spChg>
        <pc:spChg chg="mod">
          <ac:chgData name="Grüter Lukas" userId="e1723727-ff1e-422f-b9b7-0a2b54b2edbd" providerId="ADAL" clId="{833E5A1F-2F23-4009-A644-D54E15396C46}" dt="2023-12-15T10:14:18.328" v="629" actId="20577"/>
          <ac:spMkLst>
            <pc:docMk/>
            <pc:sldMk cId="3112544847" sldId="259"/>
            <ac:spMk id="3" creationId="{13553D3D-267A-3D84-4E20-872ECCFDD634}"/>
          </ac:spMkLst>
        </pc:spChg>
      </pc:sldChg>
      <pc:sldChg chg="addSp modSp new mod setBg">
        <pc:chgData name="Grüter Lukas" userId="e1723727-ff1e-422f-b9b7-0a2b54b2edbd" providerId="ADAL" clId="{833E5A1F-2F23-4009-A644-D54E15396C46}" dt="2023-12-15T10:18:25.430" v="1020" actId="26606"/>
        <pc:sldMkLst>
          <pc:docMk/>
          <pc:sldMk cId="1108453538" sldId="261"/>
        </pc:sldMkLst>
        <pc:spChg chg="mod">
          <ac:chgData name="Grüter Lukas" userId="e1723727-ff1e-422f-b9b7-0a2b54b2edbd" providerId="ADAL" clId="{833E5A1F-2F23-4009-A644-D54E15396C46}" dt="2023-12-15T10:18:25.430" v="1020" actId="26606"/>
          <ac:spMkLst>
            <pc:docMk/>
            <pc:sldMk cId="1108453538" sldId="261"/>
            <ac:spMk id="2" creationId="{DD7DADCC-D7CC-2DFA-058C-C31D573D9629}"/>
          </ac:spMkLst>
        </pc:spChg>
        <pc:spChg chg="mod">
          <ac:chgData name="Grüter Lukas" userId="e1723727-ff1e-422f-b9b7-0a2b54b2edbd" providerId="ADAL" clId="{833E5A1F-2F23-4009-A644-D54E15396C46}" dt="2023-12-15T10:18:25.430" v="1020" actId="26606"/>
          <ac:spMkLst>
            <pc:docMk/>
            <pc:sldMk cId="1108453538" sldId="261"/>
            <ac:spMk id="3" creationId="{D0D59446-0FB1-B132-667C-43E58B18BB14}"/>
          </ac:spMkLst>
        </pc:spChg>
        <pc:spChg chg="add">
          <ac:chgData name="Grüter Lukas" userId="e1723727-ff1e-422f-b9b7-0a2b54b2edbd" providerId="ADAL" clId="{833E5A1F-2F23-4009-A644-D54E15396C46}" dt="2023-12-15T10:18:25.430" v="1020" actId="26606"/>
          <ac:spMkLst>
            <pc:docMk/>
            <pc:sldMk cId="1108453538" sldId="261"/>
            <ac:spMk id="9" creationId="{C0763A76-9F1C-4FC5-82B7-DD475DA461B2}"/>
          </ac:spMkLst>
        </pc:spChg>
        <pc:spChg chg="add">
          <ac:chgData name="Grüter Lukas" userId="e1723727-ff1e-422f-b9b7-0a2b54b2edbd" providerId="ADAL" clId="{833E5A1F-2F23-4009-A644-D54E15396C46}" dt="2023-12-15T10:18:25.430" v="1020" actId="26606"/>
          <ac:spMkLst>
            <pc:docMk/>
            <pc:sldMk cId="1108453538" sldId="261"/>
            <ac:spMk id="11" creationId="{E81BF4F6-F2CF-4984-9D14-D6966D92F99F}"/>
          </ac:spMkLst>
        </pc:spChg>
        <pc:picChg chg="add">
          <ac:chgData name="Grüter Lukas" userId="e1723727-ff1e-422f-b9b7-0a2b54b2edbd" providerId="ADAL" clId="{833E5A1F-2F23-4009-A644-D54E15396C46}" dt="2023-12-15T10:18:25.430" v="1020" actId="26606"/>
          <ac:picMkLst>
            <pc:docMk/>
            <pc:sldMk cId="1108453538" sldId="261"/>
            <ac:picMk id="5" creationId="{011F414B-376A-8DA5-6C2F-C62B5F17B78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59D16F-9220-44EC-8C7D-D8CBF766C759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12BDB32-AA42-40C8-BDC8-49DFA610FF29}">
      <dgm:prSet/>
      <dgm:spPr/>
      <dgm:t>
        <a:bodyPr/>
        <a:lstStyle/>
        <a:p>
          <a:r>
            <a:rPr lang="de-CH"/>
            <a:t>Vor-/ Nachname</a:t>
          </a:r>
          <a:endParaRPr lang="en-US"/>
        </a:p>
      </dgm:t>
    </dgm:pt>
    <dgm:pt modelId="{A5A993C7-71D7-4D7C-A389-A163DC634C0F}" type="parTrans" cxnId="{95D95569-49A1-43FA-B3BF-1324EE582A8F}">
      <dgm:prSet/>
      <dgm:spPr/>
      <dgm:t>
        <a:bodyPr/>
        <a:lstStyle/>
        <a:p>
          <a:endParaRPr lang="en-US"/>
        </a:p>
      </dgm:t>
    </dgm:pt>
    <dgm:pt modelId="{A6E6AB63-04A9-47FF-98B2-2D02EE6C2ADF}" type="sibTrans" cxnId="{95D95569-49A1-43FA-B3BF-1324EE582A8F}">
      <dgm:prSet/>
      <dgm:spPr/>
      <dgm:t>
        <a:bodyPr/>
        <a:lstStyle/>
        <a:p>
          <a:endParaRPr lang="en-US"/>
        </a:p>
      </dgm:t>
    </dgm:pt>
    <dgm:pt modelId="{740ED9B9-0396-4B6A-AD58-DB8F6BEF5294}">
      <dgm:prSet/>
      <dgm:spPr/>
      <dgm:t>
        <a:bodyPr/>
        <a:lstStyle/>
        <a:p>
          <a:r>
            <a:rPr lang="de-CH"/>
            <a:t>Eigener Nutzername</a:t>
          </a:r>
          <a:endParaRPr lang="en-US"/>
        </a:p>
      </dgm:t>
    </dgm:pt>
    <dgm:pt modelId="{20AADC71-6677-41CD-8BC8-974B79F94D71}" type="parTrans" cxnId="{1856B556-CB71-499E-992B-6C2AF76415CE}">
      <dgm:prSet/>
      <dgm:spPr/>
      <dgm:t>
        <a:bodyPr/>
        <a:lstStyle/>
        <a:p>
          <a:endParaRPr lang="en-US"/>
        </a:p>
      </dgm:t>
    </dgm:pt>
    <dgm:pt modelId="{E4E4833C-3D4D-4EF4-9C1D-FCD550FE2DA6}" type="sibTrans" cxnId="{1856B556-CB71-499E-992B-6C2AF76415CE}">
      <dgm:prSet/>
      <dgm:spPr/>
      <dgm:t>
        <a:bodyPr/>
        <a:lstStyle/>
        <a:p>
          <a:endParaRPr lang="en-US"/>
        </a:p>
      </dgm:t>
    </dgm:pt>
    <dgm:pt modelId="{21F60149-6B5D-4F6A-BF6F-7457C0D56D00}">
      <dgm:prSet/>
      <dgm:spPr/>
      <dgm:t>
        <a:bodyPr/>
        <a:lstStyle/>
        <a:p>
          <a:r>
            <a:rPr lang="de-CH"/>
            <a:t>E-Mail (verifiziert)</a:t>
          </a:r>
          <a:endParaRPr lang="en-US"/>
        </a:p>
      </dgm:t>
    </dgm:pt>
    <dgm:pt modelId="{C5B56E78-E594-42E4-A075-68771BB2DA91}" type="parTrans" cxnId="{B7724D8F-4466-4EB6-8CC7-B7062254B228}">
      <dgm:prSet/>
      <dgm:spPr/>
      <dgm:t>
        <a:bodyPr/>
        <a:lstStyle/>
        <a:p>
          <a:endParaRPr lang="en-US"/>
        </a:p>
      </dgm:t>
    </dgm:pt>
    <dgm:pt modelId="{5365C4DD-A107-4581-90C1-B65865DEA4B5}" type="sibTrans" cxnId="{B7724D8F-4466-4EB6-8CC7-B7062254B228}">
      <dgm:prSet/>
      <dgm:spPr/>
      <dgm:t>
        <a:bodyPr/>
        <a:lstStyle/>
        <a:p>
          <a:endParaRPr lang="en-US"/>
        </a:p>
      </dgm:t>
    </dgm:pt>
    <dgm:pt modelId="{EE34FABA-8632-45A8-8D08-A009FDD34DB4}">
      <dgm:prSet/>
      <dgm:spPr/>
      <dgm:t>
        <a:bodyPr/>
        <a:lstStyle/>
        <a:p>
          <a:r>
            <a:rPr lang="de-CH"/>
            <a:t>Passwort</a:t>
          </a:r>
          <a:endParaRPr lang="en-US"/>
        </a:p>
      </dgm:t>
    </dgm:pt>
    <dgm:pt modelId="{B70C27EE-9269-433B-BA42-BFDCB0BE4AE0}" type="parTrans" cxnId="{6D989477-96A1-470A-BBB1-61648EACB12C}">
      <dgm:prSet/>
      <dgm:spPr/>
      <dgm:t>
        <a:bodyPr/>
        <a:lstStyle/>
        <a:p>
          <a:endParaRPr lang="en-US"/>
        </a:p>
      </dgm:t>
    </dgm:pt>
    <dgm:pt modelId="{E3CC1A2D-D282-4301-9BDA-D115F7E43489}" type="sibTrans" cxnId="{6D989477-96A1-470A-BBB1-61648EACB12C}">
      <dgm:prSet/>
      <dgm:spPr/>
      <dgm:t>
        <a:bodyPr/>
        <a:lstStyle/>
        <a:p>
          <a:endParaRPr lang="en-US"/>
        </a:p>
      </dgm:t>
    </dgm:pt>
    <dgm:pt modelId="{D9DEAB97-4FAA-4921-8DEA-E4C90DC223FF}" type="pres">
      <dgm:prSet presAssocID="{9159D16F-9220-44EC-8C7D-D8CBF766C759}" presName="Name0" presStyleCnt="0">
        <dgm:presLayoutVars>
          <dgm:dir/>
          <dgm:animLvl val="lvl"/>
          <dgm:resizeHandles val="exact"/>
        </dgm:presLayoutVars>
      </dgm:prSet>
      <dgm:spPr/>
    </dgm:pt>
    <dgm:pt modelId="{F7919494-4899-4E00-B9BE-D8166B70AD9A}" type="pres">
      <dgm:prSet presAssocID="{E12BDB32-AA42-40C8-BDC8-49DFA610FF29}" presName="linNode" presStyleCnt="0"/>
      <dgm:spPr/>
    </dgm:pt>
    <dgm:pt modelId="{9B725283-DD77-4156-97E9-9772674DC441}" type="pres">
      <dgm:prSet presAssocID="{E12BDB32-AA42-40C8-BDC8-49DFA610FF2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CD536A7-541A-4D59-94EA-16B610FA171E}" type="pres">
      <dgm:prSet presAssocID="{A6E6AB63-04A9-47FF-98B2-2D02EE6C2ADF}" presName="sp" presStyleCnt="0"/>
      <dgm:spPr/>
    </dgm:pt>
    <dgm:pt modelId="{61FEEF06-1B58-40E7-BDC8-4C7E825503CA}" type="pres">
      <dgm:prSet presAssocID="{740ED9B9-0396-4B6A-AD58-DB8F6BEF5294}" presName="linNode" presStyleCnt="0"/>
      <dgm:spPr/>
    </dgm:pt>
    <dgm:pt modelId="{FD768936-5AE1-4249-B351-4E3E5FECF5A6}" type="pres">
      <dgm:prSet presAssocID="{740ED9B9-0396-4B6A-AD58-DB8F6BEF529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38CF979-00B1-410B-8191-CC4773AFE3F0}" type="pres">
      <dgm:prSet presAssocID="{E4E4833C-3D4D-4EF4-9C1D-FCD550FE2DA6}" presName="sp" presStyleCnt="0"/>
      <dgm:spPr/>
    </dgm:pt>
    <dgm:pt modelId="{E84EDB2B-4286-4556-8FD1-A91A925310E7}" type="pres">
      <dgm:prSet presAssocID="{21F60149-6B5D-4F6A-BF6F-7457C0D56D00}" presName="linNode" presStyleCnt="0"/>
      <dgm:spPr/>
    </dgm:pt>
    <dgm:pt modelId="{85A21D4A-0B67-48CC-A177-D2958833E05E}" type="pres">
      <dgm:prSet presAssocID="{21F60149-6B5D-4F6A-BF6F-7457C0D56D0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F685D30-353C-4CC6-916B-3B8DFD00D460}" type="pres">
      <dgm:prSet presAssocID="{5365C4DD-A107-4581-90C1-B65865DEA4B5}" presName="sp" presStyleCnt="0"/>
      <dgm:spPr/>
    </dgm:pt>
    <dgm:pt modelId="{925F4E27-9080-4F7F-B51D-DFACBAA4CCD8}" type="pres">
      <dgm:prSet presAssocID="{EE34FABA-8632-45A8-8D08-A009FDD34DB4}" presName="linNode" presStyleCnt="0"/>
      <dgm:spPr/>
    </dgm:pt>
    <dgm:pt modelId="{744057CF-2695-422A-857B-A8749A61E8AE}" type="pres">
      <dgm:prSet presAssocID="{EE34FABA-8632-45A8-8D08-A009FDD34DB4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BF794239-6352-46CD-B89F-CF2F7A9C7C5E}" type="presOf" srcId="{EE34FABA-8632-45A8-8D08-A009FDD34DB4}" destId="{744057CF-2695-422A-857B-A8749A61E8AE}" srcOrd="0" destOrd="0" presId="urn:microsoft.com/office/officeart/2005/8/layout/vList5"/>
    <dgm:cxn modelId="{95D95569-49A1-43FA-B3BF-1324EE582A8F}" srcId="{9159D16F-9220-44EC-8C7D-D8CBF766C759}" destId="{E12BDB32-AA42-40C8-BDC8-49DFA610FF29}" srcOrd="0" destOrd="0" parTransId="{A5A993C7-71D7-4D7C-A389-A163DC634C0F}" sibTransId="{A6E6AB63-04A9-47FF-98B2-2D02EE6C2ADF}"/>
    <dgm:cxn modelId="{1856B556-CB71-499E-992B-6C2AF76415CE}" srcId="{9159D16F-9220-44EC-8C7D-D8CBF766C759}" destId="{740ED9B9-0396-4B6A-AD58-DB8F6BEF5294}" srcOrd="1" destOrd="0" parTransId="{20AADC71-6677-41CD-8BC8-974B79F94D71}" sibTransId="{E4E4833C-3D4D-4EF4-9C1D-FCD550FE2DA6}"/>
    <dgm:cxn modelId="{6D989477-96A1-470A-BBB1-61648EACB12C}" srcId="{9159D16F-9220-44EC-8C7D-D8CBF766C759}" destId="{EE34FABA-8632-45A8-8D08-A009FDD34DB4}" srcOrd="3" destOrd="0" parTransId="{B70C27EE-9269-433B-BA42-BFDCB0BE4AE0}" sibTransId="{E3CC1A2D-D282-4301-9BDA-D115F7E43489}"/>
    <dgm:cxn modelId="{2B71F27C-873D-4F01-BC33-527D3D594ABF}" type="presOf" srcId="{E12BDB32-AA42-40C8-BDC8-49DFA610FF29}" destId="{9B725283-DD77-4156-97E9-9772674DC441}" srcOrd="0" destOrd="0" presId="urn:microsoft.com/office/officeart/2005/8/layout/vList5"/>
    <dgm:cxn modelId="{6CE93983-201A-4D1F-AB56-ADF6C611A27B}" type="presOf" srcId="{9159D16F-9220-44EC-8C7D-D8CBF766C759}" destId="{D9DEAB97-4FAA-4921-8DEA-E4C90DC223FF}" srcOrd="0" destOrd="0" presId="urn:microsoft.com/office/officeart/2005/8/layout/vList5"/>
    <dgm:cxn modelId="{0DB4ED88-5378-4CA7-B98B-D2C9D4F0D89B}" type="presOf" srcId="{740ED9B9-0396-4B6A-AD58-DB8F6BEF5294}" destId="{FD768936-5AE1-4249-B351-4E3E5FECF5A6}" srcOrd="0" destOrd="0" presId="urn:microsoft.com/office/officeart/2005/8/layout/vList5"/>
    <dgm:cxn modelId="{B7724D8F-4466-4EB6-8CC7-B7062254B228}" srcId="{9159D16F-9220-44EC-8C7D-D8CBF766C759}" destId="{21F60149-6B5D-4F6A-BF6F-7457C0D56D00}" srcOrd="2" destOrd="0" parTransId="{C5B56E78-E594-42E4-A075-68771BB2DA91}" sibTransId="{5365C4DD-A107-4581-90C1-B65865DEA4B5}"/>
    <dgm:cxn modelId="{A1285C95-CEF6-498A-9A37-3361CFE3FAEA}" type="presOf" srcId="{21F60149-6B5D-4F6A-BF6F-7457C0D56D00}" destId="{85A21D4A-0B67-48CC-A177-D2958833E05E}" srcOrd="0" destOrd="0" presId="urn:microsoft.com/office/officeart/2005/8/layout/vList5"/>
    <dgm:cxn modelId="{D21DD84C-0E5D-4D13-A7C4-751134A12C87}" type="presParOf" srcId="{D9DEAB97-4FAA-4921-8DEA-E4C90DC223FF}" destId="{F7919494-4899-4E00-B9BE-D8166B70AD9A}" srcOrd="0" destOrd="0" presId="urn:microsoft.com/office/officeart/2005/8/layout/vList5"/>
    <dgm:cxn modelId="{29F48B68-BF73-47FA-895E-58A4C03A4E3E}" type="presParOf" srcId="{F7919494-4899-4E00-B9BE-D8166B70AD9A}" destId="{9B725283-DD77-4156-97E9-9772674DC441}" srcOrd="0" destOrd="0" presId="urn:microsoft.com/office/officeart/2005/8/layout/vList5"/>
    <dgm:cxn modelId="{64CFAAAB-3F8F-4F04-A15B-E9037839A4B8}" type="presParOf" srcId="{D9DEAB97-4FAA-4921-8DEA-E4C90DC223FF}" destId="{3CD536A7-541A-4D59-94EA-16B610FA171E}" srcOrd="1" destOrd="0" presId="urn:microsoft.com/office/officeart/2005/8/layout/vList5"/>
    <dgm:cxn modelId="{4CCF4151-6AE5-438A-B4AD-953B95549F48}" type="presParOf" srcId="{D9DEAB97-4FAA-4921-8DEA-E4C90DC223FF}" destId="{61FEEF06-1B58-40E7-BDC8-4C7E825503CA}" srcOrd="2" destOrd="0" presId="urn:microsoft.com/office/officeart/2005/8/layout/vList5"/>
    <dgm:cxn modelId="{07C8A4BA-18AB-4BB0-9171-D95E6980FF12}" type="presParOf" srcId="{61FEEF06-1B58-40E7-BDC8-4C7E825503CA}" destId="{FD768936-5AE1-4249-B351-4E3E5FECF5A6}" srcOrd="0" destOrd="0" presId="urn:microsoft.com/office/officeart/2005/8/layout/vList5"/>
    <dgm:cxn modelId="{59E4E364-1838-40EC-8B96-6AEE7500B35E}" type="presParOf" srcId="{D9DEAB97-4FAA-4921-8DEA-E4C90DC223FF}" destId="{038CF979-00B1-410B-8191-CC4773AFE3F0}" srcOrd="3" destOrd="0" presId="urn:microsoft.com/office/officeart/2005/8/layout/vList5"/>
    <dgm:cxn modelId="{00BDBE1A-DA61-463A-982B-743A48B58AC8}" type="presParOf" srcId="{D9DEAB97-4FAA-4921-8DEA-E4C90DC223FF}" destId="{E84EDB2B-4286-4556-8FD1-A91A925310E7}" srcOrd="4" destOrd="0" presId="urn:microsoft.com/office/officeart/2005/8/layout/vList5"/>
    <dgm:cxn modelId="{12C0F040-9B8C-44B7-9C74-5E1E842F58C2}" type="presParOf" srcId="{E84EDB2B-4286-4556-8FD1-A91A925310E7}" destId="{85A21D4A-0B67-48CC-A177-D2958833E05E}" srcOrd="0" destOrd="0" presId="urn:microsoft.com/office/officeart/2005/8/layout/vList5"/>
    <dgm:cxn modelId="{CC3B3ADD-12B3-4FA4-9DF9-91D727FDF2E8}" type="presParOf" srcId="{D9DEAB97-4FAA-4921-8DEA-E4C90DC223FF}" destId="{CF685D30-353C-4CC6-916B-3B8DFD00D460}" srcOrd="5" destOrd="0" presId="urn:microsoft.com/office/officeart/2005/8/layout/vList5"/>
    <dgm:cxn modelId="{0037F9D5-0DB5-421E-9E26-2F3F9E245145}" type="presParOf" srcId="{D9DEAB97-4FAA-4921-8DEA-E4C90DC223FF}" destId="{925F4E27-9080-4F7F-B51D-DFACBAA4CCD8}" srcOrd="6" destOrd="0" presId="urn:microsoft.com/office/officeart/2005/8/layout/vList5"/>
    <dgm:cxn modelId="{BBC2B6A9-E61F-4290-9586-32BB1D871391}" type="presParOf" srcId="{925F4E27-9080-4F7F-B51D-DFACBAA4CCD8}" destId="{744057CF-2695-422A-857B-A8749A61E8A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25283-DD77-4156-97E9-9772674DC441}">
      <dsp:nvSpPr>
        <dsp:cNvPr id="0" name=""/>
        <dsp:cNvSpPr/>
      </dsp:nvSpPr>
      <dsp:spPr>
        <a:xfrm>
          <a:off x="3364992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200" kern="1200"/>
            <a:t>Vor-/ Nachname</a:t>
          </a:r>
          <a:endParaRPr lang="en-US" sz="3200" kern="1200"/>
        </a:p>
      </dsp:txBody>
      <dsp:txXfrm>
        <a:off x="3416125" y="53310"/>
        <a:ext cx="3683350" cy="945199"/>
      </dsp:txXfrm>
    </dsp:sp>
    <dsp:sp modelId="{FD768936-5AE1-4249-B351-4E3E5FECF5A6}">
      <dsp:nvSpPr>
        <dsp:cNvPr id="0" name=""/>
        <dsp:cNvSpPr/>
      </dsp:nvSpPr>
      <dsp:spPr>
        <a:xfrm>
          <a:off x="3364992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200" kern="1200"/>
            <a:t>Eigener Nutzername</a:t>
          </a:r>
          <a:endParaRPr lang="en-US" sz="3200" kern="1200"/>
        </a:p>
      </dsp:txBody>
      <dsp:txXfrm>
        <a:off x="3416125" y="1153149"/>
        <a:ext cx="3683350" cy="945199"/>
      </dsp:txXfrm>
    </dsp:sp>
    <dsp:sp modelId="{85A21D4A-0B67-48CC-A177-D2958833E05E}">
      <dsp:nvSpPr>
        <dsp:cNvPr id="0" name=""/>
        <dsp:cNvSpPr/>
      </dsp:nvSpPr>
      <dsp:spPr>
        <a:xfrm>
          <a:off x="3364992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200" kern="1200"/>
            <a:t>E-Mail (verifiziert)</a:t>
          </a:r>
          <a:endParaRPr lang="en-US" sz="3200" kern="1200"/>
        </a:p>
      </dsp:txBody>
      <dsp:txXfrm>
        <a:off x="3416125" y="2252988"/>
        <a:ext cx="3683350" cy="945199"/>
      </dsp:txXfrm>
    </dsp:sp>
    <dsp:sp modelId="{744057CF-2695-422A-857B-A8749A61E8AE}">
      <dsp:nvSpPr>
        <dsp:cNvPr id="0" name=""/>
        <dsp:cNvSpPr/>
      </dsp:nvSpPr>
      <dsp:spPr>
        <a:xfrm>
          <a:off x="3364992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200" kern="1200"/>
            <a:t>Passwort</a:t>
          </a:r>
          <a:endParaRPr lang="en-US" sz="3200" kern="1200"/>
        </a:p>
      </dsp:txBody>
      <dsp:txXfrm>
        <a:off x="3416125" y="3352827"/>
        <a:ext cx="3683350" cy="945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274DD-E3BE-F6E2-D878-3C944DCC7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087761-C5C6-CB68-829E-FFFB6C072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4A0165-AE98-DC13-0B1B-3A0A9D59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726B37-82E4-C63B-3B0D-31E774B3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38F0F4-FDEB-E2F6-EF7C-7B53BCF5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27165-E065-F36F-B213-3EDBB467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300405-92ED-AF30-A348-A62B2D64D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618DC6-6308-D79F-3179-62126C2E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3E4542-7AC6-162B-2651-05DEBBF1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94B7B8-CAA1-5788-6F15-CA46C38D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588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2A6139-D8F4-B591-4FE1-C8472D49E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1A13CE-E0A7-E783-432A-D1A2AF573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5A204D-99CD-C7D5-EF45-1FFEC390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294432-279C-FD0A-C2C3-FF5FA595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D89B5D-9CFD-CFCF-204F-6DBA44E8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920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7385E-F943-3D64-00E0-7DD734D0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9361F1-C588-F7CC-B30C-A8BAC2245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D23C2C-92D3-2D3B-0DF0-3B63D14D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9FAB2-FF67-475A-3A02-E3C7BC83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538E3-192E-51C9-6632-9B450746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48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C05D5-68D1-A7D7-D5CE-0273D87A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8A9B80-7C92-D8D3-2C0E-45E073385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95B7C9-A2D5-FB3B-85D7-BE165BA4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891EF-1A50-1C5D-351B-5D5D477A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6D2557-7BBC-B91C-D5BB-92F1C171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185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B4C6D-E67C-406C-4770-70BC56FB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DDB5BA-2859-7F89-F37F-7D63E720B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BE0355-24CB-B3CB-106B-3729CDDA8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610911-3ED9-3472-1E29-92E31D2D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FFCE65-9591-40F9-3DBE-732E34FA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06B22D-B622-607D-2BDA-F0392D6B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573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5DE64-1387-76B6-BD7F-15820C9A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F4EF81-FE20-ED67-5FBF-072C89DE5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7FACF4-F06D-5585-B0D1-22B288818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C5AE17-8E3E-35E0-F0EB-C70E9B6AD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7BE138-19BE-9D8F-65B1-203EC2D9B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B10D28-3F3D-D8A2-F12B-BA241D22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A580C6-2C10-F689-9524-7E9BB010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DEA643-2B22-B455-C314-B1DC4829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992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B1F03-80A3-E2D7-1140-81756E34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1A947E-3B9A-DBC8-5429-8D0BFD86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62450A-6138-9522-7788-6EC16C70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3A641F-AD7E-5B40-9A38-42EF7805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974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8755FA-30A8-5B26-5C80-FF31B0B3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671502-7CB8-7ADF-07D0-C97BCCC8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CD0472-BDA1-8162-C269-6B74E5DC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024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A4C55-E19E-6392-6A15-4DE50E4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6371D5-DD29-3A8A-F39A-E8C12E881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39E9CD-A51C-A89E-A5C3-E8ED13F59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003762-4FB5-4625-36B4-387B81B0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9DF8C6-2390-4D85-6DF0-3431EE7E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2AAADD-CD5B-9E63-0109-F5E8AF0B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572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B3540-EAFF-1BD2-1A60-1435ACC0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673CA5-337B-F65F-E00F-CD57D0DBC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8DCD64-3C7D-BA4E-B277-A77691473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6FF9B3-B97F-DC78-0F1B-3B04837F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887C1E-365E-6060-D4E5-D8414059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AE60ED-2ACC-2D81-E572-8B774876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780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B704A7-9F68-6ED3-CCB6-3CF59CAE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FEF211-1D92-E733-BF9B-47E5060FB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68A26-FE71-1FE2-F6DF-930EEB976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A4B68C-984E-112E-514D-6310BAA7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FBE85B-C100-E2B9-CED9-C2E70AAA9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6D8FF-294D-4458-BBC9-9C60930F203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935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CA16F22E-4716-CA29-1F53-4AAD52955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0503" y="-18309"/>
            <a:ext cx="4438566" cy="6883029"/>
            <a:chOff x="7760503" y="-18309"/>
            <a:chExt cx="4438566" cy="6883029"/>
          </a:xfrm>
        </p:grpSpPr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59412336-19ED-F153-443B-C46CDBED6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12" y="-11580"/>
              <a:ext cx="4431490" cy="6876300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1506AA53-E761-6881-5941-313119CC7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0503" y="1713600"/>
              <a:ext cx="4431496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844707E7-29B6-36B5-B4C4-6160DFDB9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09" y="-11586"/>
              <a:ext cx="3264743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2C1A8476-48ED-D7D6-F383-338B2F00A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547151" y="1202115"/>
              <a:ext cx="6872341" cy="4431494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7384F95-F416-0589-D9CE-E402145D7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5485" y="1516258"/>
            <a:ext cx="3636306" cy="3136500"/>
          </a:xfrm>
        </p:spPr>
        <p:txBody>
          <a:bodyPr anchor="t">
            <a:normAutofit/>
          </a:bodyPr>
          <a:lstStyle/>
          <a:p>
            <a:pPr algn="l"/>
            <a:r>
              <a:rPr lang="de-CH" sz="3200">
                <a:solidFill>
                  <a:srgbClr val="FFFFFF"/>
                </a:solidFill>
              </a:rPr>
              <a:t>Share </a:t>
            </a:r>
            <a:r>
              <a:rPr lang="de-CH" sz="3200" err="1">
                <a:solidFill>
                  <a:srgbClr val="FFFFFF"/>
                </a:solidFill>
              </a:rPr>
              <a:t>your</a:t>
            </a:r>
            <a:r>
              <a:rPr lang="de-CH" sz="3200">
                <a:solidFill>
                  <a:srgbClr val="FFFFFF"/>
                </a:solidFill>
              </a:rPr>
              <a:t> </a:t>
            </a:r>
            <a:r>
              <a:rPr lang="de-CH" sz="3200" err="1">
                <a:solidFill>
                  <a:srgbClr val="FFFFFF"/>
                </a:solidFill>
              </a:rPr>
              <a:t>life</a:t>
            </a:r>
            <a:r>
              <a:rPr lang="de-CH" sz="3200">
                <a:solidFill>
                  <a:srgbClr val="FFFFFF"/>
                </a:solidFill>
              </a:rPr>
              <a:t>. </a:t>
            </a:r>
            <a:r>
              <a:rPr lang="de-CH" sz="3200" err="1">
                <a:solidFill>
                  <a:srgbClr val="FFFFFF"/>
                </a:solidFill>
              </a:rPr>
              <a:t>Now</a:t>
            </a:r>
            <a:r>
              <a:rPr lang="de-CH" sz="3200">
                <a:solidFill>
                  <a:srgbClr val="FFFFFF"/>
                </a:solidFill>
              </a:rPr>
              <a:t>.</a:t>
            </a:r>
            <a:br>
              <a:rPr lang="de-CH" sz="3200">
                <a:solidFill>
                  <a:srgbClr val="FFFFFF"/>
                </a:solidFill>
              </a:rPr>
            </a:br>
            <a:r>
              <a:rPr lang="de-CH" sz="32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2E5D2C-B0D3-EEDB-A2EB-17537B08C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2121" y="5034401"/>
            <a:ext cx="3962400" cy="1217971"/>
          </a:xfrm>
        </p:spPr>
        <p:txBody>
          <a:bodyPr anchor="ctr">
            <a:normAutofit/>
          </a:bodyPr>
          <a:lstStyle/>
          <a:p>
            <a:pPr algn="l"/>
            <a:r>
              <a:rPr lang="de-CH" sz="2000">
                <a:solidFill>
                  <a:srgbClr val="FFFFFF"/>
                </a:solidFill>
              </a:rPr>
              <a:t>Von </a:t>
            </a:r>
            <a:r>
              <a:rPr lang="de-CH" sz="2000" err="1">
                <a:solidFill>
                  <a:srgbClr val="FFFFFF"/>
                </a:solidFill>
              </a:rPr>
              <a:t>Vuk</a:t>
            </a:r>
            <a:r>
              <a:rPr lang="de-CH" sz="2000">
                <a:solidFill>
                  <a:srgbClr val="FFFFFF"/>
                </a:solidFill>
              </a:rPr>
              <a:t> </a:t>
            </a:r>
            <a:r>
              <a:rPr lang="de-CH" sz="2000" err="1">
                <a:solidFill>
                  <a:srgbClr val="FFFFFF"/>
                </a:solidFill>
              </a:rPr>
              <a:t>Tanaskovic</a:t>
            </a:r>
            <a:r>
              <a:rPr lang="de-CH" sz="2000">
                <a:solidFill>
                  <a:srgbClr val="FFFFFF"/>
                </a:solidFill>
              </a:rPr>
              <a:t>, Elion Krasniqi, Luka Coric und Lukas Grüter</a:t>
            </a:r>
          </a:p>
        </p:txBody>
      </p:sp>
      <p:pic>
        <p:nvPicPr>
          <p:cNvPr id="1026" name="Picture 2" descr="Sharit – Apps bei Google Play">
            <a:extLst>
              <a:ext uri="{FF2B5EF4-FFF2-40B4-BE49-F238E27FC236}">
                <a16:creationId xmlns:a16="http://schemas.microsoft.com/office/drawing/2014/main" id="{3D481D99-69BF-45D4-36B4-B450E4052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2" r="-1" b="5212"/>
          <a:stretch/>
        </p:blipFill>
        <p:spPr bwMode="auto">
          <a:xfrm>
            <a:off x="1" y="-7623"/>
            <a:ext cx="7760508" cy="687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25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8" name="Rectangle 2077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050" name="Picture 2" descr="Alles was Sie über Social Media Marketing wissen müssen – COPE Content  Performance Group">
            <a:extLst>
              <a:ext uri="{FF2B5EF4-FFF2-40B4-BE49-F238E27FC236}">
                <a16:creationId xmlns:a16="http://schemas.microsoft.com/office/drawing/2014/main" id="{949B8B60-BB81-DFD1-D032-47F8C10739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8" r="2905"/>
          <a:stretch/>
        </p:blipFill>
        <p:spPr bwMode="auto">
          <a:xfrm>
            <a:off x="20" y="10"/>
            <a:ext cx="994706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0" name="Freeform: Shape 2079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82" name="Freeform: Shape 2081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084" name="Freeform: Shape 208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3EFF36-1A3F-2040-A5A9-9E88B2D8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anchor="b">
            <a:normAutofit/>
          </a:bodyPr>
          <a:lstStyle/>
          <a:p>
            <a:r>
              <a:rPr lang="de-CH" sz="3600"/>
              <a:t>Inhaltsverzeichnis</a:t>
            </a:r>
          </a:p>
        </p:txBody>
      </p:sp>
      <p:sp>
        <p:nvSpPr>
          <p:cNvPr id="2070" name="Inhaltsplatzhalter 2">
            <a:extLst>
              <a:ext uri="{FF2B5EF4-FFF2-40B4-BE49-F238E27FC236}">
                <a16:creationId xmlns:a16="http://schemas.microsoft.com/office/drawing/2014/main" id="{FE5318A0-B627-EE39-5D13-82124A747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2722729"/>
            <a:ext cx="3633747" cy="2700062"/>
          </a:xfrm>
        </p:spPr>
        <p:txBody>
          <a:bodyPr>
            <a:normAutofit/>
          </a:bodyPr>
          <a:lstStyle/>
          <a:p>
            <a:r>
              <a:rPr lang="de-CH" sz="2000"/>
              <a:t>Sinn und Zweck</a:t>
            </a:r>
          </a:p>
          <a:p>
            <a:r>
              <a:rPr lang="de-CH" sz="2000"/>
              <a:t>Posts</a:t>
            </a:r>
          </a:p>
          <a:p>
            <a:r>
              <a:rPr lang="de-CH" sz="2000"/>
              <a:t>Nutzerdaten </a:t>
            </a:r>
          </a:p>
          <a:p>
            <a:r>
              <a:rPr lang="de-CH" sz="2000"/>
              <a:t>Finanzierung </a:t>
            </a:r>
          </a:p>
          <a:p>
            <a:pPr marL="0" indent="0">
              <a:buNone/>
            </a:pPr>
            <a:endParaRPr lang="de-CH" sz="2000"/>
          </a:p>
          <a:p>
            <a:pPr marL="0" indent="0">
              <a:buNone/>
            </a:pPr>
            <a:endParaRPr lang="de-CH" sz="2000"/>
          </a:p>
          <a:p>
            <a:endParaRPr lang="de-CH" sz="2000"/>
          </a:p>
          <a:p>
            <a:endParaRPr lang="de-CH" sz="2000"/>
          </a:p>
        </p:txBody>
      </p:sp>
    </p:spTree>
    <p:extLst>
      <p:ext uri="{BB962C8B-B14F-4D97-AF65-F5344CB8AC3E}">
        <p14:creationId xmlns:p14="http://schemas.microsoft.com/office/powerpoint/2010/main" val="410061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FC64C8-7059-602E-A776-8DBDB254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de-CH" sz="4000"/>
              <a:t>Sinn und Zweck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D99F67-7BE6-E432-A3A2-3A80C0EB9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de-CH" sz="2000"/>
              <a:t>Hobbys teilen</a:t>
            </a:r>
          </a:p>
          <a:p>
            <a:pPr lvl="1"/>
            <a:r>
              <a:rPr lang="de-CH" sz="2000"/>
              <a:t>Bsp. Sport, Kunst, Lifestyle</a:t>
            </a:r>
          </a:p>
          <a:p>
            <a:r>
              <a:rPr lang="de-CH" sz="2000"/>
              <a:t>Interessegruppen für verschiedene Hobbys</a:t>
            </a:r>
          </a:p>
          <a:p>
            <a:pPr lvl="1"/>
            <a:r>
              <a:rPr lang="de-CH" sz="2000"/>
              <a:t>Aktivitäten können geteilt werden</a:t>
            </a:r>
          </a:p>
          <a:p>
            <a:pPr lvl="1"/>
            <a:r>
              <a:rPr lang="de-CH" sz="2000"/>
              <a:t>Neue Freundschaften</a:t>
            </a:r>
          </a:p>
          <a:p>
            <a:r>
              <a:rPr lang="de-CH" sz="2000"/>
              <a:t>Menschen werden für Sport begeistert</a:t>
            </a:r>
          </a:p>
          <a:p>
            <a:pPr lvl="1"/>
            <a:r>
              <a:rPr lang="de-CH" sz="2000"/>
              <a:t>Gute Gesundheit</a:t>
            </a:r>
          </a:p>
          <a:p>
            <a:pPr lvl="1"/>
            <a:r>
              <a:rPr lang="de-CH" sz="2000"/>
              <a:t>Bewegung</a:t>
            </a:r>
          </a:p>
          <a:p>
            <a:pPr lvl="1"/>
            <a:r>
              <a:rPr lang="de-CH" sz="2000"/>
              <a:t>Spass</a:t>
            </a:r>
          </a:p>
        </p:txBody>
      </p:sp>
      <p:pic>
        <p:nvPicPr>
          <p:cNvPr id="5" name="Picture 4" descr="Gewichte und Trainingskleidung">
            <a:extLst>
              <a:ext uri="{FF2B5EF4-FFF2-40B4-BE49-F238E27FC236}">
                <a16:creationId xmlns:a16="http://schemas.microsoft.com/office/drawing/2014/main" id="{90F8A56F-5C16-0C35-6AAD-D61C4B93F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19" r="22268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8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58E229-C486-D96C-FBBB-AC129B1F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de-CH" sz="4000"/>
              <a:t>Posts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C30E9F-52E1-745F-8AE7-4D63C415B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937850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z="2000"/>
              <a:t>Einmal täglich kann gepostet werden</a:t>
            </a:r>
          </a:p>
          <a:p>
            <a:pPr lvl="1"/>
            <a:r>
              <a:rPr lang="de-CH" sz="2000"/>
              <a:t>Videos oder Bilder</a:t>
            </a:r>
          </a:p>
          <a:p>
            <a:pPr lvl="1"/>
            <a:r>
              <a:rPr lang="de-CH" sz="2000"/>
              <a:t>Es soll möglichst authentisch sein.</a:t>
            </a:r>
          </a:p>
          <a:p>
            <a:r>
              <a:rPr lang="de-CH" sz="2000"/>
              <a:t>Einschränkungen</a:t>
            </a:r>
          </a:p>
          <a:p>
            <a:pPr lvl="1"/>
            <a:r>
              <a:rPr lang="de-CH" sz="2000"/>
              <a:t>Keine Extremsportarten </a:t>
            </a:r>
            <a:r>
              <a:rPr lang="de-CH" sz="2000">
                <a:sym typeface="Wingdings" panose="05000000000000000000" pitchFamily="2" charset="2"/>
              </a:rPr>
              <a:t> Gesundheitsgefährdend!</a:t>
            </a:r>
          </a:p>
          <a:p>
            <a:pPr lvl="1"/>
            <a:r>
              <a:rPr lang="de-CH" sz="2000">
                <a:sym typeface="Wingdings" panose="05000000000000000000" pitchFamily="2" charset="2"/>
              </a:rPr>
              <a:t>Keine Gewalt und intime Bilder</a:t>
            </a:r>
            <a:endParaRPr lang="de-CH" sz="2000"/>
          </a:p>
        </p:txBody>
      </p:sp>
      <p:pic>
        <p:nvPicPr>
          <p:cNvPr id="5" name="Picture 4" descr="Ausrufezeichen vor gelbem Hintergrund">
            <a:extLst>
              <a:ext uri="{FF2B5EF4-FFF2-40B4-BE49-F238E27FC236}">
                <a16:creationId xmlns:a16="http://schemas.microsoft.com/office/drawing/2014/main" id="{2516A2E7-4C12-CC34-964E-DBFF9792D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65" r="10096" b="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6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FB823D-7E75-BB23-A641-A87A828A6F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1312" r="9085" b="36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033292-4990-DF40-35CB-4AE85F05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/>
              <a:t>Nutzerdaten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8E3CACCF-B231-4F2D-7BCC-3418509E1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2775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254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7DADCC-D7CC-2DFA-058C-C31D573D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de-CH" sz="4000"/>
              <a:t>Finanzierung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D59446-0FB1-B132-667C-43E58B18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de-CH" sz="2000"/>
              <a:t>Abo Model</a:t>
            </a:r>
          </a:p>
          <a:p>
            <a:pPr lvl="1"/>
            <a:r>
              <a:rPr lang="de-CH" sz="2000"/>
              <a:t>User können Premiumfunktionen freischalten</a:t>
            </a:r>
          </a:p>
          <a:p>
            <a:pPr lvl="1"/>
            <a:r>
              <a:rPr lang="de-CH" sz="2000"/>
              <a:t>Verschiedene Abos</a:t>
            </a:r>
          </a:p>
          <a:p>
            <a:r>
              <a:rPr lang="de-CH" sz="2000"/>
              <a:t>Kooperationen mit Vereinen</a:t>
            </a:r>
          </a:p>
          <a:p>
            <a:pPr lvl="1"/>
            <a:r>
              <a:rPr lang="de-CH" sz="2000"/>
              <a:t>Unterstützung durch Werbung</a:t>
            </a:r>
          </a:p>
          <a:p>
            <a:r>
              <a:rPr lang="de-CH" sz="2000"/>
              <a:t>Sportinfluencer</a:t>
            </a:r>
          </a:p>
          <a:p>
            <a:pPr lvl="1"/>
            <a:r>
              <a:rPr lang="de-CH" sz="2000"/>
              <a:t>Erschliessung neuer Communitys</a:t>
            </a:r>
          </a:p>
          <a:p>
            <a:pPr lvl="1"/>
            <a:endParaRPr lang="de-CH" sz="2000"/>
          </a:p>
        </p:txBody>
      </p:sp>
      <p:pic>
        <p:nvPicPr>
          <p:cNvPr id="5" name="Picture 4" descr="Glühbirne vor gelbem Hintergrund mit skizzierten Lichtstrahlen und Kabel">
            <a:extLst>
              <a:ext uri="{FF2B5EF4-FFF2-40B4-BE49-F238E27FC236}">
                <a16:creationId xmlns:a16="http://schemas.microsoft.com/office/drawing/2014/main" id="{011F414B-376A-8DA5-6C2F-C62B5F17B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65" r="507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53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</vt:lpstr>
      <vt:lpstr>Share your life. Now.  </vt:lpstr>
      <vt:lpstr>Inhaltsverzeichnis</vt:lpstr>
      <vt:lpstr>Sinn und Zweck</vt:lpstr>
      <vt:lpstr>Posts</vt:lpstr>
      <vt:lpstr>Nutzerdaten</vt:lpstr>
      <vt:lpstr>Finanzierung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Sharit</dc:title>
  <dc:creator>Grüter Lukas</dc:creator>
  <cp:revision>1</cp:revision>
  <dcterms:created xsi:type="dcterms:W3CDTF">2023-12-15T10:03:54Z</dcterms:created>
  <dcterms:modified xsi:type="dcterms:W3CDTF">2023-12-15T10:18:31Z</dcterms:modified>
</cp:coreProperties>
</file>