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üter Lukas" userId="e1723727-ff1e-422f-b9b7-0a2b54b2edbd" providerId="ADAL" clId="{36DB5991-2742-4C46-BFC5-7789A400B117}"/>
    <pc:docChg chg="addSld modSld">
      <pc:chgData name="Grüter Lukas" userId="e1723727-ff1e-422f-b9b7-0a2b54b2edbd" providerId="ADAL" clId="{36DB5991-2742-4C46-BFC5-7789A400B117}" dt="2023-12-15T10:04:00.044" v="6" actId="20577"/>
      <pc:docMkLst>
        <pc:docMk/>
      </pc:docMkLst>
      <pc:sldChg chg="modSp new mod">
        <pc:chgData name="Grüter Lukas" userId="e1723727-ff1e-422f-b9b7-0a2b54b2edbd" providerId="ADAL" clId="{36DB5991-2742-4C46-BFC5-7789A400B117}" dt="2023-12-15T10:04:00.044" v="6" actId="20577"/>
        <pc:sldMkLst>
          <pc:docMk/>
          <pc:sldMk cId="663256495" sldId="256"/>
        </pc:sldMkLst>
        <pc:spChg chg="mod">
          <ac:chgData name="Grüter Lukas" userId="e1723727-ff1e-422f-b9b7-0a2b54b2edbd" providerId="ADAL" clId="{36DB5991-2742-4C46-BFC5-7789A400B117}" dt="2023-12-15T10:04:00.044" v="6" actId="20577"/>
          <ac:spMkLst>
            <pc:docMk/>
            <pc:sldMk cId="663256495" sldId="256"/>
            <ac:spMk id="2" creationId="{77384F95-F416-0589-D9CE-E402145D7D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74DD-E3BE-F6E2-D878-3C944DCC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087761-C5C6-CB68-829E-FFFB6C07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A0165-AE98-DC13-0B1B-3A0A9D5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26B37-82E4-C63B-3B0D-31E774B3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8F0F4-FDEB-E2F6-EF7C-7B53BCF5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27165-E065-F36F-B213-3EDBB467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300405-92ED-AF30-A348-A62B2D6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18DC6-6308-D79F-3179-62126C2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E4542-7AC6-162B-2651-05DEBBF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B7B8-CAA1-5788-6F15-CA46C38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2A6139-D8F4-B591-4FE1-C8472D49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A13CE-E0A7-E783-432A-D1A2AF57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A204D-99CD-C7D5-EF45-1FFEC390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94432-279C-FD0A-C2C3-FF5FA59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9B5D-9CFD-CFCF-204F-6DBA44E8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2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385E-F943-3D64-00E0-7DD734D0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361F1-C588-F7CC-B30C-A8BAC22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23C2C-92D3-2D3B-0DF0-3B63D14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9FAB2-FF67-475A-3A02-E3C7BC83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538E3-192E-51C9-6632-9B45074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C05D5-68D1-A7D7-D5CE-0273D87A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A9B80-7C92-D8D3-2C0E-45E07338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5B7C9-A2D5-FB3B-85D7-BE165BA4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891EF-1A50-1C5D-351B-5D5D477A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D2557-7BBC-B91C-D5BB-92F1C17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B4C6D-E67C-406C-4770-70BC56FB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DB5BA-2859-7F89-F37F-7D63E720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BE0355-24CB-B3CB-106B-3729CDDA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10911-3ED9-3472-1E29-92E31D2D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FCE65-9591-40F9-3DBE-732E34F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6B22D-B622-607D-2BDA-F0392D6B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57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5DE64-1387-76B6-BD7F-15820C9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4EF81-FE20-ED67-5FBF-072C89DE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7FACF4-F06D-5585-B0D1-22B2888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C5AE17-8E3E-35E0-F0EB-C70E9B6AD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BE138-19BE-9D8F-65B1-203EC2D9B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10D28-3F3D-D8A2-F12B-BA241D22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A580C6-2C10-F689-9524-7E9BB01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EA643-2B22-B455-C314-B1DC482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9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1F03-80A3-E2D7-1140-81756E34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A947E-3B9A-DBC8-5429-8D0BFD86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62450A-6138-9522-7788-6EC16C70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3A641F-AD7E-5B40-9A38-42EF780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8755FA-30A8-5B26-5C80-FF31B0B3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671502-7CB8-7ADF-07D0-C97BCCC8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D0472-BDA1-8162-C269-6B74E5DC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2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A4C55-E19E-6392-6A15-4DE50E4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371D5-DD29-3A8A-F39A-E8C12E88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39E9CD-A51C-A89E-A5C3-E8ED13F5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03762-4FB5-4625-36B4-387B81B0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9DF8C6-2390-4D85-6DF0-3431EE7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AAADD-CD5B-9E63-0109-F5E8AF0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7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B3540-EAFF-1BD2-1A60-1435ACC0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673CA5-337B-F65F-E00F-CD57D0DB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DCD64-3C7D-BA4E-B277-A7769147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FF9B3-B97F-DC78-0F1B-3B04837F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87C1E-365E-6060-D4E5-D8414059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E60ED-2ACC-2D81-E572-8B77487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8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B704A7-9F68-6ED3-CCB6-3CF59CAE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EF211-1D92-E733-BF9B-47E5060F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68A26-FE71-1FE2-F6DF-930EEB97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4B68C-984E-112E-514D-6310BAA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BE85B-C100-E2B9-CED9-C2E70AAA9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D8FF-294D-4458-BBC9-9C60930F20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3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4F95-F416-0589-D9CE-E402145D7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Sharit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E5D2C-B0D3-EEDB-A2EB-17537B08C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Sharit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Sharit</dc:title>
  <dc:creator>Grüter Lukas</dc:creator>
  <cp:lastModifiedBy>Grüter Lukas</cp:lastModifiedBy>
  <cp:revision>1</cp:revision>
  <dcterms:created xsi:type="dcterms:W3CDTF">2023-12-15T10:03:54Z</dcterms:created>
  <dcterms:modified xsi:type="dcterms:W3CDTF">2023-12-15T10:04:02Z</dcterms:modified>
</cp:coreProperties>
</file>