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A0073-B1A8-D646-BEB6-54A01A9ED54E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212F6-B80F-954D-B7E2-3257BD89FD63}">
      <dgm:prSet phldrT="[Text]" phldr="1"/>
      <dgm:spPr/>
      <dgm:t>
        <a:bodyPr/>
        <a:lstStyle/>
        <a:p>
          <a:endParaRPr lang="en-US" dirty="0"/>
        </a:p>
      </dgm:t>
    </dgm:pt>
    <dgm:pt modelId="{B749C794-D9ED-4840-B413-F7DDA18B9C75}" type="parTrans" cxnId="{0B2D8719-9848-7F4B-9ABC-D7517181C684}">
      <dgm:prSet/>
      <dgm:spPr/>
      <dgm:t>
        <a:bodyPr/>
        <a:lstStyle/>
        <a:p>
          <a:endParaRPr lang="en-US"/>
        </a:p>
      </dgm:t>
    </dgm:pt>
    <dgm:pt modelId="{6509FF62-2F90-3244-ACC0-EDAE1A2D69AE}" type="sibTrans" cxnId="{0B2D8719-9848-7F4B-9ABC-D7517181C684}">
      <dgm:prSet/>
      <dgm:spPr/>
      <dgm:t>
        <a:bodyPr/>
        <a:lstStyle/>
        <a:p>
          <a:endParaRPr lang="en-US"/>
        </a:p>
      </dgm:t>
    </dgm:pt>
    <dgm:pt modelId="{4CEA500F-1E1D-1C4E-A85D-DC67179E35C5}">
      <dgm:prSet phldrT="[Text]" phldr="1"/>
      <dgm:spPr/>
      <dgm:t>
        <a:bodyPr/>
        <a:lstStyle/>
        <a:p>
          <a:endParaRPr lang="en-US" dirty="0"/>
        </a:p>
      </dgm:t>
    </dgm:pt>
    <dgm:pt modelId="{15DD169D-7C00-4F43-B52B-CAA7DF610E98}" type="parTrans" cxnId="{8D788D86-6D1C-814E-B90B-DD11AA162D00}">
      <dgm:prSet/>
      <dgm:spPr/>
      <dgm:t>
        <a:bodyPr/>
        <a:lstStyle/>
        <a:p>
          <a:endParaRPr lang="en-US"/>
        </a:p>
      </dgm:t>
    </dgm:pt>
    <dgm:pt modelId="{66247FD8-5B68-AC42-9E8F-009950BBA797}" type="sibTrans" cxnId="{8D788D86-6D1C-814E-B90B-DD11AA162D00}">
      <dgm:prSet/>
      <dgm:spPr/>
      <dgm:t>
        <a:bodyPr/>
        <a:lstStyle/>
        <a:p>
          <a:endParaRPr lang="en-US"/>
        </a:p>
      </dgm:t>
    </dgm:pt>
    <dgm:pt modelId="{359593A4-C4A7-0B40-91A4-7C4A25DF9163}">
      <dgm:prSet phldrT="[Text]" phldr="1"/>
      <dgm:spPr/>
      <dgm:t>
        <a:bodyPr/>
        <a:lstStyle/>
        <a:p>
          <a:endParaRPr lang="en-US" dirty="0"/>
        </a:p>
      </dgm:t>
    </dgm:pt>
    <dgm:pt modelId="{8E3D6249-6A8C-FF44-BC22-6430B69EB87C}" type="parTrans" cxnId="{D848EE56-89E2-BF46-B4FC-BD339457E811}">
      <dgm:prSet/>
      <dgm:spPr/>
      <dgm:t>
        <a:bodyPr/>
        <a:lstStyle/>
        <a:p>
          <a:endParaRPr lang="en-US"/>
        </a:p>
      </dgm:t>
    </dgm:pt>
    <dgm:pt modelId="{27C9B134-98B4-4F40-BB01-45D017438DAE}" type="sibTrans" cxnId="{D848EE56-89E2-BF46-B4FC-BD339457E811}">
      <dgm:prSet/>
      <dgm:spPr/>
      <dgm:t>
        <a:bodyPr/>
        <a:lstStyle/>
        <a:p>
          <a:endParaRPr lang="en-US"/>
        </a:p>
      </dgm:t>
    </dgm:pt>
    <dgm:pt modelId="{A92DE609-D4DF-514C-B313-E59D252199E5}">
      <dgm:prSet/>
      <dgm:spPr/>
      <dgm:t>
        <a:bodyPr/>
        <a:lstStyle/>
        <a:p>
          <a:endParaRPr lang="en-US"/>
        </a:p>
      </dgm:t>
    </dgm:pt>
    <dgm:pt modelId="{FF447A19-E8B3-C547-A032-6CFE862F5C5A}" type="parTrans" cxnId="{67AAD71B-C32A-E444-9A20-9874F06DABB0}">
      <dgm:prSet/>
      <dgm:spPr/>
      <dgm:t>
        <a:bodyPr/>
        <a:lstStyle/>
        <a:p>
          <a:endParaRPr lang="en-US"/>
        </a:p>
      </dgm:t>
    </dgm:pt>
    <dgm:pt modelId="{54E27896-890C-1B4C-85ED-1416620BCE8B}" type="sibTrans" cxnId="{67AAD71B-C32A-E444-9A20-9874F06DABB0}">
      <dgm:prSet/>
      <dgm:spPr/>
      <dgm:t>
        <a:bodyPr/>
        <a:lstStyle/>
        <a:p>
          <a:endParaRPr lang="en-US"/>
        </a:p>
      </dgm:t>
    </dgm:pt>
    <dgm:pt modelId="{10AAE1BA-CD7D-0142-A0F2-5FA23E3C7D5A}">
      <dgm:prSet/>
      <dgm:spPr/>
      <dgm:t>
        <a:bodyPr/>
        <a:lstStyle/>
        <a:p>
          <a:endParaRPr lang="en-US"/>
        </a:p>
      </dgm:t>
    </dgm:pt>
    <dgm:pt modelId="{80EBEB1E-42F5-9044-B819-589865B61E4E}" type="parTrans" cxnId="{CCF08A99-4B51-8C4C-A5F4-E1F4980F4E18}">
      <dgm:prSet/>
      <dgm:spPr/>
      <dgm:t>
        <a:bodyPr/>
        <a:lstStyle/>
        <a:p>
          <a:endParaRPr lang="en-US"/>
        </a:p>
      </dgm:t>
    </dgm:pt>
    <dgm:pt modelId="{2B7B28E2-285C-FE45-8C12-69DBFF1C3017}" type="sibTrans" cxnId="{CCF08A99-4B51-8C4C-A5F4-E1F4980F4E18}">
      <dgm:prSet/>
      <dgm:spPr/>
      <dgm:t>
        <a:bodyPr/>
        <a:lstStyle/>
        <a:p>
          <a:endParaRPr lang="en-US"/>
        </a:p>
      </dgm:t>
    </dgm:pt>
    <dgm:pt modelId="{1BFF3806-4E5D-464F-991E-F8CEED6F6E82}">
      <dgm:prSet/>
      <dgm:spPr/>
      <dgm:t>
        <a:bodyPr/>
        <a:lstStyle/>
        <a:p>
          <a:r>
            <a:rPr lang="en-US" dirty="0"/>
            <a:t>Item1</a:t>
          </a:r>
        </a:p>
      </dgm:t>
    </dgm:pt>
    <dgm:pt modelId="{125CB564-A905-5048-8E81-CA7D69C28850}" type="parTrans" cxnId="{CD333E13-005C-C249-813D-3E67C67D2423}">
      <dgm:prSet/>
      <dgm:spPr/>
      <dgm:t>
        <a:bodyPr/>
        <a:lstStyle/>
        <a:p>
          <a:endParaRPr lang="en-US"/>
        </a:p>
      </dgm:t>
    </dgm:pt>
    <dgm:pt modelId="{D91A585D-00BE-2347-8A9F-42F86EA8E1B0}" type="sibTrans" cxnId="{CD333E13-005C-C249-813D-3E67C67D2423}">
      <dgm:prSet/>
      <dgm:spPr/>
      <dgm:t>
        <a:bodyPr/>
        <a:lstStyle/>
        <a:p>
          <a:endParaRPr lang="en-US"/>
        </a:p>
      </dgm:t>
    </dgm:pt>
    <dgm:pt modelId="{2398BE29-C57F-5F43-A9D1-1F1D6FE4E66F}">
      <dgm:prSet/>
      <dgm:spPr/>
      <dgm:t>
        <a:bodyPr/>
        <a:lstStyle/>
        <a:p>
          <a:r>
            <a:rPr lang="en-US" dirty="0"/>
            <a:t>Item2</a:t>
          </a:r>
        </a:p>
      </dgm:t>
    </dgm:pt>
    <dgm:pt modelId="{0E650558-96A6-4447-98A8-53B49B657E49}" type="parTrans" cxnId="{CE412350-B57A-5841-912A-56A342FBBDF9}">
      <dgm:prSet/>
      <dgm:spPr/>
      <dgm:t>
        <a:bodyPr/>
        <a:lstStyle/>
        <a:p>
          <a:endParaRPr lang="en-US"/>
        </a:p>
      </dgm:t>
    </dgm:pt>
    <dgm:pt modelId="{EFED45BA-6457-5C47-ADF4-4BE788E4A56D}" type="sibTrans" cxnId="{CE412350-B57A-5841-912A-56A342FBBDF9}">
      <dgm:prSet/>
      <dgm:spPr/>
      <dgm:t>
        <a:bodyPr/>
        <a:lstStyle/>
        <a:p>
          <a:endParaRPr lang="en-US"/>
        </a:p>
      </dgm:t>
    </dgm:pt>
    <dgm:pt modelId="{EBF8F0B0-AE48-9A45-B89D-CA0797F97D0B}">
      <dgm:prSet/>
      <dgm:spPr/>
      <dgm:t>
        <a:bodyPr/>
        <a:lstStyle/>
        <a:p>
          <a:r>
            <a:rPr lang="en-US" dirty="0"/>
            <a:t>Item3</a:t>
          </a:r>
        </a:p>
      </dgm:t>
    </dgm:pt>
    <dgm:pt modelId="{FF8A87A8-29E9-374E-965B-E9E9B7D1842C}" type="parTrans" cxnId="{FE33E48C-90CD-694E-8EBF-562069074791}">
      <dgm:prSet/>
      <dgm:spPr/>
      <dgm:t>
        <a:bodyPr/>
        <a:lstStyle/>
        <a:p>
          <a:endParaRPr lang="en-US"/>
        </a:p>
      </dgm:t>
    </dgm:pt>
    <dgm:pt modelId="{FBF961F0-9C29-AE4A-B94E-F6FD90D08AF6}" type="sibTrans" cxnId="{FE33E48C-90CD-694E-8EBF-562069074791}">
      <dgm:prSet/>
      <dgm:spPr/>
      <dgm:t>
        <a:bodyPr/>
        <a:lstStyle/>
        <a:p>
          <a:endParaRPr lang="en-US"/>
        </a:p>
      </dgm:t>
    </dgm:pt>
    <dgm:pt modelId="{9B23DE78-5099-114C-A7FB-3DD03C8A7268}">
      <dgm:prSet/>
      <dgm:spPr/>
      <dgm:t>
        <a:bodyPr/>
        <a:lstStyle/>
        <a:p>
          <a:r>
            <a:rPr lang="en-US" dirty="0"/>
            <a:t>item4</a:t>
          </a:r>
        </a:p>
      </dgm:t>
    </dgm:pt>
    <dgm:pt modelId="{781CA9A7-F1DF-E346-B780-A77A839F5E8C}" type="parTrans" cxnId="{63C92E39-CDF0-6B4A-8898-D644632DD3BC}">
      <dgm:prSet/>
      <dgm:spPr/>
      <dgm:t>
        <a:bodyPr/>
        <a:lstStyle/>
        <a:p>
          <a:endParaRPr lang="en-US"/>
        </a:p>
      </dgm:t>
    </dgm:pt>
    <dgm:pt modelId="{7D701609-9EBF-0D4B-8DE2-BC2A497C2372}" type="sibTrans" cxnId="{63C92E39-CDF0-6B4A-8898-D644632DD3BC}">
      <dgm:prSet/>
      <dgm:spPr/>
      <dgm:t>
        <a:bodyPr/>
        <a:lstStyle/>
        <a:p>
          <a:endParaRPr lang="en-US"/>
        </a:p>
      </dgm:t>
    </dgm:pt>
    <dgm:pt modelId="{6FB21A64-8571-B245-B2AC-68BDD5FA5E7B}">
      <dgm:prSet/>
      <dgm:spPr/>
      <dgm:t>
        <a:bodyPr/>
        <a:lstStyle/>
        <a:p>
          <a:r>
            <a:rPr lang="en-US"/>
            <a:t>Item1</a:t>
          </a:r>
          <a:endParaRPr lang="en-US" dirty="0"/>
        </a:p>
      </dgm:t>
    </dgm:pt>
    <dgm:pt modelId="{415D8332-68DD-5F42-A435-CBE97005DCDC}" type="parTrans" cxnId="{5434656C-B88B-6B43-8BBD-0B5EA88C4FBF}">
      <dgm:prSet/>
      <dgm:spPr/>
      <dgm:t>
        <a:bodyPr/>
        <a:lstStyle/>
        <a:p>
          <a:endParaRPr lang="en-US"/>
        </a:p>
      </dgm:t>
    </dgm:pt>
    <dgm:pt modelId="{43030C85-4BBE-254F-A921-4924F78BB429}" type="sibTrans" cxnId="{5434656C-B88B-6B43-8BBD-0B5EA88C4FBF}">
      <dgm:prSet/>
      <dgm:spPr/>
      <dgm:t>
        <a:bodyPr/>
        <a:lstStyle/>
        <a:p>
          <a:endParaRPr lang="en-US"/>
        </a:p>
      </dgm:t>
    </dgm:pt>
    <dgm:pt modelId="{64C6D4F9-B772-564E-ACDA-EEE0133449DA}">
      <dgm:prSet/>
      <dgm:spPr/>
      <dgm:t>
        <a:bodyPr/>
        <a:lstStyle/>
        <a:p>
          <a:r>
            <a:rPr lang="en-US"/>
            <a:t>Item2</a:t>
          </a:r>
          <a:endParaRPr lang="en-US" dirty="0"/>
        </a:p>
      </dgm:t>
    </dgm:pt>
    <dgm:pt modelId="{D9368493-0A4D-4A4C-87FE-348AA88E14C3}" type="parTrans" cxnId="{01C4DDB9-18E1-8C43-9A53-D1271200B70A}">
      <dgm:prSet/>
      <dgm:spPr/>
      <dgm:t>
        <a:bodyPr/>
        <a:lstStyle/>
        <a:p>
          <a:endParaRPr lang="en-US"/>
        </a:p>
      </dgm:t>
    </dgm:pt>
    <dgm:pt modelId="{BC1DDBAD-F823-2B49-BB54-F4028B543E58}" type="sibTrans" cxnId="{01C4DDB9-18E1-8C43-9A53-D1271200B70A}">
      <dgm:prSet/>
      <dgm:spPr/>
      <dgm:t>
        <a:bodyPr/>
        <a:lstStyle/>
        <a:p>
          <a:endParaRPr lang="en-US"/>
        </a:p>
      </dgm:t>
    </dgm:pt>
    <dgm:pt modelId="{E7AD93AF-F010-FC47-ACE3-E6A25597F2AE}">
      <dgm:prSet/>
      <dgm:spPr/>
      <dgm:t>
        <a:bodyPr/>
        <a:lstStyle/>
        <a:p>
          <a:r>
            <a:rPr lang="en-US"/>
            <a:t>Item3</a:t>
          </a:r>
          <a:endParaRPr lang="en-US" dirty="0"/>
        </a:p>
      </dgm:t>
    </dgm:pt>
    <dgm:pt modelId="{9FF5F5AC-E361-A945-8D56-5F8CB98B5D6C}" type="parTrans" cxnId="{3A26F869-39D6-3645-8253-2B1DCF8DE9F4}">
      <dgm:prSet/>
      <dgm:spPr/>
      <dgm:t>
        <a:bodyPr/>
        <a:lstStyle/>
        <a:p>
          <a:endParaRPr lang="en-US"/>
        </a:p>
      </dgm:t>
    </dgm:pt>
    <dgm:pt modelId="{1127F0B2-239A-C64E-A786-3E7B7BDD195A}" type="sibTrans" cxnId="{3A26F869-39D6-3645-8253-2B1DCF8DE9F4}">
      <dgm:prSet/>
      <dgm:spPr/>
      <dgm:t>
        <a:bodyPr/>
        <a:lstStyle/>
        <a:p>
          <a:endParaRPr lang="en-US"/>
        </a:p>
      </dgm:t>
    </dgm:pt>
    <dgm:pt modelId="{D2D1F601-14C3-5A48-8EE6-70D53DFAC129}">
      <dgm:prSet/>
      <dgm:spPr/>
      <dgm:t>
        <a:bodyPr/>
        <a:lstStyle/>
        <a:p>
          <a:r>
            <a:rPr lang="en-US" dirty="0"/>
            <a:t>item4</a:t>
          </a:r>
        </a:p>
      </dgm:t>
    </dgm:pt>
    <dgm:pt modelId="{93214C41-4248-DC4F-AA24-10033E6BF846}" type="parTrans" cxnId="{8580F5F6-45D0-644B-9C38-3BE6EA6A4F40}">
      <dgm:prSet/>
      <dgm:spPr/>
      <dgm:t>
        <a:bodyPr/>
        <a:lstStyle/>
        <a:p>
          <a:endParaRPr lang="en-US"/>
        </a:p>
      </dgm:t>
    </dgm:pt>
    <dgm:pt modelId="{FBA40BB4-F624-6B4A-98E7-2C6BD4DD5C1A}" type="sibTrans" cxnId="{8580F5F6-45D0-644B-9C38-3BE6EA6A4F40}">
      <dgm:prSet/>
      <dgm:spPr/>
      <dgm:t>
        <a:bodyPr/>
        <a:lstStyle/>
        <a:p>
          <a:endParaRPr lang="en-US"/>
        </a:p>
      </dgm:t>
    </dgm:pt>
    <dgm:pt modelId="{AD595661-9186-5844-90A9-44C06C4165E8}">
      <dgm:prSet/>
      <dgm:spPr/>
      <dgm:t>
        <a:bodyPr/>
        <a:lstStyle/>
        <a:p>
          <a:r>
            <a:rPr lang="en-US" dirty="0"/>
            <a:t>Item1</a:t>
          </a:r>
        </a:p>
      </dgm:t>
    </dgm:pt>
    <dgm:pt modelId="{07EF4565-5888-F149-9394-4C7E29201CBC}" type="parTrans" cxnId="{F9C13780-3711-4F42-91FF-BEFD71792CA4}">
      <dgm:prSet/>
      <dgm:spPr/>
      <dgm:t>
        <a:bodyPr/>
        <a:lstStyle/>
        <a:p>
          <a:endParaRPr lang="en-US"/>
        </a:p>
      </dgm:t>
    </dgm:pt>
    <dgm:pt modelId="{53B2D919-D0D2-7A44-AD40-11FD6E6149A9}" type="sibTrans" cxnId="{F9C13780-3711-4F42-91FF-BEFD71792CA4}">
      <dgm:prSet/>
      <dgm:spPr/>
      <dgm:t>
        <a:bodyPr/>
        <a:lstStyle/>
        <a:p>
          <a:endParaRPr lang="en-US"/>
        </a:p>
      </dgm:t>
    </dgm:pt>
    <dgm:pt modelId="{CDB841C7-900C-5446-B10D-C46E498B7122}">
      <dgm:prSet/>
      <dgm:spPr/>
      <dgm:t>
        <a:bodyPr/>
        <a:lstStyle/>
        <a:p>
          <a:r>
            <a:rPr lang="en-US"/>
            <a:t>Item2</a:t>
          </a:r>
          <a:endParaRPr lang="en-US" dirty="0"/>
        </a:p>
      </dgm:t>
    </dgm:pt>
    <dgm:pt modelId="{312DFE88-7837-7044-B790-3468697181FC}" type="parTrans" cxnId="{B3C4D1BE-7615-B549-BE27-B7125350C0CD}">
      <dgm:prSet/>
      <dgm:spPr/>
      <dgm:t>
        <a:bodyPr/>
        <a:lstStyle/>
        <a:p>
          <a:endParaRPr lang="en-US"/>
        </a:p>
      </dgm:t>
    </dgm:pt>
    <dgm:pt modelId="{EDC4F7D9-33DA-B647-9C6C-A1380EA53370}" type="sibTrans" cxnId="{B3C4D1BE-7615-B549-BE27-B7125350C0CD}">
      <dgm:prSet/>
      <dgm:spPr/>
      <dgm:t>
        <a:bodyPr/>
        <a:lstStyle/>
        <a:p>
          <a:endParaRPr lang="en-US"/>
        </a:p>
      </dgm:t>
    </dgm:pt>
    <dgm:pt modelId="{E3038D7A-DD2C-0A45-957F-372638C5940F}">
      <dgm:prSet/>
      <dgm:spPr/>
      <dgm:t>
        <a:bodyPr/>
        <a:lstStyle/>
        <a:p>
          <a:r>
            <a:rPr lang="en-US"/>
            <a:t>Item3</a:t>
          </a:r>
          <a:endParaRPr lang="en-US" dirty="0"/>
        </a:p>
      </dgm:t>
    </dgm:pt>
    <dgm:pt modelId="{72523C2D-9D3E-3245-A231-F320396DBB7D}" type="parTrans" cxnId="{EB80041D-58C9-0941-BB5A-076DA038529E}">
      <dgm:prSet/>
      <dgm:spPr/>
      <dgm:t>
        <a:bodyPr/>
        <a:lstStyle/>
        <a:p>
          <a:endParaRPr lang="en-US"/>
        </a:p>
      </dgm:t>
    </dgm:pt>
    <dgm:pt modelId="{FE9C3B05-A50C-B645-AFFA-BAAF579A53C4}" type="sibTrans" cxnId="{EB80041D-58C9-0941-BB5A-076DA038529E}">
      <dgm:prSet/>
      <dgm:spPr/>
      <dgm:t>
        <a:bodyPr/>
        <a:lstStyle/>
        <a:p>
          <a:endParaRPr lang="en-US"/>
        </a:p>
      </dgm:t>
    </dgm:pt>
    <dgm:pt modelId="{94650A25-B152-9244-A774-06130587E77A}">
      <dgm:prSet/>
      <dgm:spPr/>
      <dgm:t>
        <a:bodyPr/>
        <a:lstStyle/>
        <a:p>
          <a:r>
            <a:rPr lang="en-US" dirty="0"/>
            <a:t>item4</a:t>
          </a:r>
        </a:p>
      </dgm:t>
    </dgm:pt>
    <dgm:pt modelId="{049DD202-DD97-CD42-B500-48EF67CE28BF}" type="parTrans" cxnId="{A94F119F-F435-8A45-B999-8D95B1297282}">
      <dgm:prSet/>
      <dgm:spPr/>
      <dgm:t>
        <a:bodyPr/>
        <a:lstStyle/>
        <a:p>
          <a:endParaRPr lang="en-US"/>
        </a:p>
      </dgm:t>
    </dgm:pt>
    <dgm:pt modelId="{E8242A8B-CABC-894A-B0A4-37038858FB67}" type="sibTrans" cxnId="{A94F119F-F435-8A45-B999-8D95B1297282}">
      <dgm:prSet/>
      <dgm:spPr/>
      <dgm:t>
        <a:bodyPr/>
        <a:lstStyle/>
        <a:p>
          <a:endParaRPr lang="en-US"/>
        </a:p>
      </dgm:t>
    </dgm:pt>
    <dgm:pt modelId="{855671C9-D0CB-4849-AA30-601B54E87BF9}">
      <dgm:prSet/>
      <dgm:spPr/>
      <dgm:t>
        <a:bodyPr/>
        <a:lstStyle/>
        <a:p>
          <a:r>
            <a:rPr lang="en-US" dirty="0"/>
            <a:t>Item1</a:t>
          </a:r>
        </a:p>
      </dgm:t>
    </dgm:pt>
    <dgm:pt modelId="{171CCE22-D567-994F-939E-84E0E4CB283B}" type="parTrans" cxnId="{A6B9A3C3-7BC5-1F4C-888F-1708BE7883EE}">
      <dgm:prSet/>
      <dgm:spPr/>
      <dgm:t>
        <a:bodyPr/>
        <a:lstStyle/>
        <a:p>
          <a:endParaRPr lang="en-US"/>
        </a:p>
      </dgm:t>
    </dgm:pt>
    <dgm:pt modelId="{77C7D275-D5DE-E845-9B41-D07E6A196448}" type="sibTrans" cxnId="{A6B9A3C3-7BC5-1F4C-888F-1708BE7883EE}">
      <dgm:prSet/>
      <dgm:spPr/>
      <dgm:t>
        <a:bodyPr/>
        <a:lstStyle/>
        <a:p>
          <a:endParaRPr lang="en-US"/>
        </a:p>
      </dgm:t>
    </dgm:pt>
    <dgm:pt modelId="{7AD4A799-A893-2A44-AFB7-59BAFEFF73D9}">
      <dgm:prSet/>
      <dgm:spPr/>
      <dgm:t>
        <a:bodyPr/>
        <a:lstStyle/>
        <a:p>
          <a:r>
            <a:rPr lang="en-US"/>
            <a:t>Item2</a:t>
          </a:r>
          <a:endParaRPr lang="en-US" dirty="0"/>
        </a:p>
      </dgm:t>
    </dgm:pt>
    <dgm:pt modelId="{EAD3955C-36EB-D84B-A86D-77D9E2256E57}" type="parTrans" cxnId="{2A5FDF9A-F351-E043-A4B7-9836C2CBB250}">
      <dgm:prSet/>
      <dgm:spPr/>
      <dgm:t>
        <a:bodyPr/>
        <a:lstStyle/>
        <a:p>
          <a:endParaRPr lang="en-US"/>
        </a:p>
      </dgm:t>
    </dgm:pt>
    <dgm:pt modelId="{37C6803B-483D-1240-8F12-76216599BA50}" type="sibTrans" cxnId="{2A5FDF9A-F351-E043-A4B7-9836C2CBB250}">
      <dgm:prSet/>
      <dgm:spPr/>
      <dgm:t>
        <a:bodyPr/>
        <a:lstStyle/>
        <a:p>
          <a:endParaRPr lang="en-US"/>
        </a:p>
      </dgm:t>
    </dgm:pt>
    <dgm:pt modelId="{83EE5335-DAA4-3649-B804-C0C1C9A5526A}">
      <dgm:prSet/>
      <dgm:spPr/>
      <dgm:t>
        <a:bodyPr/>
        <a:lstStyle/>
        <a:p>
          <a:r>
            <a:rPr lang="en-US"/>
            <a:t>Item3</a:t>
          </a:r>
          <a:endParaRPr lang="en-US" dirty="0"/>
        </a:p>
      </dgm:t>
    </dgm:pt>
    <dgm:pt modelId="{1DC14F3F-6BB8-CF4A-8963-19707FF9401E}" type="parTrans" cxnId="{CE4C8BF6-9828-5143-9ABB-38242A187468}">
      <dgm:prSet/>
      <dgm:spPr/>
      <dgm:t>
        <a:bodyPr/>
        <a:lstStyle/>
        <a:p>
          <a:endParaRPr lang="en-US"/>
        </a:p>
      </dgm:t>
    </dgm:pt>
    <dgm:pt modelId="{D0E8DB63-6DF9-7E46-86F3-8BA7B45CF555}" type="sibTrans" cxnId="{CE4C8BF6-9828-5143-9ABB-38242A187468}">
      <dgm:prSet/>
      <dgm:spPr/>
      <dgm:t>
        <a:bodyPr/>
        <a:lstStyle/>
        <a:p>
          <a:endParaRPr lang="en-US"/>
        </a:p>
      </dgm:t>
    </dgm:pt>
    <dgm:pt modelId="{906864BB-9EAC-9247-9D5A-B0947FD2BCF6}">
      <dgm:prSet/>
      <dgm:spPr/>
      <dgm:t>
        <a:bodyPr/>
        <a:lstStyle/>
        <a:p>
          <a:r>
            <a:rPr lang="en-US" dirty="0"/>
            <a:t>item4</a:t>
          </a:r>
        </a:p>
      </dgm:t>
    </dgm:pt>
    <dgm:pt modelId="{2C89FDCC-CBFC-0A46-B7E4-58860CF5ECB2}" type="parTrans" cxnId="{F512266F-9DAE-D043-AB87-0035B4C364D1}">
      <dgm:prSet/>
      <dgm:spPr/>
      <dgm:t>
        <a:bodyPr/>
        <a:lstStyle/>
        <a:p>
          <a:endParaRPr lang="en-US"/>
        </a:p>
      </dgm:t>
    </dgm:pt>
    <dgm:pt modelId="{EEEB1FD2-475F-0F49-A7C4-BA82B9E8F899}" type="sibTrans" cxnId="{F512266F-9DAE-D043-AB87-0035B4C364D1}">
      <dgm:prSet/>
      <dgm:spPr/>
      <dgm:t>
        <a:bodyPr/>
        <a:lstStyle/>
        <a:p>
          <a:endParaRPr lang="en-US"/>
        </a:p>
      </dgm:t>
    </dgm:pt>
    <dgm:pt modelId="{DC28DCB0-DBA0-D84A-8B20-49FCA8D8E27F}">
      <dgm:prSet/>
      <dgm:spPr/>
      <dgm:t>
        <a:bodyPr/>
        <a:lstStyle/>
        <a:p>
          <a:r>
            <a:rPr lang="en-US" dirty="0"/>
            <a:t>Item1</a:t>
          </a:r>
        </a:p>
      </dgm:t>
    </dgm:pt>
    <dgm:pt modelId="{8CDD5B34-BF50-9C46-9181-61FF4349B578}" type="parTrans" cxnId="{0F6C8FD3-DFC0-854A-88AB-0FF509817C0F}">
      <dgm:prSet/>
      <dgm:spPr/>
      <dgm:t>
        <a:bodyPr/>
        <a:lstStyle/>
        <a:p>
          <a:endParaRPr lang="en-US"/>
        </a:p>
      </dgm:t>
    </dgm:pt>
    <dgm:pt modelId="{D4193FB2-04AB-C34C-9177-40DB17B204E2}" type="sibTrans" cxnId="{0F6C8FD3-DFC0-854A-88AB-0FF509817C0F}">
      <dgm:prSet/>
      <dgm:spPr/>
      <dgm:t>
        <a:bodyPr/>
        <a:lstStyle/>
        <a:p>
          <a:endParaRPr lang="en-US"/>
        </a:p>
      </dgm:t>
    </dgm:pt>
    <dgm:pt modelId="{34975BDD-1AB1-B048-B3CA-0D95B857E3D3}">
      <dgm:prSet/>
      <dgm:spPr/>
      <dgm:t>
        <a:bodyPr/>
        <a:lstStyle/>
        <a:p>
          <a:r>
            <a:rPr lang="en-US"/>
            <a:t>Item2</a:t>
          </a:r>
          <a:endParaRPr lang="en-US" dirty="0"/>
        </a:p>
      </dgm:t>
    </dgm:pt>
    <dgm:pt modelId="{41CCC493-21F3-2442-999D-FB8E75068991}" type="parTrans" cxnId="{3C5F409F-BB68-6B41-A162-DD4CC25DD04A}">
      <dgm:prSet/>
      <dgm:spPr/>
      <dgm:t>
        <a:bodyPr/>
        <a:lstStyle/>
        <a:p>
          <a:endParaRPr lang="en-US"/>
        </a:p>
      </dgm:t>
    </dgm:pt>
    <dgm:pt modelId="{6C414ECA-8B3C-F443-9E2C-60F6FEEE7949}" type="sibTrans" cxnId="{3C5F409F-BB68-6B41-A162-DD4CC25DD04A}">
      <dgm:prSet/>
      <dgm:spPr/>
      <dgm:t>
        <a:bodyPr/>
        <a:lstStyle/>
        <a:p>
          <a:endParaRPr lang="en-US"/>
        </a:p>
      </dgm:t>
    </dgm:pt>
    <dgm:pt modelId="{9715C6B6-80A1-424B-A1A7-6FD9A8901FE6}">
      <dgm:prSet/>
      <dgm:spPr/>
      <dgm:t>
        <a:bodyPr/>
        <a:lstStyle/>
        <a:p>
          <a:r>
            <a:rPr lang="en-US"/>
            <a:t>Item3</a:t>
          </a:r>
          <a:endParaRPr lang="en-US" dirty="0"/>
        </a:p>
      </dgm:t>
    </dgm:pt>
    <dgm:pt modelId="{C8B80E2C-8117-024A-910C-093BB4B6E16E}" type="parTrans" cxnId="{AB369156-6DA8-8A42-B6D9-FA1BEBE6E3EC}">
      <dgm:prSet/>
      <dgm:spPr/>
      <dgm:t>
        <a:bodyPr/>
        <a:lstStyle/>
        <a:p>
          <a:endParaRPr lang="en-US"/>
        </a:p>
      </dgm:t>
    </dgm:pt>
    <dgm:pt modelId="{AC18DD5D-BE99-9C49-B032-740AB9B43AD5}" type="sibTrans" cxnId="{AB369156-6DA8-8A42-B6D9-FA1BEBE6E3EC}">
      <dgm:prSet/>
      <dgm:spPr/>
      <dgm:t>
        <a:bodyPr/>
        <a:lstStyle/>
        <a:p>
          <a:endParaRPr lang="en-US"/>
        </a:p>
      </dgm:t>
    </dgm:pt>
    <dgm:pt modelId="{5A67B349-D236-274D-B40A-D0D74462E0C0}">
      <dgm:prSet/>
      <dgm:spPr/>
      <dgm:t>
        <a:bodyPr/>
        <a:lstStyle/>
        <a:p>
          <a:r>
            <a:rPr lang="en-US"/>
            <a:t>item4</a:t>
          </a:r>
          <a:endParaRPr lang="en-US" dirty="0"/>
        </a:p>
      </dgm:t>
    </dgm:pt>
    <dgm:pt modelId="{F926AE35-D41C-3144-AC47-3E2DDD9BD2F2}" type="parTrans" cxnId="{48EA6E36-D4F4-9948-8F43-FAA729C1F9E6}">
      <dgm:prSet/>
      <dgm:spPr/>
      <dgm:t>
        <a:bodyPr/>
        <a:lstStyle/>
        <a:p>
          <a:endParaRPr lang="en-US"/>
        </a:p>
      </dgm:t>
    </dgm:pt>
    <dgm:pt modelId="{D3884432-44A3-F842-B809-28D6C34A2C4B}" type="sibTrans" cxnId="{48EA6E36-D4F4-9948-8F43-FAA729C1F9E6}">
      <dgm:prSet/>
      <dgm:spPr/>
      <dgm:t>
        <a:bodyPr/>
        <a:lstStyle/>
        <a:p>
          <a:endParaRPr lang="en-US"/>
        </a:p>
      </dgm:t>
    </dgm:pt>
    <dgm:pt modelId="{7C820D7F-F08B-2A45-B13E-A35191733E84}" type="pres">
      <dgm:prSet presAssocID="{75AA0073-B1A8-D646-BEB6-54A01A9ED54E}" presName="Name0" presStyleCnt="0">
        <dgm:presLayoutVars>
          <dgm:dir/>
          <dgm:animLvl val="lvl"/>
          <dgm:resizeHandles val="exact"/>
        </dgm:presLayoutVars>
      </dgm:prSet>
      <dgm:spPr/>
    </dgm:pt>
    <dgm:pt modelId="{2FB97EF2-E8D0-A04E-86DC-D24600E5AF2F}" type="pres">
      <dgm:prSet presAssocID="{590212F6-B80F-954D-B7E2-3257BD89FD63}" presName="composite" presStyleCnt="0"/>
      <dgm:spPr/>
    </dgm:pt>
    <dgm:pt modelId="{6EF562B9-5BA0-A049-B52C-0055293ED96E}" type="pres">
      <dgm:prSet presAssocID="{590212F6-B80F-954D-B7E2-3257BD89FD6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4EB0EFD-1864-634C-B085-0B22F204AC6F}" type="pres">
      <dgm:prSet presAssocID="{590212F6-B80F-954D-B7E2-3257BD89FD63}" presName="desTx" presStyleLbl="revTx" presStyleIdx="0" presStyleCnt="5">
        <dgm:presLayoutVars>
          <dgm:bulletEnabled val="1"/>
        </dgm:presLayoutVars>
      </dgm:prSet>
      <dgm:spPr/>
    </dgm:pt>
    <dgm:pt modelId="{68D8A0F5-7597-EB4D-9296-78FBAD32B8C1}" type="pres">
      <dgm:prSet presAssocID="{6509FF62-2F90-3244-ACC0-EDAE1A2D69AE}" presName="space" presStyleCnt="0"/>
      <dgm:spPr/>
    </dgm:pt>
    <dgm:pt modelId="{A5E2BE7F-DE82-2945-9941-9E638EEDD874}" type="pres">
      <dgm:prSet presAssocID="{4CEA500F-1E1D-1C4E-A85D-DC67179E35C5}" presName="composite" presStyleCnt="0"/>
      <dgm:spPr/>
    </dgm:pt>
    <dgm:pt modelId="{596ADABF-1FA3-674B-BAEB-3969F89900CE}" type="pres">
      <dgm:prSet presAssocID="{4CEA500F-1E1D-1C4E-A85D-DC67179E35C5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724DF60-4CD2-F84D-BB21-5B164D242F31}" type="pres">
      <dgm:prSet presAssocID="{4CEA500F-1E1D-1C4E-A85D-DC67179E35C5}" presName="desTx" presStyleLbl="revTx" presStyleIdx="1" presStyleCnt="5">
        <dgm:presLayoutVars>
          <dgm:bulletEnabled val="1"/>
        </dgm:presLayoutVars>
      </dgm:prSet>
      <dgm:spPr/>
    </dgm:pt>
    <dgm:pt modelId="{6D84D537-C72D-3D43-B99A-2A9F03A92C17}" type="pres">
      <dgm:prSet presAssocID="{66247FD8-5B68-AC42-9E8F-009950BBA797}" presName="space" presStyleCnt="0"/>
      <dgm:spPr/>
    </dgm:pt>
    <dgm:pt modelId="{CAE42DFB-FD78-0F46-BB3B-4000F6137BBB}" type="pres">
      <dgm:prSet presAssocID="{359593A4-C4A7-0B40-91A4-7C4A25DF9163}" presName="composite" presStyleCnt="0"/>
      <dgm:spPr/>
    </dgm:pt>
    <dgm:pt modelId="{4FF23F4E-F61B-D341-8181-4844B34395A6}" type="pres">
      <dgm:prSet presAssocID="{359593A4-C4A7-0B40-91A4-7C4A25DF916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57288D4-E526-5249-AF15-DD1C4F7DB84A}" type="pres">
      <dgm:prSet presAssocID="{359593A4-C4A7-0B40-91A4-7C4A25DF9163}" presName="desTx" presStyleLbl="revTx" presStyleIdx="2" presStyleCnt="5">
        <dgm:presLayoutVars>
          <dgm:bulletEnabled val="1"/>
        </dgm:presLayoutVars>
      </dgm:prSet>
      <dgm:spPr/>
    </dgm:pt>
    <dgm:pt modelId="{41CD24A0-5DC9-784F-94ED-8896CF68A511}" type="pres">
      <dgm:prSet presAssocID="{27C9B134-98B4-4F40-BB01-45D017438DAE}" presName="space" presStyleCnt="0"/>
      <dgm:spPr/>
    </dgm:pt>
    <dgm:pt modelId="{5C52BAE8-0E49-B542-B748-6A27A42A8BF2}" type="pres">
      <dgm:prSet presAssocID="{A92DE609-D4DF-514C-B313-E59D252199E5}" presName="composite" presStyleCnt="0"/>
      <dgm:spPr/>
    </dgm:pt>
    <dgm:pt modelId="{41663D22-A0AC-8542-AE3A-3A5B3882024F}" type="pres">
      <dgm:prSet presAssocID="{A92DE609-D4DF-514C-B313-E59D252199E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9E89D7D-1420-2D40-AA74-45BAE2DD9516}" type="pres">
      <dgm:prSet presAssocID="{A92DE609-D4DF-514C-B313-E59D252199E5}" presName="desTx" presStyleLbl="revTx" presStyleIdx="3" presStyleCnt="5">
        <dgm:presLayoutVars>
          <dgm:bulletEnabled val="1"/>
        </dgm:presLayoutVars>
      </dgm:prSet>
      <dgm:spPr/>
    </dgm:pt>
    <dgm:pt modelId="{DE17BCA4-7309-E043-8C94-57BAF05B0BF0}" type="pres">
      <dgm:prSet presAssocID="{54E27896-890C-1B4C-85ED-1416620BCE8B}" presName="space" presStyleCnt="0"/>
      <dgm:spPr/>
    </dgm:pt>
    <dgm:pt modelId="{24D7C854-6EE5-E244-8B43-4A8F648ADF4E}" type="pres">
      <dgm:prSet presAssocID="{10AAE1BA-CD7D-0142-A0F2-5FA23E3C7D5A}" presName="composite" presStyleCnt="0"/>
      <dgm:spPr/>
    </dgm:pt>
    <dgm:pt modelId="{A9AF4966-5EC3-5140-B186-2D4B7BED8E05}" type="pres">
      <dgm:prSet presAssocID="{10AAE1BA-CD7D-0142-A0F2-5FA23E3C7D5A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65B17A75-20FC-2046-8713-07D024307910}" type="pres">
      <dgm:prSet presAssocID="{10AAE1BA-CD7D-0142-A0F2-5FA23E3C7D5A}" presName="desTx" presStyleLbl="revTx" presStyleIdx="4" presStyleCnt="5">
        <dgm:presLayoutVars>
          <dgm:bulletEnabled val="1"/>
        </dgm:presLayoutVars>
      </dgm:prSet>
      <dgm:spPr/>
    </dgm:pt>
  </dgm:ptLst>
  <dgm:cxnLst>
    <dgm:cxn modelId="{CD333E13-005C-C249-813D-3E67C67D2423}" srcId="{590212F6-B80F-954D-B7E2-3257BD89FD63}" destId="{1BFF3806-4E5D-464F-991E-F8CEED6F6E82}" srcOrd="0" destOrd="0" parTransId="{125CB564-A905-5048-8E81-CA7D69C28850}" sibTransId="{D91A585D-00BE-2347-8A9F-42F86EA8E1B0}"/>
    <dgm:cxn modelId="{0B2D8719-9848-7F4B-9ABC-D7517181C684}" srcId="{75AA0073-B1A8-D646-BEB6-54A01A9ED54E}" destId="{590212F6-B80F-954D-B7E2-3257BD89FD63}" srcOrd="0" destOrd="0" parTransId="{B749C794-D9ED-4840-B413-F7DDA18B9C75}" sibTransId="{6509FF62-2F90-3244-ACC0-EDAE1A2D69AE}"/>
    <dgm:cxn modelId="{B303471A-F565-7C47-81CA-07447E2B5F3E}" type="presOf" srcId="{2398BE29-C57F-5F43-A9D1-1F1D6FE4E66F}" destId="{74EB0EFD-1864-634C-B085-0B22F204AC6F}" srcOrd="0" destOrd="1" presId="urn:microsoft.com/office/officeart/2005/8/layout/chevron1"/>
    <dgm:cxn modelId="{67AAD71B-C32A-E444-9A20-9874F06DABB0}" srcId="{75AA0073-B1A8-D646-BEB6-54A01A9ED54E}" destId="{A92DE609-D4DF-514C-B313-E59D252199E5}" srcOrd="3" destOrd="0" parTransId="{FF447A19-E8B3-C547-A032-6CFE862F5C5A}" sibTransId="{54E27896-890C-1B4C-85ED-1416620BCE8B}"/>
    <dgm:cxn modelId="{EB80041D-58C9-0941-BB5A-076DA038529E}" srcId="{359593A4-C4A7-0B40-91A4-7C4A25DF9163}" destId="{E3038D7A-DD2C-0A45-957F-372638C5940F}" srcOrd="2" destOrd="0" parTransId="{72523C2D-9D3E-3245-A231-F320396DBB7D}" sibTransId="{FE9C3B05-A50C-B645-AFFA-BAAF579A53C4}"/>
    <dgm:cxn modelId="{19079423-8320-D44F-B20D-3C9B45F760C5}" type="presOf" srcId="{34975BDD-1AB1-B048-B3CA-0D95B857E3D3}" destId="{65B17A75-20FC-2046-8713-07D024307910}" srcOrd="0" destOrd="1" presId="urn:microsoft.com/office/officeart/2005/8/layout/chevron1"/>
    <dgm:cxn modelId="{9AAF5F2A-8434-454C-B8DF-8DBB0D489832}" type="presOf" srcId="{906864BB-9EAC-9247-9D5A-B0947FD2BCF6}" destId="{B9E89D7D-1420-2D40-AA74-45BAE2DD9516}" srcOrd="0" destOrd="3" presId="urn:microsoft.com/office/officeart/2005/8/layout/chevron1"/>
    <dgm:cxn modelId="{D5D0152C-AA48-C64C-B702-DF1E4D0474B3}" type="presOf" srcId="{1BFF3806-4E5D-464F-991E-F8CEED6F6E82}" destId="{74EB0EFD-1864-634C-B085-0B22F204AC6F}" srcOrd="0" destOrd="0" presId="urn:microsoft.com/office/officeart/2005/8/layout/chevron1"/>
    <dgm:cxn modelId="{E4A51B30-D995-5C4D-9358-115A68EA4945}" type="presOf" srcId="{CDB841C7-900C-5446-B10D-C46E498B7122}" destId="{457288D4-E526-5249-AF15-DD1C4F7DB84A}" srcOrd="0" destOrd="1" presId="urn:microsoft.com/office/officeart/2005/8/layout/chevron1"/>
    <dgm:cxn modelId="{48EA6E36-D4F4-9948-8F43-FAA729C1F9E6}" srcId="{10AAE1BA-CD7D-0142-A0F2-5FA23E3C7D5A}" destId="{5A67B349-D236-274D-B40A-D0D74462E0C0}" srcOrd="3" destOrd="0" parTransId="{F926AE35-D41C-3144-AC47-3E2DDD9BD2F2}" sibTransId="{D3884432-44A3-F842-B809-28D6C34A2C4B}"/>
    <dgm:cxn modelId="{63C92E39-CDF0-6B4A-8898-D644632DD3BC}" srcId="{590212F6-B80F-954D-B7E2-3257BD89FD63}" destId="{9B23DE78-5099-114C-A7FB-3DD03C8A7268}" srcOrd="3" destOrd="0" parTransId="{781CA9A7-F1DF-E346-B780-A77A839F5E8C}" sibTransId="{7D701609-9EBF-0D4B-8DE2-BC2A497C2372}"/>
    <dgm:cxn modelId="{1E7B4B4F-C94E-9D47-917D-FA6B5358B423}" type="presOf" srcId="{DC28DCB0-DBA0-D84A-8B20-49FCA8D8E27F}" destId="{65B17A75-20FC-2046-8713-07D024307910}" srcOrd="0" destOrd="0" presId="urn:microsoft.com/office/officeart/2005/8/layout/chevron1"/>
    <dgm:cxn modelId="{948D1F50-8B5A-184F-891E-33E0425E4DAE}" type="presOf" srcId="{6FB21A64-8571-B245-B2AC-68BDD5FA5E7B}" destId="{E724DF60-4CD2-F84D-BB21-5B164D242F31}" srcOrd="0" destOrd="0" presId="urn:microsoft.com/office/officeart/2005/8/layout/chevron1"/>
    <dgm:cxn modelId="{CE412350-B57A-5841-912A-56A342FBBDF9}" srcId="{590212F6-B80F-954D-B7E2-3257BD89FD63}" destId="{2398BE29-C57F-5F43-A9D1-1F1D6FE4E66F}" srcOrd="1" destOrd="0" parTransId="{0E650558-96A6-4447-98A8-53B49B657E49}" sibTransId="{EFED45BA-6457-5C47-ADF4-4BE788E4A56D}"/>
    <dgm:cxn modelId="{AB369156-6DA8-8A42-B6D9-FA1BEBE6E3EC}" srcId="{10AAE1BA-CD7D-0142-A0F2-5FA23E3C7D5A}" destId="{9715C6B6-80A1-424B-A1A7-6FD9A8901FE6}" srcOrd="2" destOrd="0" parTransId="{C8B80E2C-8117-024A-910C-093BB4B6E16E}" sibTransId="{AC18DD5D-BE99-9C49-B032-740AB9B43AD5}"/>
    <dgm:cxn modelId="{D848EE56-89E2-BF46-B4FC-BD339457E811}" srcId="{75AA0073-B1A8-D646-BEB6-54A01A9ED54E}" destId="{359593A4-C4A7-0B40-91A4-7C4A25DF9163}" srcOrd="2" destOrd="0" parTransId="{8E3D6249-6A8C-FF44-BC22-6430B69EB87C}" sibTransId="{27C9B134-98B4-4F40-BB01-45D017438DAE}"/>
    <dgm:cxn modelId="{5F08F559-188A-C349-AD3C-CE91A4FD0736}" type="presOf" srcId="{855671C9-D0CB-4849-AA30-601B54E87BF9}" destId="{B9E89D7D-1420-2D40-AA74-45BAE2DD9516}" srcOrd="0" destOrd="0" presId="urn:microsoft.com/office/officeart/2005/8/layout/chevron1"/>
    <dgm:cxn modelId="{92708563-DE62-7349-9C84-7C3356CB54A7}" type="presOf" srcId="{EBF8F0B0-AE48-9A45-B89D-CA0797F97D0B}" destId="{74EB0EFD-1864-634C-B085-0B22F204AC6F}" srcOrd="0" destOrd="2" presId="urn:microsoft.com/office/officeart/2005/8/layout/chevron1"/>
    <dgm:cxn modelId="{650ED466-71FD-0541-82BC-A53B0FF52823}" type="presOf" srcId="{590212F6-B80F-954D-B7E2-3257BD89FD63}" destId="{6EF562B9-5BA0-A049-B52C-0055293ED96E}" srcOrd="0" destOrd="0" presId="urn:microsoft.com/office/officeart/2005/8/layout/chevron1"/>
    <dgm:cxn modelId="{3A26F869-39D6-3645-8253-2B1DCF8DE9F4}" srcId="{4CEA500F-1E1D-1C4E-A85D-DC67179E35C5}" destId="{E7AD93AF-F010-FC47-ACE3-E6A25597F2AE}" srcOrd="2" destOrd="0" parTransId="{9FF5F5AC-E361-A945-8D56-5F8CB98B5D6C}" sibTransId="{1127F0B2-239A-C64E-A786-3E7B7BDD195A}"/>
    <dgm:cxn modelId="{5434656C-B88B-6B43-8BBD-0B5EA88C4FBF}" srcId="{4CEA500F-1E1D-1C4E-A85D-DC67179E35C5}" destId="{6FB21A64-8571-B245-B2AC-68BDD5FA5E7B}" srcOrd="0" destOrd="0" parTransId="{415D8332-68DD-5F42-A435-CBE97005DCDC}" sibTransId="{43030C85-4BBE-254F-A921-4924F78BB429}"/>
    <dgm:cxn modelId="{F512266F-9DAE-D043-AB87-0035B4C364D1}" srcId="{A92DE609-D4DF-514C-B313-E59D252199E5}" destId="{906864BB-9EAC-9247-9D5A-B0947FD2BCF6}" srcOrd="3" destOrd="0" parTransId="{2C89FDCC-CBFC-0A46-B7E4-58860CF5ECB2}" sibTransId="{EEEB1FD2-475F-0F49-A7C4-BA82B9E8F899}"/>
    <dgm:cxn modelId="{F9C13780-3711-4F42-91FF-BEFD71792CA4}" srcId="{359593A4-C4A7-0B40-91A4-7C4A25DF9163}" destId="{AD595661-9186-5844-90A9-44C06C4165E8}" srcOrd="0" destOrd="0" parTransId="{07EF4565-5888-F149-9394-4C7E29201CBC}" sibTransId="{53B2D919-D0D2-7A44-AD40-11FD6E6149A9}"/>
    <dgm:cxn modelId="{8D788D86-6D1C-814E-B90B-DD11AA162D00}" srcId="{75AA0073-B1A8-D646-BEB6-54A01A9ED54E}" destId="{4CEA500F-1E1D-1C4E-A85D-DC67179E35C5}" srcOrd="1" destOrd="0" parTransId="{15DD169D-7C00-4F43-B52B-CAA7DF610E98}" sibTransId="{66247FD8-5B68-AC42-9E8F-009950BBA797}"/>
    <dgm:cxn modelId="{5B28A986-243B-044F-9BA9-EFECDDEEF413}" type="presOf" srcId="{E3038D7A-DD2C-0A45-957F-372638C5940F}" destId="{457288D4-E526-5249-AF15-DD1C4F7DB84A}" srcOrd="0" destOrd="2" presId="urn:microsoft.com/office/officeart/2005/8/layout/chevron1"/>
    <dgm:cxn modelId="{C0D67589-79C2-384D-B521-51BE5641518D}" type="presOf" srcId="{83EE5335-DAA4-3649-B804-C0C1C9A5526A}" destId="{B9E89D7D-1420-2D40-AA74-45BAE2DD9516}" srcOrd="0" destOrd="2" presId="urn:microsoft.com/office/officeart/2005/8/layout/chevron1"/>
    <dgm:cxn modelId="{D5199C8C-5209-C248-8120-F9295EC5AA7B}" type="presOf" srcId="{D2D1F601-14C3-5A48-8EE6-70D53DFAC129}" destId="{E724DF60-4CD2-F84D-BB21-5B164D242F31}" srcOrd="0" destOrd="3" presId="urn:microsoft.com/office/officeart/2005/8/layout/chevron1"/>
    <dgm:cxn modelId="{FE33E48C-90CD-694E-8EBF-562069074791}" srcId="{590212F6-B80F-954D-B7E2-3257BD89FD63}" destId="{EBF8F0B0-AE48-9A45-B89D-CA0797F97D0B}" srcOrd="2" destOrd="0" parTransId="{FF8A87A8-29E9-374E-965B-E9E9B7D1842C}" sibTransId="{FBF961F0-9C29-AE4A-B94E-F6FD90D08AF6}"/>
    <dgm:cxn modelId="{FA5C028D-3DD3-BB41-957F-A9CFD41C967C}" type="presOf" srcId="{5A67B349-D236-274D-B40A-D0D74462E0C0}" destId="{65B17A75-20FC-2046-8713-07D024307910}" srcOrd="0" destOrd="3" presId="urn:microsoft.com/office/officeart/2005/8/layout/chevron1"/>
    <dgm:cxn modelId="{6C56958E-5C95-7F4B-A0CA-CF7CEA127DA4}" type="presOf" srcId="{9B23DE78-5099-114C-A7FB-3DD03C8A7268}" destId="{74EB0EFD-1864-634C-B085-0B22F204AC6F}" srcOrd="0" destOrd="3" presId="urn:microsoft.com/office/officeart/2005/8/layout/chevron1"/>
    <dgm:cxn modelId="{69869692-DAAB-DE4F-8ABB-A040928E0736}" type="presOf" srcId="{E7AD93AF-F010-FC47-ACE3-E6A25597F2AE}" destId="{E724DF60-4CD2-F84D-BB21-5B164D242F31}" srcOrd="0" destOrd="2" presId="urn:microsoft.com/office/officeart/2005/8/layout/chevron1"/>
    <dgm:cxn modelId="{CCF08A99-4B51-8C4C-A5F4-E1F4980F4E18}" srcId="{75AA0073-B1A8-D646-BEB6-54A01A9ED54E}" destId="{10AAE1BA-CD7D-0142-A0F2-5FA23E3C7D5A}" srcOrd="4" destOrd="0" parTransId="{80EBEB1E-42F5-9044-B819-589865B61E4E}" sibTransId="{2B7B28E2-285C-FE45-8C12-69DBFF1C3017}"/>
    <dgm:cxn modelId="{8D23EE99-2EBF-7141-8304-DBA607CA5994}" type="presOf" srcId="{A92DE609-D4DF-514C-B313-E59D252199E5}" destId="{41663D22-A0AC-8542-AE3A-3A5B3882024F}" srcOrd="0" destOrd="0" presId="urn:microsoft.com/office/officeart/2005/8/layout/chevron1"/>
    <dgm:cxn modelId="{2A5FDF9A-F351-E043-A4B7-9836C2CBB250}" srcId="{A92DE609-D4DF-514C-B313-E59D252199E5}" destId="{7AD4A799-A893-2A44-AFB7-59BAFEFF73D9}" srcOrd="1" destOrd="0" parTransId="{EAD3955C-36EB-D84B-A86D-77D9E2256E57}" sibTransId="{37C6803B-483D-1240-8F12-76216599BA50}"/>
    <dgm:cxn modelId="{A94F119F-F435-8A45-B999-8D95B1297282}" srcId="{359593A4-C4A7-0B40-91A4-7C4A25DF9163}" destId="{94650A25-B152-9244-A774-06130587E77A}" srcOrd="3" destOrd="0" parTransId="{049DD202-DD97-CD42-B500-48EF67CE28BF}" sibTransId="{E8242A8B-CABC-894A-B0A4-37038858FB67}"/>
    <dgm:cxn modelId="{3C5F409F-BB68-6B41-A162-DD4CC25DD04A}" srcId="{10AAE1BA-CD7D-0142-A0F2-5FA23E3C7D5A}" destId="{34975BDD-1AB1-B048-B3CA-0D95B857E3D3}" srcOrd="1" destOrd="0" parTransId="{41CCC493-21F3-2442-999D-FB8E75068991}" sibTransId="{6C414ECA-8B3C-F443-9E2C-60F6FEEE7949}"/>
    <dgm:cxn modelId="{E4D56DAD-52B3-9F44-A1D2-9D1AB1004DDE}" type="presOf" srcId="{64C6D4F9-B772-564E-ACDA-EEE0133449DA}" destId="{E724DF60-4CD2-F84D-BB21-5B164D242F31}" srcOrd="0" destOrd="1" presId="urn:microsoft.com/office/officeart/2005/8/layout/chevron1"/>
    <dgm:cxn modelId="{01C4DDB9-18E1-8C43-9A53-D1271200B70A}" srcId="{4CEA500F-1E1D-1C4E-A85D-DC67179E35C5}" destId="{64C6D4F9-B772-564E-ACDA-EEE0133449DA}" srcOrd="1" destOrd="0" parTransId="{D9368493-0A4D-4A4C-87FE-348AA88E14C3}" sibTransId="{BC1DDBAD-F823-2B49-BB54-F4028B543E58}"/>
    <dgm:cxn modelId="{5155FFB9-7A5C-2549-91EB-B993D0747DBC}" type="presOf" srcId="{4CEA500F-1E1D-1C4E-A85D-DC67179E35C5}" destId="{596ADABF-1FA3-674B-BAEB-3969F89900CE}" srcOrd="0" destOrd="0" presId="urn:microsoft.com/office/officeart/2005/8/layout/chevron1"/>
    <dgm:cxn modelId="{B3C4D1BE-7615-B549-BE27-B7125350C0CD}" srcId="{359593A4-C4A7-0B40-91A4-7C4A25DF9163}" destId="{CDB841C7-900C-5446-B10D-C46E498B7122}" srcOrd="1" destOrd="0" parTransId="{312DFE88-7837-7044-B790-3468697181FC}" sibTransId="{EDC4F7D9-33DA-B647-9C6C-A1380EA53370}"/>
    <dgm:cxn modelId="{3C99AEC2-C8B3-5B44-AA2D-87051EB2EC9A}" type="presOf" srcId="{10AAE1BA-CD7D-0142-A0F2-5FA23E3C7D5A}" destId="{A9AF4966-5EC3-5140-B186-2D4B7BED8E05}" srcOrd="0" destOrd="0" presId="urn:microsoft.com/office/officeart/2005/8/layout/chevron1"/>
    <dgm:cxn modelId="{A6B9A3C3-7BC5-1F4C-888F-1708BE7883EE}" srcId="{A92DE609-D4DF-514C-B313-E59D252199E5}" destId="{855671C9-D0CB-4849-AA30-601B54E87BF9}" srcOrd="0" destOrd="0" parTransId="{171CCE22-D567-994F-939E-84E0E4CB283B}" sibTransId="{77C7D275-D5DE-E845-9B41-D07E6A196448}"/>
    <dgm:cxn modelId="{35015AC8-86AF-EC42-AADF-51CAFCDD09B3}" type="presOf" srcId="{9715C6B6-80A1-424B-A1A7-6FD9A8901FE6}" destId="{65B17A75-20FC-2046-8713-07D024307910}" srcOrd="0" destOrd="2" presId="urn:microsoft.com/office/officeart/2005/8/layout/chevron1"/>
    <dgm:cxn modelId="{FD6BFECC-0CC4-554E-8D7C-46EB258CF9B5}" type="presOf" srcId="{75AA0073-B1A8-D646-BEB6-54A01A9ED54E}" destId="{7C820D7F-F08B-2A45-B13E-A35191733E84}" srcOrd="0" destOrd="0" presId="urn:microsoft.com/office/officeart/2005/8/layout/chevron1"/>
    <dgm:cxn modelId="{0F6C8FD3-DFC0-854A-88AB-0FF509817C0F}" srcId="{10AAE1BA-CD7D-0142-A0F2-5FA23E3C7D5A}" destId="{DC28DCB0-DBA0-D84A-8B20-49FCA8D8E27F}" srcOrd="0" destOrd="0" parTransId="{8CDD5B34-BF50-9C46-9181-61FF4349B578}" sibTransId="{D4193FB2-04AB-C34C-9177-40DB17B204E2}"/>
    <dgm:cxn modelId="{39745BE1-3DA0-274A-B95A-E5FB90F8DDC9}" type="presOf" srcId="{359593A4-C4A7-0B40-91A4-7C4A25DF9163}" destId="{4FF23F4E-F61B-D341-8181-4844B34395A6}" srcOrd="0" destOrd="0" presId="urn:microsoft.com/office/officeart/2005/8/layout/chevron1"/>
    <dgm:cxn modelId="{9078F8E3-16EB-A347-96DF-35009C5D7D17}" type="presOf" srcId="{7AD4A799-A893-2A44-AFB7-59BAFEFF73D9}" destId="{B9E89D7D-1420-2D40-AA74-45BAE2DD9516}" srcOrd="0" destOrd="1" presId="urn:microsoft.com/office/officeart/2005/8/layout/chevron1"/>
    <dgm:cxn modelId="{4010ABF1-742C-F24B-8CD7-8D204A295FF8}" type="presOf" srcId="{94650A25-B152-9244-A774-06130587E77A}" destId="{457288D4-E526-5249-AF15-DD1C4F7DB84A}" srcOrd="0" destOrd="3" presId="urn:microsoft.com/office/officeart/2005/8/layout/chevron1"/>
    <dgm:cxn modelId="{CE4C8BF6-9828-5143-9ABB-38242A187468}" srcId="{A92DE609-D4DF-514C-B313-E59D252199E5}" destId="{83EE5335-DAA4-3649-B804-C0C1C9A5526A}" srcOrd="2" destOrd="0" parTransId="{1DC14F3F-6BB8-CF4A-8963-19707FF9401E}" sibTransId="{D0E8DB63-6DF9-7E46-86F3-8BA7B45CF555}"/>
    <dgm:cxn modelId="{8580F5F6-45D0-644B-9C38-3BE6EA6A4F40}" srcId="{4CEA500F-1E1D-1C4E-A85D-DC67179E35C5}" destId="{D2D1F601-14C3-5A48-8EE6-70D53DFAC129}" srcOrd="3" destOrd="0" parTransId="{93214C41-4248-DC4F-AA24-10033E6BF846}" sibTransId="{FBA40BB4-F624-6B4A-98E7-2C6BD4DD5C1A}"/>
    <dgm:cxn modelId="{963C0DFF-6D43-1C42-811F-C5BDF0A5130E}" type="presOf" srcId="{AD595661-9186-5844-90A9-44C06C4165E8}" destId="{457288D4-E526-5249-AF15-DD1C4F7DB84A}" srcOrd="0" destOrd="0" presId="urn:microsoft.com/office/officeart/2005/8/layout/chevron1"/>
    <dgm:cxn modelId="{76FCB0B3-B4F5-534D-A37B-E27EA94F49C4}" type="presParOf" srcId="{7C820D7F-F08B-2A45-B13E-A35191733E84}" destId="{2FB97EF2-E8D0-A04E-86DC-D24600E5AF2F}" srcOrd="0" destOrd="0" presId="urn:microsoft.com/office/officeart/2005/8/layout/chevron1"/>
    <dgm:cxn modelId="{A131AC89-14E4-A346-866A-5FA406A9F3E3}" type="presParOf" srcId="{2FB97EF2-E8D0-A04E-86DC-D24600E5AF2F}" destId="{6EF562B9-5BA0-A049-B52C-0055293ED96E}" srcOrd="0" destOrd="0" presId="urn:microsoft.com/office/officeart/2005/8/layout/chevron1"/>
    <dgm:cxn modelId="{F2389ABE-4143-5642-8861-F0071061C428}" type="presParOf" srcId="{2FB97EF2-E8D0-A04E-86DC-D24600E5AF2F}" destId="{74EB0EFD-1864-634C-B085-0B22F204AC6F}" srcOrd="1" destOrd="0" presId="urn:microsoft.com/office/officeart/2005/8/layout/chevron1"/>
    <dgm:cxn modelId="{1BCC22E9-9D14-4D4B-BFCD-20200D7B3F2F}" type="presParOf" srcId="{7C820D7F-F08B-2A45-B13E-A35191733E84}" destId="{68D8A0F5-7597-EB4D-9296-78FBAD32B8C1}" srcOrd="1" destOrd="0" presId="urn:microsoft.com/office/officeart/2005/8/layout/chevron1"/>
    <dgm:cxn modelId="{942D6D04-4180-BB41-87EE-58D7AD356875}" type="presParOf" srcId="{7C820D7F-F08B-2A45-B13E-A35191733E84}" destId="{A5E2BE7F-DE82-2945-9941-9E638EEDD874}" srcOrd="2" destOrd="0" presId="urn:microsoft.com/office/officeart/2005/8/layout/chevron1"/>
    <dgm:cxn modelId="{2F0B9A3F-E132-A64D-8EA8-CE6016272138}" type="presParOf" srcId="{A5E2BE7F-DE82-2945-9941-9E638EEDD874}" destId="{596ADABF-1FA3-674B-BAEB-3969F89900CE}" srcOrd="0" destOrd="0" presId="urn:microsoft.com/office/officeart/2005/8/layout/chevron1"/>
    <dgm:cxn modelId="{B6D7EC4A-ED88-DC40-A62F-F502E13CBC14}" type="presParOf" srcId="{A5E2BE7F-DE82-2945-9941-9E638EEDD874}" destId="{E724DF60-4CD2-F84D-BB21-5B164D242F31}" srcOrd="1" destOrd="0" presId="urn:microsoft.com/office/officeart/2005/8/layout/chevron1"/>
    <dgm:cxn modelId="{AA4C6E03-3861-9841-917F-44DF63F18FBC}" type="presParOf" srcId="{7C820D7F-F08B-2A45-B13E-A35191733E84}" destId="{6D84D537-C72D-3D43-B99A-2A9F03A92C17}" srcOrd="3" destOrd="0" presId="urn:microsoft.com/office/officeart/2005/8/layout/chevron1"/>
    <dgm:cxn modelId="{B8A2CFB3-AE01-AD40-8CA6-5B95B777F85F}" type="presParOf" srcId="{7C820D7F-F08B-2A45-B13E-A35191733E84}" destId="{CAE42DFB-FD78-0F46-BB3B-4000F6137BBB}" srcOrd="4" destOrd="0" presId="urn:microsoft.com/office/officeart/2005/8/layout/chevron1"/>
    <dgm:cxn modelId="{00557110-B20D-2342-9BB9-43EC2AF037E2}" type="presParOf" srcId="{CAE42DFB-FD78-0F46-BB3B-4000F6137BBB}" destId="{4FF23F4E-F61B-D341-8181-4844B34395A6}" srcOrd="0" destOrd="0" presId="urn:microsoft.com/office/officeart/2005/8/layout/chevron1"/>
    <dgm:cxn modelId="{315E8FA2-860A-EB42-987E-364F1EAC88DC}" type="presParOf" srcId="{CAE42DFB-FD78-0F46-BB3B-4000F6137BBB}" destId="{457288D4-E526-5249-AF15-DD1C4F7DB84A}" srcOrd="1" destOrd="0" presId="urn:microsoft.com/office/officeart/2005/8/layout/chevron1"/>
    <dgm:cxn modelId="{461BECFF-8874-D245-9C8A-913D9EDFAA1F}" type="presParOf" srcId="{7C820D7F-F08B-2A45-B13E-A35191733E84}" destId="{41CD24A0-5DC9-784F-94ED-8896CF68A511}" srcOrd="5" destOrd="0" presId="urn:microsoft.com/office/officeart/2005/8/layout/chevron1"/>
    <dgm:cxn modelId="{897243D2-C434-2B41-8AFB-99085B700A40}" type="presParOf" srcId="{7C820D7F-F08B-2A45-B13E-A35191733E84}" destId="{5C52BAE8-0E49-B542-B748-6A27A42A8BF2}" srcOrd="6" destOrd="0" presId="urn:microsoft.com/office/officeart/2005/8/layout/chevron1"/>
    <dgm:cxn modelId="{6FF418A3-EEAF-4E46-A55F-E337FBE892A9}" type="presParOf" srcId="{5C52BAE8-0E49-B542-B748-6A27A42A8BF2}" destId="{41663D22-A0AC-8542-AE3A-3A5B3882024F}" srcOrd="0" destOrd="0" presId="urn:microsoft.com/office/officeart/2005/8/layout/chevron1"/>
    <dgm:cxn modelId="{FF38363E-4616-6548-9CB9-C1E0C452EE87}" type="presParOf" srcId="{5C52BAE8-0E49-B542-B748-6A27A42A8BF2}" destId="{B9E89D7D-1420-2D40-AA74-45BAE2DD9516}" srcOrd="1" destOrd="0" presId="urn:microsoft.com/office/officeart/2005/8/layout/chevron1"/>
    <dgm:cxn modelId="{144AF0DF-DFC6-8946-9D99-6006D6665BF0}" type="presParOf" srcId="{7C820D7F-F08B-2A45-B13E-A35191733E84}" destId="{DE17BCA4-7309-E043-8C94-57BAF05B0BF0}" srcOrd="7" destOrd="0" presId="urn:microsoft.com/office/officeart/2005/8/layout/chevron1"/>
    <dgm:cxn modelId="{9A5BF2AD-F4B0-9544-B58E-A42BEB36E9C3}" type="presParOf" srcId="{7C820D7F-F08B-2A45-B13E-A35191733E84}" destId="{24D7C854-6EE5-E244-8B43-4A8F648ADF4E}" srcOrd="8" destOrd="0" presId="urn:microsoft.com/office/officeart/2005/8/layout/chevron1"/>
    <dgm:cxn modelId="{548AD3DE-9BD6-4E47-9BC9-95DD3B1E9A1B}" type="presParOf" srcId="{24D7C854-6EE5-E244-8B43-4A8F648ADF4E}" destId="{A9AF4966-5EC3-5140-B186-2D4B7BED8E05}" srcOrd="0" destOrd="0" presId="urn:microsoft.com/office/officeart/2005/8/layout/chevron1"/>
    <dgm:cxn modelId="{2E661E70-CC36-9E43-86EA-D820EF5A7BA2}" type="presParOf" srcId="{24D7C854-6EE5-E244-8B43-4A8F648ADF4E}" destId="{65B17A75-20FC-2046-8713-07D02430791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62B9-5BA0-A049-B52C-0055293ED96E}">
      <dsp:nvSpPr>
        <dsp:cNvPr id="0" name=""/>
        <dsp:cNvSpPr/>
      </dsp:nvSpPr>
      <dsp:spPr>
        <a:xfrm>
          <a:off x="1390" y="1328318"/>
          <a:ext cx="1797843" cy="7191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60959" y="1328318"/>
        <a:ext cx="1078706" cy="719137"/>
      </dsp:txXfrm>
    </dsp:sp>
    <dsp:sp modelId="{74EB0EFD-1864-634C-B085-0B22F204AC6F}">
      <dsp:nvSpPr>
        <dsp:cNvPr id="0" name=""/>
        <dsp:cNvSpPr/>
      </dsp:nvSpPr>
      <dsp:spPr>
        <a:xfrm>
          <a:off x="1390" y="2137348"/>
          <a:ext cx="1438274" cy="195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Item1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Item2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Item3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item4</a:t>
          </a:r>
        </a:p>
      </dsp:txBody>
      <dsp:txXfrm>
        <a:off x="1390" y="2137348"/>
        <a:ext cx="1438274" cy="1953000"/>
      </dsp:txXfrm>
    </dsp:sp>
    <dsp:sp modelId="{596ADABF-1FA3-674B-BAEB-3969F89900CE}">
      <dsp:nvSpPr>
        <dsp:cNvPr id="0" name=""/>
        <dsp:cNvSpPr/>
      </dsp:nvSpPr>
      <dsp:spPr>
        <a:xfrm>
          <a:off x="1583234" y="1328318"/>
          <a:ext cx="1797843" cy="7191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1942803" y="1328318"/>
        <a:ext cx="1078706" cy="719137"/>
      </dsp:txXfrm>
    </dsp:sp>
    <dsp:sp modelId="{E724DF60-4CD2-F84D-BB21-5B164D242F31}">
      <dsp:nvSpPr>
        <dsp:cNvPr id="0" name=""/>
        <dsp:cNvSpPr/>
      </dsp:nvSpPr>
      <dsp:spPr>
        <a:xfrm>
          <a:off x="1583234" y="2137348"/>
          <a:ext cx="1438274" cy="195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Item1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Item2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Item3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item4</a:t>
          </a:r>
        </a:p>
      </dsp:txBody>
      <dsp:txXfrm>
        <a:off x="1583234" y="2137348"/>
        <a:ext cx="1438274" cy="1953000"/>
      </dsp:txXfrm>
    </dsp:sp>
    <dsp:sp modelId="{4FF23F4E-F61B-D341-8181-4844B34395A6}">
      <dsp:nvSpPr>
        <dsp:cNvPr id="0" name=""/>
        <dsp:cNvSpPr/>
      </dsp:nvSpPr>
      <dsp:spPr>
        <a:xfrm>
          <a:off x="3165078" y="1328318"/>
          <a:ext cx="1797843" cy="7191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524647" y="1328318"/>
        <a:ext cx="1078706" cy="719137"/>
      </dsp:txXfrm>
    </dsp:sp>
    <dsp:sp modelId="{457288D4-E526-5249-AF15-DD1C4F7DB84A}">
      <dsp:nvSpPr>
        <dsp:cNvPr id="0" name=""/>
        <dsp:cNvSpPr/>
      </dsp:nvSpPr>
      <dsp:spPr>
        <a:xfrm>
          <a:off x="3165078" y="2137348"/>
          <a:ext cx="1438274" cy="195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Item1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Item2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Item3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item4</a:t>
          </a:r>
        </a:p>
      </dsp:txBody>
      <dsp:txXfrm>
        <a:off x="3165078" y="2137348"/>
        <a:ext cx="1438274" cy="1953000"/>
      </dsp:txXfrm>
    </dsp:sp>
    <dsp:sp modelId="{41663D22-A0AC-8542-AE3A-3A5B3882024F}">
      <dsp:nvSpPr>
        <dsp:cNvPr id="0" name=""/>
        <dsp:cNvSpPr/>
      </dsp:nvSpPr>
      <dsp:spPr>
        <a:xfrm>
          <a:off x="4746921" y="1328318"/>
          <a:ext cx="1797843" cy="7191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06490" y="1328318"/>
        <a:ext cx="1078706" cy="719137"/>
      </dsp:txXfrm>
    </dsp:sp>
    <dsp:sp modelId="{B9E89D7D-1420-2D40-AA74-45BAE2DD9516}">
      <dsp:nvSpPr>
        <dsp:cNvPr id="0" name=""/>
        <dsp:cNvSpPr/>
      </dsp:nvSpPr>
      <dsp:spPr>
        <a:xfrm>
          <a:off x="4746921" y="2137348"/>
          <a:ext cx="1438274" cy="195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Item1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Item2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Item3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item4</a:t>
          </a:r>
        </a:p>
      </dsp:txBody>
      <dsp:txXfrm>
        <a:off x="4746921" y="2137348"/>
        <a:ext cx="1438274" cy="1953000"/>
      </dsp:txXfrm>
    </dsp:sp>
    <dsp:sp modelId="{A9AF4966-5EC3-5140-B186-2D4B7BED8E05}">
      <dsp:nvSpPr>
        <dsp:cNvPr id="0" name=""/>
        <dsp:cNvSpPr/>
      </dsp:nvSpPr>
      <dsp:spPr>
        <a:xfrm>
          <a:off x="6328765" y="1328318"/>
          <a:ext cx="1797843" cy="7191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688334" y="1328318"/>
        <a:ext cx="1078706" cy="719137"/>
      </dsp:txXfrm>
    </dsp:sp>
    <dsp:sp modelId="{65B17A75-20FC-2046-8713-07D024307910}">
      <dsp:nvSpPr>
        <dsp:cNvPr id="0" name=""/>
        <dsp:cNvSpPr/>
      </dsp:nvSpPr>
      <dsp:spPr>
        <a:xfrm>
          <a:off x="6328765" y="2137348"/>
          <a:ext cx="1438274" cy="195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Item1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Item2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Item3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item4</a:t>
          </a:r>
          <a:endParaRPr lang="en-US" sz="3100" kern="1200" dirty="0"/>
        </a:p>
      </dsp:txBody>
      <dsp:txXfrm>
        <a:off x="6328765" y="2137348"/>
        <a:ext cx="1438274" cy="195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47A8-D53B-A054-5AB3-8B951130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85812-2BD2-7284-35FF-C2D1B9F2B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1868-8BB8-05D0-E8B5-5C010A15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5F74-4740-703A-C575-7538BDD4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963B-890C-230D-6B99-C7BD6288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1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1C0A-875A-33EC-B273-0018E816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01BEB-37E0-4DD5-F972-65059455B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CBEC-F22F-55D4-F1BC-931372E2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8662-F7FC-20DB-3E16-D1E498FA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64EE-D398-EA2E-B65D-393438C3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3F6B4-4FBD-1BE9-80C6-B83B17733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CDD93-A5F9-75E2-7D53-93195242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D95B-BB94-CD0C-458C-8E168CC5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C01C-30D1-C578-83B0-950E7B39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EE731-5611-40AE-A518-A80C70BC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5E13-0C68-F41B-8BD6-B4C536E7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2A46-97F9-CF8A-E0E5-31E62139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17B1-1FB7-E7EA-CAF4-EADB7B17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E4E8-3836-EB13-2EA1-9FA57B17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2F9CB-46E8-1667-0EA1-68B0CFDC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409F-25CC-AE47-F5C5-4682C5D3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EF2-5525-9911-97B1-D1D3399E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B84D-6E1E-F12F-42AB-26D0A395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B797-0FE2-7063-0D4E-64738AB5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AB76-E2AA-B8A4-BC66-A8766736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7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EE-329F-09AA-5BB0-AD880F56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438E-7903-299F-1B97-81B726358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B8FD4-76FF-2205-1174-FC6CA613C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932D9-7715-6CB2-9114-2F141658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4BC89-254E-E885-55E4-E619E523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35193-7340-A7F2-B119-BA838F55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7742-3C55-B906-D8BE-CDC4C89F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F9A70-22B3-62F6-F4E1-065524CD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D5B3C-6837-78E4-27C4-836B802E6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242C-15CB-4797-DA3B-C766B2665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D54A8-9DBA-C5AC-C941-E0D6C5C4A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7BA7B-23F1-87AB-94A1-2C53B2D3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89003-DB3A-2ED1-2E03-76481984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EC8C9-9C24-2ED2-837E-647B218F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A0F8-E3B5-A187-863C-8E8211E6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0CB56-5223-ACC2-A1DC-65C4ABE9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12198-ABFD-D35C-5C41-CB4808DF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35D58-95F9-B635-B298-FFE9062C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73F44-C01E-2690-7D5E-D69B348F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16F98-BEBF-056A-E75F-02EE66B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8BC9B-787D-6F4F-EB24-78D11A0F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8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CBEA-F770-2557-CC90-A15CC411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D330-D838-D2A5-31A1-457BBEE9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6C854-68BB-4B41-3C1C-E370476C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CBBCF-3090-F7F1-A56A-3E90F6EB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92FF-63AB-53A7-9AD3-9A553C69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3D29-DED6-881F-7ACB-D6C56FF6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A84D-0E20-69E2-6AAE-FCBF1BF6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6B05C-5E04-3014-9F13-B0342FE02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84D7B-8AEE-87BC-548F-2E06F1DBE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91B28-F9F7-AE2E-430E-868435D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B077-2D52-BFEB-BAAD-8C897E2A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B4C36-DCFE-7715-AFCB-C1EFAAF6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0702E-B432-9514-20A5-40248F4D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867A-B83E-F145-0D75-B64206B8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6CE1-16AC-7C08-CD6B-CC1DB666A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85D7-6DC4-2947-9C87-93A2F60E324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6361-1264-588C-DA6C-A0BD94159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E786-13A2-E9AF-D539-B4E9EC71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D660-6326-C743-BA95-4E53640F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58C0AC-5705-C921-F267-34D8788E9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7244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0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Wang</dc:creator>
  <cp:lastModifiedBy>Wei Wang</cp:lastModifiedBy>
  <cp:revision>1</cp:revision>
  <dcterms:created xsi:type="dcterms:W3CDTF">2022-10-25T01:47:17Z</dcterms:created>
  <dcterms:modified xsi:type="dcterms:W3CDTF">2022-10-25T01:49:56Z</dcterms:modified>
</cp:coreProperties>
</file>