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58F2-312A-4FD6-A104-55002DF3DD0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41D8-0651-4FB6-9DE6-B48ADC8DC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50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58F2-312A-4FD6-A104-55002DF3DD0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41D8-0651-4FB6-9DE6-B48ADC8DC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95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58F2-312A-4FD6-A104-55002DF3DD0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41D8-0651-4FB6-9DE6-B48ADC8DC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37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58F2-312A-4FD6-A104-55002DF3DD0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41D8-0651-4FB6-9DE6-B48ADC8DC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27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58F2-312A-4FD6-A104-55002DF3DD0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41D8-0651-4FB6-9DE6-B48ADC8DC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06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58F2-312A-4FD6-A104-55002DF3DD0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41D8-0651-4FB6-9DE6-B48ADC8DC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5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58F2-312A-4FD6-A104-55002DF3DD0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41D8-0651-4FB6-9DE6-B48ADC8DC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5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58F2-312A-4FD6-A104-55002DF3DD0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41D8-0651-4FB6-9DE6-B48ADC8DC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0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58F2-312A-4FD6-A104-55002DF3DD0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41D8-0651-4FB6-9DE6-B48ADC8DC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00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58F2-312A-4FD6-A104-55002DF3DD0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41D8-0651-4FB6-9DE6-B48ADC8DC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22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58F2-312A-4FD6-A104-55002DF3DD0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41D8-0651-4FB6-9DE6-B48ADC8DC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9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58F2-312A-4FD6-A104-55002DF3DD0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41D8-0651-4FB6-9DE6-B48ADC8DC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90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/>
          <p:cNvGrpSpPr/>
          <p:nvPr/>
        </p:nvGrpSpPr>
        <p:grpSpPr>
          <a:xfrm>
            <a:off x="6489311" y="1999653"/>
            <a:ext cx="4484334" cy="3458739"/>
            <a:chOff x="6489311" y="1999653"/>
            <a:chExt cx="4484334" cy="3458739"/>
          </a:xfrm>
        </p:grpSpPr>
        <p:sp>
          <p:nvSpPr>
            <p:cNvPr id="125" name="Rectangle 124"/>
            <p:cNvSpPr/>
            <p:nvPr/>
          </p:nvSpPr>
          <p:spPr>
            <a:xfrm>
              <a:off x="8993645" y="4198392"/>
              <a:ext cx="1980000" cy="12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err="1" smtClean="0">
                  <a:solidFill>
                    <a:schemeClr val="tx1"/>
                  </a:solidFill>
                </a:rPr>
                <a:t>johnson</a:t>
              </a:r>
              <a:endParaRPr lang="en-GB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lists all distinct circuits</a:t>
              </a:r>
            </a:p>
          </p:txBody>
        </p:sp>
        <p:cxnSp>
          <p:nvCxnSpPr>
            <p:cNvPr id="126" name="Straight Arrow Connector 125"/>
            <p:cNvCxnSpPr>
              <a:endCxn id="125" idx="1"/>
            </p:cNvCxnSpPr>
            <p:nvPr/>
          </p:nvCxnSpPr>
          <p:spPr>
            <a:xfrm>
              <a:off x="8469311" y="4828392"/>
              <a:ext cx="524334" cy="0"/>
            </a:xfrm>
            <a:prstGeom prst="straightConnector1">
              <a:avLst/>
            </a:prstGeom>
            <a:ln w="5715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8993645" y="1999653"/>
              <a:ext cx="1980000" cy="12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err="1" smtClean="0">
                  <a:solidFill>
                    <a:schemeClr val="tx1"/>
                  </a:solidFill>
                </a:rPr>
                <a:t>colleau</a:t>
              </a:r>
              <a:endParaRPr lang="en-GB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average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relationships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489311" y="4198391"/>
              <a:ext cx="1980000" cy="12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err="1" smtClean="0">
                  <a:solidFill>
                    <a:schemeClr val="tx1"/>
                  </a:solidFill>
                </a:rPr>
                <a:t>kosaraju</a:t>
              </a:r>
              <a:endParaRPr lang="en-GB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finds all circular subsets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489311" y="1999653"/>
              <a:ext cx="1980000" cy="12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wmlv5</a:t>
              </a:r>
            </a:p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calculates pedigree F</a:t>
              </a:r>
            </a:p>
          </p:txBody>
        </p:sp>
        <p:cxnSp>
          <p:nvCxnSpPr>
            <p:cNvPr id="131" name="Straight Arrow Connector 130"/>
            <p:cNvCxnSpPr>
              <a:stCxn id="130" idx="3"/>
              <a:endCxn id="127" idx="1"/>
            </p:cNvCxnSpPr>
            <p:nvPr/>
          </p:nvCxnSpPr>
          <p:spPr>
            <a:xfrm>
              <a:off x="8469311" y="2629653"/>
              <a:ext cx="524334" cy="0"/>
            </a:xfrm>
            <a:prstGeom prst="straightConnector1">
              <a:avLst/>
            </a:prstGeom>
            <a:ln w="5715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945463" y="3099022"/>
            <a:ext cx="1980000" cy="12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Success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 or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self-ancestry?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2396" y="3099022"/>
            <a:ext cx="1980000" cy="12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pedv7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analysis &amp;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renumbering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9" idx="3"/>
            <a:endCxn id="3" idx="1"/>
          </p:cNvCxnSpPr>
          <p:nvPr/>
        </p:nvCxnSpPr>
        <p:spPr>
          <a:xfrm>
            <a:off x="3402396" y="3729022"/>
            <a:ext cx="543067" cy="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2"/>
          </p:cNvCxnSpPr>
          <p:nvPr/>
        </p:nvCxnSpPr>
        <p:spPr>
          <a:xfrm rot="16200000" flipH="1">
            <a:off x="5477702" y="3816783"/>
            <a:ext cx="469370" cy="1553848"/>
          </a:xfrm>
          <a:prstGeom prst="bentConnector2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74956" y="2487356"/>
            <a:ext cx="489528" cy="286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79580" y="4680992"/>
            <a:ext cx="489528" cy="286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2395" y="5295211"/>
            <a:ext cx="1980000" cy="12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???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  <a:r>
              <a:rPr lang="en-GB" dirty="0" smtClean="0">
                <a:solidFill>
                  <a:schemeClr val="tx1"/>
                </a:solidFill>
              </a:rPr>
              <a:t>orrections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(manual!)</a:t>
            </a:r>
          </a:p>
        </p:txBody>
      </p:sp>
      <p:cxnSp>
        <p:nvCxnSpPr>
          <p:cNvPr id="29" name="Elbow Connector 28"/>
          <p:cNvCxnSpPr>
            <a:stCxn id="6" idx="2"/>
            <a:endCxn id="27" idx="3"/>
          </p:cNvCxnSpPr>
          <p:nvPr/>
        </p:nvCxnSpPr>
        <p:spPr>
          <a:xfrm rot="5400000">
            <a:off x="6459611" y="2401176"/>
            <a:ext cx="466819" cy="6581250"/>
          </a:xfrm>
          <a:prstGeom prst="bentConnector2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27" idx="3"/>
          </p:cNvCxnSpPr>
          <p:nvPr/>
        </p:nvCxnSpPr>
        <p:spPr>
          <a:xfrm rot="5400000">
            <a:off x="5207444" y="3653343"/>
            <a:ext cx="466819" cy="4076916"/>
          </a:xfrm>
          <a:prstGeom prst="bentConnector2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" idx="2"/>
            <a:endCxn id="27" idx="3"/>
          </p:cNvCxnSpPr>
          <p:nvPr/>
        </p:nvCxnSpPr>
        <p:spPr>
          <a:xfrm rot="5400000">
            <a:off x="3385835" y="4375582"/>
            <a:ext cx="1566189" cy="1533068"/>
          </a:xfrm>
          <a:prstGeom prst="bentConnector2">
            <a:avLst/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" idx="0"/>
          </p:cNvCxnSpPr>
          <p:nvPr/>
        </p:nvCxnSpPr>
        <p:spPr>
          <a:xfrm rot="5400000" flipH="1" flipV="1">
            <a:off x="5477703" y="2087414"/>
            <a:ext cx="469368" cy="1553848"/>
          </a:xfrm>
          <a:prstGeom prst="bentConnector2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422395" y="201200"/>
            <a:ext cx="1980000" cy="12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Mating list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74" name="Elbow Connector 73"/>
          <p:cNvCxnSpPr>
            <a:stCxn id="27" idx="1"/>
            <a:endCxn id="61" idx="1"/>
          </p:cNvCxnSpPr>
          <p:nvPr/>
        </p:nvCxnSpPr>
        <p:spPr>
          <a:xfrm rot="10800000">
            <a:off x="1422395" y="831201"/>
            <a:ext cx="12700" cy="5094011"/>
          </a:xfrm>
          <a:prstGeom prst="bentConnector3">
            <a:avLst>
              <a:gd name="adj1" fmla="val 1800000"/>
            </a:avLst>
          </a:prstGeom>
          <a:ln w="5715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ight Arrow 131"/>
          <p:cNvSpPr/>
          <p:nvPr/>
        </p:nvSpPr>
        <p:spPr>
          <a:xfrm rot="5400000">
            <a:off x="1653156" y="2011264"/>
            <a:ext cx="1468489" cy="5791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>
            <a:off x="8993645" y="201200"/>
            <a:ext cx="1980000" cy="12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Active list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4" name="Right Arrow 133"/>
          <p:cNvSpPr/>
          <p:nvPr/>
        </p:nvSpPr>
        <p:spPr>
          <a:xfrm rot="5400000">
            <a:off x="9792957" y="1449232"/>
            <a:ext cx="381376" cy="5791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469311" y="2629654"/>
            <a:ext cx="524334" cy="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8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80262" y="2843477"/>
            <a:ext cx="1980000" cy="12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pedv7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analysis &amp;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renumbering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50235" y="2383397"/>
            <a:ext cx="1980000" cy="2180160"/>
            <a:chOff x="650235" y="2196880"/>
            <a:chExt cx="1980000" cy="2180160"/>
          </a:xfrm>
        </p:grpSpPr>
        <p:sp>
          <p:nvSpPr>
            <p:cNvPr id="10" name="Rectangle 9"/>
            <p:cNvSpPr/>
            <p:nvPr/>
          </p:nvSpPr>
          <p:spPr>
            <a:xfrm>
              <a:off x="650235" y="2196880"/>
              <a:ext cx="1980000" cy="63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Mating list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id, sire &amp; dam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0235" y="3747040"/>
              <a:ext cx="1980000" cy="63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pedv7_in.txt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input list &amp; options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10289" y="511541"/>
            <a:ext cx="1980000" cy="5923873"/>
            <a:chOff x="5310289" y="511541"/>
            <a:chExt cx="1980000" cy="5923873"/>
          </a:xfrm>
        </p:grpSpPr>
        <p:sp>
          <p:nvSpPr>
            <p:cNvPr id="12" name="Rectangle 11"/>
            <p:cNvSpPr/>
            <p:nvPr/>
          </p:nvSpPr>
          <p:spPr>
            <a:xfrm>
              <a:off x="5310289" y="511541"/>
              <a:ext cx="198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pedv7_log.txt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summary of run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10289" y="1409247"/>
              <a:ext cx="198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pedv7_err1.csv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added parents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10289" y="4926179"/>
              <a:ext cx="198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pedv7_err5.csv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self-parenting!!!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10289" y="4046946"/>
              <a:ext cx="198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pedv7_err4.csv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duplicate errors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10289" y="2288480"/>
              <a:ext cx="198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pedv7_err2.csv</a:t>
              </a:r>
              <a:r>
                <a:rPr lang="en-GB" dirty="0" smtClean="0">
                  <a:solidFill>
                    <a:schemeClr val="tx1"/>
                  </a:solidFill>
                </a:rPr>
                <a:t> selfing alert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0289" y="3167713"/>
              <a:ext cx="198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pedv7_err3.csv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mixed use parents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10289" y="5805414"/>
              <a:ext cx="1980000" cy="63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pedv7_info.csv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summary id info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40316" y="2065973"/>
            <a:ext cx="1980000" cy="1447900"/>
            <a:chOff x="7640315" y="3708640"/>
            <a:chExt cx="1980000" cy="1447900"/>
          </a:xfrm>
        </p:grpSpPr>
        <p:sp>
          <p:nvSpPr>
            <p:cNvPr id="18" name="Rectangle 17"/>
            <p:cNvSpPr/>
            <p:nvPr/>
          </p:nvSpPr>
          <p:spPr>
            <a:xfrm>
              <a:off x="7640315" y="3708640"/>
              <a:ext cx="1980000" cy="63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pedv7_ped.csv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next input file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40315" y="4526540"/>
              <a:ext cx="1980000" cy="63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wmlv5_in.txt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next input file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9834876" y="2880147"/>
            <a:ext cx="1980000" cy="63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kosaraju_in.txt</a:t>
            </a:r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next input file</a:t>
            </a:r>
          </a:p>
        </p:txBody>
      </p:sp>
      <p:sp>
        <p:nvSpPr>
          <p:cNvPr id="23" name="Diamond 22"/>
          <p:cNvSpPr/>
          <p:nvPr/>
        </p:nvSpPr>
        <p:spPr>
          <a:xfrm>
            <a:off x="8564875" y="3981930"/>
            <a:ext cx="2325440" cy="101612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Valid pedigree?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11" idx="0"/>
            <a:endCxn id="9" idx="1"/>
          </p:cNvCxnSpPr>
          <p:nvPr/>
        </p:nvCxnSpPr>
        <p:spPr>
          <a:xfrm rot="5400000" flipH="1" flipV="1">
            <a:off x="2080208" y="3033504"/>
            <a:ext cx="460080" cy="134002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3"/>
            <a:endCxn id="12" idx="1"/>
          </p:cNvCxnSpPr>
          <p:nvPr/>
        </p:nvCxnSpPr>
        <p:spPr>
          <a:xfrm flipV="1">
            <a:off x="4960262" y="826541"/>
            <a:ext cx="350027" cy="264693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9" idx="3"/>
            <a:endCxn id="16" idx="1"/>
          </p:cNvCxnSpPr>
          <p:nvPr/>
        </p:nvCxnSpPr>
        <p:spPr>
          <a:xfrm flipV="1">
            <a:off x="4960262" y="2603480"/>
            <a:ext cx="350027" cy="8699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9" idx="3"/>
            <a:endCxn id="17" idx="1"/>
          </p:cNvCxnSpPr>
          <p:nvPr/>
        </p:nvCxnSpPr>
        <p:spPr>
          <a:xfrm>
            <a:off x="4960262" y="3473477"/>
            <a:ext cx="350027" cy="923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3"/>
            <a:endCxn id="15" idx="1"/>
          </p:cNvCxnSpPr>
          <p:nvPr/>
        </p:nvCxnSpPr>
        <p:spPr>
          <a:xfrm>
            <a:off x="4960262" y="3473477"/>
            <a:ext cx="350027" cy="8884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3"/>
            <a:endCxn id="14" idx="1"/>
          </p:cNvCxnSpPr>
          <p:nvPr/>
        </p:nvCxnSpPr>
        <p:spPr>
          <a:xfrm>
            <a:off x="4960262" y="3473477"/>
            <a:ext cx="350027" cy="17677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9" idx="3"/>
            <a:endCxn id="19" idx="1"/>
          </p:cNvCxnSpPr>
          <p:nvPr/>
        </p:nvCxnSpPr>
        <p:spPr>
          <a:xfrm>
            <a:off x="4960262" y="3473477"/>
            <a:ext cx="350027" cy="26469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9" idx="3"/>
            <a:endCxn id="13" idx="1"/>
          </p:cNvCxnSpPr>
          <p:nvPr/>
        </p:nvCxnSpPr>
        <p:spPr>
          <a:xfrm flipV="1">
            <a:off x="4960262" y="1724247"/>
            <a:ext cx="350027" cy="17492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9" idx="3"/>
            <a:endCxn id="23" idx="2"/>
          </p:cNvCxnSpPr>
          <p:nvPr/>
        </p:nvCxnSpPr>
        <p:spPr>
          <a:xfrm flipV="1">
            <a:off x="7290289" y="4998050"/>
            <a:ext cx="2437306" cy="112236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3" idx="0"/>
            <a:endCxn id="20" idx="2"/>
          </p:cNvCxnSpPr>
          <p:nvPr/>
        </p:nvCxnSpPr>
        <p:spPr>
          <a:xfrm rot="16200000" flipV="1">
            <a:off x="8944928" y="3199262"/>
            <a:ext cx="468057" cy="109727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3" idx="0"/>
            <a:endCxn id="21" idx="2"/>
          </p:cNvCxnSpPr>
          <p:nvPr/>
        </p:nvCxnSpPr>
        <p:spPr>
          <a:xfrm rot="5400000" flipH="1" flipV="1">
            <a:off x="10040344" y="3197399"/>
            <a:ext cx="471783" cy="10972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ouble Brace 74"/>
          <p:cNvSpPr/>
          <p:nvPr/>
        </p:nvSpPr>
        <p:spPr>
          <a:xfrm>
            <a:off x="7516800" y="1994874"/>
            <a:ext cx="2222747" cy="1606065"/>
          </a:xfrm>
          <a:prstGeom prst="bracePair">
            <a:avLst>
              <a:gd name="adj" fmla="val 477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8926074" y="3801996"/>
            <a:ext cx="489528" cy="286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108499" y="3797167"/>
            <a:ext cx="489528" cy="286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No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4" name="Elbow Connector 53"/>
          <p:cNvCxnSpPr>
            <a:stCxn id="10" idx="2"/>
            <a:endCxn id="9" idx="1"/>
          </p:cNvCxnSpPr>
          <p:nvPr/>
        </p:nvCxnSpPr>
        <p:spPr>
          <a:xfrm rot="16200000" flipH="1">
            <a:off x="2080208" y="2573423"/>
            <a:ext cx="460080" cy="134002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2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82650" y="2799000"/>
            <a:ext cx="1980000" cy="12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wmlv5</a:t>
            </a:r>
            <a:endParaRPr lang="en-GB" b="1" dirty="0" smtClean="0">
              <a:solidFill>
                <a:schemeClr val="tx1"/>
              </a:solidFill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calculates pedigree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50235" y="2338920"/>
            <a:ext cx="1980000" cy="2180160"/>
            <a:chOff x="650235" y="2196880"/>
            <a:chExt cx="1980000" cy="2180160"/>
          </a:xfrm>
        </p:grpSpPr>
        <p:sp>
          <p:nvSpPr>
            <p:cNvPr id="44" name="Rectangle 43"/>
            <p:cNvSpPr/>
            <p:nvPr/>
          </p:nvSpPr>
          <p:spPr>
            <a:xfrm>
              <a:off x="650235" y="2196880"/>
              <a:ext cx="1980000" cy="63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wmlv5</a:t>
              </a:r>
              <a:r>
                <a:rPr lang="en-GB" b="1" dirty="0" smtClean="0">
                  <a:solidFill>
                    <a:schemeClr val="tx1"/>
                  </a:solidFill>
                </a:rPr>
                <a:t>_in.txt</a:t>
              </a:r>
              <a:endParaRPr lang="en-GB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input file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0235" y="3747040"/>
              <a:ext cx="1980000" cy="63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pedv7_ped.txt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pedigree file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15065" y="1934177"/>
            <a:ext cx="1980000" cy="2989646"/>
            <a:chOff x="5290194" y="2386530"/>
            <a:chExt cx="1980000" cy="2989646"/>
          </a:xfrm>
        </p:grpSpPr>
        <p:sp>
          <p:nvSpPr>
            <p:cNvPr id="12" name="Rectangle 11"/>
            <p:cNvSpPr/>
            <p:nvPr/>
          </p:nvSpPr>
          <p:spPr>
            <a:xfrm>
              <a:off x="5290194" y="2386530"/>
              <a:ext cx="198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wmlv5</a:t>
              </a:r>
              <a:r>
                <a:rPr lang="en-GB" b="1" dirty="0" smtClean="0">
                  <a:solidFill>
                    <a:schemeClr val="tx1"/>
                  </a:solidFill>
                </a:rPr>
                <a:t>_log.txt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summary of run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90194" y="3566353"/>
              <a:ext cx="1980000" cy="63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wmlv5_pedf.csv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updated pedigree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290194" y="4746176"/>
              <a:ext cx="1980000" cy="63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colle_in.txt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next input file</a:t>
              </a:r>
            </a:p>
          </p:txBody>
        </p:sp>
      </p:grpSp>
      <p:cxnSp>
        <p:nvCxnSpPr>
          <p:cNvPr id="6" name="Elbow Connector 5"/>
          <p:cNvCxnSpPr>
            <a:stCxn id="44" idx="2"/>
            <a:endCxn id="9" idx="1"/>
          </p:cNvCxnSpPr>
          <p:nvPr/>
        </p:nvCxnSpPr>
        <p:spPr>
          <a:xfrm rot="16200000" flipH="1">
            <a:off x="2181402" y="2427752"/>
            <a:ext cx="460080" cy="15424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5" idx="0"/>
            <a:endCxn id="9" idx="1"/>
          </p:cNvCxnSpPr>
          <p:nvPr/>
        </p:nvCxnSpPr>
        <p:spPr>
          <a:xfrm rot="5400000" flipH="1" flipV="1">
            <a:off x="2181402" y="2887833"/>
            <a:ext cx="460080" cy="15424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9" idx="3"/>
            <a:endCxn id="12" idx="1"/>
          </p:cNvCxnSpPr>
          <p:nvPr/>
        </p:nvCxnSpPr>
        <p:spPr>
          <a:xfrm flipV="1">
            <a:off x="5162650" y="2249177"/>
            <a:ext cx="552415" cy="117982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9" idx="3"/>
            <a:endCxn id="19" idx="1"/>
          </p:cNvCxnSpPr>
          <p:nvPr/>
        </p:nvCxnSpPr>
        <p:spPr>
          <a:xfrm>
            <a:off x="5162650" y="3429000"/>
            <a:ext cx="552415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9" idx="3"/>
            <a:endCxn id="48" idx="1"/>
          </p:cNvCxnSpPr>
          <p:nvPr/>
        </p:nvCxnSpPr>
        <p:spPr>
          <a:xfrm>
            <a:off x="5162650" y="3429000"/>
            <a:ext cx="552415" cy="117982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4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53533" y="1934177"/>
            <a:ext cx="1980000" cy="2989646"/>
            <a:chOff x="5290194" y="2386530"/>
            <a:chExt cx="1980000" cy="2989646"/>
          </a:xfrm>
        </p:grpSpPr>
        <p:sp>
          <p:nvSpPr>
            <p:cNvPr id="12" name="Rectangle 11"/>
            <p:cNvSpPr/>
            <p:nvPr/>
          </p:nvSpPr>
          <p:spPr>
            <a:xfrm>
              <a:off x="5290194" y="2386530"/>
              <a:ext cx="1980000" cy="63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colle_actv.txt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subset list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90194" y="3566353"/>
              <a:ext cx="1980000" cy="63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wmlv5_pedf.csv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pedigree file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290194" y="4746176"/>
              <a:ext cx="1980000" cy="63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colleau_in.txt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input file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3182650" y="2799000"/>
            <a:ext cx="1980000" cy="12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colleau</a:t>
            </a:r>
            <a:endParaRPr lang="en-GB" b="1" dirty="0" smtClean="0">
              <a:solidFill>
                <a:schemeClr val="tx1"/>
              </a:solidFill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average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relationships</a:t>
            </a:r>
          </a:p>
        </p:txBody>
      </p:sp>
      <p:cxnSp>
        <p:nvCxnSpPr>
          <p:cNvPr id="50" name="Elbow Connector 49"/>
          <p:cNvCxnSpPr>
            <a:stCxn id="12" idx="3"/>
            <a:endCxn id="9" idx="1"/>
          </p:cNvCxnSpPr>
          <p:nvPr/>
        </p:nvCxnSpPr>
        <p:spPr>
          <a:xfrm>
            <a:off x="2633533" y="2249177"/>
            <a:ext cx="549117" cy="117982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9" idx="3"/>
            <a:endCxn id="9" idx="1"/>
          </p:cNvCxnSpPr>
          <p:nvPr/>
        </p:nvCxnSpPr>
        <p:spPr>
          <a:xfrm>
            <a:off x="2633533" y="3429000"/>
            <a:ext cx="549117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8" idx="3"/>
            <a:endCxn id="9" idx="1"/>
          </p:cNvCxnSpPr>
          <p:nvPr/>
        </p:nvCxnSpPr>
        <p:spPr>
          <a:xfrm flipV="1">
            <a:off x="2633533" y="3429000"/>
            <a:ext cx="549117" cy="117982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715065" y="1934177"/>
            <a:ext cx="1980000" cy="2989646"/>
            <a:chOff x="5290194" y="2386530"/>
            <a:chExt cx="1980000" cy="2989646"/>
          </a:xfrm>
        </p:grpSpPr>
        <p:sp>
          <p:nvSpPr>
            <p:cNvPr id="24" name="Rectangle 23"/>
            <p:cNvSpPr/>
            <p:nvPr/>
          </p:nvSpPr>
          <p:spPr>
            <a:xfrm>
              <a:off x="5290194" y="2386530"/>
              <a:ext cx="198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colle_log.txt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summary of run 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90194" y="4746176"/>
              <a:ext cx="198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colle_pedc.csv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outputs</a:t>
              </a:r>
            </a:p>
          </p:txBody>
        </p:sp>
      </p:grpSp>
      <p:cxnSp>
        <p:nvCxnSpPr>
          <p:cNvPr id="27" name="Elbow Connector 26"/>
          <p:cNvCxnSpPr>
            <a:stCxn id="9" idx="3"/>
            <a:endCxn id="24" idx="1"/>
          </p:cNvCxnSpPr>
          <p:nvPr/>
        </p:nvCxnSpPr>
        <p:spPr>
          <a:xfrm flipV="1">
            <a:off x="5162650" y="2249177"/>
            <a:ext cx="552415" cy="117982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3"/>
            <a:endCxn id="26" idx="1"/>
          </p:cNvCxnSpPr>
          <p:nvPr/>
        </p:nvCxnSpPr>
        <p:spPr>
          <a:xfrm>
            <a:off x="5162650" y="3429000"/>
            <a:ext cx="552415" cy="117982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1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82650" y="2812854"/>
            <a:ext cx="1980000" cy="12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kosaraju</a:t>
            </a:r>
            <a:endParaRPr lang="en-GB" b="1" dirty="0" smtClean="0">
              <a:solidFill>
                <a:schemeClr val="tx1"/>
              </a:solidFill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finds all circular subsets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50235" y="2352774"/>
            <a:ext cx="1980000" cy="2180160"/>
            <a:chOff x="650235" y="2196880"/>
            <a:chExt cx="1980000" cy="2180160"/>
          </a:xfrm>
        </p:grpSpPr>
        <p:sp>
          <p:nvSpPr>
            <p:cNvPr id="44" name="Rectangle 43"/>
            <p:cNvSpPr/>
            <p:nvPr/>
          </p:nvSpPr>
          <p:spPr>
            <a:xfrm>
              <a:off x="650235" y="2196880"/>
              <a:ext cx="1980000" cy="63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kosaraju_in.txt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input file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0235" y="3747040"/>
              <a:ext cx="1980000" cy="63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pedv7_info.csv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summary id info</a:t>
              </a:r>
            </a:p>
          </p:txBody>
        </p:sp>
      </p:grpSp>
      <p:cxnSp>
        <p:nvCxnSpPr>
          <p:cNvPr id="6" name="Elbow Connector 5"/>
          <p:cNvCxnSpPr>
            <a:stCxn id="44" idx="2"/>
            <a:endCxn id="9" idx="1"/>
          </p:cNvCxnSpPr>
          <p:nvPr/>
        </p:nvCxnSpPr>
        <p:spPr>
          <a:xfrm rot="16200000" flipH="1">
            <a:off x="2181402" y="2441606"/>
            <a:ext cx="460080" cy="15424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5" idx="0"/>
            <a:endCxn id="9" idx="1"/>
          </p:cNvCxnSpPr>
          <p:nvPr/>
        </p:nvCxnSpPr>
        <p:spPr>
          <a:xfrm rot="5400000" flipH="1" flipV="1">
            <a:off x="2181402" y="2901687"/>
            <a:ext cx="460080" cy="15424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710453" y="1250686"/>
            <a:ext cx="1984612" cy="4384336"/>
            <a:chOff x="5710453" y="1250686"/>
            <a:chExt cx="1984612" cy="4384336"/>
          </a:xfrm>
        </p:grpSpPr>
        <p:sp>
          <p:nvSpPr>
            <p:cNvPr id="12" name="Rectangle 11"/>
            <p:cNvSpPr/>
            <p:nvPr/>
          </p:nvSpPr>
          <p:spPr>
            <a:xfrm>
              <a:off x="5715065" y="1250686"/>
              <a:ext cx="198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kosar_log.txt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summary of run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15065" y="2502131"/>
              <a:ext cx="198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kosar_subg.csv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updated pedigree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715065" y="5005022"/>
              <a:ext cx="1980000" cy="63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johnson_in.txt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next input file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10453" y="3753576"/>
              <a:ext cx="1980000" cy="63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kosar_sets.txt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next input file</a:t>
              </a:r>
            </a:p>
          </p:txBody>
        </p:sp>
      </p:grpSp>
      <p:cxnSp>
        <p:nvCxnSpPr>
          <p:cNvPr id="20" name="Elbow Connector 19"/>
          <p:cNvCxnSpPr/>
          <p:nvPr/>
        </p:nvCxnSpPr>
        <p:spPr>
          <a:xfrm rot="5400000" flipH="1" flipV="1">
            <a:off x="2181403" y="2887833"/>
            <a:ext cx="460080" cy="15424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710454" y="1250686"/>
            <a:ext cx="1984612" cy="4384336"/>
            <a:chOff x="5710453" y="1250686"/>
            <a:chExt cx="1984612" cy="4384336"/>
          </a:xfrm>
        </p:grpSpPr>
        <p:sp>
          <p:nvSpPr>
            <p:cNvPr id="22" name="Rectangle 21"/>
            <p:cNvSpPr/>
            <p:nvPr/>
          </p:nvSpPr>
          <p:spPr>
            <a:xfrm>
              <a:off x="5715065" y="1250686"/>
              <a:ext cx="198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kosar_log.txt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summary of run 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15065" y="2502131"/>
              <a:ext cx="198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kosar_subg.csv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minimal subgraph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15065" y="5005022"/>
              <a:ext cx="1980000" cy="63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johnson_in.txt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next input file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10453" y="3753576"/>
              <a:ext cx="1980000" cy="63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kosar_sets.txt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discrete sets</a:t>
              </a:r>
            </a:p>
          </p:txBody>
        </p:sp>
      </p:grpSp>
      <p:cxnSp>
        <p:nvCxnSpPr>
          <p:cNvPr id="30" name="Elbow Connector 29"/>
          <p:cNvCxnSpPr>
            <a:stCxn id="9" idx="3"/>
            <a:endCxn id="22" idx="1"/>
          </p:cNvCxnSpPr>
          <p:nvPr/>
        </p:nvCxnSpPr>
        <p:spPr>
          <a:xfrm flipV="1">
            <a:off x="5162650" y="1565686"/>
            <a:ext cx="552416" cy="18771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9" idx="3"/>
            <a:endCxn id="24" idx="1"/>
          </p:cNvCxnSpPr>
          <p:nvPr/>
        </p:nvCxnSpPr>
        <p:spPr>
          <a:xfrm>
            <a:off x="5162650" y="3442854"/>
            <a:ext cx="552416" cy="18771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3"/>
            <a:endCxn id="25" idx="1"/>
          </p:cNvCxnSpPr>
          <p:nvPr/>
        </p:nvCxnSpPr>
        <p:spPr>
          <a:xfrm>
            <a:off x="5162650" y="3442854"/>
            <a:ext cx="547804" cy="6257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9" idx="3"/>
            <a:endCxn id="23" idx="1"/>
          </p:cNvCxnSpPr>
          <p:nvPr/>
        </p:nvCxnSpPr>
        <p:spPr>
          <a:xfrm flipV="1">
            <a:off x="5162650" y="2817131"/>
            <a:ext cx="552416" cy="62572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17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82650" y="2812854"/>
            <a:ext cx="1980000" cy="12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johnson</a:t>
            </a:r>
            <a:endParaRPr lang="en-GB" b="1" dirty="0" smtClean="0">
              <a:solidFill>
                <a:schemeClr val="tx1"/>
              </a:solidFill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finds all circular subsets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50235" y="2352774"/>
            <a:ext cx="1980000" cy="2180160"/>
            <a:chOff x="650235" y="2196880"/>
            <a:chExt cx="1980000" cy="2180160"/>
          </a:xfrm>
        </p:grpSpPr>
        <p:sp>
          <p:nvSpPr>
            <p:cNvPr id="44" name="Rectangle 43"/>
            <p:cNvSpPr/>
            <p:nvPr/>
          </p:nvSpPr>
          <p:spPr>
            <a:xfrm>
              <a:off x="650235" y="2196880"/>
              <a:ext cx="1980000" cy="63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johnson_in.txt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input file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0235" y="3747040"/>
              <a:ext cx="1980000" cy="63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kosar_sets.csv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summary id info</a:t>
              </a:r>
            </a:p>
          </p:txBody>
        </p:sp>
      </p:grpSp>
      <p:cxnSp>
        <p:nvCxnSpPr>
          <p:cNvPr id="6" name="Elbow Connector 5"/>
          <p:cNvCxnSpPr>
            <a:stCxn id="44" idx="2"/>
            <a:endCxn id="9" idx="1"/>
          </p:cNvCxnSpPr>
          <p:nvPr/>
        </p:nvCxnSpPr>
        <p:spPr>
          <a:xfrm rot="16200000" flipH="1">
            <a:off x="2181402" y="2441606"/>
            <a:ext cx="460080" cy="15424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5" idx="0"/>
            <a:endCxn id="9" idx="1"/>
          </p:cNvCxnSpPr>
          <p:nvPr/>
        </p:nvCxnSpPr>
        <p:spPr>
          <a:xfrm rot="5400000" flipH="1" flipV="1">
            <a:off x="2181402" y="2901687"/>
            <a:ext cx="460080" cy="15424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9" idx="3"/>
            <a:endCxn id="16" idx="1"/>
          </p:cNvCxnSpPr>
          <p:nvPr/>
        </p:nvCxnSpPr>
        <p:spPr>
          <a:xfrm flipV="1">
            <a:off x="5162650" y="1565686"/>
            <a:ext cx="552416" cy="18771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9" idx="3"/>
            <a:endCxn id="18" idx="1"/>
          </p:cNvCxnSpPr>
          <p:nvPr/>
        </p:nvCxnSpPr>
        <p:spPr>
          <a:xfrm>
            <a:off x="5162650" y="3442854"/>
            <a:ext cx="552416" cy="18771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710454" y="1250686"/>
            <a:ext cx="1984612" cy="4384336"/>
            <a:chOff x="5710453" y="1250686"/>
            <a:chExt cx="1984612" cy="4384336"/>
          </a:xfrm>
        </p:grpSpPr>
        <p:sp>
          <p:nvSpPr>
            <p:cNvPr id="16" name="Rectangle 15"/>
            <p:cNvSpPr/>
            <p:nvPr/>
          </p:nvSpPr>
          <p:spPr>
            <a:xfrm>
              <a:off x="5715065" y="1250686"/>
              <a:ext cx="198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johns_log.txt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summary of run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15065" y="2502131"/>
              <a:ext cx="198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johns_subg.csv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strong subgraphs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15065" y="5005022"/>
              <a:ext cx="198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johns_freq.csv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frequency in paths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10453" y="3753575"/>
              <a:ext cx="1980000" cy="6891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johns_circ.csv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circular paths</a:t>
              </a:r>
            </a:p>
          </p:txBody>
        </p:sp>
      </p:grpSp>
      <p:cxnSp>
        <p:nvCxnSpPr>
          <p:cNvPr id="34" name="Elbow Connector 33"/>
          <p:cNvCxnSpPr>
            <a:stCxn id="9" idx="3"/>
            <a:endCxn id="17" idx="1"/>
          </p:cNvCxnSpPr>
          <p:nvPr/>
        </p:nvCxnSpPr>
        <p:spPr>
          <a:xfrm flipV="1">
            <a:off x="5162650" y="2817131"/>
            <a:ext cx="552416" cy="62572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3"/>
            <a:endCxn id="20" idx="1"/>
          </p:cNvCxnSpPr>
          <p:nvPr/>
        </p:nvCxnSpPr>
        <p:spPr>
          <a:xfrm>
            <a:off x="5162650" y="3442854"/>
            <a:ext cx="547804" cy="65527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1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755520" y="1707400"/>
            <a:ext cx="4680961" cy="3840361"/>
            <a:chOff x="3755520" y="1707400"/>
            <a:chExt cx="4680961" cy="3840361"/>
          </a:xfrm>
        </p:grpSpPr>
        <p:cxnSp>
          <p:nvCxnSpPr>
            <p:cNvPr id="12" name="Straight Arrow Connector 11"/>
            <p:cNvCxnSpPr>
              <a:endCxn id="5" idx="1"/>
            </p:cNvCxnSpPr>
            <p:nvPr/>
          </p:nvCxnSpPr>
          <p:spPr>
            <a:xfrm>
              <a:off x="4513202" y="2422738"/>
              <a:ext cx="1233679" cy="1000253"/>
            </a:xfrm>
            <a:prstGeom prst="straightConnector1">
              <a:avLst/>
            </a:prstGeom>
            <a:ln w="60325">
              <a:solidFill>
                <a:schemeClr val="accent4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6" idx="0"/>
            </p:cNvCxnSpPr>
            <p:nvPr/>
          </p:nvCxnSpPr>
          <p:spPr>
            <a:xfrm flipH="1">
              <a:off x="4025520" y="2726756"/>
              <a:ext cx="182882" cy="1424402"/>
            </a:xfrm>
            <a:prstGeom prst="straightConnector1">
              <a:avLst/>
            </a:prstGeom>
            <a:ln w="60325">
              <a:solidFill>
                <a:schemeClr val="accent4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5" idx="0"/>
            </p:cNvCxnSpPr>
            <p:nvPr/>
          </p:nvCxnSpPr>
          <p:spPr>
            <a:xfrm flipH="1">
              <a:off x="6016881" y="1984408"/>
              <a:ext cx="140722" cy="1168583"/>
            </a:xfrm>
            <a:prstGeom prst="straightConnector1">
              <a:avLst/>
            </a:prstGeom>
            <a:ln w="60325">
              <a:solidFill>
                <a:schemeClr val="accent4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4" idx="3"/>
            </p:cNvCxnSpPr>
            <p:nvPr/>
          </p:nvCxnSpPr>
          <p:spPr>
            <a:xfrm flipH="1">
              <a:off x="4677281" y="2010398"/>
              <a:ext cx="1480322" cy="490520"/>
            </a:xfrm>
            <a:prstGeom prst="straightConnector1">
              <a:avLst/>
            </a:prstGeom>
            <a:ln w="60325">
              <a:solidFill>
                <a:schemeClr val="accent4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2"/>
              <a:endCxn id="8" idx="0"/>
            </p:cNvCxnSpPr>
            <p:nvPr/>
          </p:nvCxnSpPr>
          <p:spPr>
            <a:xfrm>
              <a:off x="6016881" y="3692991"/>
              <a:ext cx="295203" cy="1314770"/>
            </a:xfrm>
            <a:prstGeom prst="straightConnector1">
              <a:avLst/>
            </a:prstGeom>
            <a:ln w="60325">
              <a:solidFill>
                <a:schemeClr val="accent4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0" idx="1"/>
            </p:cNvCxnSpPr>
            <p:nvPr/>
          </p:nvCxnSpPr>
          <p:spPr>
            <a:xfrm flipV="1">
              <a:off x="6286881" y="2840518"/>
              <a:ext cx="1609600" cy="582473"/>
            </a:xfrm>
            <a:prstGeom prst="straightConnector1">
              <a:avLst/>
            </a:prstGeom>
            <a:ln w="60325">
              <a:solidFill>
                <a:schemeClr val="accent4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7" idx="3"/>
            </p:cNvCxnSpPr>
            <p:nvPr/>
          </p:nvCxnSpPr>
          <p:spPr>
            <a:xfrm flipH="1" flipV="1">
              <a:off x="6565759" y="1977400"/>
              <a:ext cx="1438280" cy="678307"/>
            </a:xfrm>
            <a:prstGeom prst="straightConnector1">
              <a:avLst/>
            </a:prstGeom>
            <a:ln w="60325">
              <a:solidFill>
                <a:schemeClr val="accent4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9" idx="0"/>
            </p:cNvCxnSpPr>
            <p:nvPr/>
          </p:nvCxnSpPr>
          <p:spPr>
            <a:xfrm flipH="1">
              <a:off x="7973441" y="3070644"/>
              <a:ext cx="1" cy="1244594"/>
            </a:xfrm>
            <a:prstGeom prst="straightConnector1">
              <a:avLst/>
            </a:prstGeom>
            <a:ln w="60325">
              <a:solidFill>
                <a:schemeClr val="accent4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10" idx="2"/>
            </p:cNvCxnSpPr>
            <p:nvPr/>
          </p:nvCxnSpPr>
          <p:spPr>
            <a:xfrm flipV="1">
              <a:off x="8160642" y="3110518"/>
              <a:ext cx="5839" cy="1204720"/>
            </a:xfrm>
            <a:prstGeom prst="straightConnector1">
              <a:avLst/>
            </a:prstGeom>
            <a:ln w="60325">
              <a:solidFill>
                <a:schemeClr val="accent4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9" idx="2"/>
              <a:endCxn id="8" idx="3"/>
            </p:cNvCxnSpPr>
            <p:nvPr/>
          </p:nvCxnSpPr>
          <p:spPr>
            <a:xfrm flipH="1">
              <a:off x="6582084" y="4855238"/>
              <a:ext cx="1391357" cy="422523"/>
            </a:xfrm>
            <a:prstGeom prst="straightConnector1">
              <a:avLst/>
            </a:prstGeom>
            <a:ln w="60325">
              <a:solidFill>
                <a:schemeClr val="accent4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8" idx="0"/>
              <a:endCxn id="10" idx="1"/>
            </p:cNvCxnSpPr>
            <p:nvPr/>
          </p:nvCxnSpPr>
          <p:spPr>
            <a:xfrm flipV="1">
              <a:off x="6312084" y="2840518"/>
              <a:ext cx="1584397" cy="2167243"/>
            </a:xfrm>
            <a:prstGeom prst="straightConnector1">
              <a:avLst/>
            </a:prstGeom>
            <a:ln w="60325">
              <a:solidFill>
                <a:schemeClr val="accent4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8" idx="0"/>
              <a:endCxn id="4" idx="2"/>
            </p:cNvCxnSpPr>
            <p:nvPr/>
          </p:nvCxnSpPr>
          <p:spPr>
            <a:xfrm flipH="1" flipV="1">
              <a:off x="4407281" y="2770918"/>
              <a:ext cx="1904803" cy="2236843"/>
            </a:xfrm>
            <a:prstGeom prst="straightConnector1">
              <a:avLst/>
            </a:prstGeom>
            <a:ln w="60325">
              <a:solidFill>
                <a:schemeClr val="accent4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" idx="3"/>
              <a:endCxn id="8" idx="1"/>
            </p:cNvCxnSpPr>
            <p:nvPr/>
          </p:nvCxnSpPr>
          <p:spPr>
            <a:xfrm>
              <a:off x="4295520" y="4421158"/>
              <a:ext cx="1746564" cy="856603"/>
            </a:xfrm>
            <a:prstGeom prst="straightConnector1">
              <a:avLst/>
            </a:prstGeom>
            <a:ln w="60325">
              <a:solidFill>
                <a:schemeClr val="accent4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4" idx="2"/>
            </p:cNvCxnSpPr>
            <p:nvPr/>
          </p:nvCxnSpPr>
          <p:spPr>
            <a:xfrm flipV="1">
              <a:off x="4190913" y="2770918"/>
              <a:ext cx="216368" cy="1461212"/>
            </a:xfrm>
            <a:prstGeom prst="straightConnector1">
              <a:avLst/>
            </a:prstGeom>
            <a:ln w="60325">
              <a:solidFill>
                <a:schemeClr val="accent4">
                  <a:lumMod val="75000"/>
                </a:schemeClr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137281" y="2230918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b="1" dirty="0" smtClean="0"/>
                <a:t>Z</a:t>
              </a:r>
              <a:endParaRPr lang="en-GB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46881" y="3152991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b="1" dirty="0"/>
                <a:t>X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55520" y="4151158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GB" b="1" dirty="0"/>
                <a:t>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25759" y="1707400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b="1" dirty="0"/>
                <a:t>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42084" y="5007761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b="1" dirty="0"/>
                <a:t>V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03441" y="4315238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b="1" dirty="0"/>
                <a:t>W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96481" y="2570518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b="1" dirty="0" smtClean="0"/>
                <a:t>U</a:t>
              </a:r>
              <a:endParaRPr lang="en-GB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329710" y="461818"/>
            <a:ext cx="5532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cap="small" dirty="0"/>
              <a:t>t</a:t>
            </a:r>
            <a:r>
              <a:rPr lang="en-GB" sz="2800" b="1" cap="small" dirty="0" smtClean="0"/>
              <a:t>he net used to test software for Johnson’s algorithm</a:t>
            </a:r>
            <a:endParaRPr lang="en-GB" sz="2800" b="1" cap="small" dirty="0"/>
          </a:p>
        </p:txBody>
      </p:sp>
    </p:spTree>
    <p:extLst>
      <p:ext uri="{BB962C8B-B14F-4D97-AF65-F5344CB8AC3E}">
        <p14:creationId xmlns:p14="http://schemas.microsoft.com/office/powerpoint/2010/main" val="303293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a_test</Template>
  <TotalTime>158</TotalTime>
  <Words>227</Words>
  <Application>Microsoft Office PowerPoint</Application>
  <PresentationFormat>Widescreen</PresentationFormat>
  <Paragraphs>132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WOOLLIAMS John</dc:creator>
  <cp:lastModifiedBy>John Woolliams</cp:lastModifiedBy>
  <cp:revision>21</cp:revision>
  <dcterms:created xsi:type="dcterms:W3CDTF">2021-09-03T17:08:03Z</dcterms:created>
  <dcterms:modified xsi:type="dcterms:W3CDTF">2023-02-28T14:22:08Z</dcterms:modified>
</cp:coreProperties>
</file>