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4188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88840" y="1002382"/>
            <a:ext cx="108457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4041758"/>
            <a:ext cx="8023225" cy="3549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552" y="5533458"/>
            <a:ext cx="5447030" cy="106997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700"/>
              </a:spcBef>
            </a:pPr>
            <a:r>
              <a:rPr dirty="0" sz="3650" spc="45">
                <a:solidFill>
                  <a:srgbClr val="FFFFFF"/>
                </a:solidFill>
                <a:latin typeface="Courier New"/>
                <a:cs typeface="Courier New"/>
              </a:rPr>
              <a:t>HEALTH</a:t>
            </a:r>
            <a:r>
              <a:rPr dirty="0" sz="3650" spc="8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650" spc="50">
                <a:solidFill>
                  <a:srgbClr val="FFFFFF"/>
                </a:solidFill>
                <a:latin typeface="Courier New"/>
                <a:cs typeface="Courier New"/>
              </a:rPr>
              <a:t>EVALUATION</a:t>
            </a:r>
            <a:r>
              <a:rPr dirty="0" sz="3650" spc="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650" spc="5">
                <a:solidFill>
                  <a:srgbClr val="FFFFFF"/>
                </a:solidFill>
                <a:latin typeface="Courier New"/>
                <a:cs typeface="Courier New"/>
              </a:rPr>
              <a:t>&amp; </a:t>
            </a:r>
            <a:r>
              <a:rPr dirty="0" sz="3650" spc="-21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650" spc="50">
                <a:solidFill>
                  <a:srgbClr val="FFFFFF"/>
                </a:solidFill>
                <a:latin typeface="Courier New"/>
                <a:cs typeface="Courier New"/>
              </a:rPr>
              <a:t>ANALYSIS</a:t>
            </a:r>
            <a:r>
              <a:rPr dirty="0" sz="3650" spc="9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650" spc="40">
                <a:solidFill>
                  <a:srgbClr val="FFFFFF"/>
                </a:solidFill>
                <a:latin typeface="Courier New"/>
                <a:cs typeface="Courier New"/>
              </a:rPr>
              <a:t>LAB</a:t>
            </a:r>
            <a:endParaRPr sz="365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567" y="3096767"/>
            <a:ext cx="5184647" cy="30754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628098" y="9558845"/>
            <a:ext cx="4145279" cy="707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450" spc="315">
                <a:solidFill>
                  <a:srgbClr val="FFFFFF"/>
                </a:solidFill>
                <a:latin typeface="Arial MT"/>
                <a:cs typeface="Arial MT"/>
              </a:rPr>
              <a:t>-TEAM</a:t>
            </a:r>
            <a:r>
              <a:rPr dirty="0" sz="4450" spc="3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450" spc="340">
                <a:solidFill>
                  <a:srgbClr val="FFFFFF"/>
                </a:solidFill>
                <a:latin typeface="Arial MT"/>
                <a:cs typeface="Arial MT"/>
              </a:rPr>
              <a:t>STING</a:t>
            </a:r>
            <a:endParaRPr sz="4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917" y="786506"/>
            <a:ext cx="13147040" cy="6299200"/>
            <a:chOff x="147917" y="786506"/>
            <a:chExt cx="13147040" cy="6299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917" y="2427795"/>
              <a:ext cx="7458074" cy="46577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40008" y="786506"/>
              <a:ext cx="7255509" cy="2136775"/>
            </a:xfrm>
            <a:custGeom>
              <a:avLst/>
              <a:gdLst/>
              <a:ahLst/>
              <a:cxnLst/>
              <a:rect l="l" t="t" r="r" b="b"/>
              <a:pathLst>
                <a:path w="7255509" h="2136775">
                  <a:moveTo>
                    <a:pt x="2873893" y="2136699"/>
                  </a:moveTo>
                  <a:lnTo>
                    <a:pt x="2826114" y="2134914"/>
                  </a:lnTo>
                  <a:lnTo>
                    <a:pt x="2776367" y="2131475"/>
                  </a:lnTo>
                  <a:lnTo>
                    <a:pt x="2725002" y="2126681"/>
                  </a:lnTo>
                  <a:lnTo>
                    <a:pt x="2672369" y="2120831"/>
                  </a:lnTo>
                  <a:lnTo>
                    <a:pt x="2618819" y="2114227"/>
                  </a:lnTo>
                  <a:lnTo>
                    <a:pt x="2456159" y="2092883"/>
                  </a:lnTo>
                  <a:lnTo>
                    <a:pt x="2402438" y="2086258"/>
                  </a:lnTo>
                  <a:lnTo>
                    <a:pt x="2349549" y="2080378"/>
                  </a:lnTo>
                  <a:lnTo>
                    <a:pt x="2297842" y="2075542"/>
                  </a:lnTo>
                  <a:lnTo>
                    <a:pt x="2247668" y="2072050"/>
                  </a:lnTo>
                  <a:lnTo>
                    <a:pt x="2199376" y="2070203"/>
                  </a:lnTo>
                  <a:lnTo>
                    <a:pt x="2153317" y="2070300"/>
                  </a:lnTo>
                  <a:lnTo>
                    <a:pt x="2109841" y="2072641"/>
                  </a:lnTo>
                  <a:lnTo>
                    <a:pt x="2054252" y="2076602"/>
                  </a:lnTo>
                  <a:lnTo>
                    <a:pt x="2000632" y="2079022"/>
                  </a:lnTo>
                  <a:lnTo>
                    <a:pt x="1948663" y="2080114"/>
                  </a:lnTo>
                  <a:lnTo>
                    <a:pt x="1898028" y="2080092"/>
                  </a:lnTo>
                  <a:lnTo>
                    <a:pt x="1848412" y="2079170"/>
                  </a:lnTo>
                  <a:lnTo>
                    <a:pt x="1799497" y="2077562"/>
                  </a:lnTo>
                  <a:lnTo>
                    <a:pt x="1750966" y="2075481"/>
                  </a:lnTo>
                  <a:lnTo>
                    <a:pt x="1653790" y="2070756"/>
                  </a:lnTo>
                  <a:lnTo>
                    <a:pt x="1604511" y="2068540"/>
                  </a:lnTo>
                  <a:lnTo>
                    <a:pt x="1554348" y="2066706"/>
                  </a:lnTo>
                  <a:lnTo>
                    <a:pt x="1502986" y="2065468"/>
                  </a:lnTo>
                  <a:lnTo>
                    <a:pt x="1450107" y="2065039"/>
                  </a:lnTo>
                  <a:lnTo>
                    <a:pt x="1395394" y="2065635"/>
                  </a:lnTo>
                  <a:lnTo>
                    <a:pt x="1338531" y="2067467"/>
                  </a:lnTo>
                  <a:lnTo>
                    <a:pt x="1299816" y="2069419"/>
                  </a:lnTo>
                  <a:lnTo>
                    <a:pt x="1258122" y="2071992"/>
                  </a:lnTo>
                  <a:lnTo>
                    <a:pt x="1213713" y="2075098"/>
                  </a:lnTo>
                  <a:lnTo>
                    <a:pt x="1166850" y="2078652"/>
                  </a:lnTo>
                  <a:lnTo>
                    <a:pt x="1117799" y="2082568"/>
                  </a:lnTo>
                  <a:lnTo>
                    <a:pt x="960146" y="2095630"/>
                  </a:lnTo>
                  <a:lnTo>
                    <a:pt x="848930" y="2104573"/>
                  </a:lnTo>
                  <a:lnTo>
                    <a:pt x="792278" y="2108857"/>
                  </a:lnTo>
                  <a:lnTo>
                    <a:pt x="735282" y="2112902"/>
                  </a:lnTo>
                  <a:lnTo>
                    <a:pt x="678205" y="2116621"/>
                  </a:lnTo>
                  <a:lnTo>
                    <a:pt x="621310" y="2119929"/>
                  </a:lnTo>
                  <a:lnTo>
                    <a:pt x="564861" y="2122739"/>
                  </a:lnTo>
                  <a:lnTo>
                    <a:pt x="509121" y="2124967"/>
                  </a:lnTo>
                  <a:lnTo>
                    <a:pt x="454354" y="2126525"/>
                  </a:lnTo>
                  <a:lnTo>
                    <a:pt x="400824" y="2127328"/>
                  </a:lnTo>
                  <a:lnTo>
                    <a:pt x="348794" y="2127290"/>
                  </a:lnTo>
                  <a:lnTo>
                    <a:pt x="298526" y="2126326"/>
                  </a:lnTo>
                  <a:lnTo>
                    <a:pt x="250286" y="2124348"/>
                  </a:lnTo>
                  <a:lnTo>
                    <a:pt x="204336" y="2121271"/>
                  </a:lnTo>
                  <a:lnTo>
                    <a:pt x="160940" y="2117010"/>
                  </a:lnTo>
                  <a:lnTo>
                    <a:pt x="120362" y="2111478"/>
                  </a:lnTo>
                  <a:lnTo>
                    <a:pt x="82864" y="2104589"/>
                  </a:lnTo>
                  <a:lnTo>
                    <a:pt x="35229" y="2085522"/>
                  </a:lnTo>
                  <a:lnTo>
                    <a:pt x="18790" y="2059352"/>
                  </a:lnTo>
                  <a:lnTo>
                    <a:pt x="21705" y="2029939"/>
                  </a:lnTo>
                  <a:lnTo>
                    <a:pt x="32136" y="2001142"/>
                  </a:lnTo>
                  <a:lnTo>
                    <a:pt x="38245" y="1976821"/>
                  </a:lnTo>
                  <a:lnTo>
                    <a:pt x="39366" y="1927461"/>
                  </a:lnTo>
                  <a:lnTo>
                    <a:pt x="41100" y="1888489"/>
                  </a:lnTo>
                  <a:lnTo>
                    <a:pt x="40998" y="1848006"/>
                  </a:lnTo>
                  <a:lnTo>
                    <a:pt x="36612" y="1794113"/>
                  </a:lnTo>
                  <a:lnTo>
                    <a:pt x="16203" y="1648653"/>
                  </a:lnTo>
                  <a:lnTo>
                    <a:pt x="12474" y="1604101"/>
                  </a:lnTo>
                  <a:lnTo>
                    <a:pt x="12286" y="1573035"/>
                  </a:lnTo>
                  <a:lnTo>
                    <a:pt x="13617" y="1547235"/>
                  </a:lnTo>
                  <a:lnTo>
                    <a:pt x="14445" y="1518481"/>
                  </a:lnTo>
                  <a:lnTo>
                    <a:pt x="12748" y="1478552"/>
                  </a:lnTo>
                  <a:lnTo>
                    <a:pt x="10918" y="1431024"/>
                  </a:lnTo>
                  <a:lnTo>
                    <a:pt x="11454" y="1378206"/>
                  </a:lnTo>
                  <a:lnTo>
                    <a:pt x="13449" y="1322673"/>
                  </a:lnTo>
                  <a:lnTo>
                    <a:pt x="15996" y="1267001"/>
                  </a:lnTo>
                  <a:lnTo>
                    <a:pt x="18189" y="1213764"/>
                  </a:lnTo>
                  <a:lnTo>
                    <a:pt x="19122" y="1165538"/>
                  </a:lnTo>
                  <a:lnTo>
                    <a:pt x="21161" y="1125121"/>
                  </a:lnTo>
                  <a:lnTo>
                    <a:pt x="26261" y="1074267"/>
                  </a:lnTo>
                  <a:lnTo>
                    <a:pt x="32890" y="1016791"/>
                  </a:lnTo>
                  <a:lnTo>
                    <a:pt x="39519" y="956511"/>
                  </a:lnTo>
                  <a:lnTo>
                    <a:pt x="44619" y="897241"/>
                  </a:lnTo>
                  <a:lnTo>
                    <a:pt x="44183" y="867059"/>
                  </a:lnTo>
                  <a:lnTo>
                    <a:pt x="40336" y="840245"/>
                  </a:lnTo>
                  <a:lnTo>
                    <a:pt x="37037" y="795616"/>
                  </a:lnTo>
                  <a:lnTo>
                    <a:pt x="38245" y="711986"/>
                  </a:lnTo>
                  <a:lnTo>
                    <a:pt x="36323" y="648583"/>
                  </a:lnTo>
                  <a:lnTo>
                    <a:pt x="27119" y="600618"/>
                  </a:lnTo>
                  <a:lnTo>
                    <a:pt x="15093" y="559641"/>
                  </a:lnTo>
                  <a:lnTo>
                    <a:pt x="4707" y="517201"/>
                  </a:lnTo>
                  <a:lnTo>
                    <a:pt x="423" y="464849"/>
                  </a:lnTo>
                  <a:lnTo>
                    <a:pt x="908" y="415247"/>
                  </a:lnTo>
                  <a:lnTo>
                    <a:pt x="2495" y="338320"/>
                  </a:lnTo>
                  <a:lnTo>
                    <a:pt x="3016" y="300331"/>
                  </a:lnTo>
                  <a:lnTo>
                    <a:pt x="2967" y="255550"/>
                  </a:lnTo>
                  <a:lnTo>
                    <a:pt x="2059" y="198644"/>
                  </a:lnTo>
                  <a:lnTo>
                    <a:pt x="0" y="124282"/>
                  </a:lnTo>
                  <a:lnTo>
                    <a:pt x="6200" y="112708"/>
                  </a:lnTo>
                  <a:lnTo>
                    <a:pt x="53701" y="95133"/>
                  </a:lnTo>
                  <a:lnTo>
                    <a:pt x="91979" y="88789"/>
                  </a:lnTo>
                  <a:lnTo>
                    <a:pt x="137926" y="83843"/>
                  </a:lnTo>
                  <a:lnTo>
                    <a:pt x="190033" y="80124"/>
                  </a:lnTo>
                  <a:lnTo>
                    <a:pt x="246786" y="77459"/>
                  </a:lnTo>
                  <a:lnTo>
                    <a:pt x="306676" y="75677"/>
                  </a:lnTo>
                  <a:lnTo>
                    <a:pt x="368190" y="74605"/>
                  </a:lnTo>
                  <a:lnTo>
                    <a:pt x="429818" y="74071"/>
                  </a:lnTo>
                  <a:lnTo>
                    <a:pt x="490047" y="73902"/>
                  </a:lnTo>
                  <a:lnTo>
                    <a:pt x="600268" y="73974"/>
                  </a:lnTo>
                  <a:lnTo>
                    <a:pt x="650498" y="73801"/>
                  </a:lnTo>
                  <a:lnTo>
                    <a:pt x="701940" y="73306"/>
                  </a:lnTo>
                  <a:lnTo>
                    <a:pt x="754337" y="72531"/>
                  </a:lnTo>
                  <a:lnTo>
                    <a:pt x="807432" y="71513"/>
                  </a:lnTo>
                  <a:lnTo>
                    <a:pt x="860968" y="70294"/>
                  </a:lnTo>
                  <a:lnTo>
                    <a:pt x="914687" y="68912"/>
                  </a:lnTo>
                  <a:lnTo>
                    <a:pt x="1021647" y="65818"/>
                  </a:lnTo>
                  <a:lnTo>
                    <a:pt x="1229059" y="59192"/>
                  </a:lnTo>
                  <a:lnTo>
                    <a:pt x="1281191" y="57212"/>
                  </a:lnTo>
                  <a:lnTo>
                    <a:pt x="1333427" y="55026"/>
                  </a:lnTo>
                  <a:lnTo>
                    <a:pt x="1438188" y="50134"/>
                  </a:lnTo>
                  <a:lnTo>
                    <a:pt x="1543295" y="44698"/>
                  </a:lnTo>
                  <a:lnTo>
                    <a:pt x="1964383" y="21298"/>
                  </a:lnTo>
                  <a:lnTo>
                    <a:pt x="2068650" y="15988"/>
                  </a:lnTo>
                  <a:lnTo>
                    <a:pt x="2172978" y="11213"/>
                  </a:lnTo>
                  <a:lnTo>
                    <a:pt x="2225150" y="9081"/>
                  </a:lnTo>
                  <a:lnTo>
                    <a:pt x="2277321" y="7147"/>
                  </a:lnTo>
                  <a:lnTo>
                    <a:pt x="2329485" y="5435"/>
                  </a:lnTo>
                  <a:lnTo>
                    <a:pt x="2381636" y="3965"/>
                  </a:lnTo>
                  <a:lnTo>
                    <a:pt x="2433768" y="2760"/>
                  </a:lnTo>
                  <a:lnTo>
                    <a:pt x="2485876" y="1842"/>
                  </a:lnTo>
                  <a:lnTo>
                    <a:pt x="2537954" y="1231"/>
                  </a:lnTo>
                  <a:lnTo>
                    <a:pt x="2589997" y="951"/>
                  </a:lnTo>
                  <a:lnTo>
                    <a:pt x="2641999" y="1023"/>
                  </a:lnTo>
                  <a:lnTo>
                    <a:pt x="2693954" y="1469"/>
                  </a:lnTo>
                  <a:lnTo>
                    <a:pt x="2745856" y="2310"/>
                  </a:lnTo>
                  <a:lnTo>
                    <a:pt x="2828632" y="5218"/>
                  </a:lnTo>
                  <a:lnTo>
                    <a:pt x="2887327" y="7712"/>
                  </a:lnTo>
                  <a:lnTo>
                    <a:pt x="3142493" y="19007"/>
                  </a:lnTo>
                  <a:lnTo>
                    <a:pt x="3191026" y="20955"/>
                  </a:lnTo>
                  <a:lnTo>
                    <a:pt x="3293102" y="24485"/>
                  </a:lnTo>
                  <a:lnTo>
                    <a:pt x="3354356" y="28190"/>
                  </a:lnTo>
                  <a:lnTo>
                    <a:pt x="3409894" y="32998"/>
                  </a:lnTo>
                  <a:lnTo>
                    <a:pt x="3460533" y="38724"/>
                  </a:lnTo>
                  <a:lnTo>
                    <a:pt x="3507092" y="45183"/>
                  </a:lnTo>
                  <a:lnTo>
                    <a:pt x="3550388" y="52189"/>
                  </a:lnTo>
                  <a:lnTo>
                    <a:pt x="3591239" y="59557"/>
                  </a:lnTo>
                  <a:lnTo>
                    <a:pt x="3668878" y="74633"/>
                  </a:lnTo>
                  <a:lnTo>
                    <a:pt x="3707302" y="81971"/>
                  </a:lnTo>
                  <a:lnTo>
                    <a:pt x="3746553" y="88928"/>
                  </a:lnTo>
                  <a:lnTo>
                    <a:pt x="3787448" y="95319"/>
                  </a:lnTo>
                  <a:lnTo>
                    <a:pt x="3830806" y="100958"/>
                  </a:lnTo>
                  <a:lnTo>
                    <a:pt x="3877445" y="105658"/>
                  </a:lnTo>
                  <a:lnTo>
                    <a:pt x="3928182" y="109236"/>
                  </a:lnTo>
                  <a:lnTo>
                    <a:pt x="3983835" y="111505"/>
                  </a:lnTo>
                  <a:lnTo>
                    <a:pt x="4021936" y="111952"/>
                  </a:lnTo>
                  <a:lnTo>
                    <a:pt x="4063636" y="111447"/>
                  </a:lnTo>
                  <a:lnTo>
                    <a:pt x="4108562" y="110104"/>
                  </a:lnTo>
                  <a:lnTo>
                    <a:pt x="4156340" y="108037"/>
                  </a:lnTo>
                  <a:lnTo>
                    <a:pt x="4206594" y="105359"/>
                  </a:lnTo>
                  <a:lnTo>
                    <a:pt x="4258951" y="102184"/>
                  </a:lnTo>
                  <a:lnTo>
                    <a:pt x="4313036" y="98626"/>
                  </a:lnTo>
                  <a:lnTo>
                    <a:pt x="4539177" y="82839"/>
                  </a:lnTo>
                  <a:lnTo>
                    <a:pt x="4596291" y="79072"/>
                  </a:lnTo>
                  <a:lnTo>
                    <a:pt x="4652888" y="75604"/>
                  </a:lnTo>
                  <a:lnTo>
                    <a:pt x="4708593" y="72549"/>
                  </a:lnTo>
                  <a:lnTo>
                    <a:pt x="4763033" y="70022"/>
                  </a:lnTo>
                  <a:lnTo>
                    <a:pt x="4815834" y="68135"/>
                  </a:lnTo>
                  <a:lnTo>
                    <a:pt x="4866620" y="67002"/>
                  </a:lnTo>
                  <a:lnTo>
                    <a:pt x="4915018" y="66738"/>
                  </a:lnTo>
                  <a:lnTo>
                    <a:pt x="4960654" y="67456"/>
                  </a:lnTo>
                  <a:lnTo>
                    <a:pt x="5000809" y="67472"/>
                  </a:lnTo>
                  <a:lnTo>
                    <a:pt x="5046128" y="65620"/>
                  </a:lnTo>
                  <a:lnTo>
                    <a:pt x="5095748" y="62206"/>
                  </a:lnTo>
                  <a:lnTo>
                    <a:pt x="5148810" y="57537"/>
                  </a:lnTo>
                  <a:lnTo>
                    <a:pt x="5204453" y="51920"/>
                  </a:lnTo>
                  <a:lnTo>
                    <a:pt x="5261816" y="45661"/>
                  </a:lnTo>
                  <a:lnTo>
                    <a:pt x="5378259" y="32445"/>
                  </a:lnTo>
                  <a:lnTo>
                    <a:pt x="5435618" y="26101"/>
                  </a:lnTo>
                  <a:lnTo>
                    <a:pt x="5491254" y="20342"/>
                  </a:lnTo>
                  <a:lnTo>
                    <a:pt x="5544306" y="15475"/>
                  </a:lnTo>
                  <a:lnTo>
                    <a:pt x="5593915" y="11807"/>
                  </a:lnTo>
                  <a:lnTo>
                    <a:pt x="5639219" y="9643"/>
                  </a:lnTo>
                  <a:lnTo>
                    <a:pt x="5679357" y="9292"/>
                  </a:lnTo>
                  <a:lnTo>
                    <a:pt x="5737207" y="10657"/>
                  </a:lnTo>
                  <a:lnTo>
                    <a:pt x="5792630" y="12608"/>
                  </a:lnTo>
                  <a:lnTo>
                    <a:pt x="5845875" y="15059"/>
                  </a:lnTo>
                  <a:lnTo>
                    <a:pt x="5897188" y="17927"/>
                  </a:lnTo>
                  <a:lnTo>
                    <a:pt x="5946819" y="21125"/>
                  </a:lnTo>
                  <a:lnTo>
                    <a:pt x="5995014" y="24569"/>
                  </a:lnTo>
                  <a:lnTo>
                    <a:pt x="6042021" y="28174"/>
                  </a:lnTo>
                  <a:lnTo>
                    <a:pt x="6178390" y="39103"/>
                  </a:lnTo>
                  <a:lnTo>
                    <a:pt x="6223121" y="42500"/>
                  </a:lnTo>
                  <a:lnTo>
                    <a:pt x="6267902" y="45634"/>
                  </a:lnTo>
                  <a:lnTo>
                    <a:pt x="6312981" y="48418"/>
                  </a:lnTo>
                  <a:lnTo>
                    <a:pt x="6358605" y="50768"/>
                  </a:lnTo>
                  <a:lnTo>
                    <a:pt x="6405022" y="52599"/>
                  </a:lnTo>
                  <a:lnTo>
                    <a:pt x="6452479" y="53825"/>
                  </a:lnTo>
                  <a:lnTo>
                    <a:pt x="6501225" y="54362"/>
                  </a:lnTo>
                  <a:lnTo>
                    <a:pt x="6551506" y="54124"/>
                  </a:lnTo>
                  <a:lnTo>
                    <a:pt x="6603571" y="53028"/>
                  </a:lnTo>
                  <a:lnTo>
                    <a:pt x="6657666" y="50986"/>
                  </a:lnTo>
                  <a:lnTo>
                    <a:pt x="6714040" y="47916"/>
                  </a:lnTo>
                  <a:lnTo>
                    <a:pt x="6790651" y="39621"/>
                  </a:lnTo>
                  <a:lnTo>
                    <a:pt x="6903735" y="25025"/>
                  </a:lnTo>
                  <a:lnTo>
                    <a:pt x="6966457" y="17223"/>
                  </a:lnTo>
                  <a:lnTo>
                    <a:pt x="7029301" y="10076"/>
                  </a:lnTo>
                  <a:lnTo>
                    <a:pt x="7089266" y="4327"/>
                  </a:lnTo>
                  <a:lnTo>
                    <a:pt x="7143353" y="721"/>
                  </a:lnTo>
                  <a:lnTo>
                    <a:pt x="7188564" y="0"/>
                  </a:lnTo>
                  <a:lnTo>
                    <a:pt x="7221900" y="2907"/>
                  </a:lnTo>
                  <a:lnTo>
                    <a:pt x="7242198" y="24250"/>
                  </a:lnTo>
                  <a:lnTo>
                    <a:pt x="7247731" y="67647"/>
                  </a:lnTo>
                  <a:lnTo>
                    <a:pt x="7244390" y="118899"/>
                  </a:lnTo>
                  <a:lnTo>
                    <a:pt x="7234649" y="188162"/>
                  </a:lnTo>
                  <a:lnTo>
                    <a:pt x="7233292" y="246726"/>
                  </a:lnTo>
                  <a:lnTo>
                    <a:pt x="7230056" y="297290"/>
                  </a:lnTo>
                  <a:lnTo>
                    <a:pt x="7226194" y="344939"/>
                  </a:lnTo>
                  <a:lnTo>
                    <a:pt x="7222958" y="394755"/>
                  </a:lnTo>
                  <a:lnTo>
                    <a:pt x="7221601" y="451820"/>
                  </a:lnTo>
                  <a:lnTo>
                    <a:pt x="7219580" y="505662"/>
                  </a:lnTo>
                  <a:lnTo>
                    <a:pt x="7214261" y="559170"/>
                  </a:lnTo>
                  <a:lnTo>
                    <a:pt x="7206761" y="612494"/>
                  </a:lnTo>
                  <a:lnTo>
                    <a:pt x="7189683" y="719194"/>
                  </a:lnTo>
                  <a:lnTo>
                    <a:pt x="7182339" y="772872"/>
                  </a:lnTo>
                  <a:lnTo>
                    <a:pt x="7177280" y="826969"/>
                  </a:lnTo>
                  <a:lnTo>
                    <a:pt x="7175832" y="881736"/>
                  </a:lnTo>
                  <a:lnTo>
                    <a:pt x="7178707" y="927904"/>
                  </a:lnTo>
                  <a:lnTo>
                    <a:pt x="7184974" y="968566"/>
                  </a:lnTo>
                  <a:lnTo>
                    <a:pt x="7193704" y="1006812"/>
                  </a:lnTo>
                  <a:lnTo>
                    <a:pt x="7203967" y="1045735"/>
                  </a:lnTo>
                  <a:lnTo>
                    <a:pt x="7214832" y="1088426"/>
                  </a:lnTo>
                  <a:lnTo>
                    <a:pt x="7225369" y="1137976"/>
                  </a:lnTo>
                  <a:lnTo>
                    <a:pt x="7234649" y="1197478"/>
                  </a:lnTo>
                  <a:lnTo>
                    <a:pt x="7236611" y="1240544"/>
                  </a:lnTo>
                  <a:lnTo>
                    <a:pt x="7234185" y="1292237"/>
                  </a:lnTo>
                  <a:lnTo>
                    <a:pt x="7229239" y="1348919"/>
                  </a:lnTo>
                  <a:lnTo>
                    <a:pt x="7223640" y="1406954"/>
                  </a:lnTo>
                  <a:lnTo>
                    <a:pt x="7219255" y="1462705"/>
                  </a:lnTo>
                  <a:lnTo>
                    <a:pt x="7217954" y="1512533"/>
                  </a:lnTo>
                  <a:lnTo>
                    <a:pt x="7221601" y="1552804"/>
                  </a:lnTo>
                  <a:lnTo>
                    <a:pt x="7233754" y="1608919"/>
                  </a:lnTo>
                  <a:lnTo>
                    <a:pt x="7243948" y="1651658"/>
                  </a:lnTo>
                  <a:lnTo>
                    <a:pt x="7251296" y="1688393"/>
                  </a:lnTo>
                  <a:lnTo>
                    <a:pt x="7254911" y="1726495"/>
                  </a:lnTo>
                  <a:lnTo>
                    <a:pt x="7253905" y="1773335"/>
                  </a:lnTo>
                  <a:lnTo>
                    <a:pt x="7247391" y="1836284"/>
                  </a:lnTo>
                  <a:lnTo>
                    <a:pt x="7239892" y="1924301"/>
                  </a:lnTo>
                  <a:lnTo>
                    <a:pt x="7239586" y="1975721"/>
                  </a:lnTo>
                  <a:lnTo>
                    <a:pt x="7221601" y="2015351"/>
                  </a:lnTo>
                  <a:lnTo>
                    <a:pt x="7171974" y="2022831"/>
                  </a:lnTo>
                  <a:lnTo>
                    <a:pt x="7130989" y="2024535"/>
                  </a:lnTo>
                  <a:lnTo>
                    <a:pt x="7081414" y="2025081"/>
                  </a:lnTo>
                  <a:lnTo>
                    <a:pt x="7024889" y="2024619"/>
                  </a:lnTo>
                  <a:lnTo>
                    <a:pt x="6963057" y="2023299"/>
                  </a:lnTo>
                  <a:lnTo>
                    <a:pt x="6897561" y="2021269"/>
                  </a:lnTo>
                  <a:lnTo>
                    <a:pt x="6830042" y="2018681"/>
                  </a:lnTo>
                  <a:lnTo>
                    <a:pt x="6762142" y="2015683"/>
                  </a:lnTo>
                  <a:lnTo>
                    <a:pt x="6695504" y="2012425"/>
                  </a:lnTo>
                  <a:lnTo>
                    <a:pt x="6631769" y="2009057"/>
                  </a:lnTo>
                  <a:lnTo>
                    <a:pt x="6572580" y="2005728"/>
                  </a:lnTo>
                  <a:lnTo>
                    <a:pt x="6474407" y="1999789"/>
                  </a:lnTo>
                  <a:lnTo>
                    <a:pt x="6414121" y="1995803"/>
                  </a:lnTo>
                  <a:lnTo>
                    <a:pt x="6365765" y="1993662"/>
                  </a:lnTo>
                  <a:lnTo>
                    <a:pt x="6316854" y="1993784"/>
                  </a:lnTo>
                  <a:lnTo>
                    <a:pt x="6267489" y="1995810"/>
                  </a:lnTo>
                  <a:lnTo>
                    <a:pt x="6217772" y="1999383"/>
                  </a:lnTo>
                  <a:lnTo>
                    <a:pt x="6167805" y="2004144"/>
                  </a:lnTo>
                  <a:lnTo>
                    <a:pt x="6117690" y="2009736"/>
                  </a:lnTo>
                  <a:lnTo>
                    <a:pt x="6017423" y="2021982"/>
                  </a:lnTo>
                  <a:lnTo>
                    <a:pt x="5967474" y="2027921"/>
                  </a:lnTo>
                  <a:lnTo>
                    <a:pt x="5917784" y="2033258"/>
                  </a:lnTo>
                  <a:lnTo>
                    <a:pt x="5868455" y="2037638"/>
                  </a:lnTo>
                  <a:lnTo>
                    <a:pt x="5819588" y="2040701"/>
                  </a:lnTo>
                  <a:lnTo>
                    <a:pt x="5776878" y="2042920"/>
                  </a:lnTo>
                  <a:lnTo>
                    <a:pt x="5729609" y="2045684"/>
                  </a:lnTo>
                  <a:lnTo>
                    <a:pt x="5569313" y="2055568"/>
                  </a:lnTo>
                  <a:lnTo>
                    <a:pt x="5512675" y="2058831"/>
                  </a:lnTo>
                  <a:lnTo>
                    <a:pt x="5455914" y="2061796"/>
                  </a:lnTo>
                  <a:lnTo>
                    <a:pt x="5399916" y="2064295"/>
                  </a:lnTo>
                  <a:lnTo>
                    <a:pt x="5345568" y="2066159"/>
                  </a:lnTo>
                  <a:lnTo>
                    <a:pt x="5293757" y="2067220"/>
                  </a:lnTo>
                  <a:lnTo>
                    <a:pt x="5245371" y="2067309"/>
                  </a:lnTo>
                  <a:lnTo>
                    <a:pt x="5201297" y="2066256"/>
                  </a:lnTo>
                  <a:lnTo>
                    <a:pt x="5145323" y="2062571"/>
                  </a:lnTo>
                  <a:lnTo>
                    <a:pt x="5095308" y="2056831"/>
                  </a:lnTo>
                  <a:lnTo>
                    <a:pt x="5049212" y="2049792"/>
                  </a:lnTo>
                  <a:lnTo>
                    <a:pt x="5004994" y="2042208"/>
                  </a:lnTo>
                  <a:lnTo>
                    <a:pt x="4960614" y="2034836"/>
                  </a:lnTo>
                  <a:lnTo>
                    <a:pt x="4914031" y="2028430"/>
                  </a:lnTo>
                  <a:lnTo>
                    <a:pt x="4863206" y="2023746"/>
                  </a:lnTo>
                  <a:lnTo>
                    <a:pt x="4806097" y="2021539"/>
                  </a:lnTo>
                  <a:lnTo>
                    <a:pt x="4764207" y="2021206"/>
                  </a:lnTo>
                  <a:lnTo>
                    <a:pt x="4718947" y="2021130"/>
                  </a:lnTo>
                  <a:lnTo>
                    <a:pt x="4670835" y="2021292"/>
                  </a:lnTo>
                  <a:lnTo>
                    <a:pt x="4620393" y="2021670"/>
                  </a:lnTo>
                  <a:lnTo>
                    <a:pt x="4568140" y="2022245"/>
                  </a:lnTo>
                  <a:lnTo>
                    <a:pt x="4460279" y="2023902"/>
                  </a:lnTo>
                  <a:lnTo>
                    <a:pt x="4351409" y="2026100"/>
                  </a:lnTo>
                  <a:lnTo>
                    <a:pt x="4245688" y="2028678"/>
                  </a:lnTo>
                  <a:lnTo>
                    <a:pt x="4147274" y="2031471"/>
                  </a:lnTo>
                  <a:lnTo>
                    <a:pt x="4060325" y="2034316"/>
                  </a:lnTo>
                  <a:lnTo>
                    <a:pt x="4008177" y="2036514"/>
                  </a:lnTo>
                  <a:lnTo>
                    <a:pt x="3956745" y="2039356"/>
                  </a:lnTo>
                  <a:lnTo>
                    <a:pt x="3905959" y="2042779"/>
                  </a:lnTo>
                  <a:lnTo>
                    <a:pt x="3855751" y="2046720"/>
                  </a:lnTo>
                  <a:lnTo>
                    <a:pt x="3806051" y="2051118"/>
                  </a:lnTo>
                  <a:lnTo>
                    <a:pt x="3756790" y="2055908"/>
                  </a:lnTo>
                  <a:lnTo>
                    <a:pt x="3707898" y="2061028"/>
                  </a:lnTo>
                  <a:lnTo>
                    <a:pt x="3659307" y="2066415"/>
                  </a:lnTo>
                  <a:lnTo>
                    <a:pt x="3610946" y="2072007"/>
                  </a:lnTo>
                  <a:lnTo>
                    <a:pt x="3370184" y="2100828"/>
                  </a:lnTo>
                  <a:lnTo>
                    <a:pt x="3321755" y="2106324"/>
                  </a:lnTo>
                  <a:lnTo>
                    <a:pt x="3273071" y="2111585"/>
                  </a:lnTo>
                  <a:lnTo>
                    <a:pt x="3224064" y="2116548"/>
                  </a:lnTo>
                  <a:lnTo>
                    <a:pt x="3174665" y="2121148"/>
                  </a:lnTo>
                  <a:lnTo>
                    <a:pt x="3124803" y="2125325"/>
                  </a:lnTo>
                  <a:lnTo>
                    <a:pt x="3074411" y="2129014"/>
                  </a:lnTo>
                  <a:lnTo>
                    <a:pt x="3023418" y="2132153"/>
                  </a:lnTo>
                  <a:lnTo>
                    <a:pt x="2971755" y="2134679"/>
                  </a:lnTo>
                  <a:lnTo>
                    <a:pt x="2919353" y="2136529"/>
                  </a:lnTo>
                  <a:lnTo>
                    <a:pt x="2873893" y="2136699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32829" y="8095235"/>
            <a:ext cx="2077720" cy="2192020"/>
          </a:xfrm>
          <a:custGeom>
            <a:avLst/>
            <a:gdLst/>
            <a:ahLst/>
            <a:cxnLst/>
            <a:rect l="l" t="t" r="r" b="b"/>
            <a:pathLst>
              <a:path w="2077720" h="2192020">
                <a:moveTo>
                  <a:pt x="2014730" y="2191764"/>
                </a:moveTo>
                <a:lnTo>
                  <a:pt x="2048884" y="624598"/>
                </a:lnTo>
                <a:lnTo>
                  <a:pt x="2047963" y="674820"/>
                </a:lnTo>
                <a:lnTo>
                  <a:pt x="2046830" y="831766"/>
                </a:lnTo>
                <a:lnTo>
                  <a:pt x="2051853" y="1357996"/>
                </a:lnTo>
                <a:lnTo>
                  <a:pt x="2077217" y="2191764"/>
                </a:lnTo>
                <a:lnTo>
                  <a:pt x="2014730" y="2191764"/>
                </a:lnTo>
                <a:close/>
              </a:path>
              <a:path w="2077720" h="2192020">
                <a:moveTo>
                  <a:pt x="363" y="380462"/>
                </a:moveTo>
                <a:lnTo>
                  <a:pt x="1534" y="328445"/>
                </a:lnTo>
                <a:lnTo>
                  <a:pt x="3594" y="278211"/>
                </a:lnTo>
                <a:lnTo>
                  <a:pt x="6622" y="230025"/>
                </a:lnTo>
                <a:lnTo>
                  <a:pt x="10700" y="184153"/>
                </a:lnTo>
                <a:lnTo>
                  <a:pt x="15905" y="140860"/>
                </a:lnTo>
                <a:lnTo>
                  <a:pt x="22320" y="100412"/>
                </a:lnTo>
                <a:lnTo>
                  <a:pt x="30042" y="63032"/>
                </a:lnTo>
                <a:lnTo>
                  <a:pt x="50125" y="15865"/>
                </a:lnTo>
                <a:lnTo>
                  <a:pt x="76647" y="0"/>
                </a:lnTo>
                <a:lnTo>
                  <a:pt x="105989" y="3555"/>
                </a:lnTo>
                <a:lnTo>
                  <a:pt x="134552" y="14611"/>
                </a:lnTo>
                <a:lnTo>
                  <a:pt x="158734" y="21248"/>
                </a:lnTo>
                <a:lnTo>
                  <a:pt x="208058" y="23445"/>
                </a:lnTo>
                <a:lnTo>
                  <a:pt x="246983" y="26027"/>
                </a:lnTo>
                <a:lnTo>
                  <a:pt x="287459" y="26807"/>
                </a:lnTo>
                <a:lnTo>
                  <a:pt x="341435" y="23597"/>
                </a:lnTo>
                <a:lnTo>
                  <a:pt x="487305" y="6362"/>
                </a:lnTo>
                <a:lnTo>
                  <a:pt x="531927" y="3604"/>
                </a:lnTo>
                <a:lnTo>
                  <a:pt x="562990" y="4093"/>
                </a:lnTo>
                <a:lnTo>
                  <a:pt x="588755" y="5986"/>
                </a:lnTo>
                <a:lnTo>
                  <a:pt x="617484" y="7440"/>
                </a:lnTo>
                <a:lnTo>
                  <a:pt x="657440" y="6614"/>
                </a:lnTo>
                <a:lnTo>
                  <a:pt x="704997" y="5820"/>
                </a:lnTo>
                <a:lnTo>
                  <a:pt x="757791" y="7507"/>
                </a:lnTo>
                <a:lnTo>
                  <a:pt x="813267" y="10711"/>
                </a:lnTo>
                <a:lnTo>
                  <a:pt x="868871" y="14471"/>
                </a:lnTo>
                <a:lnTo>
                  <a:pt x="922047" y="17823"/>
                </a:lnTo>
                <a:lnTo>
                  <a:pt x="970241" y="19806"/>
                </a:lnTo>
                <a:lnTo>
                  <a:pt x="1010604" y="22726"/>
                </a:lnTo>
                <a:lnTo>
                  <a:pt x="1061336" y="28932"/>
                </a:lnTo>
                <a:lnTo>
                  <a:pt x="1118653" y="36812"/>
                </a:lnTo>
                <a:lnTo>
                  <a:pt x="1178775" y="44753"/>
                </a:lnTo>
                <a:lnTo>
                  <a:pt x="1237919" y="51143"/>
                </a:lnTo>
                <a:lnTo>
                  <a:pt x="1268104" y="51365"/>
                </a:lnTo>
                <a:lnTo>
                  <a:pt x="1294995" y="48103"/>
                </a:lnTo>
                <a:lnTo>
                  <a:pt x="1339685" y="45777"/>
                </a:lnTo>
                <a:lnTo>
                  <a:pt x="1423269" y="48807"/>
                </a:lnTo>
                <a:lnTo>
                  <a:pt x="1486699" y="48267"/>
                </a:lnTo>
                <a:lnTo>
                  <a:pt x="1534853" y="40110"/>
                </a:lnTo>
                <a:lnTo>
                  <a:pt x="1576083" y="28980"/>
                </a:lnTo>
                <a:lnTo>
                  <a:pt x="1618739" y="19521"/>
                </a:lnTo>
                <a:lnTo>
                  <a:pt x="1671172" y="16379"/>
                </a:lnTo>
                <a:lnTo>
                  <a:pt x="1720751" y="17944"/>
                </a:lnTo>
                <a:lnTo>
                  <a:pt x="1761124" y="19612"/>
                </a:lnTo>
                <a:lnTo>
                  <a:pt x="1797625" y="21207"/>
                </a:lnTo>
                <a:lnTo>
                  <a:pt x="1835594" y="22556"/>
                </a:lnTo>
                <a:lnTo>
                  <a:pt x="1880365" y="23483"/>
                </a:lnTo>
                <a:lnTo>
                  <a:pt x="1937277" y="23814"/>
                </a:lnTo>
                <a:lnTo>
                  <a:pt x="2011667" y="23376"/>
                </a:lnTo>
                <a:lnTo>
                  <a:pt x="2023103" y="29827"/>
                </a:lnTo>
                <a:lnTo>
                  <a:pt x="2039639" y="77700"/>
                </a:lnTo>
                <a:lnTo>
                  <a:pt x="2045148" y="116107"/>
                </a:lnTo>
                <a:lnTo>
                  <a:pt x="2049091" y="162151"/>
                </a:lnTo>
                <a:lnTo>
                  <a:pt x="2051674" y="214326"/>
                </a:lnTo>
                <a:lnTo>
                  <a:pt x="2053102" y="271124"/>
                </a:lnTo>
                <a:lnTo>
                  <a:pt x="2053579" y="331038"/>
                </a:lnTo>
                <a:lnTo>
                  <a:pt x="2053310" y="392561"/>
                </a:lnTo>
                <a:lnTo>
                  <a:pt x="2051357" y="514405"/>
                </a:lnTo>
                <a:lnTo>
                  <a:pt x="2014730" y="2191764"/>
                </a:lnTo>
                <a:lnTo>
                  <a:pt x="23192" y="2191764"/>
                </a:lnTo>
                <a:lnTo>
                  <a:pt x="39775" y="1430853"/>
                </a:lnTo>
                <a:lnTo>
                  <a:pt x="40372" y="1376140"/>
                </a:lnTo>
                <a:lnTo>
                  <a:pt x="39779" y="1319251"/>
                </a:lnTo>
                <a:lnTo>
                  <a:pt x="38670" y="1280503"/>
                </a:lnTo>
                <a:lnTo>
                  <a:pt x="32338" y="1147367"/>
                </a:lnTo>
                <a:lnTo>
                  <a:pt x="7499" y="715155"/>
                </a:lnTo>
                <a:lnTo>
                  <a:pt x="2957" y="601057"/>
                </a:lnTo>
                <a:lnTo>
                  <a:pt x="364" y="488785"/>
                </a:lnTo>
                <a:lnTo>
                  <a:pt x="0" y="433997"/>
                </a:lnTo>
                <a:lnTo>
                  <a:pt x="363" y="380462"/>
                </a:lnTo>
                <a:close/>
              </a:path>
              <a:path w="2077720" h="2192020">
                <a:moveTo>
                  <a:pt x="13841" y="1928962"/>
                </a:moveTo>
                <a:lnTo>
                  <a:pt x="14966" y="1878340"/>
                </a:lnTo>
                <a:lnTo>
                  <a:pt x="16969" y="1828756"/>
                </a:lnTo>
                <a:lnTo>
                  <a:pt x="19643" y="1779887"/>
                </a:lnTo>
                <a:lnTo>
                  <a:pt x="35838" y="1535034"/>
                </a:lnTo>
                <a:lnTo>
                  <a:pt x="38195" y="1483710"/>
                </a:lnTo>
                <a:lnTo>
                  <a:pt x="39775" y="1430853"/>
                </a:lnTo>
                <a:lnTo>
                  <a:pt x="23192" y="2191764"/>
                </a:lnTo>
                <a:lnTo>
                  <a:pt x="18027" y="2191764"/>
                </a:lnTo>
                <a:lnTo>
                  <a:pt x="18287" y="2179832"/>
                </a:lnTo>
                <a:lnTo>
                  <a:pt x="19194" y="2133782"/>
                </a:lnTo>
                <a:lnTo>
                  <a:pt x="17800" y="2090265"/>
                </a:lnTo>
                <a:lnTo>
                  <a:pt x="15051" y="2034603"/>
                </a:lnTo>
                <a:lnTo>
                  <a:pt x="13801" y="1980942"/>
                </a:lnTo>
                <a:lnTo>
                  <a:pt x="13841" y="1928962"/>
                </a:lnTo>
                <a:close/>
              </a:path>
              <a:path w="2077720" h="2192020">
                <a:moveTo>
                  <a:pt x="17570" y="2191764"/>
                </a:moveTo>
                <a:lnTo>
                  <a:pt x="18287" y="2179832"/>
                </a:lnTo>
                <a:lnTo>
                  <a:pt x="18027" y="2191764"/>
                </a:lnTo>
                <a:lnTo>
                  <a:pt x="17570" y="2191764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58169" y="1005904"/>
            <a:ext cx="437515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5"/>
              <a:t>WHY</a:t>
            </a:r>
            <a:r>
              <a:rPr dirty="0" sz="5600" spc="-229"/>
              <a:t> </a:t>
            </a:r>
            <a:r>
              <a:rPr dirty="0" sz="5600" spc="-25"/>
              <a:t>HEAL</a:t>
            </a:r>
            <a:r>
              <a:rPr dirty="0" sz="5600" spc="-225"/>
              <a:t> </a:t>
            </a:r>
            <a:r>
              <a:rPr dirty="0" sz="5600" spc="-345"/>
              <a:t>?</a:t>
            </a:r>
            <a:endParaRPr sz="5600"/>
          </a:p>
        </p:txBody>
      </p:sp>
      <p:sp>
        <p:nvSpPr>
          <p:cNvPr id="7" name="object 7"/>
          <p:cNvSpPr txBox="1"/>
          <p:nvPr/>
        </p:nvSpPr>
        <p:spPr>
          <a:xfrm>
            <a:off x="7758169" y="2394141"/>
            <a:ext cx="8372475" cy="5973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004AAC"/>
                </a:solidFill>
                <a:latin typeface="Tahoma"/>
                <a:cs typeface="Tahoma"/>
              </a:rPr>
              <a:t>Research</a:t>
            </a:r>
            <a:r>
              <a:rPr dirty="0" sz="2400" spc="-105" b="1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dirty="0" sz="2400" spc="-50" b="1">
                <a:solidFill>
                  <a:srgbClr val="004AAC"/>
                </a:solidFill>
                <a:latin typeface="Tahoma"/>
                <a:cs typeface="Tahoma"/>
              </a:rPr>
              <a:t>says.....</a:t>
            </a:r>
            <a:endParaRPr sz="2400">
              <a:latin typeface="Tahoma"/>
              <a:cs typeface="Tahoma"/>
            </a:endParaRPr>
          </a:p>
          <a:p>
            <a:pPr algn="just" marL="51435" marR="5715" indent="1071880">
              <a:lnSpc>
                <a:spcPct val="115599"/>
              </a:lnSpc>
              <a:spcBef>
                <a:spcPts val="2325"/>
              </a:spcBef>
            </a:pPr>
            <a:r>
              <a:rPr dirty="0" sz="2000" spc="145">
                <a:latin typeface="Verdana"/>
                <a:cs typeface="Verdana"/>
              </a:rPr>
              <a:t>Globally, </a:t>
            </a:r>
            <a:r>
              <a:rPr dirty="0" sz="2000" spc="150">
                <a:latin typeface="Verdana"/>
                <a:cs typeface="Verdana"/>
              </a:rPr>
              <a:t>medical </a:t>
            </a:r>
            <a:r>
              <a:rPr dirty="0" sz="2000" spc="120">
                <a:latin typeface="Verdana"/>
                <a:cs typeface="Verdana"/>
              </a:rPr>
              <a:t>errors </a:t>
            </a:r>
            <a:r>
              <a:rPr dirty="0" sz="2000" spc="85">
                <a:latin typeface="Verdana"/>
                <a:cs typeface="Verdana"/>
              </a:rPr>
              <a:t>are </a:t>
            </a:r>
            <a:r>
              <a:rPr dirty="0" sz="2000" spc="125">
                <a:latin typeface="Verdana"/>
                <a:cs typeface="Verdana"/>
              </a:rPr>
              <a:t>one of </a:t>
            </a:r>
            <a:r>
              <a:rPr dirty="0" sz="2000" spc="85">
                <a:latin typeface="Verdana"/>
                <a:cs typeface="Verdana"/>
              </a:rPr>
              <a:t>the </a:t>
            </a:r>
            <a:r>
              <a:rPr dirty="0" sz="2000" spc="135">
                <a:latin typeface="Verdana"/>
                <a:cs typeface="Verdana"/>
              </a:rPr>
              <a:t>leading </a:t>
            </a:r>
            <a:r>
              <a:rPr dirty="0" sz="2000" spc="140">
                <a:latin typeface="Verdana"/>
                <a:cs typeface="Verdana"/>
              </a:rPr>
              <a:t> </a:t>
            </a:r>
            <a:r>
              <a:rPr dirty="0" sz="2000" spc="185">
                <a:latin typeface="Verdana"/>
                <a:cs typeface="Verdana"/>
              </a:rPr>
              <a:t>causes </a:t>
            </a:r>
            <a:r>
              <a:rPr dirty="0" sz="2000" spc="125">
                <a:latin typeface="Verdana"/>
                <a:cs typeface="Verdana"/>
              </a:rPr>
              <a:t>of </a:t>
            </a:r>
            <a:r>
              <a:rPr dirty="0" sz="2000" spc="85">
                <a:latin typeface="Verdana"/>
                <a:cs typeface="Verdana"/>
              </a:rPr>
              <a:t>death. </a:t>
            </a:r>
            <a:r>
              <a:rPr dirty="0" sz="2000" spc="145">
                <a:latin typeface="Verdana"/>
                <a:cs typeface="Verdana"/>
              </a:rPr>
              <a:t>To </a:t>
            </a:r>
            <a:r>
              <a:rPr dirty="0" sz="2000" spc="90">
                <a:latin typeface="Verdana"/>
                <a:cs typeface="Verdana"/>
              </a:rPr>
              <a:t>add, </a:t>
            </a:r>
            <a:r>
              <a:rPr dirty="0" sz="2000" spc="-50">
                <a:latin typeface="Verdana"/>
                <a:cs typeface="Verdana"/>
              </a:rPr>
              <a:t>a</a:t>
            </a:r>
            <a:r>
              <a:rPr dirty="0" sz="2000" spc="600">
                <a:latin typeface="Verdana"/>
                <a:cs typeface="Verdana"/>
              </a:rPr>
              <a:t> </a:t>
            </a:r>
            <a:r>
              <a:rPr dirty="0" sz="2000" spc="60">
                <a:latin typeface="Verdana"/>
                <a:cs typeface="Verdana"/>
              </a:rPr>
              <a:t>John  </a:t>
            </a:r>
            <a:r>
              <a:rPr dirty="0" sz="2000" spc="130">
                <a:latin typeface="Verdana"/>
                <a:cs typeface="Verdana"/>
              </a:rPr>
              <a:t>Hopkins </a:t>
            </a:r>
            <a:r>
              <a:rPr dirty="0" sz="2000" spc="110">
                <a:latin typeface="Verdana"/>
                <a:cs typeface="Verdana"/>
              </a:rPr>
              <a:t>study </a:t>
            </a:r>
            <a:r>
              <a:rPr dirty="0" sz="2000" spc="145">
                <a:latin typeface="Verdana"/>
                <a:cs typeface="Verdana"/>
              </a:rPr>
              <a:t>claims </a:t>
            </a:r>
            <a:r>
              <a:rPr dirty="0" sz="2000" spc="150">
                <a:latin typeface="Verdana"/>
                <a:cs typeface="Verdana"/>
              </a:rPr>
              <a:t> </a:t>
            </a:r>
            <a:r>
              <a:rPr dirty="0" sz="2000" spc="114">
                <a:latin typeface="Verdana"/>
                <a:cs typeface="Verdana"/>
              </a:rPr>
              <a:t>t</a:t>
            </a:r>
            <a:r>
              <a:rPr dirty="0" sz="2000" spc="70">
                <a:latin typeface="Verdana"/>
                <a:cs typeface="Verdana"/>
              </a:rPr>
              <a:t>h</a:t>
            </a:r>
            <a:r>
              <a:rPr dirty="0" sz="2000" spc="135">
                <a:latin typeface="Verdana"/>
                <a:cs typeface="Verdana"/>
              </a:rPr>
              <a:t>a</a:t>
            </a:r>
            <a:r>
              <a:rPr dirty="0" sz="2000" spc="-70">
                <a:latin typeface="Verdana"/>
                <a:cs typeface="Verdana"/>
              </a:rPr>
              <a:t>t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320">
                <a:latin typeface="Verdana"/>
                <a:cs typeface="Verdana"/>
              </a:rPr>
              <a:t> </a:t>
            </a:r>
            <a:r>
              <a:rPr dirty="0" sz="2000" spc="35">
                <a:latin typeface="Verdana"/>
                <a:cs typeface="Verdana"/>
              </a:rPr>
              <a:t>m</a:t>
            </a:r>
            <a:r>
              <a:rPr dirty="0" sz="2000" spc="245">
                <a:latin typeface="Verdana"/>
                <a:cs typeface="Verdana"/>
              </a:rPr>
              <a:t>o</a:t>
            </a:r>
            <a:r>
              <a:rPr dirty="0" sz="2000" spc="55">
                <a:latin typeface="Verdana"/>
                <a:cs typeface="Verdana"/>
              </a:rPr>
              <a:t>r</a:t>
            </a:r>
            <a:r>
              <a:rPr dirty="0" sz="2000" spc="65">
                <a:latin typeface="Verdana"/>
                <a:cs typeface="Verdana"/>
              </a:rPr>
              <a:t>e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320">
                <a:latin typeface="Verdana"/>
                <a:cs typeface="Verdana"/>
              </a:rPr>
              <a:t> </a:t>
            </a:r>
            <a:r>
              <a:rPr dirty="0" sz="2000" spc="114">
                <a:latin typeface="Verdana"/>
                <a:cs typeface="Verdana"/>
              </a:rPr>
              <a:t>t</a:t>
            </a:r>
            <a:r>
              <a:rPr dirty="0" sz="2000" spc="70">
                <a:latin typeface="Verdana"/>
                <a:cs typeface="Verdana"/>
              </a:rPr>
              <a:t>h</a:t>
            </a:r>
            <a:r>
              <a:rPr dirty="0" sz="2000" spc="135">
                <a:latin typeface="Verdana"/>
                <a:cs typeface="Verdana"/>
              </a:rPr>
              <a:t>a</a:t>
            </a:r>
            <a:r>
              <a:rPr dirty="0" sz="2000" spc="-114">
                <a:latin typeface="Verdana"/>
                <a:cs typeface="Verdana"/>
              </a:rPr>
              <a:t>n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320">
                <a:latin typeface="Verdana"/>
                <a:cs typeface="Verdana"/>
              </a:rPr>
              <a:t> </a:t>
            </a:r>
            <a:r>
              <a:rPr dirty="0" sz="2000" spc="204">
                <a:latin typeface="Verdana"/>
                <a:cs typeface="Verdana"/>
              </a:rPr>
              <a:t>2</a:t>
            </a:r>
            <a:r>
              <a:rPr dirty="0" sz="2000" spc="215">
                <a:latin typeface="Verdana"/>
                <a:cs typeface="Verdana"/>
              </a:rPr>
              <a:t>5</a:t>
            </a:r>
            <a:r>
              <a:rPr dirty="0" sz="2000" spc="45">
                <a:latin typeface="Verdana"/>
                <a:cs typeface="Verdana"/>
              </a:rPr>
              <a:t>0</a:t>
            </a:r>
            <a:r>
              <a:rPr dirty="0" sz="2000" spc="-520">
                <a:latin typeface="Verdana"/>
                <a:cs typeface="Verdana"/>
              </a:rPr>
              <a:t> </a:t>
            </a:r>
            <a:r>
              <a:rPr dirty="0" sz="2000" spc="-190">
                <a:latin typeface="Verdana"/>
                <a:cs typeface="Verdana"/>
              </a:rPr>
              <a:t>,</a:t>
            </a:r>
            <a:r>
              <a:rPr dirty="0" sz="2000" spc="-520">
                <a:latin typeface="Verdana"/>
                <a:cs typeface="Verdana"/>
              </a:rPr>
              <a:t> </a:t>
            </a:r>
            <a:r>
              <a:rPr dirty="0" sz="2000" spc="229">
                <a:latin typeface="Verdana"/>
                <a:cs typeface="Verdana"/>
              </a:rPr>
              <a:t>00</a:t>
            </a:r>
            <a:r>
              <a:rPr dirty="0" sz="2000" spc="45">
                <a:latin typeface="Verdana"/>
                <a:cs typeface="Verdana"/>
              </a:rPr>
              <a:t>0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320">
                <a:latin typeface="Verdana"/>
                <a:cs typeface="Verdana"/>
              </a:rPr>
              <a:t> </a:t>
            </a:r>
            <a:r>
              <a:rPr dirty="0" sz="2000" spc="204">
                <a:latin typeface="Verdana"/>
                <a:cs typeface="Verdana"/>
              </a:rPr>
              <a:t>p</a:t>
            </a:r>
            <a:r>
              <a:rPr dirty="0" sz="2000" spc="250">
                <a:latin typeface="Verdana"/>
                <a:cs typeface="Verdana"/>
              </a:rPr>
              <a:t>e</a:t>
            </a:r>
            <a:r>
              <a:rPr dirty="0" sz="2000" spc="245">
                <a:latin typeface="Verdana"/>
                <a:cs typeface="Verdana"/>
              </a:rPr>
              <a:t>o</a:t>
            </a:r>
            <a:r>
              <a:rPr dirty="0" sz="2000" spc="204">
                <a:latin typeface="Verdana"/>
                <a:cs typeface="Verdana"/>
              </a:rPr>
              <a:t>p</a:t>
            </a:r>
            <a:r>
              <a:rPr dirty="0" sz="2000" spc="190">
                <a:latin typeface="Verdana"/>
                <a:cs typeface="Verdana"/>
              </a:rPr>
              <a:t>l</a:t>
            </a:r>
            <a:r>
              <a:rPr dirty="0" sz="2000" spc="65">
                <a:latin typeface="Verdana"/>
                <a:cs typeface="Verdana"/>
              </a:rPr>
              <a:t>e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320">
                <a:latin typeface="Verdana"/>
                <a:cs typeface="Verdana"/>
              </a:rPr>
              <a:t> </a:t>
            </a:r>
            <a:r>
              <a:rPr dirty="0" sz="2000" spc="204">
                <a:latin typeface="Verdana"/>
                <a:cs typeface="Verdana"/>
              </a:rPr>
              <a:t>d</a:t>
            </a:r>
            <a:r>
              <a:rPr dirty="0" sz="2000" spc="90">
                <a:latin typeface="Verdana"/>
                <a:cs typeface="Verdana"/>
              </a:rPr>
              <a:t>i</a:t>
            </a:r>
            <a:r>
              <a:rPr dirty="0" sz="2000" spc="65">
                <a:latin typeface="Verdana"/>
                <a:cs typeface="Verdana"/>
              </a:rPr>
              <a:t>e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320">
                <a:latin typeface="Verdana"/>
                <a:cs typeface="Verdana"/>
              </a:rPr>
              <a:t> </a:t>
            </a:r>
            <a:r>
              <a:rPr dirty="0" sz="2000" spc="90">
                <a:latin typeface="Verdana"/>
                <a:cs typeface="Verdana"/>
              </a:rPr>
              <a:t>i</a:t>
            </a:r>
            <a:r>
              <a:rPr dirty="0" sz="2000" spc="-114">
                <a:latin typeface="Verdana"/>
                <a:cs typeface="Verdana"/>
              </a:rPr>
              <a:t>n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320">
                <a:latin typeface="Verdana"/>
                <a:cs typeface="Verdana"/>
              </a:rPr>
              <a:t> </a:t>
            </a:r>
            <a:r>
              <a:rPr dirty="0" sz="2000" spc="114">
                <a:latin typeface="Verdana"/>
                <a:cs typeface="Verdana"/>
              </a:rPr>
              <a:t>t</a:t>
            </a:r>
            <a:r>
              <a:rPr dirty="0" sz="2000" spc="70">
                <a:latin typeface="Verdana"/>
                <a:cs typeface="Verdana"/>
              </a:rPr>
              <a:t>h</a:t>
            </a:r>
            <a:r>
              <a:rPr dirty="0" sz="2000" spc="65">
                <a:latin typeface="Verdana"/>
                <a:cs typeface="Verdana"/>
              </a:rPr>
              <a:t>e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320">
                <a:latin typeface="Verdana"/>
                <a:cs typeface="Verdana"/>
              </a:rPr>
              <a:t> </a:t>
            </a:r>
            <a:r>
              <a:rPr dirty="0" sz="2000" spc="140">
                <a:latin typeface="Verdana"/>
                <a:cs typeface="Verdana"/>
              </a:rPr>
              <a:t>U</a:t>
            </a:r>
            <a:r>
              <a:rPr dirty="0" sz="2000" spc="-25">
                <a:latin typeface="Verdana"/>
                <a:cs typeface="Verdana"/>
              </a:rPr>
              <a:t>S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320">
                <a:latin typeface="Verdana"/>
                <a:cs typeface="Verdana"/>
              </a:rPr>
              <a:t> </a:t>
            </a:r>
            <a:r>
              <a:rPr dirty="0" sz="2000" spc="250">
                <a:latin typeface="Verdana"/>
                <a:cs typeface="Verdana"/>
              </a:rPr>
              <a:t>e</a:t>
            </a:r>
            <a:r>
              <a:rPr dirty="0" sz="2000" spc="35">
                <a:latin typeface="Verdana"/>
                <a:cs typeface="Verdana"/>
              </a:rPr>
              <a:t>v</a:t>
            </a:r>
            <a:r>
              <a:rPr dirty="0" sz="2000" spc="250">
                <a:latin typeface="Verdana"/>
                <a:cs typeface="Verdana"/>
              </a:rPr>
              <a:t>e</a:t>
            </a:r>
            <a:r>
              <a:rPr dirty="0" sz="2000" spc="55">
                <a:latin typeface="Verdana"/>
                <a:cs typeface="Verdana"/>
              </a:rPr>
              <a:t>r</a:t>
            </a:r>
            <a:r>
              <a:rPr dirty="0" sz="2000" spc="-90">
                <a:latin typeface="Verdana"/>
                <a:cs typeface="Verdana"/>
              </a:rPr>
              <a:t>y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320">
                <a:latin typeface="Verdana"/>
                <a:cs typeface="Verdana"/>
              </a:rPr>
              <a:t> </a:t>
            </a:r>
            <a:r>
              <a:rPr dirty="0" sz="2000" spc="95">
                <a:latin typeface="Verdana"/>
                <a:cs typeface="Verdana"/>
              </a:rPr>
              <a:t>y</a:t>
            </a:r>
            <a:r>
              <a:rPr dirty="0" sz="2000" spc="250">
                <a:latin typeface="Verdana"/>
                <a:cs typeface="Verdana"/>
              </a:rPr>
              <a:t>e</a:t>
            </a:r>
            <a:r>
              <a:rPr dirty="0" sz="2000" spc="135">
                <a:latin typeface="Verdana"/>
                <a:cs typeface="Verdana"/>
              </a:rPr>
              <a:t>a</a:t>
            </a:r>
            <a:r>
              <a:rPr dirty="0" sz="2000" spc="-114">
                <a:latin typeface="Verdana"/>
                <a:cs typeface="Verdana"/>
              </a:rPr>
              <a:t>r  </a:t>
            </a:r>
            <a:r>
              <a:rPr dirty="0" sz="2000" spc="185">
                <a:latin typeface="Verdana"/>
                <a:cs typeface="Verdana"/>
              </a:rPr>
              <a:t>f</a:t>
            </a:r>
            <a:r>
              <a:rPr dirty="0" sz="2000" spc="55">
                <a:latin typeface="Verdana"/>
                <a:cs typeface="Verdana"/>
              </a:rPr>
              <a:t>r</a:t>
            </a:r>
            <a:r>
              <a:rPr dirty="0" sz="2000" spc="245">
                <a:latin typeface="Verdana"/>
                <a:cs typeface="Verdana"/>
              </a:rPr>
              <a:t>o</a:t>
            </a:r>
            <a:r>
              <a:rPr dirty="0" sz="2000" spc="-150">
                <a:latin typeface="Verdana"/>
                <a:cs typeface="Verdana"/>
              </a:rPr>
              <a:t>m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265">
                <a:latin typeface="Verdana"/>
                <a:cs typeface="Verdana"/>
              </a:rPr>
              <a:t> </a:t>
            </a:r>
            <a:r>
              <a:rPr dirty="0" sz="2000" spc="35">
                <a:latin typeface="Verdana"/>
                <a:cs typeface="Verdana"/>
              </a:rPr>
              <a:t>m</a:t>
            </a:r>
            <a:r>
              <a:rPr dirty="0" sz="2000" spc="250">
                <a:latin typeface="Verdana"/>
                <a:cs typeface="Verdana"/>
              </a:rPr>
              <a:t>e</a:t>
            </a:r>
            <a:r>
              <a:rPr dirty="0" sz="2000" spc="204">
                <a:latin typeface="Verdana"/>
                <a:cs typeface="Verdana"/>
              </a:rPr>
              <a:t>d</a:t>
            </a:r>
            <a:r>
              <a:rPr dirty="0" sz="2000" spc="90">
                <a:latin typeface="Verdana"/>
                <a:cs typeface="Verdana"/>
              </a:rPr>
              <a:t>i</a:t>
            </a:r>
            <a:r>
              <a:rPr dirty="0" sz="2000" spc="345">
                <a:latin typeface="Verdana"/>
                <a:cs typeface="Verdana"/>
              </a:rPr>
              <a:t>c</a:t>
            </a:r>
            <a:r>
              <a:rPr dirty="0" sz="2000" spc="135">
                <a:latin typeface="Verdana"/>
                <a:cs typeface="Verdana"/>
              </a:rPr>
              <a:t>a</a:t>
            </a:r>
            <a:r>
              <a:rPr dirty="0" sz="2000" spc="5">
                <a:latin typeface="Verdana"/>
                <a:cs typeface="Verdana"/>
              </a:rPr>
              <a:t>l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265">
                <a:latin typeface="Verdana"/>
                <a:cs typeface="Verdana"/>
              </a:rPr>
              <a:t> </a:t>
            </a:r>
            <a:r>
              <a:rPr dirty="0" sz="2000" spc="250">
                <a:latin typeface="Verdana"/>
                <a:cs typeface="Verdana"/>
              </a:rPr>
              <a:t>e</a:t>
            </a:r>
            <a:r>
              <a:rPr dirty="0" sz="2000" spc="55">
                <a:latin typeface="Verdana"/>
                <a:cs typeface="Verdana"/>
              </a:rPr>
              <a:t>rr</a:t>
            </a:r>
            <a:r>
              <a:rPr dirty="0" sz="2000" spc="245">
                <a:latin typeface="Verdana"/>
                <a:cs typeface="Verdana"/>
              </a:rPr>
              <a:t>o</a:t>
            </a:r>
            <a:r>
              <a:rPr dirty="0" sz="2000" spc="55">
                <a:latin typeface="Verdana"/>
                <a:cs typeface="Verdana"/>
              </a:rPr>
              <a:t>r</a:t>
            </a:r>
            <a:r>
              <a:rPr dirty="0" sz="2000" spc="254">
                <a:latin typeface="Verdana"/>
                <a:cs typeface="Verdana"/>
              </a:rPr>
              <a:t>s</a:t>
            </a:r>
            <a:r>
              <a:rPr dirty="0" sz="2000" spc="-190">
                <a:latin typeface="Verdana"/>
                <a:cs typeface="Verdana"/>
              </a:rPr>
              <a:t>,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265">
                <a:latin typeface="Verdana"/>
                <a:cs typeface="Verdana"/>
              </a:rPr>
              <a:t> </a:t>
            </a:r>
            <a:r>
              <a:rPr dirty="0" sz="2000" spc="135">
                <a:latin typeface="Verdana"/>
                <a:cs typeface="Verdana"/>
              </a:rPr>
              <a:t>a</a:t>
            </a:r>
            <a:r>
              <a:rPr dirty="0" sz="2000" spc="70">
                <a:latin typeface="Verdana"/>
                <a:cs typeface="Verdana"/>
              </a:rPr>
              <a:t>n</a:t>
            </a:r>
            <a:r>
              <a:rPr dirty="0" sz="2000" spc="20">
                <a:latin typeface="Verdana"/>
                <a:cs typeface="Verdana"/>
              </a:rPr>
              <a:t>d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265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i</a:t>
            </a:r>
            <a:r>
              <a:rPr dirty="0" sz="2000" spc="-520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t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265">
                <a:latin typeface="Verdana"/>
                <a:cs typeface="Verdana"/>
              </a:rPr>
              <a:t> </a:t>
            </a:r>
            <a:r>
              <a:rPr dirty="0" sz="2000" spc="90">
                <a:latin typeface="Verdana"/>
                <a:cs typeface="Verdana"/>
              </a:rPr>
              <a:t>i</a:t>
            </a:r>
            <a:r>
              <a:rPr dirty="0" sz="2000" spc="70">
                <a:latin typeface="Verdana"/>
                <a:cs typeface="Verdana"/>
              </a:rPr>
              <a:t>s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265">
                <a:latin typeface="Verdana"/>
                <a:cs typeface="Verdana"/>
              </a:rPr>
              <a:t> </a:t>
            </a:r>
            <a:r>
              <a:rPr dirty="0" sz="2000" spc="114">
                <a:latin typeface="Verdana"/>
                <a:cs typeface="Verdana"/>
              </a:rPr>
              <a:t>t</a:t>
            </a:r>
            <a:r>
              <a:rPr dirty="0" sz="2000" spc="70">
                <a:latin typeface="Verdana"/>
                <a:cs typeface="Verdana"/>
              </a:rPr>
              <a:t>h</a:t>
            </a:r>
            <a:r>
              <a:rPr dirty="0" sz="2000" spc="65">
                <a:latin typeface="Verdana"/>
                <a:cs typeface="Verdana"/>
              </a:rPr>
              <a:t>e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265">
                <a:latin typeface="Verdana"/>
                <a:cs typeface="Verdana"/>
              </a:rPr>
              <a:t> </a:t>
            </a:r>
            <a:r>
              <a:rPr dirty="0" sz="2000" spc="114">
                <a:latin typeface="Verdana"/>
                <a:cs typeface="Verdana"/>
              </a:rPr>
              <a:t>t</a:t>
            </a:r>
            <a:r>
              <a:rPr dirty="0" sz="2000" spc="70">
                <a:latin typeface="Verdana"/>
                <a:cs typeface="Verdana"/>
              </a:rPr>
              <a:t>h</a:t>
            </a:r>
            <a:r>
              <a:rPr dirty="0" sz="2000" spc="90">
                <a:latin typeface="Verdana"/>
                <a:cs typeface="Verdana"/>
              </a:rPr>
              <a:t>i</a:t>
            </a:r>
            <a:r>
              <a:rPr dirty="0" sz="2000" spc="55">
                <a:latin typeface="Verdana"/>
                <a:cs typeface="Verdana"/>
              </a:rPr>
              <a:t>r</a:t>
            </a:r>
            <a:r>
              <a:rPr dirty="0" sz="2000" spc="20">
                <a:latin typeface="Verdana"/>
                <a:cs typeface="Verdana"/>
              </a:rPr>
              <a:t>d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265">
                <a:latin typeface="Verdana"/>
                <a:cs typeface="Verdana"/>
              </a:rPr>
              <a:t> </a:t>
            </a:r>
            <a:r>
              <a:rPr dirty="0" sz="2000" spc="190">
                <a:latin typeface="Verdana"/>
                <a:cs typeface="Verdana"/>
              </a:rPr>
              <a:t>l</a:t>
            </a:r>
            <a:r>
              <a:rPr dirty="0" sz="2000" spc="250">
                <a:latin typeface="Verdana"/>
                <a:cs typeface="Verdana"/>
              </a:rPr>
              <a:t>e</a:t>
            </a:r>
            <a:r>
              <a:rPr dirty="0" sz="2000" spc="135">
                <a:latin typeface="Verdana"/>
                <a:cs typeface="Verdana"/>
              </a:rPr>
              <a:t>a</a:t>
            </a:r>
            <a:r>
              <a:rPr dirty="0" sz="2000" spc="204">
                <a:latin typeface="Verdana"/>
                <a:cs typeface="Verdana"/>
              </a:rPr>
              <a:t>d</a:t>
            </a:r>
            <a:r>
              <a:rPr dirty="0" sz="2000" spc="90">
                <a:latin typeface="Verdana"/>
                <a:cs typeface="Verdana"/>
              </a:rPr>
              <a:t>i</a:t>
            </a:r>
            <a:r>
              <a:rPr dirty="0" sz="2000" spc="70">
                <a:latin typeface="Verdana"/>
                <a:cs typeface="Verdana"/>
              </a:rPr>
              <a:t>n</a:t>
            </a:r>
            <a:r>
              <a:rPr dirty="0" sz="2000" spc="20">
                <a:latin typeface="Verdana"/>
                <a:cs typeface="Verdana"/>
              </a:rPr>
              <a:t>g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265">
                <a:latin typeface="Verdana"/>
                <a:cs typeface="Verdana"/>
              </a:rPr>
              <a:t> </a:t>
            </a:r>
            <a:r>
              <a:rPr dirty="0" sz="2000" spc="345">
                <a:latin typeface="Verdana"/>
                <a:cs typeface="Verdana"/>
              </a:rPr>
              <a:t>c</a:t>
            </a:r>
            <a:r>
              <a:rPr dirty="0" sz="2000" spc="135">
                <a:latin typeface="Verdana"/>
                <a:cs typeface="Verdana"/>
              </a:rPr>
              <a:t>a</a:t>
            </a:r>
            <a:r>
              <a:rPr dirty="0" sz="2000" spc="75">
                <a:latin typeface="Verdana"/>
                <a:cs typeface="Verdana"/>
              </a:rPr>
              <a:t>u</a:t>
            </a:r>
            <a:r>
              <a:rPr dirty="0" sz="2000" spc="254">
                <a:latin typeface="Verdana"/>
                <a:cs typeface="Verdana"/>
              </a:rPr>
              <a:t>s</a:t>
            </a:r>
            <a:r>
              <a:rPr dirty="0" sz="2000" spc="65">
                <a:latin typeface="Verdana"/>
                <a:cs typeface="Verdana"/>
              </a:rPr>
              <a:t>e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265">
                <a:latin typeface="Verdana"/>
                <a:cs typeface="Verdana"/>
              </a:rPr>
              <a:t> </a:t>
            </a:r>
            <a:r>
              <a:rPr dirty="0" sz="2000" spc="245">
                <a:latin typeface="Verdana"/>
                <a:cs typeface="Verdana"/>
              </a:rPr>
              <a:t>o</a:t>
            </a:r>
            <a:r>
              <a:rPr dirty="0" sz="2000">
                <a:latin typeface="Verdana"/>
                <a:cs typeface="Verdana"/>
              </a:rPr>
              <a:t>f  </a:t>
            </a:r>
            <a:r>
              <a:rPr dirty="0" sz="2000" spc="120">
                <a:latin typeface="Verdana"/>
                <a:cs typeface="Verdana"/>
              </a:rPr>
              <a:t>death</a:t>
            </a:r>
            <a:r>
              <a:rPr dirty="0" sz="2000" spc="220">
                <a:latin typeface="Verdana"/>
                <a:cs typeface="Verdana"/>
              </a:rPr>
              <a:t> </a:t>
            </a:r>
            <a:r>
              <a:rPr dirty="0" sz="2000" spc="110">
                <a:latin typeface="Verdana"/>
                <a:cs typeface="Verdana"/>
              </a:rPr>
              <a:t>after</a:t>
            </a:r>
            <a:r>
              <a:rPr dirty="0" sz="2000" spc="225">
                <a:latin typeface="Verdana"/>
                <a:cs typeface="Verdana"/>
              </a:rPr>
              <a:t> </a:t>
            </a:r>
            <a:r>
              <a:rPr dirty="0" sz="2000" spc="90">
                <a:latin typeface="Verdana"/>
                <a:cs typeface="Verdana"/>
              </a:rPr>
              <a:t>heart</a:t>
            </a:r>
            <a:r>
              <a:rPr dirty="0" sz="2000" spc="220">
                <a:latin typeface="Verdana"/>
                <a:cs typeface="Verdana"/>
              </a:rPr>
              <a:t> </a:t>
            </a:r>
            <a:r>
              <a:rPr dirty="0" sz="2000" spc="180">
                <a:latin typeface="Verdana"/>
                <a:cs typeface="Verdana"/>
              </a:rPr>
              <a:t>disease</a:t>
            </a:r>
            <a:r>
              <a:rPr dirty="0" sz="2000" spc="225">
                <a:latin typeface="Verdana"/>
                <a:cs typeface="Verdana"/>
              </a:rPr>
              <a:t> </a:t>
            </a:r>
            <a:r>
              <a:rPr dirty="0" sz="2000" spc="75">
                <a:latin typeface="Verdana"/>
                <a:cs typeface="Verdana"/>
              </a:rPr>
              <a:t>and</a:t>
            </a:r>
            <a:r>
              <a:rPr dirty="0" sz="2000" spc="225">
                <a:latin typeface="Verdana"/>
                <a:cs typeface="Verdana"/>
              </a:rPr>
              <a:t> </a:t>
            </a:r>
            <a:r>
              <a:rPr dirty="0" sz="2000" spc="135">
                <a:latin typeface="Verdana"/>
                <a:cs typeface="Verdana"/>
              </a:rPr>
              <a:t>cancer.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Verdana"/>
              <a:cs typeface="Verdana"/>
            </a:endParaRPr>
          </a:p>
          <a:p>
            <a:pPr algn="just" marL="51435" marR="5080" indent="986155">
              <a:lnSpc>
                <a:spcPct val="115599"/>
              </a:lnSpc>
            </a:pPr>
            <a:r>
              <a:rPr dirty="0" sz="2000" spc="135">
                <a:latin typeface="Verdana"/>
                <a:cs typeface="Verdana"/>
              </a:rPr>
              <a:t>As </a:t>
            </a:r>
            <a:r>
              <a:rPr dirty="0" sz="2000" spc="150">
                <a:latin typeface="Verdana"/>
                <a:cs typeface="Verdana"/>
              </a:rPr>
              <a:t>medical </a:t>
            </a:r>
            <a:r>
              <a:rPr dirty="0" sz="2000" spc="120">
                <a:latin typeface="Verdana"/>
                <a:cs typeface="Verdana"/>
              </a:rPr>
              <a:t>errors </a:t>
            </a:r>
            <a:r>
              <a:rPr dirty="0" sz="2000" spc="85">
                <a:latin typeface="Verdana"/>
                <a:cs typeface="Verdana"/>
              </a:rPr>
              <a:t>are primarily </a:t>
            </a:r>
            <a:r>
              <a:rPr dirty="0" sz="2000" spc="-50">
                <a:latin typeface="Verdana"/>
                <a:cs typeface="Verdana"/>
              </a:rPr>
              <a:t>a </a:t>
            </a:r>
            <a:r>
              <a:rPr dirty="0" sz="2000" spc="125">
                <a:latin typeface="Verdana"/>
                <a:cs typeface="Verdana"/>
              </a:rPr>
              <a:t>result of </a:t>
            </a:r>
            <a:r>
              <a:rPr dirty="0" sz="2000" spc="40">
                <a:latin typeface="Verdana"/>
                <a:cs typeface="Verdana"/>
              </a:rPr>
              <a:t>human </a:t>
            </a:r>
            <a:r>
              <a:rPr dirty="0" sz="2000" spc="45">
                <a:latin typeface="Verdana"/>
                <a:cs typeface="Verdana"/>
              </a:rPr>
              <a:t> </a:t>
            </a:r>
            <a:r>
              <a:rPr dirty="0" sz="2000" spc="35">
                <a:latin typeface="Verdana"/>
                <a:cs typeface="Verdana"/>
              </a:rPr>
              <a:t>m</a:t>
            </a:r>
            <a:r>
              <a:rPr dirty="0" sz="2000" spc="90">
                <a:latin typeface="Verdana"/>
                <a:cs typeface="Verdana"/>
              </a:rPr>
              <a:t>i</a:t>
            </a:r>
            <a:r>
              <a:rPr dirty="0" sz="2000" spc="254">
                <a:latin typeface="Verdana"/>
                <a:cs typeface="Verdana"/>
              </a:rPr>
              <a:t>s</a:t>
            </a:r>
            <a:r>
              <a:rPr dirty="0" sz="2000" spc="114">
                <a:latin typeface="Verdana"/>
                <a:cs typeface="Verdana"/>
              </a:rPr>
              <a:t>t</a:t>
            </a:r>
            <a:r>
              <a:rPr dirty="0" sz="2000" spc="135">
                <a:latin typeface="Verdana"/>
                <a:cs typeface="Verdana"/>
              </a:rPr>
              <a:t>a</a:t>
            </a:r>
            <a:r>
              <a:rPr dirty="0" sz="2000" spc="105">
                <a:latin typeface="Verdana"/>
                <a:cs typeface="Verdana"/>
              </a:rPr>
              <a:t>k</a:t>
            </a:r>
            <a:r>
              <a:rPr dirty="0" sz="2000" spc="250">
                <a:latin typeface="Verdana"/>
                <a:cs typeface="Verdana"/>
              </a:rPr>
              <a:t>e</a:t>
            </a:r>
            <a:r>
              <a:rPr dirty="0" sz="2000" spc="254">
                <a:latin typeface="Verdana"/>
                <a:cs typeface="Verdana"/>
              </a:rPr>
              <a:t>s</a:t>
            </a:r>
            <a:r>
              <a:rPr dirty="0" sz="2000" spc="-190">
                <a:latin typeface="Verdana"/>
                <a:cs typeface="Verdana"/>
              </a:rPr>
              <a:t>,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320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i</a:t>
            </a:r>
            <a:r>
              <a:rPr dirty="0" sz="2000" spc="-520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t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320">
                <a:latin typeface="Verdana"/>
                <a:cs typeface="Verdana"/>
              </a:rPr>
              <a:t> </a:t>
            </a:r>
            <a:r>
              <a:rPr dirty="0" sz="2000" spc="90">
                <a:latin typeface="Verdana"/>
                <a:cs typeface="Verdana"/>
              </a:rPr>
              <a:t>i</a:t>
            </a:r>
            <a:r>
              <a:rPr dirty="0" sz="2000" spc="70">
                <a:latin typeface="Verdana"/>
                <a:cs typeface="Verdana"/>
              </a:rPr>
              <a:t>s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320">
                <a:latin typeface="Verdana"/>
                <a:cs typeface="Verdana"/>
              </a:rPr>
              <a:t> </a:t>
            </a:r>
            <a:r>
              <a:rPr dirty="0" sz="2000" spc="204">
                <a:latin typeface="Verdana"/>
                <a:cs typeface="Verdana"/>
              </a:rPr>
              <a:t>p</a:t>
            </a:r>
            <a:r>
              <a:rPr dirty="0" sz="2000" spc="245">
                <a:latin typeface="Verdana"/>
                <a:cs typeface="Verdana"/>
              </a:rPr>
              <a:t>o</a:t>
            </a:r>
            <a:r>
              <a:rPr dirty="0" sz="2000" spc="254">
                <a:latin typeface="Verdana"/>
                <a:cs typeface="Verdana"/>
              </a:rPr>
              <a:t>ss</a:t>
            </a:r>
            <a:r>
              <a:rPr dirty="0" sz="2000" spc="90">
                <a:latin typeface="Verdana"/>
                <a:cs typeface="Verdana"/>
              </a:rPr>
              <a:t>i</a:t>
            </a:r>
            <a:r>
              <a:rPr dirty="0" sz="2000" spc="204">
                <a:latin typeface="Verdana"/>
                <a:cs typeface="Verdana"/>
              </a:rPr>
              <a:t>b</a:t>
            </a:r>
            <a:r>
              <a:rPr dirty="0" sz="2000" spc="190">
                <a:latin typeface="Verdana"/>
                <a:cs typeface="Verdana"/>
              </a:rPr>
              <a:t>l</a:t>
            </a:r>
            <a:r>
              <a:rPr dirty="0" sz="2000" spc="65">
                <a:latin typeface="Verdana"/>
                <a:cs typeface="Verdana"/>
              </a:rPr>
              <a:t>e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320">
                <a:latin typeface="Verdana"/>
                <a:cs typeface="Verdana"/>
              </a:rPr>
              <a:t> </a:t>
            </a:r>
            <a:r>
              <a:rPr dirty="0" sz="2000" spc="114">
                <a:latin typeface="Verdana"/>
                <a:cs typeface="Verdana"/>
              </a:rPr>
              <a:t>t</a:t>
            </a:r>
            <a:r>
              <a:rPr dirty="0" sz="2000" spc="60">
                <a:latin typeface="Verdana"/>
                <a:cs typeface="Verdana"/>
              </a:rPr>
              <a:t>o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320">
                <a:latin typeface="Verdana"/>
                <a:cs typeface="Verdana"/>
              </a:rPr>
              <a:t> </a:t>
            </a:r>
            <a:r>
              <a:rPr dirty="0" sz="2000" spc="190">
                <a:latin typeface="Verdana"/>
                <a:cs typeface="Verdana"/>
              </a:rPr>
              <a:t>l</a:t>
            </a:r>
            <a:r>
              <a:rPr dirty="0" sz="2000" spc="250">
                <a:latin typeface="Verdana"/>
                <a:cs typeface="Verdana"/>
              </a:rPr>
              <a:t>e</a:t>
            </a:r>
            <a:r>
              <a:rPr dirty="0" sz="2000" spc="35">
                <a:latin typeface="Verdana"/>
                <a:cs typeface="Verdana"/>
              </a:rPr>
              <a:t>v</a:t>
            </a:r>
            <a:r>
              <a:rPr dirty="0" sz="2000" spc="250">
                <a:latin typeface="Verdana"/>
                <a:cs typeface="Verdana"/>
              </a:rPr>
              <a:t>e</a:t>
            </a:r>
            <a:r>
              <a:rPr dirty="0" sz="2000" spc="55">
                <a:latin typeface="Verdana"/>
                <a:cs typeface="Verdana"/>
              </a:rPr>
              <a:t>r</a:t>
            </a:r>
            <a:r>
              <a:rPr dirty="0" sz="2000" spc="135">
                <a:latin typeface="Verdana"/>
                <a:cs typeface="Verdana"/>
              </a:rPr>
              <a:t>a</a:t>
            </a:r>
            <a:r>
              <a:rPr dirty="0" sz="2000" spc="204">
                <a:latin typeface="Verdana"/>
                <a:cs typeface="Verdana"/>
              </a:rPr>
              <a:t>g</a:t>
            </a:r>
            <a:r>
              <a:rPr dirty="0" sz="2000" spc="65">
                <a:latin typeface="Verdana"/>
                <a:cs typeface="Verdana"/>
              </a:rPr>
              <a:t>e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320">
                <a:latin typeface="Verdana"/>
                <a:cs typeface="Verdana"/>
              </a:rPr>
              <a:t> </a:t>
            </a:r>
            <a:r>
              <a:rPr dirty="0" sz="2000" spc="114">
                <a:latin typeface="Verdana"/>
                <a:cs typeface="Verdana"/>
              </a:rPr>
              <a:t>t</a:t>
            </a:r>
            <a:r>
              <a:rPr dirty="0" sz="2000" spc="70">
                <a:latin typeface="Verdana"/>
                <a:cs typeface="Verdana"/>
              </a:rPr>
              <a:t>h</a:t>
            </a:r>
            <a:r>
              <a:rPr dirty="0" sz="2000" spc="65">
                <a:latin typeface="Verdana"/>
                <a:cs typeface="Verdana"/>
              </a:rPr>
              <a:t>e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320">
                <a:latin typeface="Verdana"/>
                <a:cs typeface="Verdana"/>
              </a:rPr>
              <a:t> </a:t>
            </a:r>
            <a:r>
              <a:rPr dirty="0" sz="2000" spc="-130">
                <a:latin typeface="Verdana"/>
                <a:cs typeface="Verdana"/>
              </a:rPr>
              <a:t>r</a:t>
            </a:r>
            <a:r>
              <a:rPr dirty="0" sz="2000" spc="-520">
                <a:latin typeface="Verdana"/>
                <a:cs typeface="Verdana"/>
              </a:rPr>
              <a:t> </a:t>
            </a:r>
            <a:r>
              <a:rPr dirty="0" sz="2000" spc="90">
                <a:latin typeface="Verdana"/>
                <a:cs typeface="Verdana"/>
              </a:rPr>
              <a:t>i</a:t>
            </a:r>
            <a:r>
              <a:rPr dirty="0" sz="2000" spc="204">
                <a:latin typeface="Verdana"/>
                <a:cs typeface="Verdana"/>
              </a:rPr>
              <a:t>g</a:t>
            </a:r>
            <a:r>
              <a:rPr dirty="0" sz="2000" spc="70">
                <a:latin typeface="Verdana"/>
                <a:cs typeface="Verdana"/>
              </a:rPr>
              <a:t>h</a:t>
            </a:r>
            <a:r>
              <a:rPr dirty="0" sz="2000" spc="-70">
                <a:latin typeface="Verdana"/>
                <a:cs typeface="Verdana"/>
              </a:rPr>
              <a:t>t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320">
                <a:latin typeface="Verdana"/>
                <a:cs typeface="Verdana"/>
              </a:rPr>
              <a:t> </a:t>
            </a:r>
            <a:r>
              <a:rPr dirty="0" sz="2000" spc="114">
                <a:latin typeface="Verdana"/>
                <a:cs typeface="Verdana"/>
              </a:rPr>
              <a:t>t</a:t>
            </a:r>
            <a:r>
              <a:rPr dirty="0" sz="2000" spc="250">
                <a:latin typeface="Verdana"/>
                <a:cs typeface="Verdana"/>
              </a:rPr>
              <a:t>e</a:t>
            </a:r>
            <a:r>
              <a:rPr dirty="0" sz="2000" spc="345">
                <a:latin typeface="Verdana"/>
                <a:cs typeface="Verdana"/>
              </a:rPr>
              <a:t>c</a:t>
            </a:r>
            <a:r>
              <a:rPr dirty="0" sz="2000" spc="70">
                <a:latin typeface="Verdana"/>
                <a:cs typeface="Verdana"/>
              </a:rPr>
              <a:t>h</a:t>
            </a:r>
            <a:r>
              <a:rPr dirty="0" sz="2000" spc="70">
                <a:latin typeface="Verdana"/>
                <a:cs typeface="Verdana"/>
              </a:rPr>
              <a:t>n</a:t>
            </a:r>
            <a:r>
              <a:rPr dirty="0" sz="2000" spc="245">
                <a:latin typeface="Verdana"/>
                <a:cs typeface="Verdana"/>
              </a:rPr>
              <a:t>o</a:t>
            </a:r>
            <a:r>
              <a:rPr dirty="0" sz="2000" spc="190">
                <a:latin typeface="Verdana"/>
                <a:cs typeface="Verdana"/>
              </a:rPr>
              <a:t>l</a:t>
            </a:r>
            <a:r>
              <a:rPr dirty="0" sz="2000" spc="245">
                <a:latin typeface="Verdana"/>
                <a:cs typeface="Verdana"/>
              </a:rPr>
              <a:t>o</a:t>
            </a:r>
            <a:r>
              <a:rPr dirty="0" sz="2000" spc="204">
                <a:latin typeface="Verdana"/>
                <a:cs typeface="Verdana"/>
              </a:rPr>
              <a:t>g</a:t>
            </a:r>
            <a:r>
              <a:rPr dirty="0" sz="2000" spc="-65">
                <a:latin typeface="Verdana"/>
                <a:cs typeface="Verdana"/>
              </a:rPr>
              <a:t>y  </a:t>
            </a:r>
            <a:r>
              <a:rPr dirty="0" sz="2000" spc="5">
                <a:latin typeface="Verdana"/>
                <a:cs typeface="Verdana"/>
              </a:rPr>
              <a:t>l </a:t>
            </a:r>
            <a:r>
              <a:rPr dirty="0" sz="2000" spc="85">
                <a:latin typeface="Verdana"/>
                <a:cs typeface="Verdana"/>
              </a:rPr>
              <a:t>ike</a:t>
            </a:r>
            <a:r>
              <a:rPr dirty="0" sz="2000" spc="90">
                <a:latin typeface="Verdana"/>
                <a:cs typeface="Verdana"/>
              </a:rPr>
              <a:t> </a:t>
            </a:r>
            <a:r>
              <a:rPr dirty="0" sz="2000" spc="130">
                <a:latin typeface="Verdana"/>
                <a:cs typeface="Verdana"/>
              </a:rPr>
              <a:t>Artificial</a:t>
            </a:r>
            <a:r>
              <a:rPr dirty="0" sz="2000" spc="135">
                <a:latin typeface="Verdana"/>
                <a:cs typeface="Verdana"/>
              </a:rPr>
              <a:t> </a:t>
            </a:r>
            <a:r>
              <a:rPr dirty="0" sz="2000" spc="160">
                <a:latin typeface="Verdana"/>
                <a:cs typeface="Verdana"/>
              </a:rPr>
              <a:t>intelligence</a:t>
            </a:r>
            <a:r>
              <a:rPr dirty="0" sz="2000" spc="165">
                <a:latin typeface="Verdana"/>
                <a:cs typeface="Verdana"/>
              </a:rPr>
              <a:t> </a:t>
            </a:r>
            <a:r>
              <a:rPr dirty="0" sz="2000" spc="75">
                <a:latin typeface="Verdana"/>
                <a:cs typeface="Verdana"/>
              </a:rPr>
              <a:t>and</a:t>
            </a:r>
            <a:r>
              <a:rPr dirty="0" sz="2000" spc="80">
                <a:latin typeface="Verdana"/>
                <a:cs typeface="Verdana"/>
              </a:rPr>
              <a:t> </a:t>
            </a:r>
            <a:r>
              <a:rPr dirty="0" sz="2000" spc="155">
                <a:latin typeface="Verdana"/>
                <a:cs typeface="Verdana"/>
              </a:rPr>
              <a:t>Deep</a:t>
            </a:r>
            <a:r>
              <a:rPr dirty="0" sz="2000" spc="160">
                <a:latin typeface="Verdana"/>
                <a:cs typeface="Verdana"/>
              </a:rPr>
              <a:t> </a:t>
            </a:r>
            <a:r>
              <a:rPr dirty="0" sz="2000" spc="110">
                <a:latin typeface="Verdana"/>
                <a:cs typeface="Verdana"/>
              </a:rPr>
              <a:t>learning</a:t>
            </a:r>
            <a:r>
              <a:rPr dirty="0" sz="2000" spc="114">
                <a:latin typeface="Verdana"/>
                <a:cs typeface="Verdana"/>
              </a:rPr>
              <a:t> </a:t>
            </a:r>
            <a:r>
              <a:rPr dirty="0" sz="2000" spc="-190">
                <a:latin typeface="Verdana"/>
                <a:cs typeface="Verdana"/>
              </a:rPr>
              <a:t>, </a:t>
            </a:r>
            <a:r>
              <a:rPr dirty="0" sz="2000" spc="155">
                <a:latin typeface="Verdana"/>
                <a:cs typeface="Verdana"/>
              </a:rPr>
              <a:t>clinical </a:t>
            </a:r>
            <a:r>
              <a:rPr dirty="0" sz="2000" spc="-690">
                <a:latin typeface="Verdana"/>
                <a:cs typeface="Verdana"/>
              </a:rPr>
              <a:t> </a:t>
            </a:r>
            <a:r>
              <a:rPr dirty="0" sz="2000" spc="110">
                <a:latin typeface="Verdana"/>
                <a:cs typeface="Verdana"/>
              </a:rPr>
              <a:t>mobility</a:t>
            </a:r>
            <a:r>
              <a:rPr dirty="0" sz="2000" spc="220">
                <a:latin typeface="Verdana"/>
                <a:cs typeface="Verdana"/>
              </a:rPr>
              <a:t> </a:t>
            </a:r>
            <a:r>
              <a:rPr dirty="0" sz="2000" spc="150">
                <a:latin typeface="Verdana"/>
                <a:cs typeface="Verdana"/>
              </a:rPr>
              <a:t>solutions</a:t>
            </a:r>
            <a:r>
              <a:rPr dirty="0" sz="2000" spc="225">
                <a:latin typeface="Verdana"/>
                <a:cs typeface="Verdana"/>
              </a:rPr>
              <a:t> </a:t>
            </a:r>
            <a:r>
              <a:rPr dirty="0" sz="2000" spc="90">
                <a:latin typeface="Verdana"/>
                <a:cs typeface="Verdana"/>
              </a:rPr>
              <a:t>to</a:t>
            </a:r>
            <a:r>
              <a:rPr dirty="0" sz="2000" spc="225">
                <a:latin typeface="Verdana"/>
                <a:cs typeface="Verdana"/>
              </a:rPr>
              <a:t> </a:t>
            </a:r>
            <a:r>
              <a:rPr dirty="0" sz="2000" spc="160">
                <a:latin typeface="Verdana"/>
                <a:cs typeface="Verdana"/>
              </a:rPr>
              <a:t>overcome</a:t>
            </a:r>
            <a:r>
              <a:rPr dirty="0" sz="2000" spc="225">
                <a:latin typeface="Verdana"/>
                <a:cs typeface="Verdana"/>
              </a:rPr>
              <a:t> </a:t>
            </a:r>
            <a:r>
              <a:rPr dirty="0" sz="2000" spc="85">
                <a:latin typeface="Verdana"/>
                <a:cs typeface="Verdana"/>
              </a:rPr>
              <a:t>the</a:t>
            </a:r>
            <a:r>
              <a:rPr dirty="0" sz="2000" spc="225">
                <a:latin typeface="Verdana"/>
                <a:cs typeface="Verdana"/>
              </a:rPr>
              <a:t> </a:t>
            </a:r>
            <a:r>
              <a:rPr dirty="0" sz="2000" spc="155">
                <a:latin typeface="Verdana"/>
                <a:cs typeface="Verdana"/>
              </a:rPr>
              <a:t>challenges.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Verdana"/>
              <a:cs typeface="Verdana"/>
            </a:endParaRPr>
          </a:p>
          <a:p>
            <a:pPr algn="just" marL="51435" marR="5715" indent="700405">
              <a:lnSpc>
                <a:spcPct val="115599"/>
              </a:lnSpc>
            </a:pPr>
            <a:r>
              <a:rPr dirty="0" sz="2000" spc="210">
                <a:latin typeface="Verdana"/>
                <a:cs typeface="Verdana"/>
              </a:rPr>
              <a:t>We </a:t>
            </a:r>
            <a:r>
              <a:rPr dirty="0" sz="2000" spc="75">
                <a:latin typeface="Verdana"/>
                <a:cs typeface="Verdana"/>
              </a:rPr>
              <a:t>have </a:t>
            </a:r>
            <a:r>
              <a:rPr dirty="0" sz="2000" spc="125">
                <a:latin typeface="Verdana"/>
                <a:cs typeface="Verdana"/>
              </a:rPr>
              <a:t>utilized artificial </a:t>
            </a:r>
            <a:r>
              <a:rPr dirty="0" sz="2000" spc="75">
                <a:latin typeface="Verdana"/>
                <a:cs typeface="Verdana"/>
              </a:rPr>
              <a:t>and </a:t>
            </a:r>
            <a:r>
              <a:rPr dirty="0" sz="2000" spc="180">
                <a:latin typeface="Verdana"/>
                <a:cs typeface="Verdana"/>
              </a:rPr>
              <a:t>deep </a:t>
            </a:r>
            <a:r>
              <a:rPr dirty="0" sz="2000" spc="110">
                <a:latin typeface="Verdana"/>
                <a:cs typeface="Verdana"/>
              </a:rPr>
              <a:t>learning </a:t>
            </a:r>
            <a:r>
              <a:rPr dirty="0" sz="2000" spc="165">
                <a:latin typeface="Verdana"/>
                <a:cs typeface="Verdana"/>
              </a:rPr>
              <a:t>models </a:t>
            </a:r>
            <a:r>
              <a:rPr dirty="0" sz="2000" spc="170">
                <a:latin typeface="Verdana"/>
                <a:cs typeface="Verdana"/>
              </a:rPr>
              <a:t> </a:t>
            </a:r>
            <a:r>
              <a:rPr dirty="0" sz="2000" spc="90">
                <a:latin typeface="Verdana"/>
                <a:cs typeface="Verdana"/>
              </a:rPr>
              <a:t>to</a:t>
            </a:r>
            <a:r>
              <a:rPr dirty="0" sz="2000" spc="95">
                <a:latin typeface="Verdana"/>
                <a:cs typeface="Verdana"/>
              </a:rPr>
              <a:t> </a:t>
            </a:r>
            <a:r>
              <a:rPr dirty="0" sz="2000" spc="155">
                <a:latin typeface="Verdana"/>
                <a:cs typeface="Verdana"/>
              </a:rPr>
              <a:t>assist </a:t>
            </a:r>
            <a:r>
              <a:rPr dirty="0" sz="2000" spc="160">
                <a:latin typeface="Verdana"/>
                <a:cs typeface="Verdana"/>
              </a:rPr>
              <a:t>doctors, </a:t>
            </a:r>
            <a:r>
              <a:rPr dirty="0" sz="2000" spc="155">
                <a:latin typeface="Verdana"/>
                <a:cs typeface="Verdana"/>
              </a:rPr>
              <a:t>research </a:t>
            </a:r>
            <a:r>
              <a:rPr dirty="0" sz="2000" spc="114">
                <a:latin typeface="Verdana"/>
                <a:cs typeface="Verdana"/>
              </a:rPr>
              <a:t>analysts,</a:t>
            </a:r>
            <a:r>
              <a:rPr dirty="0" sz="2000" spc="120">
                <a:latin typeface="Verdana"/>
                <a:cs typeface="Verdana"/>
              </a:rPr>
              <a:t> </a:t>
            </a:r>
            <a:r>
              <a:rPr dirty="0" sz="2000" spc="75">
                <a:latin typeface="Verdana"/>
                <a:cs typeface="Verdana"/>
              </a:rPr>
              <a:t>and</a:t>
            </a:r>
            <a:r>
              <a:rPr dirty="0" sz="2000" spc="80">
                <a:latin typeface="Verdana"/>
                <a:cs typeface="Verdana"/>
              </a:rPr>
              <a:t> </a:t>
            </a:r>
            <a:r>
              <a:rPr dirty="0" sz="2000" spc="85">
                <a:latin typeface="Verdana"/>
                <a:cs typeface="Verdana"/>
              </a:rPr>
              <a:t>the</a:t>
            </a:r>
            <a:r>
              <a:rPr dirty="0" sz="2000" spc="90">
                <a:latin typeface="Verdana"/>
                <a:cs typeface="Verdana"/>
              </a:rPr>
              <a:t> </a:t>
            </a:r>
            <a:r>
              <a:rPr dirty="0" sz="2000" spc="140">
                <a:latin typeface="Verdana"/>
                <a:cs typeface="Verdana"/>
              </a:rPr>
              <a:t>general </a:t>
            </a:r>
            <a:r>
              <a:rPr dirty="0" sz="2000" spc="145">
                <a:latin typeface="Verdana"/>
                <a:cs typeface="Verdana"/>
              </a:rPr>
              <a:t> </a:t>
            </a:r>
            <a:r>
              <a:rPr dirty="0" sz="2000" spc="155">
                <a:latin typeface="Verdana"/>
                <a:cs typeface="Verdana"/>
              </a:rPr>
              <a:t>public </a:t>
            </a:r>
            <a:r>
              <a:rPr dirty="0" sz="2000" spc="-15">
                <a:latin typeface="Verdana"/>
                <a:cs typeface="Verdana"/>
              </a:rPr>
              <a:t>in </a:t>
            </a:r>
            <a:r>
              <a:rPr dirty="0" sz="2000" spc="145">
                <a:latin typeface="Verdana"/>
                <a:cs typeface="Verdana"/>
              </a:rPr>
              <a:t>predicting </a:t>
            </a:r>
            <a:r>
              <a:rPr dirty="0" sz="2000" spc="150">
                <a:latin typeface="Verdana"/>
                <a:cs typeface="Verdana"/>
              </a:rPr>
              <a:t>medical </a:t>
            </a:r>
            <a:r>
              <a:rPr dirty="0" sz="2000" spc="175">
                <a:latin typeface="Verdana"/>
                <a:cs typeface="Verdana"/>
              </a:rPr>
              <a:t>outcomes </a:t>
            </a:r>
            <a:r>
              <a:rPr dirty="0" sz="2000" spc="85">
                <a:latin typeface="Verdana"/>
                <a:cs typeface="Verdana"/>
              </a:rPr>
              <a:t>from </a:t>
            </a:r>
            <a:r>
              <a:rPr dirty="0" sz="2000" spc="140">
                <a:latin typeface="Verdana"/>
                <a:cs typeface="Verdana"/>
              </a:rPr>
              <a:t>reports </a:t>
            </a:r>
            <a:r>
              <a:rPr dirty="0" sz="2000" spc="70">
                <a:latin typeface="Verdana"/>
                <a:cs typeface="Verdana"/>
              </a:rPr>
              <a:t>with </a:t>
            </a:r>
            <a:r>
              <a:rPr dirty="0" sz="2000" spc="75">
                <a:latin typeface="Verdana"/>
                <a:cs typeface="Verdana"/>
              </a:rPr>
              <a:t> </a:t>
            </a:r>
            <a:r>
              <a:rPr dirty="0" sz="2000" spc="65">
                <a:latin typeface="Verdana"/>
                <a:cs typeface="Verdana"/>
              </a:rPr>
              <a:t>high</a:t>
            </a:r>
            <a:r>
              <a:rPr dirty="0" sz="2000" spc="220">
                <a:latin typeface="Verdana"/>
                <a:cs typeface="Verdana"/>
              </a:rPr>
              <a:t> </a:t>
            </a:r>
            <a:r>
              <a:rPr dirty="0" sz="2000" spc="170">
                <a:latin typeface="Verdana"/>
                <a:cs typeface="Verdana"/>
              </a:rPr>
              <a:t>accuracy</a:t>
            </a:r>
            <a:r>
              <a:rPr dirty="0" sz="2000" spc="22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in</a:t>
            </a:r>
            <a:r>
              <a:rPr dirty="0" sz="2000" spc="220">
                <a:latin typeface="Verdana"/>
                <a:cs typeface="Verdana"/>
              </a:rPr>
              <a:t> </a:t>
            </a:r>
            <a:r>
              <a:rPr dirty="0" sz="2000" spc="65">
                <a:latin typeface="Verdana"/>
                <a:cs typeface="Verdana"/>
              </a:rPr>
              <a:t>minimal</a:t>
            </a:r>
            <a:r>
              <a:rPr dirty="0" sz="2000" spc="225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t</a:t>
            </a:r>
            <a:r>
              <a:rPr dirty="0" sz="2000" spc="-520">
                <a:latin typeface="Verdana"/>
                <a:cs typeface="Verdana"/>
              </a:rPr>
              <a:t> </a:t>
            </a:r>
            <a:r>
              <a:rPr dirty="0" sz="2000" spc="30">
                <a:latin typeface="Verdana"/>
                <a:cs typeface="Verdana"/>
              </a:rPr>
              <a:t>ime.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590127" y="989723"/>
            <a:ext cx="2066925" cy="153035"/>
            <a:chOff x="15590127" y="989723"/>
            <a:chExt cx="2066925" cy="153035"/>
          </a:xfrm>
        </p:grpSpPr>
        <p:sp>
          <p:nvSpPr>
            <p:cNvPr id="9" name="object 9"/>
            <p:cNvSpPr/>
            <p:nvPr/>
          </p:nvSpPr>
          <p:spPr>
            <a:xfrm>
              <a:off x="15609177" y="1047749"/>
              <a:ext cx="2028825" cy="19050"/>
            </a:xfrm>
            <a:custGeom>
              <a:avLst/>
              <a:gdLst/>
              <a:ahLst/>
              <a:cxnLst/>
              <a:rect l="l" t="t" r="r" b="b"/>
              <a:pathLst>
                <a:path w="2028825" h="19050">
                  <a:moveTo>
                    <a:pt x="0" y="0"/>
                  </a:moveTo>
                  <a:lnTo>
                    <a:pt x="2028799" y="1890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561119" y="1008795"/>
              <a:ext cx="77470" cy="114300"/>
            </a:xfrm>
            <a:custGeom>
              <a:avLst/>
              <a:gdLst/>
              <a:ahLst/>
              <a:cxnLst/>
              <a:rect l="l" t="t" r="r" b="b"/>
              <a:pathLst>
                <a:path w="77469" h="114300">
                  <a:moveTo>
                    <a:pt x="1064" y="0"/>
                  </a:moveTo>
                  <a:lnTo>
                    <a:pt x="76856" y="57858"/>
                  </a:lnTo>
                  <a:lnTo>
                    <a:pt x="0" y="114295"/>
                  </a:lnTo>
                </a:path>
              </a:pathLst>
            </a:custGeom>
            <a:ln w="38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204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50269" y="1453771"/>
            <a:ext cx="7829549" cy="549592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57184" y="277501"/>
            <a:ext cx="8785860" cy="2585085"/>
          </a:xfrm>
          <a:custGeom>
            <a:avLst/>
            <a:gdLst/>
            <a:ahLst/>
            <a:cxnLst/>
            <a:rect l="l" t="t" r="r" b="b"/>
            <a:pathLst>
              <a:path w="8785860" h="2585085">
                <a:moveTo>
                  <a:pt x="3491371" y="2584577"/>
                </a:moveTo>
                <a:lnTo>
                  <a:pt x="3445718" y="2583382"/>
                </a:lnTo>
                <a:lnTo>
                  <a:pt x="3398432" y="2580814"/>
                </a:lnTo>
                <a:lnTo>
                  <a:pt x="3349728" y="2577058"/>
                </a:lnTo>
                <a:lnTo>
                  <a:pt x="3299825" y="2572299"/>
                </a:lnTo>
                <a:lnTo>
                  <a:pt x="3248939" y="2566723"/>
                </a:lnTo>
                <a:lnTo>
                  <a:pt x="3197287" y="2560516"/>
                </a:lnTo>
                <a:lnTo>
                  <a:pt x="3145087" y="2553865"/>
                </a:lnTo>
                <a:lnTo>
                  <a:pt x="2987366" y="2533096"/>
                </a:lnTo>
                <a:lnTo>
                  <a:pt x="2935142" y="2526521"/>
                </a:lnTo>
                <a:lnTo>
                  <a:pt x="2883454" y="2520430"/>
                </a:lnTo>
                <a:lnTo>
                  <a:pt x="2832521" y="2515008"/>
                </a:lnTo>
                <a:lnTo>
                  <a:pt x="2782558" y="2510441"/>
                </a:lnTo>
                <a:lnTo>
                  <a:pt x="2733782" y="2506914"/>
                </a:lnTo>
                <a:lnTo>
                  <a:pt x="2686412" y="2504615"/>
                </a:lnTo>
                <a:lnTo>
                  <a:pt x="2640663" y="2503727"/>
                </a:lnTo>
                <a:lnTo>
                  <a:pt x="2596753" y="2504438"/>
                </a:lnTo>
                <a:lnTo>
                  <a:pt x="2554900" y="2506933"/>
                </a:lnTo>
                <a:lnTo>
                  <a:pt x="2501545" y="2510879"/>
                </a:lnTo>
                <a:lnTo>
                  <a:pt x="2449726" y="2513629"/>
                </a:lnTo>
                <a:lnTo>
                  <a:pt x="2399255" y="2515310"/>
                </a:lnTo>
                <a:lnTo>
                  <a:pt x="2349942" y="2516050"/>
                </a:lnTo>
                <a:lnTo>
                  <a:pt x="2301599" y="2515976"/>
                </a:lnTo>
                <a:lnTo>
                  <a:pt x="2254037" y="2515214"/>
                </a:lnTo>
                <a:lnTo>
                  <a:pt x="2207067" y="2513893"/>
                </a:lnTo>
                <a:lnTo>
                  <a:pt x="2160500" y="2512139"/>
                </a:lnTo>
                <a:lnTo>
                  <a:pt x="2114147" y="2510080"/>
                </a:lnTo>
                <a:lnTo>
                  <a:pt x="1974489" y="2503341"/>
                </a:lnTo>
                <a:lnTo>
                  <a:pt x="1927107" y="2501332"/>
                </a:lnTo>
                <a:lnTo>
                  <a:pt x="1878995" y="2499654"/>
                </a:lnTo>
                <a:lnTo>
                  <a:pt x="1829965" y="2498433"/>
                </a:lnTo>
                <a:lnTo>
                  <a:pt x="1779828" y="2497798"/>
                </a:lnTo>
                <a:lnTo>
                  <a:pt x="1728395" y="2497874"/>
                </a:lnTo>
                <a:lnTo>
                  <a:pt x="1675477" y="2498791"/>
                </a:lnTo>
                <a:lnTo>
                  <a:pt x="1620886" y="2500674"/>
                </a:lnTo>
                <a:lnTo>
                  <a:pt x="1582077" y="2502587"/>
                </a:lnTo>
                <a:lnTo>
                  <a:pt x="1540727" y="2505032"/>
                </a:lnTo>
                <a:lnTo>
                  <a:pt x="1497018" y="2507951"/>
                </a:lnTo>
                <a:lnTo>
                  <a:pt x="1451136" y="2511281"/>
                </a:lnTo>
                <a:lnTo>
                  <a:pt x="1353592" y="2518940"/>
                </a:lnTo>
                <a:lnTo>
                  <a:pt x="1084626" y="2541092"/>
                </a:lnTo>
                <a:lnTo>
                  <a:pt x="970876" y="2549893"/>
                </a:lnTo>
                <a:lnTo>
                  <a:pt x="913418" y="2554039"/>
                </a:lnTo>
                <a:lnTo>
                  <a:pt x="855819" y="2557937"/>
                </a:lnTo>
                <a:lnTo>
                  <a:pt x="798262" y="2561525"/>
                </a:lnTo>
                <a:lnTo>
                  <a:pt x="740932" y="2564743"/>
                </a:lnTo>
                <a:lnTo>
                  <a:pt x="684015" y="2567531"/>
                </a:lnTo>
                <a:lnTo>
                  <a:pt x="627694" y="2569830"/>
                </a:lnTo>
                <a:lnTo>
                  <a:pt x="572154" y="2571579"/>
                </a:lnTo>
                <a:lnTo>
                  <a:pt x="517580" y="2572717"/>
                </a:lnTo>
                <a:lnTo>
                  <a:pt x="464156" y="2573185"/>
                </a:lnTo>
                <a:lnTo>
                  <a:pt x="412068" y="2572923"/>
                </a:lnTo>
                <a:lnTo>
                  <a:pt x="361499" y="2571869"/>
                </a:lnTo>
                <a:lnTo>
                  <a:pt x="312635" y="2569965"/>
                </a:lnTo>
                <a:lnTo>
                  <a:pt x="265660" y="2567150"/>
                </a:lnTo>
                <a:lnTo>
                  <a:pt x="220758" y="2563364"/>
                </a:lnTo>
                <a:lnTo>
                  <a:pt x="178115" y="2558546"/>
                </a:lnTo>
                <a:lnTo>
                  <a:pt x="137915" y="2552637"/>
                </a:lnTo>
                <a:lnTo>
                  <a:pt x="100343" y="2545577"/>
                </a:lnTo>
                <a:lnTo>
                  <a:pt x="49264" y="2527080"/>
                </a:lnTo>
                <a:lnTo>
                  <a:pt x="22485" y="2473267"/>
                </a:lnTo>
                <a:lnTo>
                  <a:pt x="30191" y="2443355"/>
                </a:lnTo>
                <a:lnTo>
                  <a:pt x="40899" y="2415042"/>
                </a:lnTo>
                <a:lnTo>
                  <a:pt x="46312" y="2391028"/>
                </a:lnTo>
                <a:lnTo>
                  <a:pt x="47313" y="2340012"/>
                </a:lnTo>
                <a:lnTo>
                  <a:pt x="49171" y="2299387"/>
                </a:lnTo>
                <a:lnTo>
                  <a:pt x="50171" y="2260825"/>
                </a:lnTo>
                <a:lnTo>
                  <a:pt x="48599" y="2215995"/>
                </a:lnTo>
                <a:lnTo>
                  <a:pt x="42738" y="2156570"/>
                </a:lnTo>
                <a:lnTo>
                  <a:pt x="20759" y="2003682"/>
                </a:lnTo>
                <a:lnTo>
                  <a:pt x="15851" y="1953481"/>
                </a:lnTo>
                <a:lnTo>
                  <a:pt x="14607" y="1917351"/>
                </a:lnTo>
                <a:lnTo>
                  <a:pt x="15486" y="1889031"/>
                </a:lnTo>
                <a:lnTo>
                  <a:pt x="16945" y="1862260"/>
                </a:lnTo>
                <a:lnTo>
                  <a:pt x="17442" y="1830776"/>
                </a:lnTo>
                <a:lnTo>
                  <a:pt x="15437" y="1788318"/>
                </a:lnTo>
                <a:lnTo>
                  <a:pt x="13337" y="1739505"/>
                </a:lnTo>
                <a:lnTo>
                  <a:pt x="13456" y="1685664"/>
                </a:lnTo>
                <a:lnTo>
                  <a:pt x="15105" y="1628756"/>
                </a:lnTo>
                <a:lnTo>
                  <a:pt x="20221" y="1513589"/>
                </a:lnTo>
                <a:lnTo>
                  <a:pt x="22306" y="1459252"/>
                </a:lnTo>
                <a:lnTo>
                  <a:pt x="23155" y="1409694"/>
                </a:lnTo>
                <a:lnTo>
                  <a:pt x="24906" y="1369955"/>
                </a:lnTo>
                <a:lnTo>
                  <a:pt x="29445" y="1320914"/>
                </a:lnTo>
                <a:lnTo>
                  <a:pt x="35699" y="1265243"/>
                </a:lnTo>
                <a:lnTo>
                  <a:pt x="42595" y="1205612"/>
                </a:lnTo>
                <a:lnTo>
                  <a:pt x="49064" y="1144694"/>
                </a:lnTo>
                <a:lnTo>
                  <a:pt x="54031" y="1085160"/>
                </a:lnTo>
                <a:lnTo>
                  <a:pt x="54092" y="1054807"/>
                </a:lnTo>
                <a:lnTo>
                  <a:pt x="46899" y="998645"/>
                </a:lnTo>
                <a:lnTo>
                  <a:pt x="44552" y="946596"/>
                </a:lnTo>
                <a:lnTo>
                  <a:pt x="46312" y="861075"/>
                </a:lnTo>
                <a:lnTo>
                  <a:pt x="45786" y="803942"/>
                </a:lnTo>
                <a:lnTo>
                  <a:pt x="39973" y="757826"/>
                </a:lnTo>
                <a:lnTo>
                  <a:pt x="30842" y="719003"/>
                </a:lnTo>
                <a:lnTo>
                  <a:pt x="20361" y="683747"/>
                </a:lnTo>
                <a:lnTo>
                  <a:pt x="10500" y="648334"/>
                </a:lnTo>
                <a:lnTo>
                  <a:pt x="3228" y="609038"/>
                </a:lnTo>
                <a:lnTo>
                  <a:pt x="513" y="562135"/>
                </a:lnTo>
                <a:lnTo>
                  <a:pt x="999" y="508895"/>
                </a:lnTo>
                <a:lnTo>
                  <a:pt x="3401" y="386733"/>
                </a:lnTo>
                <a:lnTo>
                  <a:pt x="3730" y="344130"/>
                </a:lnTo>
                <a:lnTo>
                  <a:pt x="3430" y="293385"/>
                </a:lnTo>
                <a:lnTo>
                  <a:pt x="2265" y="230176"/>
                </a:lnTo>
                <a:lnTo>
                  <a:pt x="0" y="150184"/>
                </a:lnTo>
                <a:lnTo>
                  <a:pt x="4919" y="138626"/>
                </a:lnTo>
                <a:lnTo>
                  <a:pt x="43724" y="120063"/>
                </a:lnTo>
                <a:lnTo>
                  <a:pt x="114606" y="106829"/>
                </a:lnTo>
                <a:lnTo>
                  <a:pt x="159621" y="101930"/>
                </a:lnTo>
                <a:lnTo>
                  <a:pt x="209711" y="98028"/>
                </a:lnTo>
                <a:lnTo>
                  <a:pt x="263893" y="95011"/>
                </a:lnTo>
                <a:lnTo>
                  <a:pt x="321186" y="92767"/>
                </a:lnTo>
                <a:lnTo>
                  <a:pt x="380609" y="91185"/>
                </a:lnTo>
                <a:lnTo>
                  <a:pt x="441179" y="90153"/>
                </a:lnTo>
                <a:lnTo>
                  <a:pt x="501916" y="89559"/>
                </a:lnTo>
                <a:lnTo>
                  <a:pt x="561837" y="89291"/>
                </a:lnTo>
                <a:lnTo>
                  <a:pt x="774548" y="89200"/>
                </a:lnTo>
                <a:lnTo>
                  <a:pt x="823153" y="88823"/>
                </a:lnTo>
                <a:lnTo>
                  <a:pt x="872554" y="88224"/>
                </a:lnTo>
                <a:lnTo>
                  <a:pt x="973141" y="86451"/>
                </a:lnTo>
                <a:lnTo>
                  <a:pt x="1075101" y="84065"/>
                </a:lnTo>
                <a:lnTo>
                  <a:pt x="1177225" y="81252"/>
                </a:lnTo>
                <a:lnTo>
                  <a:pt x="1425327" y="73570"/>
                </a:lnTo>
                <a:lnTo>
                  <a:pt x="1527762" y="69983"/>
                </a:lnTo>
                <a:lnTo>
                  <a:pt x="1630538" y="65715"/>
                </a:lnTo>
                <a:lnTo>
                  <a:pt x="1733623" y="60884"/>
                </a:lnTo>
                <a:lnTo>
                  <a:pt x="1888766" y="52845"/>
                </a:lnTo>
                <a:lnTo>
                  <a:pt x="2354721" y="26893"/>
                </a:lnTo>
                <a:lnTo>
                  <a:pt x="2508027" y="19045"/>
                </a:lnTo>
                <a:lnTo>
                  <a:pt x="2610295" y="14323"/>
                </a:lnTo>
                <a:lnTo>
                  <a:pt x="2712583" y="10141"/>
                </a:lnTo>
                <a:lnTo>
                  <a:pt x="2814860" y="6610"/>
                </a:lnTo>
                <a:lnTo>
                  <a:pt x="2865986" y="5123"/>
                </a:lnTo>
                <a:lnTo>
                  <a:pt x="2917098" y="3842"/>
                </a:lnTo>
                <a:lnTo>
                  <a:pt x="2968193" y="2779"/>
                </a:lnTo>
                <a:lnTo>
                  <a:pt x="3019268" y="1950"/>
                </a:lnTo>
                <a:lnTo>
                  <a:pt x="3070318" y="1367"/>
                </a:lnTo>
                <a:lnTo>
                  <a:pt x="3121340" y="1045"/>
                </a:lnTo>
                <a:lnTo>
                  <a:pt x="3172331" y="997"/>
                </a:lnTo>
                <a:lnTo>
                  <a:pt x="3223287" y="1239"/>
                </a:lnTo>
                <a:lnTo>
                  <a:pt x="3274204" y="1783"/>
                </a:lnTo>
                <a:lnTo>
                  <a:pt x="3325078" y="2645"/>
                </a:lnTo>
                <a:lnTo>
                  <a:pt x="3402266" y="5233"/>
                </a:lnTo>
                <a:lnTo>
                  <a:pt x="3456390" y="7459"/>
                </a:lnTo>
                <a:lnTo>
                  <a:pt x="3774299" y="21517"/>
                </a:lnTo>
                <a:lnTo>
                  <a:pt x="3873130" y="25527"/>
                </a:lnTo>
                <a:lnTo>
                  <a:pt x="3975352" y="28898"/>
                </a:lnTo>
                <a:lnTo>
                  <a:pt x="4039308" y="32379"/>
                </a:lnTo>
                <a:lnTo>
                  <a:pt x="4098134" y="36858"/>
                </a:lnTo>
                <a:lnTo>
                  <a:pt x="4152420" y="42200"/>
                </a:lnTo>
                <a:lnTo>
                  <a:pt x="4202759" y="48271"/>
                </a:lnTo>
                <a:lnTo>
                  <a:pt x="4249741" y="54936"/>
                </a:lnTo>
                <a:lnTo>
                  <a:pt x="4293958" y="62063"/>
                </a:lnTo>
                <a:lnTo>
                  <a:pt x="4336002" y="69516"/>
                </a:lnTo>
                <a:lnTo>
                  <a:pt x="4376464" y="77162"/>
                </a:lnTo>
                <a:lnTo>
                  <a:pt x="4455008" y="92496"/>
                </a:lnTo>
                <a:lnTo>
                  <a:pt x="4494274" y="99915"/>
                </a:lnTo>
                <a:lnTo>
                  <a:pt x="4534323" y="106992"/>
                </a:lnTo>
                <a:lnTo>
                  <a:pt x="4575747" y="113590"/>
                </a:lnTo>
                <a:lnTo>
                  <a:pt x="4619138" y="119577"/>
                </a:lnTo>
                <a:lnTo>
                  <a:pt x="4665088" y="124818"/>
                </a:lnTo>
                <a:lnTo>
                  <a:pt x="4714187" y="129180"/>
                </a:lnTo>
                <a:lnTo>
                  <a:pt x="4767027" y="132528"/>
                </a:lnTo>
                <a:lnTo>
                  <a:pt x="4824200" y="134728"/>
                </a:lnTo>
                <a:lnTo>
                  <a:pt x="4861989" y="135261"/>
                </a:lnTo>
                <a:lnTo>
                  <a:pt x="4902805" y="134992"/>
                </a:lnTo>
                <a:lnTo>
                  <a:pt x="4946395" y="133999"/>
                </a:lnTo>
                <a:lnTo>
                  <a:pt x="4992502" y="132359"/>
                </a:lnTo>
                <a:lnTo>
                  <a:pt x="5040872" y="130149"/>
                </a:lnTo>
                <a:lnTo>
                  <a:pt x="5091247" y="127448"/>
                </a:lnTo>
                <a:lnTo>
                  <a:pt x="5143374" y="124332"/>
                </a:lnTo>
                <a:lnTo>
                  <a:pt x="5251859" y="117169"/>
                </a:lnTo>
                <a:lnTo>
                  <a:pt x="5478600" y="101284"/>
                </a:lnTo>
                <a:lnTo>
                  <a:pt x="5592768" y="93804"/>
                </a:lnTo>
                <a:lnTo>
                  <a:pt x="5649158" y="90451"/>
                </a:lnTo>
                <a:lnTo>
                  <a:pt x="5704744" y="87460"/>
                </a:lnTo>
                <a:lnTo>
                  <a:pt x="5759270" y="84907"/>
                </a:lnTo>
                <a:lnTo>
                  <a:pt x="5812482" y="82871"/>
                </a:lnTo>
                <a:lnTo>
                  <a:pt x="5864124" y="81430"/>
                </a:lnTo>
                <a:lnTo>
                  <a:pt x="5913940" y="80660"/>
                </a:lnTo>
                <a:lnTo>
                  <a:pt x="5961675" y="80639"/>
                </a:lnTo>
                <a:lnTo>
                  <a:pt x="6007073" y="81446"/>
                </a:lnTo>
                <a:lnTo>
                  <a:pt x="6046634" y="81637"/>
                </a:lnTo>
                <a:lnTo>
                  <a:pt x="6090560" y="80251"/>
                </a:lnTo>
                <a:lnTo>
                  <a:pt x="6138269" y="77495"/>
                </a:lnTo>
                <a:lnTo>
                  <a:pt x="6189178" y="73576"/>
                </a:lnTo>
                <a:lnTo>
                  <a:pt x="6242705" y="68701"/>
                </a:lnTo>
                <a:lnTo>
                  <a:pt x="6298269" y="63078"/>
                </a:lnTo>
                <a:lnTo>
                  <a:pt x="6355287" y="56914"/>
                </a:lnTo>
                <a:lnTo>
                  <a:pt x="6586259" y="30989"/>
                </a:lnTo>
                <a:lnTo>
                  <a:pt x="6641816" y="25227"/>
                </a:lnTo>
                <a:lnTo>
                  <a:pt x="6695335" y="20167"/>
                </a:lnTo>
                <a:lnTo>
                  <a:pt x="6746233" y="16016"/>
                </a:lnTo>
                <a:lnTo>
                  <a:pt x="6793929" y="12982"/>
                </a:lnTo>
                <a:lnTo>
                  <a:pt x="6837840" y="11271"/>
                </a:lnTo>
                <a:lnTo>
                  <a:pt x="6877383" y="11091"/>
                </a:lnTo>
                <a:lnTo>
                  <a:pt x="6936432" y="12427"/>
                </a:lnTo>
                <a:lnTo>
                  <a:pt x="6993375" y="14275"/>
                </a:lnTo>
                <a:lnTo>
                  <a:pt x="7048388" y="16574"/>
                </a:lnTo>
                <a:lnTo>
                  <a:pt x="7101650" y="19263"/>
                </a:lnTo>
                <a:lnTo>
                  <a:pt x="7153338" y="22280"/>
                </a:lnTo>
                <a:lnTo>
                  <a:pt x="7203630" y="25565"/>
                </a:lnTo>
                <a:lnTo>
                  <a:pt x="7252704" y="29057"/>
                </a:lnTo>
                <a:lnTo>
                  <a:pt x="7300738" y="32695"/>
                </a:lnTo>
                <a:lnTo>
                  <a:pt x="7440373" y="43875"/>
                </a:lnTo>
                <a:lnTo>
                  <a:pt x="7531519" y="50941"/>
                </a:lnTo>
                <a:lnTo>
                  <a:pt x="7577042" y="54175"/>
                </a:lnTo>
                <a:lnTo>
                  <a:pt x="7622768" y="57128"/>
                </a:lnTo>
                <a:lnTo>
                  <a:pt x="7668876" y="59739"/>
                </a:lnTo>
                <a:lnTo>
                  <a:pt x="7715542" y="61948"/>
                </a:lnTo>
                <a:lnTo>
                  <a:pt x="7762946" y="63693"/>
                </a:lnTo>
                <a:lnTo>
                  <a:pt x="7811264" y="64914"/>
                </a:lnTo>
                <a:lnTo>
                  <a:pt x="7860674" y="65549"/>
                </a:lnTo>
                <a:lnTo>
                  <a:pt x="7911353" y="65538"/>
                </a:lnTo>
                <a:lnTo>
                  <a:pt x="7963481" y="64819"/>
                </a:lnTo>
                <a:lnTo>
                  <a:pt x="8017234" y="63333"/>
                </a:lnTo>
                <a:lnTo>
                  <a:pt x="8072789" y="61016"/>
                </a:lnTo>
                <a:lnTo>
                  <a:pt x="8130326" y="57810"/>
                </a:lnTo>
                <a:lnTo>
                  <a:pt x="8203783" y="50173"/>
                </a:lnTo>
                <a:lnTo>
                  <a:pt x="8254326" y="43797"/>
                </a:lnTo>
                <a:lnTo>
                  <a:pt x="8372531" y="28532"/>
                </a:lnTo>
                <a:lnTo>
                  <a:pt x="8435989" y="20684"/>
                </a:lnTo>
                <a:lnTo>
                  <a:pt x="8499550" y="13386"/>
                </a:lnTo>
                <a:lnTo>
                  <a:pt x="8561110" y="7159"/>
                </a:lnTo>
                <a:lnTo>
                  <a:pt x="8618568" y="2524"/>
                </a:lnTo>
                <a:lnTo>
                  <a:pt x="8669823" y="0"/>
                </a:lnTo>
                <a:lnTo>
                  <a:pt x="8712773" y="107"/>
                </a:lnTo>
                <a:lnTo>
                  <a:pt x="8745315" y="3368"/>
                </a:lnTo>
                <a:lnTo>
                  <a:pt x="8769895" y="29183"/>
                </a:lnTo>
                <a:lnTo>
                  <a:pt x="8776596" y="81677"/>
                </a:lnTo>
                <a:lnTo>
                  <a:pt x="8772550" y="143672"/>
                </a:lnTo>
                <a:lnTo>
                  <a:pt x="8760755" y="227453"/>
                </a:lnTo>
                <a:lnTo>
                  <a:pt x="8759584" y="287323"/>
                </a:lnTo>
                <a:lnTo>
                  <a:pt x="8756658" y="339763"/>
                </a:lnTo>
                <a:lnTo>
                  <a:pt x="8749051" y="436583"/>
                </a:lnTo>
                <a:lnTo>
                  <a:pt x="8746125" y="488078"/>
                </a:lnTo>
                <a:lnTo>
                  <a:pt x="8744954" y="546375"/>
                </a:lnTo>
                <a:lnTo>
                  <a:pt x="8743443" y="597072"/>
                </a:lnTo>
                <a:lnTo>
                  <a:pt x="8739335" y="647499"/>
                </a:lnTo>
                <a:lnTo>
                  <a:pt x="8733265" y="697743"/>
                </a:lnTo>
                <a:lnTo>
                  <a:pt x="8725869" y="747889"/>
                </a:lnTo>
                <a:lnTo>
                  <a:pt x="8709648" y="848232"/>
                </a:lnTo>
                <a:lnTo>
                  <a:pt x="8702095" y="898600"/>
                </a:lnTo>
                <a:lnTo>
                  <a:pt x="8695761" y="949213"/>
                </a:lnTo>
                <a:lnTo>
                  <a:pt x="8691283" y="1000158"/>
                </a:lnTo>
                <a:lnTo>
                  <a:pt x="8689446" y="1059626"/>
                </a:lnTo>
                <a:lnTo>
                  <a:pt x="8691843" y="1110547"/>
                </a:lnTo>
                <a:lnTo>
                  <a:pt x="8697684" y="1155549"/>
                </a:lnTo>
                <a:lnTo>
                  <a:pt x="8706178" y="1197258"/>
                </a:lnTo>
                <a:lnTo>
                  <a:pt x="8716533" y="1238300"/>
                </a:lnTo>
                <a:lnTo>
                  <a:pt x="8727960" y="1281302"/>
                </a:lnTo>
                <a:lnTo>
                  <a:pt x="8739666" y="1328889"/>
                </a:lnTo>
                <a:lnTo>
                  <a:pt x="8750861" y="1383689"/>
                </a:lnTo>
                <a:lnTo>
                  <a:pt x="8760755" y="1448329"/>
                </a:lnTo>
                <a:lnTo>
                  <a:pt x="8763141" y="1487789"/>
                </a:lnTo>
                <a:lnTo>
                  <a:pt x="8762009" y="1534153"/>
                </a:lnTo>
                <a:lnTo>
                  <a:pt x="8758423" y="1585351"/>
                </a:lnTo>
                <a:lnTo>
                  <a:pt x="8753447" y="1639313"/>
                </a:lnTo>
                <a:lnTo>
                  <a:pt x="8748145" y="1693969"/>
                </a:lnTo>
                <a:lnTo>
                  <a:pt x="8743580" y="1747249"/>
                </a:lnTo>
                <a:lnTo>
                  <a:pt x="8740817" y="1797083"/>
                </a:lnTo>
                <a:lnTo>
                  <a:pt x="8740921" y="1841401"/>
                </a:lnTo>
                <a:lnTo>
                  <a:pt x="8744954" y="1878133"/>
                </a:lnTo>
                <a:lnTo>
                  <a:pt x="8757688" y="1937512"/>
                </a:lnTo>
                <a:lnTo>
                  <a:pt x="8768792" y="1984068"/>
                </a:lnTo>
                <a:lnTo>
                  <a:pt x="8777590" y="2023417"/>
                </a:lnTo>
                <a:lnTo>
                  <a:pt x="8783405" y="2061173"/>
                </a:lnTo>
                <a:lnTo>
                  <a:pt x="8785560" y="2102951"/>
                </a:lnTo>
                <a:lnTo>
                  <a:pt x="8783379" y="2154366"/>
                </a:lnTo>
                <a:lnTo>
                  <a:pt x="8776184" y="2221033"/>
                </a:lnTo>
                <a:lnTo>
                  <a:pt x="8767845" y="2310198"/>
                </a:lnTo>
                <a:lnTo>
                  <a:pt x="8766590" y="2369228"/>
                </a:lnTo>
                <a:lnTo>
                  <a:pt x="8766382" y="2405336"/>
                </a:lnTo>
                <a:lnTo>
                  <a:pt x="8761182" y="2425733"/>
                </a:lnTo>
                <a:lnTo>
                  <a:pt x="8726712" y="2442307"/>
                </a:lnTo>
                <a:lnTo>
                  <a:pt x="8660155" y="2447952"/>
                </a:lnTo>
                <a:lnTo>
                  <a:pt x="8614215" y="2449139"/>
                </a:lnTo>
                <a:lnTo>
                  <a:pt x="8561417" y="2449381"/>
                </a:lnTo>
                <a:lnTo>
                  <a:pt x="8502948" y="2448785"/>
                </a:lnTo>
                <a:lnTo>
                  <a:pt x="8439997" y="2447459"/>
                </a:lnTo>
                <a:lnTo>
                  <a:pt x="8373750" y="2445511"/>
                </a:lnTo>
                <a:lnTo>
                  <a:pt x="8305395" y="2443051"/>
                </a:lnTo>
                <a:lnTo>
                  <a:pt x="8236119" y="2440184"/>
                </a:lnTo>
                <a:lnTo>
                  <a:pt x="8167110" y="2437021"/>
                </a:lnTo>
                <a:lnTo>
                  <a:pt x="8099556" y="2433669"/>
                </a:lnTo>
                <a:lnTo>
                  <a:pt x="7973559" y="2426829"/>
                </a:lnTo>
                <a:lnTo>
                  <a:pt x="7867630" y="2420530"/>
                </a:lnTo>
                <a:lnTo>
                  <a:pt x="7767141" y="2413988"/>
                </a:lnTo>
                <a:lnTo>
                  <a:pt x="7716994" y="2411591"/>
                </a:lnTo>
                <a:lnTo>
                  <a:pt x="7666339" y="2411250"/>
                </a:lnTo>
                <a:lnTo>
                  <a:pt x="7615256" y="2412692"/>
                </a:lnTo>
                <a:lnTo>
                  <a:pt x="7563820" y="2415645"/>
                </a:lnTo>
                <a:lnTo>
                  <a:pt x="7512111" y="2419836"/>
                </a:lnTo>
                <a:lnTo>
                  <a:pt x="7460205" y="2424993"/>
                </a:lnTo>
                <a:lnTo>
                  <a:pt x="7408180" y="2430842"/>
                </a:lnTo>
                <a:lnTo>
                  <a:pt x="7252167" y="2449823"/>
                </a:lnTo>
                <a:lnTo>
                  <a:pt x="7200443" y="2455719"/>
                </a:lnTo>
                <a:lnTo>
                  <a:pt x="7148987" y="2460945"/>
                </a:lnTo>
                <a:lnTo>
                  <a:pt x="7097879" y="2465229"/>
                </a:lnTo>
                <a:lnTo>
                  <a:pt x="7047194" y="2468298"/>
                </a:lnTo>
                <a:lnTo>
                  <a:pt x="7006295" y="2470385"/>
                </a:lnTo>
                <a:lnTo>
                  <a:pt x="6961725" y="2472921"/>
                </a:lnTo>
                <a:lnTo>
                  <a:pt x="6703053" y="2488680"/>
                </a:lnTo>
                <a:lnTo>
                  <a:pt x="6648005" y="2491716"/>
                </a:lnTo>
                <a:lnTo>
                  <a:pt x="6593135" y="2494470"/>
                </a:lnTo>
                <a:lnTo>
                  <a:pt x="6538995" y="2496836"/>
                </a:lnTo>
                <a:lnTo>
                  <a:pt x="6486134" y="2498712"/>
                </a:lnTo>
                <a:lnTo>
                  <a:pt x="6435101" y="2499991"/>
                </a:lnTo>
                <a:lnTo>
                  <a:pt x="6386448" y="2500570"/>
                </a:lnTo>
                <a:lnTo>
                  <a:pt x="6340724" y="2500344"/>
                </a:lnTo>
                <a:lnTo>
                  <a:pt x="6298478" y="2499209"/>
                </a:lnTo>
                <a:lnTo>
                  <a:pt x="6243597" y="2495871"/>
                </a:lnTo>
                <a:lnTo>
                  <a:pt x="6193651" y="2490826"/>
                </a:lnTo>
                <a:lnTo>
                  <a:pt x="6147374" y="2484540"/>
                </a:lnTo>
                <a:lnTo>
                  <a:pt x="6103501" y="2477482"/>
                </a:lnTo>
                <a:lnTo>
                  <a:pt x="6017908" y="2462922"/>
                </a:lnTo>
                <a:lnTo>
                  <a:pt x="5973658" y="2456355"/>
                </a:lnTo>
                <a:lnTo>
                  <a:pt x="5926752" y="2450887"/>
                </a:lnTo>
                <a:lnTo>
                  <a:pt x="5875926" y="2446985"/>
                </a:lnTo>
                <a:lnTo>
                  <a:pt x="5819914" y="2445119"/>
                </a:lnTo>
                <a:lnTo>
                  <a:pt x="5777942" y="2444761"/>
                </a:lnTo>
                <a:lnTo>
                  <a:pt x="5733063" y="2444622"/>
                </a:lnTo>
                <a:lnTo>
                  <a:pt x="5636042" y="2444944"/>
                </a:lnTo>
                <a:lnTo>
                  <a:pt x="5531761" y="2445972"/>
                </a:lnTo>
                <a:lnTo>
                  <a:pt x="5423137" y="2447592"/>
                </a:lnTo>
                <a:lnTo>
                  <a:pt x="5313082" y="2449689"/>
                </a:lnTo>
                <a:lnTo>
                  <a:pt x="5204509" y="2452150"/>
                </a:lnTo>
                <a:lnTo>
                  <a:pt x="5050805" y="2456274"/>
                </a:lnTo>
                <a:lnTo>
                  <a:pt x="4916826" y="2460574"/>
                </a:lnTo>
                <a:lnTo>
                  <a:pt x="4862976" y="2462788"/>
                </a:lnTo>
                <a:lnTo>
                  <a:pt x="4809764" y="2465575"/>
                </a:lnTo>
                <a:lnTo>
                  <a:pt x="4757139" y="2468888"/>
                </a:lnTo>
                <a:lnTo>
                  <a:pt x="4705048" y="2472681"/>
                </a:lnTo>
                <a:lnTo>
                  <a:pt x="4653439" y="2476907"/>
                </a:lnTo>
                <a:lnTo>
                  <a:pt x="4602262" y="2481519"/>
                </a:lnTo>
                <a:lnTo>
                  <a:pt x="4551463" y="2486469"/>
                </a:lnTo>
                <a:lnTo>
                  <a:pt x="4500991" y="2491711"/>
                </a:lnTo>
                <a:lnTo>
                  <a:pt x="4450794" y="2497198"/>
                </a:lnTo>
                <a:lnTo>
                  <a:pt x="4351018" y="2508717"/>
                </a:lnTo>
                <a:lnTo>
                  <a:pt x="4152486" y="2532624"/>
                </a:lnTo>
                <a:lnTo>
                  <a:pt x="4052900" y="2544259"/>
                </a:lnTo>
                <a:lnTo>
                  <a:pt x="4002846" y="2549832"/>
                </a:lnTo>
                <a:lnTo>
                  <a:pt x="3952548" y="2555180"/>
                </a:lnTo>
                <a:lnTo>
                  <a:pt x="3901954" y="2560256"/>
                </a:lnTo>
                <a:lnTo>
                  <a:pt x="3851014" y="2565013"/>
                </a:lnTo>
                <a:lnTo>
                  <a:pt x="3799674" y="2569403"/>
                </a:lnTo>
                <a:lnTo>
                  <a:pt x="3747883" y="2573379"/>
                </a:lnTo>
                <a:lnTo>
                  <a:pt x="3695590" y="2576895"/>
                </a:lnTo>
                <a:lnTo>
                  <a:pt x="3642741" y="2579904"/>
                </a:lnTo>
                <a:lnTo>
                  <a:pt x="3589287" y="2582359"/>
                </a:lnTo>
                <a:lnTo>
                  <a:pt x="3535173" y="2584212"/>
                </a:lnTo>
                <a:lnTo>
                  <a:pt x="3491371" y="2584577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586686" y="7968222"/>
            <a:ext cx="1701800" cy="2091689"/>
          </a:xfrm>
          <a:custGeom>
            <a:avLst/>
            <a:gdLst/>
            <a:ahLst/>
            <a:cxnLst/>
            <a:rect l="l" t="t" r="r" b="b"/>
            <a:pathLst>
              <a:path w="1701800" h="2091690">
                <a:moveTo>
                  <a:pt x="1701313" y="38036"/>
                </a:moveTo>
                <a:lnTo>
                  <a:pt x="600268" y="38036"/>
                </a:lnTo>
                <a:lnTo>
                  <a:pt x="650498" y="37862"/>
                </a:lnTo>
                <a:lnTo>
                  <a:pt x="807432" y="35575"/>
                </a:lnTo>
                <a:lnTo>
                  <a:pt x="1333427" y="19088"/>
                </a:lnTo>
                <a:lnTo>
                  <a:pt x="1701313" y="0"/>
                </a:lnTo>
                <a:lnTo>
                  <a:pt x="1701313" y="38036"/>
                </a:lnTo>
                <a:close/>
              </a:path>
              <a:path w="1701800" h="2091690">
                <a:moveTo>
                  <a:pt x="400824" y="2091390"/>
                </a:moveTo>
                <a:lnTo>
                  <a:pt x="348794" y="2091352"/>
                </a:lnTo>
                <a:lnTo>
                  <a:pt x="298526" y="2090387"/>
                </a:lnTo>
                <a:lnTo>
                  <a:pt x="250286" y="2088410"/>
                </a:lnTo>
                <a:lnTo>
                  <a:pt x="204336" y="2085333"/>
                </a:lnTo>
                <a:lnTo>
                  <a:pt x="160940" y="2081072"/>
                </a:lnTo>
                <a:lnTo>
                  <a:pt x="120362" y="2075540"/>
                </a:lnTo>
                <a:lnTo>
                  <a:pt x="82823" y="2068634"/>
                </a:lnTo>
                <a:lnTo>
                  <a:pt x="35229" y="2049584"/>
                </a:lnTo>
                <a:lnTo>
                  <a:pt x="18790" y="2023414"/>
                </a:lnTo>
                <a:lnTo>
                  <a:pt x="21705" y="1994001"/>
                </a:lnTo>
                <a:lnTo>
                  <a:pt x="32136" y="1965204"/>
                </a:lnTo>
                <a:lnTo>
                  <a:pt x="38245" y="1940883"/>
                </a:lnTo>
                <a:lnTo>
                  <a:pt x="39366" y="1891523"/>
                </a:lnTo>
                <a:lnTo>
                  <a:pt x="41100" y="1852551"/>
                </a:lnTo>
                <a:lnTo>
                  <a:pt x="40998" y="1812068"/>
                </a:lnTo>
                <a:lnTo>
                  <a:pt x="36612" y="1758174"/>
                </a:lnTo>
                <a:lnTo>
                  <a:pt x="16203" y="1612714"/>
                </a:lnTo>
                <a:lnTo>
                  <a:pt x="12474" y="1568163"/>
                </a:lnTo>
                <a:lnTo>
                  <a:pt x="12286" y="1537097"/>
                </a:lnTo>
                <a:lnTo>
                  <a:pt x="13617" y="1511297"/>
                </a:lnTo>
                <a:lnTo>
                  <a:pt x="14445" y="1482543"/>
                </a:lnTo>
                <a:lnTo>
                  <a:pt x="12748" y="1442614"/>
                </a:lnTo>
                <a:lnTo>
                  <a:pt x="10918" y="1395086"/>
                </a:lnTo>
                <a:lnTo>
                  <a:pt x="11454" y="1342268"/>
                </a:lnTo>
                <a:lnTo>
                  <a:pt x="13449" y="1286735"/>
                </a:lnTo>
                <a:lnTo>
                  <a:pt x="15996" y="1231063"/>
                </a:lnTo>
                <a:lnTo>
                  <a:pt x="18189" y="1177826"/>
                </a:lnTo>
                <a:lnTo>
                  <a:pt x="19122" y="1129600"/>
                </a:lnTo>
                <a:lnTo>
                  <a:pt x="21161" y="1089183"/>
                </a:lnTo>
                <a:lnTo>
                  <a:pt x="26261" y="1038328"/>
                </a:lnTo>
                <a:lnTo>
                  <a:pt x="32890" y="980853"/>
                </a:lnTo>
                <a:lnTo>
                  <a:pt x="39519" y="920572"/>
                </a:lnTo>
                <a:lnTo>
                  <a:pt x="44619" y="861303"/>
                </a:lnTo>
                <a:lnTo>
                  <a:pt x="44183" y="831121"/>
                </a:lnTo>
                <a:lnTo>
                  <a:pt x="40336" y="804307"/>
                </a:lnTo>
                <a:lnTo>
                  <a:pt x="37037" y="759678"/>
                </a:lnTo>
                <a:lnTo>
                  <a:pt x="38245" y="676048"/>
                </a:lnTo>
                <a:lnTo>
                  <a:pt x="36323" y="612645"/>
                </a:lnTo>
                <a:lnTo>
                  <a:pt x="27119" y="564680"/>
                </a:lnTo>
                <a:lnTo>
                  <a:pt x="15093" y="523702"/>
                </a:lnTo>
                <a:lnTo>
                  <a:pt x="4707" y="481262"/>
                </a:lnTo>
                <a:lnTo>
                  <a:pt x="423" y="428911"/>
                </a:lnTo>
                <a:lnTo>
                  <a:pt x="908" y="379309"/>
                </a:lnTo>
                <a:lnTo>
                  <a:pt x="1695" y="338910"/>
                </a:lnTo>
                <a:lnTo>
                  <a:pt x="2495" y="302382"/>
                </a:lnTo>
                <a:lnTo>
                  <a:pt x="3016" y="264393"/>
                </a:lnTo>
                <a:lnTo>
                  <a:pt x="2967" y="219612"/>
                </a:lnTo>
                <a:lnTo>
                  <a:pt x="2059" y="162706"/>
                </a:lnTo>
                <a:lnTo>
                  <a:pt x="0" y="88344"/>
                </a:lnTo>
                <a:lnTo>
                  <a:pt x="6200" y="76770"/>
                </a:lnTo>
                <a:lnTo>
                  <a:pt x="53701" y="59195"/>
                </a:lnTo>
                <a:lnTo>
                  <a:pt x="91979" y="52850"/>
                </a:lnTo>
                <a:lnTo>
                  <a:pt x="137926" y="47904"/>
                </a:lnTo>
                <a:lnTo>
                  <a:pt x="190033" y="44185"/>
                </a:lnTo>
                <a:lnTo>
                  <a:pt x="246786" y="41521"/>
                </a:lnTo>
                <a:lnTo>
                  <a:pt x="306676" y="39739"/>
                </a:lnTo>
                <a:lnTo>
                  <a:pt x="368190" y="38666"/>
                </a:lnTo>
                <a:lnTo>
                  <a:pt x="490047" y="37964"/>
                </a:lnTo>
                <a:lnTo>
                  <a:pt x="1701313" y="38036"/>
                </a:lnTo>
                <a:lnTo>
                  <a:pt x="1701313" y="2029101"/>
                </a:lnTo>
                <a:lnTo>
                  <a:pt x="1450107" y="2029101"/>
                </a:lnTo>
                <a:lnTo>
                  <a:pt x="1395394" y="2029696"/>
                </a:lnTo>
                <a:lnTo>
                  <a:pt x="1338531" y="2031529"/>
                </a:lnTo>
                <a:lnTo>
                  <a:pt x="1299816" y="2033481"/>
                </a:lnTo>
                <a:lnTo>
                  <a:pt x="1166850" y="2042713"/>
                </a:lnTo>
                <a:lnTo>
                  <a:pt x="735282" y="2076963"/>
                </a:lnTo>
                <a:lnTo>
                  <a:pt x="621310" y="2083990"/>
                </a:lnTo>
                <a:lnTo>
                  <a:pt x="509121" y="2089029"/>
                </a:lnTo>
                <a:lnTo>
                  <a:pt x="454354" y="2090587"/>
                </a:lnTo>
                <a:lnTo>
                  <a:pt x="400824" y="2091390"/>
                </a:lnTo>
                <a:close/>
              </a:path>
              <a:path w="1701800" h="2091690">
                <a:moveTo>
                  <a:pt x="1701313" y="2037145"/>
                </a:moveTo>
                <a:lnTo>
                  <a:pt x="1554348" y="2030767"/>
                </a:lnTo>
                <a:lnTo>
                  <a:pt x="1502986" y="2029529"/>
                </a:lnTo>
                <a:lnTo>
                  <a:pt x="1450107" y="2029101"/>
                </a:lnTo>
                <a:lnTo>
                  <a:pt x="1701313" y="2029101"/>
                </a:lnTo>
                <a:lnTo>
                  <a:pt x="1701313" y="2037145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1006159"/>
            <a:ext cx="807339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95">
                <a:solidFill>
                  <a:srgbClr val="1B2032"/>
                </a:solidFill>
              </a:rPr>
              <a:t>EXPLANATION</a:t>
            </a:r>
            <a:r>
              <a:rPr dirty="0" sz="5600" spc="-215">
                <a:solidFill>
                  <a:srgbClr val="1B2032"/>
                </a:solidFill>
              </a:rPr>
              <a:t> </a:t>
            </a:r>
            <a:r>
              <a:rPr dirty="0" sz="5600" spc="-25">
                <a:solidFill>
                  <a:srgbClr val="1B2032"/>
                </a:solidFill>
              </a:rPr>
              <a:t>OF</a:t>
            </a:r>
            <a:r>
              <a:rPr dirty="0" sz="5600" spc="-215">
                <a:solidFill>
                  <a:srgbClr val="1B2032"/>
                </a:solidFill>
              </a:rPr>
              <a:t> </a:t>
            </a:r>
            <a:r>
              <a:rPr dirty="0" sz="5600" spc="-315">
                <a:solidFill>
                  <a:srgbClr val="1B2032"/>
                </a:solidFill>
              </a:rPr>
              <a:t>IDEA</a:t>
            </a:r>
            <a:endParaRPr sz="5600"/>
          </a:p>
        </p:txBody>
      </p:sp>
      <p:sp>
        <p:nvSpPr>
          <p:cNvPr id="7" name="object 7"/>
          <p:cNvSpPr txBox="1"/>
          <p:nvPr/>
        </p:nvSpPr>
        <p:spPr>
          <a:xfrm>
            <a:off x="1016000" y="3384609"/>
            <a:ext cx="17189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60">
                <a:solidFill>
                  <a:srgbClr val="FFFFFF"/>
                </a:solidFill>
                <a:latin typeface="Verdana"/>
                <a:cs typeface="Verdana"/>
              </a:rPr>
              <a:t>intelligence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4131" y="2984483"/>
            <a:ext cx="3140710" cy="730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4765">
              <a:lnSpc>
                <a:spcPct val="115599"/>
              </a:lnSpc>
              <a:spcBef>
                <a:spcPts val="100"/>
              </a:spcBef>
              <a:tabLst>
                <a:tab pos="755015" algn="l"/>
                <a:tab pos="2101850" algn="l"/>
              </a:tabLst>
            </a:pPr>
            <a:r>
              <a:rPr dirty="0" sz="2000" spc="229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000" spc="7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000" spc="-13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000" spc="18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000" spc="25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204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000" spc="254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9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000" spc="7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000" spc="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9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19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9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20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2000" spc="25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55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2000" spc="7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87286" y="2984483"/>
            <a:ext cx="1348740" cy="730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7310">
              <a:lnSpc>
                <a:spcPct val="115599"/>
              </a:lnSpc>
              <a:spcBef>
                <a:spcPts val="100"/>
              </a:spcBef>
            </a:pPr>
            <a:r>
              <a:rPr dirty="0" sz="2000" spc="204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2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000" spc="18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000" spc="25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18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000" spc="7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000" spc="5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dirty="0" sz="2000" spc="140">
                <a:solidFill>
                  <a:srgbClr val="FFFFFF"/>
                </a:solidFill>
                <a:latin typeface="Verdana"/>
                <a:cs typeface="Verdana"/>
              </a:rPr>
              <a:t>models,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25522" y="2984483"/>
            <a:ext cx="1314450" cy="730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9855">
              <a:lnSpc>
                <a:spcPct val="115599"/>
              </a:lnSpc>
              <a:spcBef>
                <a:spcPts val="100"/>
              </a:spcBef>
            </a:pPr>
            <a:r>
              <a:rPr dirty="0" sz="20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9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18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000" spc="9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3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000" spc="9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5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dirty="0" sz="2000" spc="9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7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000" spc="3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000" spc="19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7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000" spc="204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000" spc="9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7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000" spc="2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6000" y="3336907"/>
            <a:ext cx="3818254" cy="73025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2816225">
              <a:lnSpc>
                <a:spcPct val="100000"/>
              </a:lnSpc>
              <a:spcBef>
                <a:spcPts val="475"/>
              </a:spcBef>
            </a:pPr>
            <a:r>
              <a:rPr dirty="0" sz="2000" spc="18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1353820" algn="l"/>
                <a:tab pos="2576195" algn="l"/>
              </a:tabLst>
            </a:pPr>
            <a:r>
              <a:rPr dirty="0" sz="2000" spc="105">
                <a:solidFill>
                  <a:srgbClr val="FFFFFF"/>
                </a:solidFill>
                <a:latin typeface="Verdana"/>
                <a:cs typeface="Verdana"/>
              </a:rPr>
              <a:t>Random	</a:t>
            </a:r>
            <a:r>
              <a:rPr dirty="0" sz="2000" spc="140">
                <a:solidFill>
                  <a:srgbClr val="FFFFFF"/>
                </a:solidFill>
                <a:latin typeface="Verdana"/>
                <a:cs typeface="Verdana"/>
              </a:rPr>
              <a:t>Forest,	</a:t>
            </a:r>
            <a:r>
              <a:rPr dirty="0" sz="2000" spc="155">
                <a:solidFill>
                  <a:srgbClr val="FFFFFF"/>
                </a:solidFill>
                <a:latin typeface="Verdana"/>
                <a:cs typeface="Verdana"/>
              </a:rPr>
              <a:t>Decision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37109" y="3336907"/>
            <a:ext cx="4198620" cy="73025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000" spc="11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2000">
              <a:latin typeface="Verdana"/>
              <a:cs typeface="Verdana"/>
            </a:endParaRPr>
          </a:p>
          <a:p>
            <a:pPr marL="196215">
              <a:lnSpc>
                <a:spcPct val="100000"/>
              </a:lnSpc>
              <a:spcBef>
                <a:spcPts val="375"/>
              </a:spcBef>
              <a:tabLst>
                <a:tab pos="1309370" algn="l"/>
                <a:tab pos="2866390" algn="l"/>
                <a:tab pos="3684904" algn="l"/>
              </a:tabLst>
            </a:pPr>
            <a:r>
              <a:rPr dirty="0" sz="2000" spc="2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25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dirty="0" sz="2000" spc="254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-19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000" spc="18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2000" spc="24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000" spc="19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000" spc="245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dirty="0" sz="2000" spc="254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9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000" spc="28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000" spc="1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0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0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7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000" spc="2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599"/>
              </a:lnSpc>
              <a:spcBef>
                <a:spcPts val="100"/>
              </a:spcBef>
            </a:pPr>
            <a:r>
              <a:rPr dirty="0" spc="50"/>
              <a:t>KNN </a:t>
            </a:r>
            <a:r>
              <a:rPr dirty="0" spc="160"/>
              <a:t>classifiers, </a:t>
            </a:r>
            <a:r>
              <a:rPr dirty="0" spc="114"/>
              <a:t>which </a:t>
            </a:r>
            <a:r>
              <a:rPr dirty="0" spc="85"/>
              <a:t>are </a:t>
            </a:r>
            <a:r>
              <a:rPr dirty="0" spc="105"/>
              <a:t>trained </a:t>
            </a:r>
            <a:r>
              <a:rPr dirty="0" spc="65"/>
              <a:t>on </a:t>
            </a:r>
            <a:r>
              <a:rPr dirty="0" spc="114"/>
              <a:t>patients' </a:t>
            </a:r>
            <a:r>
              <a:rPr dirty="0" spc="150"/>
              <a:t>medical </a:t>
            </a:r>
            <a:r>
              <a:rPr dirty="0" spc="155"/>
              <a:t> </a:t>
            </a:r>
            <a:r>
              <a:rPr dirty="0" spc="114"/>
              <a:t>reports. </a:t>
            </a:r>
            <a:r>
              <a:rPr dirty="0" spc="175"/>
              <a:t>These </a:t>
            </a:r>
            <a:r>
              <a:rPr dirty="0" spc="165"/>
              <a:t>models </a:t>
            </a:r>
            <a:r>
              <a:rPr dirty="0" spc="150"/>
              <a:t>enable </a:t>
            </a:r>
            <a:r>
              <a:rPr dirty="0" spc="70"/>
              <a:t>us </a:t>
            </a:r>
            <a:r>
              <a:rPr dirty="0" spc="90"/>
              <a:t>to </a:t>
            </a:r>
            <a:r>
              <a:rPr dirty="0" spc="130"/>
              <a:t>provide </a:t>
            </a:r>
            <a:r>
              <a:rPr dirty="0" spc="160"/>
              <a:t>accurate </a:t>
            </a:r>
            <a:r>
              <a:rPr dirty="0" spc="165"/>
              <a:t> </a:t>
            </a:r>
            <a:r>
              <a:rPr dirty="0" spc="150"/>
              <a:t>medical</a:t>
            </a:r>
            <a:r>
              <a:rPr dirty="0" spc="155"/>
              <a:t> </a:t>
            </a:r>
            <a:r>
              <a:rPr dirty="0" spc="160"/>
              <a:t>predictions</a:t>
            </a:r>
            <a:r>
              <a:rPr dirty="0" spc="165"/>
              <a:t> </a:t>
            </a:r>
            <a:r>
              <a:rPr dirty="0" spc="70"/>
              <a:t>with</a:t>
            </a:r>
            <a:r>
              <a:rPr dirty="0" spc="75"/>
              <a:t> </a:t>
            </a:r>
            <a:r>
              <a:rPr dirty="0" spc="140"/>
              <a:t>ease,</a:t>
            </a:r>
            <a:r>
              <a:rPr dirty="0" spc="145"/>
              <a:t> </a:t>
            </a:r>
            <a:r>
              <a:rPr dirty="0" spc="85"/>
              <a:t>giving</a:t>
            </a:r>
            <a:r>
              <a:rPr dirty="0" spc="90"/>
              <a:t> </a:t>
            </a:r>
            <a:r>
              <a:rPr dirty="0" spc="185"/>
              <a:t>doctors</a:t>
            </a:r>
            <a:r>
              <a:rPr dirty="0" spc="190"/>
              <a:t> </a:t>
            </a:r>
            <a:r>
              <a:rPr dirty="0" spc="75"/>
              <a:t>and </a:t>
            </a:r>
            <a:r>
              <a:rPr dirty="0" spc="80"/>
              <a:t> </a:t>
            </a:r>
            <a:r>
              <a:rPr dirty="0" spc="160"/>
              <a:t>researchers</a:t>
            </a:r>
            <a:r>
              <a:rPr dirty="0" spc="220"/>
              <a:t> </a:t>
            </a:r>
            <a:r>
              <a:rPr dirty="0" spc="130"/>
              <a:t>valuable</a:t>
            </a:r>
            <a:r>
              <a:rPr dirty="0" spc="225"/>
              <a:t> </a:t>
            </a:r>
            <a:r>
              <a:rPr dirty="0" spc="120"/>
              <a:t>insights</a:t>
            </a:r>
            <a:r>
              <a:rPr dirty="0" spc="225"/>
              <a:t> </a:t>
            </a:r>
            <a:r>
              <a:rPr dirty="0" spc="85"/>
              <a:t>into</a:t>
            </a:r>
            <a:r>
              <a:rPr dirty="0" spc="225"/>
              <a:t> </a:t>
            </a:r>
            <a:r>
              <a:rPr dirty="0" spc="114"/>
              <a:t>patient</a:t>
            </a:r>
            <a:r>
              <a:rPr dirty="0" spc="225"/>
              <a:t> </a:t>
            </a:r>
            <a:r>
              <a:rPr dirty="0" spc="70"/>
              <a:t>health."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/>
          </a:p>
          <a:p>
            <a:pPr algn="just" marL="864869">
              <a:lnSpc>
                <a:spcPct val="100000"/>
              </a:lnSpc>
            </a:pPr>
            <a:r>
              <a:rPr dirty="0" spc="120"/>
              <a:t>The</a:t>
            </a:r>
            <a:r>
              <a:rPr dirty="0" spc="220"/>
              <a:t> </a:t>
            </a:r>
            <a:r>
              <a:rPr dirty="0" spc="130"/>
              <a:t>site</a:t>
            </a:r>
            <a:r>
              <a:rPr dirty="0" spc="220"/>
              <a:t> </a:t>
            </a:r>
            <a:r>
              <a:rPr dirty="0" spc="80"/>
              <a:t>is</a:t>
            </a:r>
            <a:r>
              <a:rPr dirty="0" spc="220"/>
              <a:t> </a:t>
            </a:r>
            <a:r>
              <a:rPr dirty="0" spc="150"/>
              <a:t>used</a:t>
            </a:r>
            <a:r>
              <a:rPr dirty="0" spc="225"/>
              <a:t> </a:t>
            </a:r>
            <a:r>
              <a:rPr dirty="0" spc="60"/>
              <a:t>by</a:t>
            </a:r>
            <a:r>
              <a:rPr dirty="0" spc="220"/>
              <a:t> </a:t>
            </a:r>
            <a:r>
              <a:rPr dirty="0" spc="125"/>
              <a:t>authorized</a:t>
            </a:r>
            <a:r>
              <a:rPr dirty="0" spc="220"/>
              <a:t> </a:t>
            </a:r>
            <a:r>
              <a:rPr dirty="0" spc="114"/>
              <a:t>individuals</a:t>
            </a:r>
            <a:r>
              <a:rPr dirty="0" spc="225"/>
              <a:t> </a:t>
            </a:r>
            <a:r>
              <a:rPr dirty="0" spc="-190"/>
              <a:t>,</a:t>
            </a:r>
            <a:r>
              <a:rPr dirty="0" spc="220"/>
              <a:t> </a:t>
            </a:r>
            <a:r>
              <a:rPr dirty="0" spc="105"/>
              <a:t>who</a:t>
            </a:r>
          </a:p>
          <a:p>
            <a:pPr algn="just" marL="12700" marR="40005">
              <a:lnSpc>
                <a:spcPct val="115599"/>
              </a:lnSpc>
            </a:pPr>
            <a:r>
              <a:rPr dirty="0" spc="130"/>
              <a:t>use </a:t>
            </a:r>
            <a:r>
              <a:rPr dirty="0" spc="85"/>
              <a:t>the </a:t>
            </a:r>
            <a:r>
              <a:rPr dirty="0" spc="100"/>
              <a:t>patient' </a:t>
            </a:r>
            <a:r>
              <a:rPr dirty="0" spc="70"/>
              <a:t>s </a:t>
            </a:r>
            <a:r>
              <a:rPr dirty="0" spc="150"/>
              <a:t>medical </a:t>
            </a:r>
            <a:r>
              <a:rPr dirty="0" spc="100"/>
              <a:t>data as </a:t>
            </a:r>
            <a:r>
              <a:rPr dirty="0" spc="75"/>
              <a:t>input and </a:t>
            </a:r>
            <a:r>
              <a:rPr dirty="0" spc="160"/>
              <a:t>applies </a:t>
            </a:r>
            <a:r>
              <a:rPr dirty="0" spc="85"/>
              <a:t>the </a:t>
            </a:r>
            <a:r>
              <a:rPr dirty="0" spc="-690"/>
              <a:t> </a:t>
            </a:r>
            <a:r>
              <a:rPr dirty="0" spc="210"/>
              <a:t>selected </a:t>
            </a:r>
            <a:r>
              <a:rPr dirty="0" spc="180"/>
              <a:t>disease </a:t>
            </a:r>
            <a:r>
              <a:rPr dirty="0" spc="150"/>
              <a:t>model </a:t>
            </a:r>
            <a:r>
              <a:rPr dirty="0" spc="90"/>
              <a:t>to </a:t>
            </a:r>
            <a:r>
              <a:rPr dirty="0" spc="125"/>
              <a:t>determine </a:t>
            </a:r>
            <a:r>
              <a:rPr dirty="0" spc="70"/>
              <a:t>with </a:t>
            </a:r>
            <a:r>
              <a:rPr dirty="0" spc="-50"/>
              <a:t>a </a:t>
            </a:r>
            <a:r>
              <a:rPr dirty="0" spc="65"/>
              <a:t>high </a:t>
            </a:r>
            <a:r>
              <a:rPr dirty="0" spc="145"/>
              <a:t>level </a:t>
            </a:r>
            <a:r>
              <a:rPr dirty="0" spc="150"/>
              <a:t> </a:t>
            </a:r>
            <a:r>
              <a:rPr dirty="0" spc="125"/>
              <a:t>of</a:t>
            </a:r>
            <a:r>
              <a:rPr dirty="0" spc="220"/>
              <a:t> </a:t>
            </a:r>
            <a:r>
              <a:rPr dirty="0" spc="170"/>
              <a:t>accuracy</a:t>
            </a:r>
            <a:r>
              <a:rPr dirty="0" spc="225"/>
              <a:t> </a:t>
            </a:r>
            <a:r>
              <a:rPr dirty="0" spc="114"/>
              <a:t>whether</a:t>
            </a:r>
            <a:r>
              <a:rPr dirty="0" spc="220"/>
              <a:t> </a:t>
            </a:r>
            <a:r>
              <a:rPr dirty="0" spc="85"/>
              <a:t>the</a:t>
            </a:r>
            <a:r>
              <a:rPr dirty="0" spc="225"/>
              <a:t> </a:t>
            </a:r>
            <a:r>
              <a:rPr dirty="0" spc="114"/>
              <a:t>patient</a:t>
            </a:r>
            <a:r>
              <a:rPr dirty="0" spc="225"/>
              <a:t> </a:t>
            </a:r>
            <a:r>
              <a:rPr dirty="0" spc="80"/>
              <a:t>is</a:t>
            </a:r>
            <a:r>
              <a:rPr dirty="0" spc="220"/>
              <a:t> </a:t>
            </a:r>
            <a:r>
              <a:rPr dirty="0" spc="130"/>
              <a:t>suffering</a:t>
            </a:r>
            <a:r>
              <a:rPr dirty="0" spc="225"/>
              <a:t> </a:t>
            </a:r>
            <a:r>
              <a:rPr dirty="0" spc="85"/>
              <a:t>from</a:t>
            </a:r>
            <a:r>
              <a:rPr dirty="0" spc="220"/>
              <a:t> </a:t>
            </a:r>
            <a:r>
              <a:rPr dirty="0" spc="85"/>
              <a:t>the</a:t>
            </a:r>
          </a:p>
          <a:p>
            <a:pPr algn="just" marL="12700">
              <a:lnSpc>
                <a:spcPct val="100000"/>
              </a:lnSpc>
              <a:spcBef>
                <a:spcPts val="375"/>
              </a:spcBef>
            </a:pPr>
            <a:r>
              <a:rPr dirty="0" spc="145"/>
              <a:t>disease.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15590127" y="989725"/>
            <a:ext cx="2066925" cy="153035"/>
            <a:chOff x="15590127" y="989725"/>
            <a:chExt cx="2066925" cy="153035"/>
          </a:xfrm>
        </p:grpSpPr>
        <p:sp>
          <p:nvSpPr>
            <p:cNvPr id="15" name="object 15"/>
            <p:cNvSpPr/>
            <p:nvPr/>
          </p:nvSpPr>
          <p:spPr>
            <a:xfrm>
              <a:off x="15609177" y="1047750"/>
              <a:ext cx="2028825" cy="19050"/>
            </a:xfrm>
            <a:custGeom>
              <a:avLst/>
              <a:gdLst/>
              <a:ahLst/>
              <a:cxnLst/>
              <a:rect l="l" t="t" r="r" b="b"/>
              <a:pathLst>
                <a:path w="2028825" h="19050">
                  <a:moveTo>
                    <a:pt x="0" y="0"/>
                  </a:moveTo>
                  <a:lnTo>
                    <a:pt x="2028799" y="1890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561119" y="1008797"/>
              <a:ext cx="77470" cy="114300"/>
            </a:xfrm>
            <a:custGeom>
              <a:avLst/>
              <a:gdLst/>
              <a:ahLst/>
              <a:cxnLst/>
              <a:rect l="l" t="t" r="r" b="b"/>
              <a:pathLst>
                <a:path w="77469" h="114300">
                  <a:moveTo>
                    <a:pt x="1064" y="0"/>
                  </a:moveTo>
                  <a:lnTo>
                    <a:pt x="76856" y="57858"/>
                  </a:lnTo>
                  <a:lnTo>
                    <a:pt x="0" y="114295"/>
                  </a:lnTo>
                </a:path>
              </a:pathLst>
            </a:custGeom>
            <a:ln w="38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990975" cy="10287000"/>
          </a:xfrm>
          <a:custGeom>
            <a:avLst/>
            <a:gdLst/>
            <a:ahLst/>
            <a:cxnLst/>
            <a:rect l="l" t="t" r="r" b="b"/>
            <a:pathLst>
              <a:path w="3990975" h="10287000">
                <a:moveTo>
                  <a:pt x="39904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3990499" y="0"/>
                </a:lnTo>
                <a:lnTo>
                  <a:pt x="3990499" y="10286999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8072" y="3420069"/>
            <a:ext cx="1984396" cy="149293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1555057" y="3373513"/>
            <a:ext cx="1415415" cy="1415415"/>
          </a:xfrm>
          <a:custGeom>
            <a:avLst/>
            <a:gdLst/>
            <a:ahLst/>
            <a:cxnLst/>
            <a:rect l="l" t="t" r="r" b="b"/>
            <a:pathLst>
              <a:path w="1415415" h="1415414">
                <a:moveTo>
                  <a:pt x="1414843" y="1353388"/>
                </a:moveTo>
                <a:lnTo>
                  <a:pt x="1400924" y="1314310"/>
                </a:lnTo>
                <a:lnTo>
                  <a:pt x="996442" y="909535"/>
                </a:lnTo>
                <a:lnTo>
                  <a:pt x="1005459" y="897890"/>
                </a:lnTo>
                <a:lnTo>
                  <a:pt x="1029182" y="864870"/>
                </a:lnTo>
                <a:lnTo>
                  <a:pt x="1050378" y="829310"/>
                </a:lnTo>
                <a:lnTo>
                  <a:pt x="1068908" y="792480"/>
                </a:lnTo>
                <a:lnTo>
                  <a:pt x="1084681" y="754380"/>
                </a:lnTo>
                <a:lnTo>
                  <a:pt x="1097610" y="715010"/>
                </a:lnTo>
                <a:lnTo>
                  <a:pt x="1107630" y="675640"/>
                </a:lnTo>
                <a:lnTo>
                  <a:pt x="1114666" y="635000"/>
                </a:lnTo>
                <a:lnTo>
                  <a:pt x="1118704" y="593090"/>
                </a:lnTo>
                <a:lnTo>
                  <a:pt x="1119632" y="549910"/>
                </a:lnTo>
                <a:lnTo>
                  <a:pt x="1119111" y="533400"/>
                </a:lnTo>
                <a:lnTo>
                  <a:pt x="1115529" y="490220"/>
                </a:lnTo>
                <a:lnTo>
                  <a:pt x="1108976" y="449580"/>
                </a:lnTo>
                <a:lnTo>
                  <a:pt x="1099451" y="410210"/>
                </a:lnTo>
                <a:lnTo>
                  <a:pt x="1086993" y="370840"/>
                </a:lnTo>
                <a:lnTo>
                  <a:pt x="1071676" y="332740"/>
                </a:lnTo>
                <a:lnTo>
                  <a:pt x="1043533" y="276860"/>
                </a:lnTo>
                <a:lnTo>
                  <a:pt x="1032827" y="260350"/>
                </a:lnTo>
                <a:lnTo>
                  <a:pt x="1021486" y="242570"/>
                </a:lnTo>
                <a:lnTo>
                  <a:pt x="1009497" y="226060"/>
                </a:lnTo>
                <a:lnTo>
                  <a:pt x="996911" y="209550"/>
                </a:lnTo>
                <a:lnTo>
                  <a:pt x="995565" y="208000"/>
                </a:lnTo>
                <a:lnTo>
                  <a:pt x="995565" y="549910"/>
                </a:lnTo>
                <a:lnTo>
                  <a:pt x="995451" y="571500"/>
                </a:lnTo>
                <a:lnTo>
                  <a:pt x="990803" y="624840"/>
                </a:lnTo>
                <a:lnTo>
                  <a:pt x="980516" y="673100"/>
                </a:lnTo>
                <a:lnTo>
                  <a:pt x="964704" y="721360"/>
                </a:lnTo>
                <a:lnTo>
                  <a:pt x="943571" y="765810"/>
                </a:lnTo>
                <a:lnTo>
                  <a:pt x="939558" y="773430"/>
                </a:lnTo>
                <a:lnTo>
                  <a:pt x="931100" y="787400"/>
                </a:lnTo>
                <a:lnTo>
                  <a:pt x="926668" y="795020"/>
                </a:lnTo>
                <a:lnTo>
                  <a:pt x="917397" y="808990"/>
                </a:lnTo>
                <a:lnTo>
                  <a:pt x="912571" y="815340"/>
                </a:lnTo>
                <a:lnTo>
                  <a:pt x="902525" y="829310"/>
                </a:lnTo>
                <a:lnTo>
                  <a:pt x="897305" y="835660"/>
                </a:lnTo>
                <a:lnTo>
                  <a:pt x="886510" y="848360"/>
                </a:lnTo>
                <a:lnTo>
                  <a:pt x="880935" y="854710"/>
                </a:lnTo>
                <a:lnTo>
                  <a:pt x="869442" y="866140"/>
                </a:lnTo>
                <a:lnTo>
                  <a:pt x="863511" y="872490"/>
                </a:lnTo>
                <a:lnTo>
                  <a:pt x="851331" y="883920"/>
                </a:lnTo>
                <a:lnTo>
                  <a:pt x="845083" y="889000"/>
                </a:lnTo>
                <a:lnTo>
                  <a:pt x="832281" y="900430"/>
                </a:lnTo>
                <a:lnTo>
                  <a:pt x="825728" y="905510"/>
                </a:lnTo>
                <a:lnTo>
                  <a:pt x="812317" y="915670"/>
                </a:lnTo>
                <a:lnTo>
                  <a:pt x="805484" y="919480"/>
                </a:lnTo>
                <a:lnTo>
                  <a:pt x="791527" y="928370"/>
                </a:lnTo>
                <a:lnTo>
                  <a:pt x="784428" y="933450"/>
                </a:lnTo>
                <a:lnTo>
                  <a:pt x="769975" y="942340"/>
                </a:lnTo>
                <a:lnTo>
                  <a:pt x="747737" y="953770"/>
                </a:lnTo>
                <a:lnTo>
                  <a:pt x="740181" y="956310"/>
                </a:lnTo>
                <a:lnTo>
                  <a:pt x="724865" y="963930"/>
                </a:lnTo>
                <a:lnTo>
                  <a:pt x="717130" y="966470"/>
                </a:lnTo>
                <a:lnTo>
                  <a:pt x="701459" y="972820"/>
                </a:lnTo>
                <a:lnTo>
                  <a:pt x="693547" y="975360"/>
                </a:lnTo>
                <a:lnTo>
                  <a:pt x="677583" y="979170"/>
                </a:lnTo>
                <a:lnTo>
                  <a:pt x="669531" y="981710"/>
                </a:lnTo>
                <a:lnTo>
                  <a:pt x="653313" y="985520"/>
                </a:lnTo>
                <a:lnTo>
                  <a:pt x="645160" y="988060"/>
                </a:lnTo>
                <a:lnTo>
                  <a:pt x="620496" y="991870"/>
                </a:lnTo>
                <a:lnTo>
                  <a:pt x="603935" y="993140"/>
                </a:lnTo>
                <a:lnTo>
                  <a:pt x="595630" y="994410"/>
                </a:lnTo>
                <a:lnTo>
                  <a:pt x="578980" y="995680"/>
                </a:lnTo>
                <a:lnTo>
                  <a:pt x="528955" y="995680"/>
                </a:lnTo>
                <a:lnTo>
                  <a:pt x="520649" y="994410"/>
                </a:lnTo>
                <a:lnTo>
                  <a:pt x="504050" y="993140"/>
                </a:lnTo>
                <a:lnTo>
                  <a:pt x="479336" y="989330"/>
                </a:lnTo>
                <a:lnTo>
                  <a:pt x="471144" y="986790"/>
                </a:lnTo>
                <a:lnTo>
                  <a:pt x="454863" y="982980"/>
                </a:lnTo>
                <a:lnTo>
                  <a:pt x="446786" y="981710"/>
                </a:lnTo>
                <a:lnTo>
                  <a:pt x="399249" y="966470"/>
                </a:lnTo>
                <a:lnTo>
                  <a:pt x="383844" y="958850"/>
                </a:lnTo>
                <a:lnTo>
                  <a:pt x="376237" y="956310"/>
                </a:lnTo>
                <a:lnTo>
                  <a:pt x="361213" y="948690"/>
                </a:lnTo>
                <a:lnTo>
                  <a:pt x="339229" y="937260"/>
                </a:lnTo>
                <a:lnTo>
                  <a:pt x="332066" y="932180"/>
                </a:lnTo>
                <a:lnTo>
                  <a:pt x="317982" y="923290"/>
                </a:lnTo>
                <a:lnTo>
                  <a:pt x="277901" y="894080"/>
                </a:lnTo>
                <a:lnTo>
                  <a:pt x="271564" y="887730"/>
                </a:lnTo>
                <a:lnTo>
                  <a:pt x="259219" y="877570"/>
                </a:lnTo>
                <a:lnTo>
                  <a:pt x="253199" y="871220"/>
                </a:lnTo>
                <a:lnTo>
                  <a:pt x="241515" y="859790"/>
                </a:lnTo>
                <a:lnTo>
                  <a:pt x="235839" y="853440"/>
                </a:lnTo>
                <a:lnTo>
                  <a:pt x="224853" y="840740"/>
                </a:lnTo>
                <a:lnTo>
                  <a:pt x="219544" y="834390"/>
                </a:lnTo>
                <a:lnTo>
                  <a:pt x="209296" y="821690"/>
                </a:lnTo>
                <a:lnTo>
                  <a:pt x="204355" y="814070"/>
                </a:lnTo>
                <a:lnTo>
                  <a:pt x="194868" y="800100"/>
                </a:lnTo>
                <a:lnTo>
                  <a:pt x="190334" y="793750"/>
                </a:lnTo>
                <a:lnTo>
                  <a:pt x="181648" y="779780"/>
                </a:lnTo>
                <a:lnTo>
                  <a:pt x="177520" y="772160"/>
                </a:lnTo>
                <a:lnTo>
                  <a:pt x="169672" y="756920"/>
                </a:lnTo>
                <a:lnTo>
                  <a:pt x="165963" y="750570"/>
                </a:lnTo>
                <a:lnTo>
                  <a:pt x="146735" y="703580"/>
                </a:lnTo>
                <a:lnTo>
                  <a:pt x="139141" y="679450"/>
                </a:lnTo>
                <a:lnTo>
                  <a:pt x="134848" y="664210"/>
                </a:lnTo>
                <a:lnTo>
                  <a:pt x="125679" y="614680"/>
                </a:lnTo>
                <a:lnTo>
                  <a:pt x="122212" y="565150"/>
                </a:lnTo>
                <a:lnTo>
                  <a:pt x="122250" y="553720"/>
                </a:lnTo>
                <a:lnTo>
                  <a:pt x="124460" y="514350"/>
                </a:lnTo>
                <a:lnTo>
                  <a:pt x="132410" y="464820"/>
                </a:lnTo>
                <a:lnTo>
                  <a:pt x="145948" y="417830"/>
                </a:lnTo>
                <a:lnTo>
                  <a:pt x="148742" y="408940"/>
                </a:lnTo>
                <a:lnTo>
                  <a:pt x="164922" y="370840"/>
                </a:lnTo>
                <a:lnTo>
                  <a:pt x="176352" y="349250"/>
                </a:lnTo>
                <a:lnTo>
                  <a:pt x="180454" y="341630"/>
                </a:lnTo>
                <a:lnTo>
                  <a:pt x="189052" y="327660"/>
                </a:lnTo>
                <a:lnTo>
                  <a:pt x="193548" y="320040"/>
                </a:lnTo>
                <a:lnTo>
                  <a:pt x="202958" y="306070"/>
                </a:lnTo>
                <a:lnTo>
                  <a:pt x="207860" y="299720"/>
                </a:lnTo>
                <a:lnTo>
                  <a:pt x="218033" y="285750"/>
                </a:lnTo>
                <a:lnTo>
                  <a:pt x="223316" y="279400"/>
                </a:lnTo>
                <a:lnTo>
                  <a:pt x="234238" y="266700"/>
                </a:lnTo>
                <a:lnTo>
                  <a:pt x="239864" y="261620"/>
                </a:lnTo>
                <a:lnTo>
                  <a:pt x="251498" y="248920"/>
                </a:lnTo>
                <a:lnTo>
                  <a:pt x="257479" y="243840"/>
                </a:lnTo>
                <a:lnTo>
                  <a:pt x="269760" y="232410"/>
                </a:lnTo>
                <a:lnTo>
                  <a:pt x="276072" y="226060"/>
                </a:lnTo>
                <a:lnTo>
                  <a:pt x="288988" y="215900"/>
                </a:lnTo>
                <a:lnTo>
                  <a:pt x="295592" y="210820"/>
                </a:lnTo>
                <a:lnTo>
                  <a:pt x="309092" y="200660"/>
                </a:lnTo>
                <a:lnTo>
                  <a:pt x="315976" y="196850"/>
                </a:lnTo>
                <a:lnTo>
                  <a:pt x="330022" y="187960"/>
                </a:lnTo>
                <a:lnTo>
                  <a:pt x="381647" y="160020"/>
                </a:lnTo>
                <a:lnTo>
                  <a:pt x="404799" y="151130"/>
                </a:lnTo>
                <a:lnTo>
                  <a:pt x="420522" y="144780"/>
                </a:lnTo>
                <a:lnTo>
                  <a:pt x="428447" y="142240"/>
                </a:lnTo>
                <a:lnTo>
                  <a:pt x="444474" y="138430"/>
                </a:lnTo>
                <a:lnTo>
                  <a:pt x="452539" y="135890"/>
                </a:lnTo>
                <a:lnTo>
                  <a:pt x="468795" y="132080"/>
                </a:lnTo>
                <a:lnTo>
                  <a:pt x="476973" y="130810"/>
                </a:lnTo>
                <a:lnTo>
                  <a:pt x="493420" y="127000"/>
                </a:lnTo>
                <a:lnTo>
                  <a:pt x="501675" y="125730"/>
                </a:lnTo>
                <a:lnTo>
                  <a:pt x="518248" y="124460"/>
                </a:lnTo>
                <a:lnTo>
                  <a:pt x="526567" y="123190"/>
                </a:lnTo>
                <a:lnTo>
                  <a:pt x="581279" y="123190"/>
                </a:lnTo>
                <a:lnTo>
                  <a:pt x="602538" y="124460"/>
                </a:lnTo>
                <a:lnTo>
                  <a:pt x="644753" y="130810"/>
                </a:lnTo>
                <a:lnTo>
                  <a:pt x="686155" y="140970"/>
                </a:lnTo>
                <a:lnTo>
                  <a:pt x="726338" y="156210"/>
                </a:lnTo>
                <a:lnTo>
                  <a:pt x="764921" y="173990"/>
                </a:lnTo>
                <a:lnTo>
                  <a:pt x="801522" y="195580"/>
                </a:lnTo>
                <a:lnTo>
                  <a:pt x="835799" y="220980"/>
                </a:lnTo>
                <a:lnTo>
                  <a:pt x="867422" y="250190"/>
                </a:lnTo>
                <a:lnTo>
                  <a:pt x="873328" y="256540"/>
                </a:lnTo>
                <a:lnTo>
                  <a:pt x="879055" y="261620"/>
                </a:lnTo>
                <a:lnTo>
                  <a:pt x="890168" y="274320"/>
                </a:lnTo>
                <a:lnTo>
                  <a:pt x="895540" y="280670"/>
                </a:lnTo>
                <a:lnTo>
                  <a:pt x="905929" y="294640"/>
                </a:lnTo>
                <a:lnTo>
                  <a:pt x="910932" y="300990"/>
                </a:lnTo>
                <a:lnTo>
                  <a:pt x="920546" y="314960"/>
                </a:lnTo>
                <a:lnTo>
                  <a:pt x="925156" y="321310"/>
                </a:lnTo>
                <a:lnTo>
                  <a:pt x="933983" y="335280"/>
                </a:lnTo>
                <a:lnTo>
                  <a:pt x="938187" y="342900"/>
                </a:lnTo>
                <a:lnTo>
                  <a:pt x="946188" y="356870"/>
                </a:lnTo>
                <a:lnTo>
                  <a:pt x="949972" y="364490"/>
                </a:lnTo>
                <a:lnTo>
                  <a:pt x="966736" y="402590"/>
                </a:lnTo>
                <a:lnTo>
                  <a:pt x="981938" y="450850"/>
                </a:lnTo>
                <a:lnTo>
                  <a:pt x="991590" y="500380"/>
                </a:lnTo>
                <a:lnTo>
                  <a:pt x="995565" y="549910"/>
                </a:lnTo>
                <a:lnTo>
                  <a:pt x="995565" y="208000"/>
                </a:lnTo>
                <a:lnTo>
                  <a:pt x="983742" y="194310"/>
                </a:lnTo>
                <a:lnTo>
                  <a:pt x="970000" y="177800"/>
                </a:lnTo>
                <a:lnTo>
                  <a:pt x="955675" y="163830"/>
                </a:lnTo>
                <a:lnTo>
                  <a:pt x="949566" y="157480"/>
                </a:lnTo>
                <a:lnTo>
                  <a:pt x="943356" y="151130"/>
                </a:lnTo>
                <a:lnTo>
                  <a:pt x="937056" y="146050"/>
                </a:lnTo>
                <a:lnTo>
                  <a:pt x="930668" y="139700"/>
                </a:lnTo>
                <a:lnTo>
                  <a:pt x="924204" y="134620"/>
                </a:lnTo>
                <a:lnTo>
                  <a:pt x="917638" y="128270"/>
                </a:lnTo>
                <a:lnTo>
                  <a:pt x="910996" y="123190"/>
                </a:lnTo>
                <a:lnTo>
                  <a:pt x="876579" y="97790"/>
                </a:lnTo>
                <a:lnTo>
                  <a:pt x="855014" y="83820"/>
                </a:lnTo>
                <a:lnTo>
                  <a:pt x="847686" y="78740"/>
                </a:lnTo>
                <a:lnTo>
                  <a:pt x="832827" y="71120"/>
                </a:lnTo>
                <a:lnTo>
                  <a:pt x="825296" y="66040"/>
                </a:lnTo>
                <a:lnTo>
                  <a:pt x="786752" y="46990"/>
                </a:lnTo>
                <a:lnTo>
                  <a:pt x="778878" y="44450"/>
                </a:lnTo>
                <a:lnTo>
                  <a:pt x="770953" y="40640"/>
                </a:lnTo>
                <a:lnTo>
                  <a:pt x="762977" y="38100"/>
                </a:lnTo>
                <a:lnTo>
                  <a:pt x="754951" y="34290"/>
                </a:lnTo>
                <a:lnTo>
                  <a:pt x="689254" y="13970"/>
                </a:lnTo>
                <a:lnTo>
                  <a:pt x="672490" y="11430"/>
                </a:lnTo>
                <a:lnTo>
                  <a:pt x="664070" y="8890"/>
                </a:lnTo>
                <a:lnTo>
                  <a:pt x="621614" y="2540"/>
                </a:lnTo>
                <a:lnTo>
                  <a:pt x="613067" y="2540"/>
                </a:lnTo>
                <a:lnTo>
                  <a:pt x="595960" y="0"/>
                </a:lnTo>
                <a:lnTo>
                  <a:pt x="527291" y="0"/>
                </a:lnTo>
                <a:lnTo>
                  <a:pt x="518718" y="1270"/>
                </a:lnTo>
                <a:lnTo>
                  <a:pt x="510159" y="1270"/>
                </a:lnTo>
                <a:lnTo>
                  <a:pt x="493077" y="3810"/>
                </a:lnTo>
                <a:lnTo>
                  <a:pt x="484568" y="3810"/>
                </a:lnTo>
                <a:lnTo>
                  <a:pt x="467575" y="6350"/>
                </a:lnTo>
                <a:lnTo>
                  <a:pt x="459117" y="8890"/>
                </a:lnTo>
                <a:lnTo>
                  <a:pt x="442277" y="11430"/>
                </a:lnTo>
                <a:lnTo>
                  <a:pt x="433895" y="13970"/>
                </a:lnTo>
                <a:lnTo>
                  <a:pt x="425538" y="15240"/>
                </a:lnTo>
                <a:lnTo>
                  <a:pt x="360006" y="35560"/>
                </a:lnTo>
                <a:lnTo>
                  <a:pt x="344055" y="43180"/>
                </a:lnTo>
                <a:lnTo>
                  <a:pt x="336156" y="45720"/>
                </a:lnTo>
                <a:lnTo>
                  <a:pt x="297484" y="64770"/>
                </a:lnTo>
                <a:lnTo>
                  <a:pt x="282435" y="72390"/>
                </a:lnTo>
                <a:lnTo>
                  <a:pt x="275005" y="77470"/>
                </a:lnTo>
                <a:lnTo>
                  <a:pt x="267652" y="81280"/>
                </a:lnTo>
                <a:lnTo>
                  <a:pt x="260362" y="86360"/>
                </a:lnTo>
                <a:lnTo>
                  <a:pt x="253136" y="90170"/>
                </a:lnTo>
                <a:lnTo>
                  <a:pt x="238912" y="100330"/>
                </a:lnTo>
                <a:lnTo>
                  <a:pt x="224993" y="110490"/>
                </a:lnTo>
                <a:lnTo>
                  <a:pt x="211378" y="120650"/>
                </a:lnTo>
                <a:lnTo>
                  <a:pt x="204698" y="125730"/>
                </a:lnTo>
                <a:lnTo>
                  <a:pt x="198107" y="132080"/>
                </a:lnTo>
                <a:lnTo>
                  <a:pt x="191592" y="137160"/>
                </a:lnTo>
                <a:lnTo>
                  <a:pt x="185166" y="143510"/>
                </a:lnTo>
                <a:lnTo>
                  <a:pt x="178828" y="148590"/>
                </a:lnTo>
                <a:lnTo>
                  <a:pt x="172580" y="154940"/>
                </a:lnTo>
                <a:lnTo>
                  <a:pt x="166420" y="161290"/>
                </a:lnTo>
                <a:lnTo>
                  <a:pt x="160350" y="166370"/>
                </a:lnTo>
                <a:lnTo>
                  <a:pt x="154381" y="172720"/>
                </a:lnTo>
                <a:lnTo>
                  <a:pt x="125984" y="205740"/>
                </a:lnTo>
                <a:lnTo>
                  <a:pt x="120611" y="212090"/>
                </a:lnTo>
                <a:lnTo>
                  <a:pt x="115341" y="218440"/>
                </a:lnTo>
                <a:lnTo>
                  <a:pt x="110172" y="226060"/>
                </a:lnTo>
                <a:lnTo>
                  <a:pt x="105105" y="232410"/>
                </a:lnTo>
                <a:lnTo>
                  <a:pt x="100139" y="240030"/>
                </a:lnTo>
                <a:lnTo>
                  <a:pt x="95300" y="246380"/>
                </a:lnTo>
                <a:lnTo>
                  <a:pt x="90551" y="254000"/>
                </a:lnTo>
                <a:lnTo>
                  <a:pt x="68541" y="290830"/>
                </a:lnTo>
                <a:lnTo>
                  <a:pt x="49403" y="328930"/>
                </a:lnTo>
                <a:lnTo>
                  <a:pt x="39357" y="353060"/>
                </a:lnTo>
                <a:lnTo>
                  <a:pt x="36258" y="360680"/>
                </a:lnTo>
                <a:lnTo>
                  <a:pt x="33274" y="368300"/>
                </a:lnTo>
                <a:lnTo>
                  <a:pt x="30416" y="377190"/>
                </a:lnTo>
                <a:lnTo>
                  <a:pt x="27686" y="384810"/>
                </a:lnTo>
                <a:lnTo>
                  <a:pt x="25082" y="393700"/>
                </a:lnTo>
                <a:lnTo>
                  <a:pt x="22606" y="401320"/>
                </a:lnTo>
                <a:lnTo>
                  <a:pt x="20243" y="410210"/>
                </a:lnTo>
                <a:lnTo>
                  <a:pt x="18021" y="417830"/>
                </a:lnTo>
                <a:lnTo>
                  <a:pt x="15913" y="426720"/>
                </a:lnTo>
                <a:lnTo>
                  <a:pt x="13944" y="434340"/>
                </a:lnTo>
                <a:lnTo>
                  <a:pt x="12103" y="443230"/>
                </a:lnTo>
                <a:lnTo>
                  <a:pt x="10388" y="452120"/>
                </a:lnTo>
                <a:lnTo>
                  <a:pt x="8801" y="459740"/>
                </a:lnTo>
                <a:lnTo>
                  <a:pt x="7340" y="468630"/>
                </a:lnTo>
                <a:lnTo>
                  <a:pt x="6019" y="477520"/>
                </a:lnTo>
                <a:lnTo>
                  <a:pt x="4826" y="485140"/>
                </a:lnTo>
                <a:lnTo>
                  <a:pt x="812" y="528320"/>
                </a:lnTo>
                <a:lnTo>
                  <a:pt x="0" y="552450"/>
                </a:lnTo>
                <a:lnTo>
                  <a:pt x="127" y="572770"/>
                </a:lnTo>
                <a:lnTo>
                  <a:pt x="3568" y="622300"/>
                </a:lnTo>
                <a:lnTo>
                  <a:pt x="7073" y="647700"/>
                </a:lnTo>
                <a:lnTo>
                  <a:pt x="8496" y="656590"/>
                </a:lnTo>
                <a:lnTo>
                  <a:pt x="10058" y="665480"/>
                </a:lnTo>
                <a:lnTo>
                  <a:pt x="11747" y="673100"/>
                </a:lnTo>
                <a:lnTo>
                  <a:pt x="13563" y="681990"/>
                </a:lnTo>
                <a:lnTo>
                  <a:pt x="15506" y="689610"/>
                </a:lnTo>
                <a:lnTo>
                  <a:pt x="17589" y="698500"/>
                </a:lnTo>
                <a:lnTo>
                  <a:pt x="19786" y="706120"/>
                </a:lnTo>
                <a:lnTo>
                  <a:pt x="22123" y="715010"/>
                </a:lnTo>
                <a:lnTo>
                  <a:pt x="24574" y="722630"/>
                </a:lnTo>
                <a:lnTo>
                  <a:pt x="27152" y="731520"/>
                </a:lnTo>
                <a:lnTo>
                  <a:pt x="29857" y="739140"/>
                </a:lnTo>
                <a:lnTo>
                  <a:pt x="32689" y="748030"/>
                </a:lnTo>
                <a:lnTo>
                  <a:pt x="35648" y="755650"/>
                </a:lnTo>
                <a:lnTo>
                  <a:pt x="38735" y="763270"/>
                </a:lnTo>
                <a:lnTo>
                  <a:pt x="41935" y="772160"/>
                </a:lnTo>
                <a:lnTo>
                  <a:pt x="45250" y="779780"/>
                </a:lnTo>
                <a:lnTo>
                  <a:pt x="63677" y="817880"/>
                </a:lnTo>
                <a:lnTo>
                  <a:pt x="85013" y="855980"/>
                </a:lnTo>
                <a:lnTo>
                  <a:pt x="89623" y="862330"/>
                </a:lnTo>
                <a:lnTo>
                  <a:pt x="94335" y="869950"/>
                </a:lnTo>
                <a:lnTo>
                  <a:pt x="99161" y="877570"/>
                </a:lnTo>
                <a:lnTo>
                  <a:pt x="104101" y="883920"/>
                </a:lnTo>
                <a:lnTo>
                  <a:pt x="109143" y="891540"/>
                </a:lnTo>
                <a:lnTo>
                  <a:pt x="114287" y="897890"/>
                </a:lnTo>
                <a:lnTo>
                  <a:pt x="119545" y="904240"/>
                </a:lnTo>
                <a:lnTo>
                  <a:pt x="124904" y="911860"/>
                </a:lnTo>
                <a:lnTo>
                  <a:pt x="153200" y="943610"/>
                </a:lnTo>
                <a:lnTo>
                  <a:pt x="177558" y="967740"/>
                </a:lnTo>
                <a:lnTo>
                  <a:pt x="183883" y="974090"/>
                </a:lnTo>
                <a:lnTo>
                  <a:pt x="190296" y="979170"/>
                </a:lnTo>
                <a:lnTo>
                  <a:pt x="196786" y="985520"/>
                </a:lnTo>
                <a:lnTo>
                  <a:pt x="210032" y="995680"/>
                </a:lnTo>
                <a:lnTo>
                  <a:pt x="216789" y="1002030"/>
                </a:lnTo>
                <a:lnTo>
                  <a:pt x="230517" y="1012190"/>
                </a:lnTo>
                <a:lnTo>
                  <a:pt x="237502" y="1017270"/>
                </a:lnTo>
                <a:lnTo>
                  <a:pt x="244563" y="1021080"/>
                </a:lnTo>
                <a:lnTo>
                  <a:pt x="258902" y="1031240"/>
                </a:lnTo>
                <a:lnTo>
                  <a:pt x="266179" y="1035050"/>
                </a:lnTo>
                <a:lnTo>
                  <a:pt x="273532" y="1040130"/>
                </a:lnTo>
                <a:lnTo>
                  <a:pt x="280949" y="1043940"/>
                </a:lnTo>
                <a:lnTo>
                  <a:pt x="288429" y="1049020"/>
                </a:lnTo>
                <a:lnTo>
                  <a:pt x="318960" y="1064260"/>
                </a:lnTo>
                <a:lnTo>
                  <a:pt x="334581" y="1071880"/>
                </a:lnTo>
                <a:lnTo>
                  <a:pt x="342468" y="1074420"/>
                </a:lnTo>
                <a:lnTo>
                  <a:pt x="350418" y="1078230"/>
                </a:lnTo>
                <a:lnTo>
                  <a:pt x="358406" y="1080770"/>
                </a:lnTo>
                <a:lnTo>
                  <a:pt x="366445" y="1084580"/>
                </a:lnTo>
                <a:lnTo>
                  <a:pt x="423862" y="1102360"/>
                </a:lnTo>
                <a:lnTo>
                  <a:pt x="432219" y="1103630"/>
                </a:lnTo>
                <a:lnTo>
                  <a:pt x="440588" y="1106170"/>
                </a:lnTo>
                <a:lnTo>
                  <a:pt x="457428" y="1108710"/>
                </a:lnTo>
                <a:lnTo>
                  <a:pt x="465886" y="1111250"/>
                </a:lnTo>
                <a:lnTo>
                  <a:pt x="491375" y="1115060"/>
                </a:lnTo>
                <a:lnTo>
                  <a:pt x="499910" y="1115060"/>
                </a:lnTo>
                <a:lnTo>
                  <a:pt x="517004" y="1117600"/>
                </a:lnTo>
                <a:lnTo>
                  <a:pt x="534149" y="1117600"/>
                </a:lnTo>
                <a:lnTo>
                  <a:pt x="542734" y="1118870"/>
                </a:lnTo>
                <a:lnTo>
                  <a:pt x="580517" y="1118870"/>
                </a:lnTo>
                <a:lnTo>
                  <a:pt x="642035" y="1112520"/>
                </a:lnTo>
                <a:lnTo>
                  <a:pt x="682548" y="1104900"/>
                </a:lnTo>
                <a:lnTo>
                  <a:pt x="722401" y="1094740"/>
                </a:lnTo>
                <a:lnTo>
                  <a:pt x="799249" y="1065530"/>
                </a:lnTo>
                <a:lnTo>
                  <a:pt x="835837" y="1046480"/>
                </a:lnTo>
                <a:lnTo>
                  <a:pt x="870927" y="1024890"/>
                </a:lnTo>
                <a:lnTo>
                  <a:pt x="904328" y="1000760"/>
                </a:lnTo>
                <a:lnTo>
                  <a:pt x="909535" y="996619"/>
                </a:lnTo>
                <a:lnTo>
                  <a:pt x="1315681" y="1402499"/>
                </a:lnTo>
                <a:lnTo>
                  <a:pt x="1322298" y="1406969"/>
                </a:lnTo>
                <a:lnTo>
                  <a:pt x="1337322" y="1413256"/>
                </a:lnTo>
                <a:lnTo>
                  <a:pt x="1345158" y="1414843"/>
                </a:lnTo>
                <a:lnTo>
                  <a:pt x="1353299" y="1414868"/>
                </a:lnTo>
                <a:lnTo>
                  <a:pt x="1359357" y="1414843"/>
                </a:lnTo>
                <a:lnTo>
                  <a:pt x="1396796" y="1397012"/>
                </a:lnTo>
                <a:lnTo>
                  <a:pt x="1413649" y="1365453"/>
                </a:lnTo>
                <a:lnTo>
                  <a:pt x="1414843" y="1353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471410"/>
            <a:ext cx="6678894" cy="46196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77230" y="0"/>
            <a:ext cx="10982325" cy="283168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3510099" y="8927907"/>
            <a:ext cx="1697355" cy="1359535"/>
          </a:xfrm>
          <a:custGeom>
            <a:avLst/>
            <a:gdLst/>
            <a:ahLst/>
            <a:cxnLst/>
            <a:rect l="l" t="t" r="r" b="b"/>
            <a:pathLst>
              <a:path w="1697355" h="1359534">
                <a:moveTo>
                  <a:pt x="1667834" y="1359092"/>
                </a:moveTo>
                <a:lnTo>
                  <a:pt x="1667834" y="489274"/>
                </a:lnTo>
                <a:lnTo>
                  <a:pt x="1668043" y="539456"/>
                </a:lnTo>
                <a:lnTo>
                  <a:pt x="1669538" y="643656"/>
                </a:lnTo>
                <a:lnTo>
                  <a:pt x="1682076" y="1059763"/>
                </a:lnTo>
                <a:lnTo>
                  <a:pt x="1697176" y="1359092"/>
                </a:lnTo>
                <a:lnTo>
                  <a:pt x="1667834" y="1359092"/>
                </a:lnTo>
                <a:close/>
              </a:path>
              <a:path w="1697355" h="1359534">
                <a:moveTo>
                  <a:pt x="0" y="294775"/>
                </a:moveTo>
                <a:lnTo>
                  <a:pt x="859" y="243327"/>
                </a:lnTo>
                <a:lnTo>
                  <a:pt x="3003" y="194460"/>
                </a:lnTo>
                <a:lnTo>
                  <a:pt x="6570" y="148594"/>
                </a:lnTo>
                <a:lnTo>
                  <a:pt x="11695" y="106148"/>
                </a:lnTo>
                <a:lnTo>
                  <a:pt x="18527" y="67513"/>
                </a:lnTo>
                <a:lnTo>
                  <a:pt x="38896" y="23358"/>
                </a:lnTo>
                <a:lnTo>
                  <a:pt x="67068" y="15134"/>
                </a:lnTo>
                <a:lnTo>
                  <a:pt x="96907" y="24022"/>
                </a:lnTo>
                <a:lnTo>
                  <a:pt x="122290" y="31173"/>
                </a:lnTo>
                <a:lnTo>
                  <a:pt x="170709" y="32472"/>
                </a:lnTo>
                <a:lnTo>
                  <a:pt x="209719" y="33770"/>
                </a:lnTo>
                <a:lnTo>
                  <a:pt x="258198" y="31172"/>
                </a:lnTo>
                <a:lnTo>
                  <a:pt x="335022" y="20781"/>
                </a:lnTo>
                <a:lnTo>
                  <a:pt x="397272" y="12289"/>
                </a:lnTo>
                <a:lnTo>
                  <a:pt x="436057" y="9852"/>
                </a:lnTo>
                <a:lnTo>
                  <a:pt x="462915" y="10622"/>
                </a:lnTo>
                <a:lnTo>
                  <a:pt x="489383" y="11750"/>
                </a:lnTo>
                <a:lnTo>
                  <a:pt x="526998" y="10390"/>
                </a:lnTo>
                <a:lnTo>
                  <a:pt x="573905" y="8856"/>
                </a:lnTo>
                <a:lnTo>
                  <a:pt x="626396" y="9885"/>
                </a:lnTo>
                <a:lnTo>
                  <a:pt x="680858" y="12201"/>
                </a:lnTo>
                <a:lnTo>
                  <a:pt x="733676" y="14527"/>
                </a:lnTo>
                <a:lnTo>
                  <a:pt x="781236" y="15586"/>
                </a:lnTo>
                <a:lnTo>
                  <a:pt x="823717" y="18102"/>
                </a:lnTo>
                <a:lnTo>
                  <a:pt x="878233" y="24029"/>
                </a:lnTo>
                <a:lnTo>
                  <a:pt x="938730" y="30929"/>
                </a:lnTo>
                <a:lnTo>
                  <a:pt x="999154" y="36368"/>
                </a:lnTo>
                <a:lnTo>
                  <a:pt x="1023669" y="36013"/>
                </a:lnTo>
                <a:lnTo>
                  <a:pt x="1045448" y="32877"/>
                </a:lnTo>
                <a:lnTo>
                  <a:pt x="1081697" y="30188"/>
                </a:lnTo>
                <a:lnTo>
                  <a:pt x="1149623" y="31173"/>
                </a:lnTo>
                <a:lnTo>
                  <a:pt x="1211768" y="28145"/>
                </a:lnTo>
                <a:lnTo>
                  <a:pt x="1257002" y="17263"/>
                </a:lnTo>
                <a:lnTo>
                  <a:pt x="1298729" y="5629"/>
                </a:lnTo>
                <a:lnTo>
                  <a:pt x="1350355" y="345"/>
                </a:lnTo>
                <a:lnTo>
                  <a:pt x="1404423" y="980"/>
                </a:lnTo>
                <a:lnTo>
                  <a:pt x="1447235" y="1914"/>
                </a:lnTo>
                <a:lnTo>
                  <a:pt x="1490675" y="2495"/>
                </a:lnTo>
                <a:lnTo>
                  <a:pt x="1546627" y="2074"/>
                </a:lnTo>
                <a:lnTo>
                  <a:pt x="1626973" y="0"/>
                </a:lnTo>
                <a:lnTo>
                  <a:pt x="1637912" y="7077"/>
                </a:lnTo>
                <a:lnTo>
                  <a:pt x="1653608" y="59940"/>
                </a:lnTo>
                <a:lnTo>
                  <a:pt x="1658828" y="101659"/>
                </a:lnTo>
                <a:lnTo>
                  <a:pt x="1662602" y="150858"/>
                </a:lnTo>
                <a:lnTo>
                  <a:pt x="1665163" y="205504"/>
                </a:lnTo>
                <a:lnTo>
                  <a:pt x="1666740" y="263564"/>
                </a:lnTo>
                <a:lnTo>
                  <a:pt x="1667565" y="323005"/>
                </a:lnTo>
                <a:lnTo>
                  <a:pt x="1667881" y="437893"/>
                </a:lnTo>
                <a:lnTo>
                  <a:pt x="1667834" y="1359092"/>
                </a:lnTo>
                <a:lnTo>
                  <a:pt x="50556" y="1359092"/>
                </a:lnTo>
                <a:lnTo>
                  <a:pt x="50556" y="1203694"/>
                </a:lnTo>
                <a:lnTo>
                  <a:pt x="50362" y="1148680"/>
                </a:lnTo>
                <a:lnTo>
                  <a:pt x="48665" y="1091028"/>
                </a:lnTo>
                <a:lnTo>
                  <a:pt x="46602" y="1051195"/>
                </a:lnTo>
                <a:lnTo>
                  <a:pt x="10214" y="576057"/>
                </a:lnTo>
                <a:lnTo>
                  <a:pt x="3772" y="460414"/>
                </a:lnTo>
                <a:lnTo>
                  <a:pt x="1592" y="403738"/>
                </a:lnTo>
                <a:lnTo>
                  <a:pt x="289" y="348386"/>
                </a:lnTo>
                <a:lnTo>
                  <a:pt x="0" y="294775"/>
                </a:lnTo>
                <a:close/>
              </a:path>
              <a:path w="1697355" h="1359534">
                <a:moveTo>
                  <a:pt x="45460" y="1359092"/>
                </a:moveTo>
                <a:lnTo>
                  <a:pt x="47794" y="1307826"/>
                </a:lnTo>
                <a:lnTo>
                  <a:pt x="49587" y="1256575"/>
                </a:lnTo>
                <a:lnTo>
                  <a:pt x="50556" y="1203694"/>
                </a:lnTo>
                <a:lnTo>
                  <a:pt x="50556" y="1359092"/>
                </a:lnTo>
                <a:lnTo>
                  <a:pt x="45460" y="1359092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715536" y="4928538"/>
            <a:ext cx="5641340" cy="2211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8099"/>
              </a:lnSpc>
              <a:spcBef>
                <a:spcPts val="100"/>
              </a:spcBef>
            </a:pPr>
            <a:r>
              <a:rPr dirty="0" sz="1600" spc="-25">
                <a:latin typeface="Verdana"/>
                <a:cs typeface="Verdana"/>
              </a:rPr>
              <a:t>This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website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can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30">
                <a:latin typeface="Verdana"/>
                <a:cs typeface="Verdana"/>
              </a:rPr>
              <a:t>be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utilized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-70">
                <a:latin typeface="Verdana"/>
                <a:cs typeface="Verdana"/>
              </a:rPr>
              <a:t>primarily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by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researchers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-45">
                <a:latin typeface="Verdana"/>
                <a:cs typeface="Verdana"/>
              </a:rPr>
              <a:t>and </a:t>
            </a:r>
            <a:r>
              <a:rPr dirty="0" sz="1600" spc="-550">
                <a:latin typeface="Verdana"/>
                <a:cs typeface="Verdana"/>
              </a:rPr>
              <a:t> </a:t>
            </a:r>
            <a:r>
              <a:rPr dirty="0" sz="1600" spc="50">
                <a:latin typeface="Verdana"/>
                <a:cs typeface="Verdana"/>
              </a:rPr>
              <a:t>s</a:t>
            </a:r>
            <a:r>
              <a:rPr dirty="0" sz="1600" spc="120">
                <a:latin typeface="Verdana"/>
                <a:cs typeface="Verdana"/>
              </a:rPr>
              <a:t>c</a:t>
            </a:r>
            <a:r>
              <a:rPr dirty="0" sz="1600" spc="-85">
                <a:latin typeface="Verdana"/>
                <a:cs typeface="Verdana"/>
              </a:rPr>
              <a:t>i</a:t>
            </a:r>
            <a:r>
              <a:rPr dirty="0" sz="1600" spc="45">
                <a:latin typeface="Verdana"/>
                <a:cs typeface="Verdana"/>
              </a:rPr>
              <a:t>e</a:t>
            </a:r>
            <a:r>
              <a:rPr dirty="0" sz="1600" spc="-100">
                <a:latin typeface="Verdana"/>
                <a:cs typeface="Verdana"/>
              </a:rPr>
              <a:t>n</a:t>
            </a:r>
            <a:r>
              <a:rPr dirty="0" sz="1600" spc="-60">
                <a:latin typeface="Verdana"/>
                <a:cs typeface="Verdana"/>
              </a:rPr>
              <a:t>t</a:t>
            </a:r>
            <a:r>
              <a:rPr dirty="0" sz="1600" spc="-85">
                <a:latin typeface="Verdana"/>
                <a:cs typeface="Verdana"/>
              </a:rPr>
              <a:t>i</a:t>
            </a:r>
            <a:r>
              <a:rPr dirty="0" sz="1600" spc="50">
                <a:latin typeface="Verdana"/>
                <a:cs typeface="Verdana"/>
              </a:rPr>
              <a:t>s</a:t>
            </a:r>
            <a:r>
              <a:rPr dirty="0" sz="1600" spc="-60">
                <a:latin typeface="Verdana"/>
                <a:cs typeface="Verdana"/>
              </a:rPr>
              <a:t>t</a:t>
            </a:r>
            <a:r>
              <a:rPr dirty="0" sz="1600" spc="55">
                <a:latin typeface="Verdana"/>
                <a:cs typeface="Verdana"/>
              </a:rPr>
              <a:t>s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t</a:t>
            </a:r>
            <a:r>
              <a:rPr dirty="0" sz="1600" spc="50">
                <a:latin typeface="Verdana"/>
                <a:cs typeface="Verdana"/>
              </a:rPr>
              <a:t>o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45">
                <a:latin typeface="Verdana"/>
                <a:cs typeface="Verdana"/>
              </a:rPr>
              <a:t>a</a:t>
            </a:r>
            <a:r>
              <a:rPr dirty="0" sz="1600" spc="-100">
                <a:latin typeface="Verdana"/>
                <a:cs typeface="Verdana"/>
              </a:rPr>
              <a:t>n</a:t>
            </a:r>
            <a:r>
              <a:rPr dirty="0" sz="1600" spc="-45">
                <a:latin typeface="Verdana"/>
                <a:cs typeface="Verdana"/>
              </a:rPr>
              <a:t>a</a:t>
            </a:r>
            <a:r>
              <a:rPr dirty="0" sz="1600" spc="-5">
                <a:latin typeface="Verdana"/>
                <a:cs typeface="Verdana"/>
              </a:rPr>
              <a:t>l</a:t>
            </a:r>
            <a:r>
              <a:rPr dirty="0" sz="1600" spc="-75">
                <a:latin typeface="Verdana"/>
                <a:cs typeface="Verdana"/>
              </a:rPr>
              <a:t>y</a:t>
            </a:r>
            <a:r>
              <a:rPr dirty="0" sz="1600" spc="5">
                <a:latin typeface="Verdana"/>
                <a:cs typeface="Verdana"/>
              </a:rPr>
              <a:t>z</a:t>
            </a:r>
            <a:r>
              <a:rPr dirty="0" sz="1600" spc="50">
                <a:latin typeface="Verdana"/>
                <a:cs typeface="Verdana"/>
              </a:rPr>
              <a:t>e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p</a:t>
            </a:r>
            <a:r>
              <a:rPr dirty="0" sz="1600" spc="-45">
                <a:latin typeface="Verdana"/>
                <a:cs typeface="Verdana"/>
              </a:rPr>
              <a:t>a</a:t>
            </a:r>
            <a:r>
              <a:rPr dirty="0" sz="1600" spc="-60">
                <a:latin typeface="Verdana"/>
                <a:cs typeface="Verdana"/>
              </a:rPr>
              <a:t>tt</a:t>
            </a:r>
            <a:r>
              <a:rPr dirty="0" sz="1600" spc="45">
                <a:latin typeface="Verdana"/>
                <a:cs typeface="Verdana"/>
              </a:rPr>
              <a:t>e</a:t>
            </a:r>
            <a:r>
              <a:rPr dirty="0" sz="1600" spc="-110">
                <a:latin typeface="Verdana"/>
                <a:cs typeface="Verdana"/>
              </a:rPr>
              <a:t>r</a:t>
            </a:r>
            <a:r>
              <a:rPr dirty="0" sz="1600" spc="-100">
                <a:latin typeface="Verdana"/>
                <a:cs typeface="Verdana"/>
              </a:rPr>
              <a:t>n</a:t>
            </a:r>
            <a:r>
              <a:rPr dirty="0" sz="1600" spc="55">
                <a:latin typeface="Verdana"/>
                <a:cs typeface="Verdana"/>
              </a:rPr>
              <a:t>s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w</a:t>
            </a:r>
            <a:r>
              <a:rPr dirty="0" sz="1600" spc="-85">
                <a:latin typeface="Verdana"/>
                <a:cs typeface="Verdana"/>
              </a:rPr>
              <a:t>i</a:t>
            </a:r>
            <a:r>
              <a:rPr dirty="0" sz="1600" spc="-60">
                <a:latin typeface="Verdana"/>
                <a:cs typeface="Verdana"/>
              </a:rPr>
              <a:t>t</a:t>
            </a:r>
            <a:r>
              <a:rPr dirty="0" sz="1600" spc="-95">
                <a:latin typeface="Verdana"/>
                <a:cs typeface="Verdana"/>
              </a:rPr>
              <a:t>h</a:t>
            </a:r>
            <a:r>
              <a:rPr dirty="0" sz="1600" spc="-85">
                <a:latin typeface="Verdana"/>
                <a:cs typeface="Verdana"/>
              </a:rPr>
              <a:t>i</a:t>
            </a:r>
            <a:r>
              <a:rPr dirty="0" sz="1600" spc="-95">
                <a:latin typeface="Verdana"/>
                <a:cs typeface="Verdana"/>
              </a:rPr>
              <a:t>n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l</a:t>
            </a:r>
            <a:r>
              <a:rPr dirty="0" sz="1600" spc="-45">
                <a:latin typeface="Verdana"/>
                <a:cs typeface="Verdana"/>
              </a:rPr>
              <a:t>a</a:t>
            </a:r>
            <a:r>
              <a:rPr dirty="0" sz="1600" spc="-110">
                <a:latin typeface="Verdana"/>
                <a:cs typeface="Verdana"/>
              </a:rPr>
              <a:t>r</a:t>
            </a:r>
            <a:r>
              <a:rPr dirty="0" sz="1600" spc="10">
                <a:latin typeface="Verdana"/>
                <a:cs typeface="Verdana"/>
              </a:rPr>
              <a:t>g</a:t>
            </a:r>
            <a:r>
              <a:rPr dirty="0" sz="1600" spc="50">
                <a:latin typeface="Verdana"/>
                <a:cs typeface="Verdana"/>
              </a:rPr>
              <a:t>e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45">
                <a:latin typeface="Verdana"/>
                <a:cs typeface="Verdana"/>
              </a:rPr>
              <a:t>a</a:t>
            </a:r>
            <a:r>
              <a:rPr dirty="0" sz="1600" spc="-125">
                <a:latin typeface="Verdana"/>
                <a:cs typeface="Verdana"/>
              </a:rPr>
              <a:t>m</a:t>
            </a:r>
            <a:r>
              <a:rPr dirty="0" sz="1600" spc="45">
                <a:latin typeface="Verdana"/>
                <a:cs typeface="Verdana"/>
              </a:rPr>
              <a:t>o</a:t>
            </a:r>
            <a:r>
              <a:rPr dirty="0" sz="1600" spc="-95">
                <a:latin typeface="Verdana"/>
                <a:cs typeface="Verdana"/>
              </a:rPr>
              <a:t>u</a:t>
            </a:r>
            <a:r>
              <a:rPr dirty="0" sz="1600" spc="-100">
                <a:latin typeface="Verdana"/>
                <a:cs typeface="Verdana"/>
              </a:rPr>
              <a:t>n</a:t>
            </a:r>
            <a:r>
              <a:rPr dirty="0" sz="1600" spc="-60">
                <a:latin typeface="Verdana"/>
                <a:cs typeface="Verdana"/>
              </a:rPr>
              <a:t>t</a:t>
            </a:r>
            <a:r>
              <a:rPr dirty="0" sz="1600" spc="55">
                <a:latin typeface="Verdana"/>
                <a:cs typeface="Verdana"/>
              </a:rPr>
              <a:t>s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o</a:t>
            </a:r>
            <a:r>
              <a:rPr dirty="0" sz="1600">
                <a:latin typeface="Verdana"/>
                <a:cs typeface="Verdana"/>
              </a:rPr>
              <a:t>f  </a:t>
            </a:r>
            <a:r>
              <a:rPr dirty="0" sz="1600" spc="-10">
                <a:latin typeface="Verdana"/>
                <a:cs typeface="Verdana"/>
              </a:rPr>
              <a:t>medical </a:t>
            </a:r>
            <a:r>
              <a:rPr dirty="0" sz="1600" spc="-60">
                <a:latin typeface="Verdana"/>
                <a:cs typeface="Verdana"/>
              </a:rPr>
              <a:t>data, </a:t>
            </a:r>
            <a:r>
              <a:rPr dirty="0" sz="1600" spc="-30">
                <a:latin typeface="Verdana"/>
                <a:cs typeface="Verdana"/>
              </a:rPr>
              <a:t>by </a:t>
            </a:r>
            <a:r>
              <a:rPr dirty="0" sz="1600" spc="-70">
                <a:latin typeface="Verdana"/>
                <a:cs typeface="Verdana"/>
              </a:rPr>
              <a:t>training </a:t>
            </a:r>
            <a:r>
              <a:rPr dirty="0" sz="1600" spc="-25">
                <a:latin typeface="Verdana"/>
                <a:cs typeface="Verdana"/>
              </a:rPr>
              <a:t>on </a:t>
            </a:r>
            <a:r>
              <a:rPr dirty="0" sz="1600" spc="-10">
                <a:latin typeface="Verdana"/>
                <a:cs typeface="Verdana"/>
              </a:rPr>
              <a:t>medical </a:t>
            </a:r>
            <a:r>
              <a:rPr dirty="0" sz="1600" spc="-20">
                <a:latin typeface="Verdana"/>
                <a:cs typeface="Verdana"/>
              </a:rPr>
              <a:t>reports </a:t>
            </a:r>
            <a:r>
              <a:rPr dirty="0" sz="1600" spc="-45">
                <a:latin typeface="Verdana"/>
                <a:cs typeface="Verdana"/>
              </a:rPr>
              <a:t>and </a:t>
            </a:r>
            <a:r>
              <a:rPr dirty="0" sz="1600" spc="-70">
                <a:latin typeface="Verdana"/>
                <a:cs typeface="Verdana"/>
              </a:rPr>
              <a:t>making </a:t>
            </a:r>
            <a:r>
              <a:rPr dirty="0" sz="1600" spc="-55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predictions </a:t>
            </a:r>
            <a:r>
              <a:rPr dirty="0" sz="1600" spc="-55">
                <a:latin typeface="Verdana"/>
                <a:cs typeface="Verdana"/>
              </a:rPr>
              <a:t>through </a:t>
            </a:r>
            <a:r>
              <a:rPr dirty="0" sz="1600" spc="-50">
                <a:latin typeface="Verdana"/>
                <a:cs typeface="Verdana"/>
              </a:rPr>
              <a:t>our </a:t>
            </a:r>
            <a:r>
              <a:rPr dirty="0" sz="1600" spc="-25">
                <a:latin typeface="Verdana"/>
                <a:cs typeface="Verdana"/>
              </a:rPr>
              <a:t>website. This </a:t>
            </a:r>
            <a:r>
              <a:rPr dirty="0" sz="1600" spc="5">
                <a:latin typeface="Verdana"/>
                <a:cs typeface="Verdana"/>
              </a:rPr>
              <a:t>tool </a:t>
            </a:r>
            <a:r>
              <a:rPr dirty="0" sz="1600" spc="-5">
                <a:latin typeface="Verdana"/>
                <a:cs typeface="Verdana"/>
              </a:rPr>
              <a:t>can </a:t>
            </a:r>
            <a:r>
              <a:rPr dirty="0" sz="1600" spc="-40">
                <a:latin typeface="Verdana"/>
                <a:cs typeface="Verdana"/>
              </a:rPr>
              <a:t>aid </a:t>
            </a:r>
            <a:r>
              <a:rPr dirty="0" sz="1600" spc="-90">
                <a:latin typeface="Verdana"/>
                <a:cs typeface="Verdana"/>
              </a:rPr>
              <a:t>in </a:t>
            </a:r>
            <a:r>
              <a:rPr dirty="0" sz="1600" spc="-8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discovering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new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medical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breakthroughs,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which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will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prove </a:t>
            </a:r>
            <a:r>
              <a:rPr dirty="0" sz="1600" spc="-5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 </a:t>
            </a:r>
            <a:r>
              <a:rPr dirty="0" sz="1600" spc="30">
                <a:latin typeface="Verdana"/>
                <a:cs typeface="Verdana"/>
              </a:rPr>
              <a:t>be </a:t>
            </a:r>
            <a:r>
              <a:rPr dirty="0" sz="1600" spc="-40">
                <a:latin typeface="Verdana"/>
                <a:cs typeface="Verdana"/>
              </a:rPr>
              <a:t>a </a:t>
            </a:r>
            <a:r>
              <a:rPr dirty="0" sz="1600" spc="-35">
                <a:latin typeface="Verdana"/>
                <a:cs typeface="Verdana"/>
              </a:rPr>
              <a:t>valuable </a:t>
            </a:r>
            <a:r>
              <a:rPr dirty="0" sz="1600" spc="10">
                <a:latin typeface="Verdana"/>
                <a:cs typeface="Verdana"/>
              </a:rPr>
              <a:t>asset </a:t>
            </a:r>
            <a:r>
              <a:rPr dirty="0" sz="1600" spc="-20">
                <a:latin typeface="Verdana"/>
                <a:cs typeface="Verdana"/>
              </a:rPr>
              <a:t>for </a:t>
            </a:r>
            <a:r>
              <a:rPr dirty="0" sz="1600" spc="-60">
                <a:latin typeface="Verdana"/>
                <a:cs typeface="Verdana"/>
              </a:rPr>
              <a:t>improving </a:t>
            </a:r>
            <a:r>
              <a:rPr dirty="0" sz="1600" spc="-55">
                <a:latin typeface="Verdana"/>
                <a:cs typeface="Verdana"/>
              </a:rPr>
              <a:t>future </a:t>
            </a:r>
            <a:r>
              <a:rPr dirty="0" sz="1600" spc="-45">
                <a:latin typeface="Verdana"/>
                <a:cs typeface="Verdana"/>
              </a:rPr>
              <a:t>health 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prospects.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7274" y="4921901"/>
            <a:ext cx="3957954" cy="2059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0800"/>
              </a:lnSpc>
              <a:spcBef>
                <a:spcPts val="90"/>
              </a:spcBef>
            </a:pPr>
            <a:r>
              <a:rPr dirty="0" sz="1700" spc="105">
                <a:latin typeface="Verdana"/>
                <a:cs typeface="Verdana"/>
              </a:rPr>
              <a:t>C</a:t>
            </a:r>
            <a:r>
              <a:rPr dirty="0" sz="1700" spc="-105">
                <a:latin typeface="Verdana"/>
                <a:cs typeface="Verdana"/>
              </a:rPr>
              <a:t>r</a:t>
            </a:r>
            <a:r>
              <a:rPr dirty="0" sz="1700" spc="70">
                <a:latin typeface="Verdana"/>
                <a:cs typeface="Verdana"/>
              </a:rPr>
              <a:t>o</a:t>
            </a:r>
            <a:r>
              <a:rPr dirty="0" sz="1700" spc="75">
                <a:latin typeface="Verdana"/>
                <a:cs typeface="Verdana"/>
              </a:rPr>
              <a:t>s</a:t>
            </a:r>
            <a:r>
              <a:rPr dirty="0" sz="1700" spc="80">
                <a:latin typeface="Verdana"/>
                <a:cs typeface="Verdana"/>
              </a:rPr>
              <a:t>s</a:t>
            </a:r>
            <a:r>
              <a:rPr dirty="0" sz="1700" spc="-114">
                <a:latin typeface="Verdana"/>
                <a:cs typeface="Verdana"/>
              </a:rPr>
              <a:t> </a:t>
            </a:r>
            <a:r>
              <a:rPr dirty="0" sz="1700" spc="-114">
                <a:latin typeface="Verdana"/>
                <a:cs typeface="Verdana"/>
              </a:rPr>
              <a:t>v</a:t>
            </a:r>
            <a:r>
              <a:rPr dirty="0" sz="1700" spc="70">
                <a:latin typeface="Verdana"/>
                <a:cs typeface="Verdana"/>
              </a:rPr>
              <a:t>e</a:t>
            </a:r>
            <a:r>
              <a:rPr dirty="0" sz="1700" spc="-105">
                <a:latin typeface="Verdana"/>
                <a:cs typeface="Verdana"/>
              </a:rPr>
              <a:t>r</a:t>
            </a:r>
            <a:r>
              <a:rPr dirty="0" sz="1700" spc="-80">
                <a:latin typeface="Verdana"/>
                <a:cs typeface="Verdana"/>
              </a:rPr>
              <a:t>i</a:t>
            </a:r>
            <a:r>
              <a:rPr dirty="0" sz="1700" spc="10">
                <a:latin typeface="Verdana"/>
                <a:cs typeface="Verdana"/>
              </a:rPr>
              <a:t>f</a:t>
            </a:r>
            <a:r>
              <a:rPr dirty="0" sz="1700" spc="-60">
                <a:latin typeface="Verdana"/>
                <a:cs typeface="Verdana"/>
              </a:rPr>
              <a:t>y</a:t>
            </a:r>
            <a:r>
              <a:rPr dirty="0" sz="1700" spc="-80">
                <a:latin typeface="Verdana"/>
                <a:cs typeface="Verdana"/>
              </a:rPr>
              <a:t>i</a:t>
            </a:r>
            <a:r>
              <a:rPr dirty="0" sz="1700" spc="-85">
                <a:latin typeface="Verdana"/>
                <a:cs typeface="Verdana"/>
              </a:rPr>
              <a:t>n</a:t>
            </a:r>
            <a:r>
              <a:rPr dirty="0" sz="1700" spc="40">
                <a:latin typeface="Verdana"/>
                <a:cs typeface="Verdana"/>
              </a:rPr>
              <a:t>g</a:t>
            </a:r>
            <a:r>
              <a:rPr dirty="0" sz="1700" spc="-114">
                <a:latin typeface="Verdana"/>
                <a:cs typeface="Verdana"/>
              </a:rPr>
              <a:t> </a:t>
            </a:r>
            <a:r>
              <a:rPr dirty="0" sz="1700" spc="35">
                <a:latin typeface="Verdana"/>
                <a:cs typeface="Verdana"/>
              </a:rPr>
              <a:t>p</a:t>
            </a:r>
            <a:r>
              <a:rPr dirty="0" sz="1700" spc="-105">
                <a:latin typeface="Verdana"/>
                <a:cs typeface="Verdana"/>
              </a:rPr>
              <a:t>r</a:t>
            </a:r>
            <a:r>
              <a:rPr dirty="0" sz="1700" spc="70">
                <a:latin typeface="Verdana"/>
                <a:cs typeface="Verdana"/>
              </a:rPr>
              <a:t>e</a:t>
            </a:r>
            <a:r>
              <a:rPr dirty="0" sz="1700" spc="35">
                <a:latin typeface="Verdana"/>
                <a:cs typeface="Verdana"/>
              </a:rPr>
              <a:t>d</a:t>
            </a:r>
            <a:r>
              <a:rPr dirty="0" sz="1700" spc="-80">
                <a:latin typeface="Verdana"/>
                <a:cs typeface="Verdana"/>
              </a:rPr>
              <a:t>i</a:t>
            </a:r>
            <a:r>
              <a:rPr dirty="0" sz="1700" spc="150">
                <a:latin typeface="Verdana"/>
                <a:cs typeface="Verdana"/>
              </a:rPr>
              <a:t>c</a:t>
            </a:r>
            <a:r>
              <a:rPr dirty="0" sz="1700" spc="-50">
                <a:latin typeface="Verdana"/>
                <a:cs typeface="Verdana"/>
              </a:rPr>
              <a:t>t</a:t>
            </a:r>
            <a:r>
              <a:rPr dirty="0" sz="1700" spc="-80">
                <a:latin typeface="Verdana"/>
                <a:cs typeface="Verdana"/>
              </a:rPr>
              <a:t>i</a:t>
            </a:r>
            <a:r>
              <a:rPr dirty="0" sz="1700" spc="70">
                <a:latin typeface="Verdana"/>
                <a:cs typeface="Verdana"/>
              </a:rPr>
              <a:t>o</a:t>
            </a:r>
            <a:r>
              <a:rPr dirty="0" sz="1700" spc="-85">
                <a:latin typeface="Verdana"/>
                <a:cs typeface="Verdana"/>
              </a:rPr>
              <a:t>n</a:t>
            </a:r>
            <a:r>
              <a:rPr dirty="0" sz="1700" spc="80">
                <a:latin typeface="Verdana"/>
                <a:cs typeface="Verdana"/>
              </a:rPr>
              <a:t>s</a:t>
            </a:r>
            <a:r>
              <a:rPr dirty="0" sz="1700" spc="-114">
                <a:latin typeface="Verdana"/>
                <a:cs typeface="Verdana"/>
              </a:rPr>
              <a:t> </a:t>
            </a:r>
            <a:r>
              <a:rPr dirty="0" sz="1700" spc="70">
                <a:latin typeface="Verdana"/>
                <a:cs typeface="Verdana"/>
              </a:rPr>
              <a:t>o</a:t>
            </a:r>
            <a:r>
              <a:rPr dirty="0" sz="1700" spc="15">
                <a:latin typeface="Verdana"/>
                <a:cs typeface="Verdana"/>
              </a:rPr>
              <a:t>f</a:t>
            </a:r>
            <a:r>
              <a:rPr dirty="0" sz="1700" spc="-114">
                <a:latin typeface="Verdana"/>
                <a:cs typeface="Verdana"/>
              </a:rPr>
              <a:t> </a:t>
            </a:r>
            <a:r>
              <a:rPr dirty="0" sz="1700" spc="-20">
                <a:latin typeface="Verdana"/>
                <a:cs typeface="Verdana"/>
              </a:rPr>
              <a:t>a  </a:t>
            </a:r>
            <a:r>
              <a:rPr dirty="0" sz="1700" spc="35">
                <a:latin typeface="Verdana"/>
                <a:cs typeface="Verdana"/>
              </a:rPr>
              <a:t>p</a:t>
            </a:r>
            <a:r>
              <a:rPr dirty="0" sz="1700" spc="-30">
                <a:latin typeface="Verdana"/>
                <a:cs typeface="Verdana"/>
              </a:rPr>
              <a:t>a</a:t>
            </a:r>
            <a:r>
              <a:rPr dirty="0" sz="1700" spc="-50">
                <a:latin typeface="Verdana"/>
                <a:cs typeface="Verdana"/>
              </a:rPr>
              <a:t>t</a:t>
            </a:r>
            <a:r>
              <a:rPr dirty="0" sz="1700" spc="-80">
                <a:latin typeface="Verdana"/>
                <a:cs typeface="Verdana"/>
              </a:rPr>
              <a:t>i</a:t>
            </a:r>
            <a:r>
              <a:rPr dirty="0" sz="1700" spc="70">
                <a:latin typeface="Verdana"/>
                <a:cs typeface="Verdana"/>
              </a:rPr>
              <a:t>e</a:t>
            </a:r>
            <a:r>
              <a:rPr dirty="0" sz="1700" spc="-85">
                <a:latin typeface="Verdana"/>
                <a:cs typeface="Verdana"/>
              </a:rPr>
              <a:t>n</a:t>
            </a:r>
            <a:r>
              <a:rPr dirty="0" sz="1700" spc="-50">
                <a:latin typeface="Verdana"/>
                <a:cs typeface="Verdana"/>
              </a:rPr>
              <a:t>t</a:t>
            </a:r>
            <a:r>
              <a:rPr dirty="0" sz="1700" spc="-150">
                <a:latin typeface="Verdana"/>
                <a:cs typeface="Verdana"/>
              </a:rPr>
              <a:t>'</a:t>
            </a:r>
            <a:r>
              <a:rPr dirty="0" sz="1700" spc="80">
                <a:latin typeface="Verdana"/>
                <a:cs typeface="Verdana"/>
              </a:rPr>
              <a:t>s</a:t>
            </a:r>
            <a:r>
              <a:rPr dirty="0" sz="1700" spc="-114">
                <a:latin typeface="Verdana"/>
                <a:cs typeface="Verdana"/>
              </a:rPr>
              <a:t> </a:t>
            </a:r>
            <a:r>
              <a:rPr dirty="0" sz="1700" spc="-100">
                <a:latin typeface="Verdana"/>
                <a:cs typeface="Verdana"/>
              </a:rPr>
              <a:t>m</a:t>
            </a:r>
            <a:r>
              <a:rPr dirty="0" sz="1700" spc="70">
                <a:latin typeface="Verdana"/>
                <a:cs typeface="Verdana"/>
              </a:rPr>
              <a:t>e</a:t>
            </a:r>
            <a:r>
              <a:rPr dirty="0" sz="1700" spc="35">
                <a:latin typeface="Verdana"/>
                <a:cs typeface="Verdana"/>
              </a:rPr>
              <a:t>d</a:t>
            </a:r>
            <a:r>
              <a:rPr dirty="0" sz="1700" spc="-80">
                <a:latin typeface="Verdana"/>
                <a:cs typeface="Verdana"/>
              </a:rPr>
              <a:t>i</a:t>
            </a:r>
            <a:r>
              <a:rPr dirty="0" sz="1700" spc="150">
                <a:latin typeface="Verdana"/>
                <a:cs typeface="Verdana"/>
              </a:rPr>
              <a:t>c</a:t>
            </a:r>
            <a:r>
              <a:rPr dirty="0" sz="1700" spc="-30">
                <a:latin typeface="Verdana"/>
                <a:cs typeface="Verdana"/>
              </a:rPr>
              <a:t>a</a:t>
            </a:r>
            <a:r>
              <a:rPr dirty="0" sz="1700" spc="10">
                <a:latin typeface="Verdana"/>
                <a:cs typeface="Verdana"/>
              </a:rPr>
              <a:t>l</a:t>
            </a:r>
            <a:r>
              <a:rPr dirty="0" sz="1700" spc="-114">
                <a:latin typeface="Verdana"/>
                <a:cs typeface="Verdana"/>
              </a:rPr>
              <a:t> </a:t>
            </a:r>
            <a:r>
              <a:rPr dirty="0" sz="1700" spc="150">
                <a:latin typeface="Verdana"/>
                <a:cs typeface="Verdana"/>
              </a:rPr>
              <a:t>c</a:t>
            </a:r>
            <a:r>
              <a:rPr dirty="0" sz="1700" spc="70">
                <a:latin typeface="Verdana"/>
                <a:cs typeface="Verdana"/>
              </a:rPr>
              <a:t>o</a:t>
            </a:r>
            <a:r>
              <a:rPr dirty="0" sz="1700" spc="-85">
                <a:latin typeface="Verdana"/>
                <a:cs typeface="Verdana"/>
              </a:rPr>
              <a:t>n</a:t>
            </a:r>
            <a:r>
              <a:rPr dirty="0" sz="1700" spc="35">
                <a:latin typeface="Verdana"/>
                <a:cs typeface="Verdana"/>
              </a:rPr>
              <a:t>d</a:t>
            </a:r>
            <a:r>
              <a:rPr dirty="0" sz="1700" spc="-80">
                <a:latin typeface="Verdana"/>
                <a:cs typeface="Verdana"/>
              </a:rPr>
              <a:t>i</a:t>
            </a:r>
            <a:r>
              <a:rPr dirty="0" sz="1700" spc="-50">
                <a:latin typeface="Verdana"/>
                <a:cs typeface="Verdana"/>
              </a:rPr>
              <a:t>t</a:t>
            </a:r>
            <a:r>
              <a:rPr dirty="0" sz="1700" spc="-80">
                <a:latin typeface="Verdana"/>
                <a:cs typeface="Verdana"/>
              </a:rPr>
              <a:t>i</a:t>
            </a:r>
            <a:r>
              <a:rPr dirty="0" sz="1700" spc="70">
                <a:latin typeface="Verdana"/>
                <a:cs typeface="Verdana"/>
              </a:rPr>
              <a:t>o</a:t>
            </a:r>
            <a:r>
              <a:rPr dirty="0" sz="1700" spc="-80">
                <a:latin typeface="Verdana"/>
                <a:cs typeface="Verdana"/>
              </a:rPr>
              <a:t>n</a:t>
            </a:r>
            <a:r>
              <a:rPr dirty="0" sz="1700" spc="-114">
                <a:latin typeface="Verdana"/>
                <a:cs typeface="Verdana"/>
              </a:rPr>
              <a:t> </a:t>
            </a:r>
            <a:r>
              <a:rPr dirty="0" sz="1700" spc="-80">
                <a:latin typeface="Verdana"/>
                <a:cs typeface="Verdana"/>
              </a:rPr>
              <a:t>u</a:t>
            </a:r>
            <a:r>
              <a:rPr dirty="0" sz="1700" spc="75">
                <a:latin typeface="Verdana"/>
                <a:cs typeface="Verdana"/>
              </a:rPr>
              <a:t>s</a:t>
            </a:r>
            <a:r>
              <a:rPr dirty="0" sz="1700" spc="-80">
                <a:latin typeface="Verdana"/>
                <a:cs typeface="Verdana"/>
              </a:rPr>
              <a:t>i</a:t>
            </a:r>
            <a:r>
              <a:rPr dirty="0" sz="1700" spc="-85">
                <a:latin typeface="Verdana"/>
                <a:cs typeface="Verdana"/>
              </a:rPr>
              <a:t>n</a:t>
            </a:r>
            <a:r>
              <a:rPr dirty="0" sz="1700" spc="40">
                <a:latin typeface="Verdana"/>
                <a:cs typeface="Verdana"/>
              </a:rPr>
              <a:t>g</a:t>
            </a:r>
            <a:r>
              <a:rPr dirty="0" sz="1700" spc="-114">
                <a:latin typeface="Verdana"/>
                <a:cs typeface="Verdana"/>
              </a:rPr>
              <a:t> </a:t>
            </a:r>
            <a:r>
              <a:rPr dirty="0" sz="1700" spc="-50">
                <a:latin typeface="Verdana"/>
                <a:cs typeface="Verdana"/>
              </a:rPr>
              <a:t>t</a:t>
            </a:r>
            <a:r>
              <a:rPr dirty="0" sz="1700" spc="-80">
                <a:latin typeface="Verdana"/>
                <a:cs typeface="Verdana"/>
              </a:rPr>
              <a:t>h</a:t>
            </a:r>
            <a:r>
              <a:rPr dirty="0" sz="1700" spc="-80">
                <a:latin typeface="Verdana"/>
                <a:cs typeface="Verdana"/>
              </a:rPr>
              <a:t>i</a:t>
            </a:r>
            <a:r>
              <a:rPr dirty="0" sz="1700" spc="60">
                <a:latin typeface="Verdana"/>
                <a:cs typeface="Verdana"/>
              </a:rPr>
              <a:t>s  </a:t>
            </a:r>
            <a:r>
              <a:rPr dirty="0" sz="1700" spc="20">
                <a:latin typeface="Verdana"/>
                <a:cs typeface="Verdana"/>
              </a:rPr>
              <a:t>website </a:t>
            </a:r>
            <a:r>
              <a:rPr dirty="0" sz="1700" spc="15">
                <a:latin typeface="Verdana"/>
                <a:cs typeface="Verdana"/>
              </a:rPr>
              <a:t>can </a:t>
            </a:r>
            <a:r>
              <a:rPr dirty="0" sz="1700" spc="-20">
                <a:latin typeface="Verdana"/>
                <a:cs typeface="Verdana"/>
              </a:rPr>
              <a:t>greatly </a:t>
            </a:r>
            <a:r>
              <a:rPr dirty="0" sz="1700" spc="25">
                <a:latin typeface="Verdana"/>
                <a:cs typeface="Verdana"/>
              </a:rPr>
              <a:t>reduce </a:t>
            </a:r>
            <a:r>
              <a:rPr dirty="0" sz="1700" spc="-20">
                <a:latin typeface="Verdana"/>
                <a:cs typeface="Verdana"/>
              </a:rPr>
              <a:t>the </a:t>
            </a:r>
            <a:r>
              <a:rPr dirty="0" sz="1700" spc="-15">
                <a:latin typeface="Verdana"/>
                <a:cs typeface="Verdana"/>
              </a:rPr>
              <a:t> </a:t>
            </a:r>
            <a:r>
              <a:rPr dirty="0" sz="1700" spc="35">
                <a:latin typeface="Verdana"/>
                <a:cs typeface="Verdana"/>
              </a:rPr>
              <a:t>chances </a:t>
            </a:r>
            <a:r>
              <a:rPr dirty="0" sz="1700" spc="40">
                <a:latin typeface="Verdana"/>
                <a:cs typeface="Verdana"/>
              </a:rPr>
              <a:t>of </a:t>
            </a:r>
            <a:r>
              <a:rPr dirty="0" sz="1700" spc="-5">
                <a:latin typeface="Verdana"/>
                <a:cs typeface="Verdana"/>
              </a:rPr>
              <a:t>prescribing </a:t>
            </a:r>
            <a:r>
              <a:rPr dirty="0" sz="1700" spc="-20">
                <a:latin typeface="Verdana"/>
                <a:cs typeface="Verdana"/>
              </a:rPr>
              <a:t>the </a:t>
            </a:r>
            <a:r>
              <a:rPr dirty="0" sz="1700" spc="-10">
                <a:latin typeface="Verdana"/>
                <a:cs typeface="Verdana"/>
              </a:rPr>
              <a:t>wrong </a:t>
            </a:r>
            <a:r>
              <a:rPr dirty="0" sz="1700" spc="-5">
                <a:latin typeface="Verdana"/>
                <a:cs typeface="Verdana"/>
              </a:rPr>
              <a:t> </a:t>
            </a:r>
            <a:r>
              <a:rPr dirty="0" sz="1700" spc="-100">
                <a:latin typeface="Verdana"/>
                <a:cs typeface="Verdana"/>
              </a:rPr>
              <a:t>m</a:t>
            </a:r>
            <a:r>
              <a:rPr dirty="0" sz="1700" spc="70">
                <a:latin typeface="Verdana"/>
                <a:cs typeface="Verdana"/>
              </a:rPr>
              <a:t>e</a:t>
            </a:r>
            <a:r>
              <a:rPr dirty="0" sz="1700" spc="35">
                <a:latin typeface="Verdana"/>
                <a:cs typeface="Verdana"/>
              </a:rPr>
              <a:t>d</a:t>
            </a:r>
            <a:r>
              <a:rPr dirty="0" sz="1700" spc="-80">
                <a:latin typeface="Verdana"/>
                <a:cs typeface="Verdana"/>
              </a:rPr>
              <a:t>i</a:t>
            </a:r>
            <a:r>
              <a:rPr dirty="0" sz="1700" spc="150">
                <a:latin typeface="Verdana"/>
                <a:cs typeface="Verdana"/>
              </a:rPr>
              <a:t>c</a:t>
            </a:r>
            <a:r>
              <a:rPr dirty="0" sz="1700" spc="-30">
                <a:latin typeface="Verdana"/>
                <a:cs typeface="Verdana"/>
              </a:rPr>
              <a:t>a</a:t>
            </a:r>
            <a:r>
              <a:rPr dirty="0" sz="1700" spc="-50">
                <a:latin typeface="Verdana"/>
                <a:cs typeface="Verdana"/>
              </a:rPr>
              <a:t>t</a:t>
            </a:r>
            <a:r>
              <a:rPr dirty="0" sz="1700" spc="-80">
                <a:latin typeface="Verdana"/>
                <a:cs typeface="Verdana"/>
              </a:rPr>
              <a:t>i</a:t>
            </a:r>
            <a:r>
              <a:rPr dirty="0" sz="1700" spc="70">
                <a:latin typeface="Verdana"/>
                <a:cs typeface="Verdana"/>
              </a:rPr>
              <a:t>o</a:t>
            </a:r>
            <a:r>
              <a:rPr dirty="0" sz="1700" spc="-85">
                <a:latin typeface="Verdana"/>
                <a:cs typeface="Verdana"/>
              </a:rPr>
              <a:t>n</a:t>
            </a:r>
            <a:r>
              <a:rPr dirty="0" sz="1700" spc="-150">
                <a:latin typeface="Verdana"/>
                <a:cs typeface="Verdana"/>
              </a:rPr>
              <a:t>,</a:t>
            </a:r>
            <a:r>
              <a:rPr dirty="0" sz="1700" spc="-114">
                <a:latin typeface="Verdana"/>
                <a:cs typeface="Verdana"/>
              </a:rPr>
              <a:t> </a:t>
            </a:r>
            <a:r>
              <a:rPr dirty="0" sz="1700" spc="-80">
                <a:latin typeface="Verdana"/>
                <a:cs typeface="Verdana"/>
              </a:rPr>
              <a:t>i</a:t>
            </a:r>
            <a:r>
              <a:rPr dirty="0" sz="1700" spc="-100">
                <a:latin typeface="Verdana"/>
                <a:cs typeface="Verdana"/>
              </a:rPr>
              <a:t>m</a:t>
            </a:r>
            <a:r>
              <a:rPr dirty="0" sz="1700" spc="35">
                <a:latin typeface="Verdana"/>
                <a:cs typeface="Verdana"/>
              </a:rPr>
              <a:t>p</a:t>
            </a:r>
            <a:r>
              <a:rPr dirty="0" sz="1700" spc="-105">
                <a:latin typeface="Verdana"/>
                <a:cs typeface="Verdana"/>
              </a:rPr>
              <a:t>r</a:t>
            </a:r>
            <a:r>
              <a:rPr dirty="0" sz="1700" spc="70">
                <a:latin typeface="Verdana"/>
                <a:cs typeface="Verdana"/>
              </a:rPr>
              <a:t>o</a:t>
            </a:r>
            <a:r>
              <a:rPr dirty="0" sz="1700" spc="-114">
                <a:latin typeface="Verdana"/>
                <a:cs typeface="Verdana"/>
              </a:rPr>
              <a:t>v</a:t>
            </a:r>
            <a:r>
              <a:rPr dirty="0" sz="1700" spc="-80">
                <a:latin typeface="Verdana"/>
                <a:cs typeface="Verdana"/>
              </a:rPr>
              <a:t>i</a:t>
            </a:r>
            <a:r>
              <a:rPr dirty="0" sz="1700" spc="-85">
                <a:latin typeface="Verdana"/>
                <a:cs typeface="Verdana"/>
              </a:rPr>
              <a:t>n</a:t>
            </a:r>
            <a:r>
              <a:rPr dirty="0" sz="1700" spc="40">
                <a:latin typeface="Verdana"/>
                <a:cs typeface="Verdana"/>
              </a:rPr>
              <a:t>g</a:t>
            </a:r>
            <a:r>
              <a:rPr dirty="0" sz="1700" spc="-114">
                <a:latin typeface="Verdana"/>
                <a:cs typeface="Verdana"/>
              </a:rPr>
              <a:t> </a:t>
            </a:r>
            <a:r>
              <a:rPr dirty="0" sz="1700" spc="70">
                <a:latin typeface="Verdana"/>
                <a:cs typeface="Verdana"/>
              </a:rPr>
              <a:t>o</a:t>
            </a:r>
            <a:r>
              <a:rPr dirty="0" sz="1700" spc="-114">
                <a:latin typeface="Verdana"/>
                <a:cs typeface="Verdana"/>
              </a:rPr>
              <a:t>v</a:t>
            </a:r>
            <a:r>
              <a:rPr dirty="0" sz="1700" spc="70">
                <a:latin typeface="Verdana"/>
                <a:cs typeface="Verdana"/>
              </a:rPr>
              <a:t>e</a:t>
            </a:r>
            <a:r>
              <a:rPr dirty="0" sz="1700" spc="-105">
                <a:latin typeface="Verdana"/>
                <a:cs typeface="Verdana"/>
              </a:rPr>
              <a:t>r</a:t>
            </a:r>
            <a:r>
              <a:rPr dirty="0" sz="1700" spc="-30">
                <a:latin typeface="Verdana"/>
                <a:cs typeface="Verdana"/>
              </a:rPr>
              <a:t>a</a:t>
            </a:r>
            <a:r>
              <a:rPr dirty="0" sz="1700" spc="5">
                <a:latin typeface="Verdana"/>
                <a:cs typeface="Verdana"/>
              </a:rPr>
              <a:t>l</a:t>
            </a:r>
            <a:r>
              <a:rPr dirty="0" sz="1700" spc="10">
                <a:latin typeface="Verdana"/>
                <a:cs typeface="Verdana"/>
              </a:rPr>
              <a:t>l</a:t>
            </a:r>
            <a:r>
              <a:rPr dirty="0" sz="1700" spc="-114">
                <a:latin typeface="Verdana"/>
                <a:cs typeface="Verdana"/>
              </a:rPr>
              <a:t> </a:t>
            </a:r>
            <a:r>
              <a:rPr dirty="0" sz="1700" spc="35">
                <a:latin typeface="Verdana"/>
                <a:cs typeface="Verdana"/>
              </a:rPr>
              <a:t>p</a:t>
            </a:r>
            <a:r>
              <a:rPr dirty="0" sz="1700" spc="-30">
                <a:latin typeface="Verdana"/>
                <a:cs typeface="Verdana"/>
              </a:rPr>
              <a:t>a</a:t>
            </a:r>
            <a:r>
              <a:rPr dirty="0" sz="1700" spc="-50">
                <a:latin typeface="Verdana"/>
                <a:cs typeface="Verdana"/>
              </a:rPr>
              <a:t>t</a:t>
            </a:r>
            <a:r>
              <a:rPr dirty="0" sz="1700" spc="-80">
                <a:latin typeface="Verdana"/>
                <a:cs typeface="Verdana"/>
              </a:rPr>
              <a:t>i</a:t>
            </a:r>
            <a:r>
              <a:rPr dirty="0" sz="1700" spc="70">
                <a:latin typeface="Verdana"/>
                <a:cs typeface="Verdana"/>
              </a:rPr>
              <a:t>e</a:t>
            </a:r>
            <a:r>
              <a:rPr dirty="0" sz="1700" spc="-85">
                <a:latin typeface="Verdana"/>
                <a:cs typeface="Verdana"/>
              </a:rPr>
              <a:t>n</a:t>
            </a:r>
            <a:r>
              <a:rPr dirty="0" sz="1700" spc="-45">
                <a:latin typeface="Verdana"/>
                <a:cs typeface="Verdana"/>
              </a:rPr>
              <a:t>t  </a:t>
            </a:r>
            <a:r>
              <a:rPr dirty="0" sz="1700" spc="-25">
                <a:latin typeface="Verdana"/>
                <a:cs typeface="Verdana"/>
              </a:rPr>
              <a:t>care.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967151" y="827547"/>
            <a:ext cx="472313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25"/>
              <a:t>FOR</a:t>
            </a:r>
            <a:r>
              <a:rPr dirty="0" sz="5600" spc="-235"/>
              <a:t> </a:t>
            </a:r>
            <a:r>
              <a:rPr dirty="0" sz="5600" spc="155"/>
              <a:t>WHOM</a:t>
            </a:r>
            <a:r>
              <a:rPr dirty="0" sz="5600" spc="-235"/>
              <a:t> </a:t>
            </a:r>
            <a:r>
              <a:rPr dirty="0" sz="5600" spc="-345"/>
              <a:t>?</a:t>
            </a:r>
            <a:endParaRPr sz="5600"/>
          </a:p>
        </p:txBody>
      </p:sp>
      <p:sp>
        <p:nvSpPr>
          <p:cNvPr id="11" name="object 11"/>
          <p:cNvSpPr txBox="1"/>
          <p:nvPr/>
        </p:nvSpPr>
        <p:spPr>
          <a:xfrm>
            <a:off x="13322292" y="4021173"/>
            <a:ext cx="2851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b="1">
                <a:solidFill>
                  <a:srgbClr val="004AAC"/>
                </a:solidFill>
                <a:latin typeface="Tahoma"/>
                <a:cs typeface="Tahoma"/>
              </a:rPr>
              <a:t>Research/Scientist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80000" y="4021173"/>
            <a:ext cx="1476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5" b="1">
                <a:solidFill>
                  <a:srgbClr val="004AAC"/>
                </a:solidFill>
                <a:latin typeface="Tahoma"/>
                <a:cs typeface="Tahoma"/>
              </a:rPr>
              <a:t>DOCTORS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590127" y="989724"/>
            <a:ext cx="2066925" cy="153035"/>
            <a:chOff x="15590127" y="989724"/>
            <a:chExt cx="2066925" cy="153035"/>
          </a:xfrm>
        </p:grpSpPr>
        <p:sp>
          <p:nvSpPr>
            <p:cNvPr id="14" name="object 14"/>
            <p:cNvSpPr/>
            <p:nvPr/>
          </p:nvSpPr>
          <p:spPr>
            <a:xfrm>
              <a:off x="15609177" y="1047749"/>
              <a:ext cx="2028825" cy="19050"/>
            </a:xfrm>
            <a:custGeom>
              <a:avLst/>
              <a:gdLst/>
              <a:ahLst/>
              <a:cxnLst/>
              <a:rect l="l" t="t" r="r" b="b"/>
              <a:pathLst>
                <a:path w="2028825" h="19050">
                  <a:moveTo>
                    <a:pt x="0" y="0"/>
                  </a:moveTo>
                  <a:lnTo>
                    <a:pt x="2028799" y="1890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561119" y="1008796"/>
              <a:ext cx="77470" cy="114300"/>
            </a:xfrm>
            <a:custGeom>
              <a:avLst/>
              <a:gdLst/>
              <a:ahLst/>
              <a:cxnLst/>
              <a:rect l="l" t="t" r="r" b="b"/>
              <a:pathLst>
                <a:path w="77469" h="114300">
                  <a:moveTo>
                    <a:pt x="1064" y="0"/>
                  </a:moveTo>
                  <a:lnTo>
                    <a:pt x="76856" y="57858"/>
                  </a:lnTo>
                  <a:lnTo>
                    <a:pt x="0" y="114295"/>
                  </a:lnTo>
                </a:path>
              </a:pathLst>
            </a:custGeom>
            <a:ln w="38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39716" y="861124"/>
            <a:ext cx="1022985" cy="1002030"/>
            <a:chOff x="10639716" y="861124"/>
            <a:chExt cx="1022985" cy="1002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9716" y="861124"/>
              <a:ext cx="1022400" cy="100162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965065" y="934227"/>
              <a:ext cx="370840" cy="850265"/>
            </a:xfrm>
            <a:custGeom>
              <a:avLst/>
              <a:gdLst/>
              <a:ahLst/>
              <a:cxnLst/>
              <a:rect l="l" t="t" r="r" b="b"/>
              <a:pathLst>
                <a:path w="370840" h="850264">
                  <a:moveTo>
                    <a:pt x="46270" y="91093"/>
                  </a:moveTo>
                  <a:lnTo>
                    <a:pt x="28242" y="87516"/>
                  </a:lnTo>
                  <a:lnTo>
                    <a:pt x="13536" y="77763"/>
                  </a:lnTo>
                  <a:lnTo>
                    <a:pt x="3630" y="63300"/>
                  </a:lnTo>
                  <a:lnTo>
                    <a:pt x="0" y="45592"/>
                  </a:lnTo>
                  <a:lnTo>
                    <a:pt x="3630" y="27832"/>
                  </a:lnTo>
                  <a:lnTo>
                    <a:pt x="13535" y="13341"/>
                  </a:lnTo>
                  <a:lnTo>
                    <a:pt x="28241" y="3578"/>
                  </a:lnTo>
                  <a:lnTo>
                    <a:pt x="46270" y="0"/>
                  </a:lnTo>
                  <a:lnTo>
                    <a:pt x="64263" y="3579"/>
                  </a:lnTo>
                  <a:lnTo>
                    <a:pt x="78973" y="13343"/>
                  </a:lnTo>
                  <a:lnTo>
                    <a:pt x="88899" y="27834"/>
                  </a:lnTo>
                  <a:lnTo>
                    <a:pt x="92541" y="45592"/>
                  </a:lnTo>
                  <a:lnTo>
                    <a:pt x="88899" y="63302"/>
                  </a:lnTo>
                  <a:lnTo>
                    <a:pt x="78974" y="77765"/>
                  </a:lnTo>
                  <a:lnTo>
                    <a:pt x="64264" y="87517"/>
                  </a:lnTo>
                  <a:lnTo>
                    <a:pt x="46270" y="91093"/>
                  </a:lnTo>
                  <a:close/>
                </a:path>
                <a:path w="370840" h="850264">
                  <a:moveTo>
                    <a:pt x="323948" y="850046"/>
                  </a:moveTo>
                  <a:lnTo>
                    <a:pt x="305955" y="846467"/>
                  </a:lnTo>
                  <a:lnTo>
                    <a:pt x="291245" y="836703"/>
                  </a:lnTo>
                  <a:lnTo>
                    <a:pt x="281319" y="822212"/>
                  </a:lnTo>
                  <a:lnTo>
                    <a:pt x="277677" y="804454"/>
                  </a:lnTo>
                  <a:lnTo>
                    <a:pt x="281319" y="786744"/>
                  </a:lnTo>
                  <a:lnTo>
                    <a:pt x="291245" y="772281"/>
                  </a:lnTo>
                  <a:lnTo>
                    <a:pt x="305954" y="762529"/>
                  </a:lnTo>
                  <a:lnTo>
                    <a:pt x="323948" y="758952"/>
                  </a:lnTo>
                  <a:lnTo>
                    <a:pt x="341976" y="762529"/>
                  </a:lnTo>
                  <a:lnTo>
                    <a:pt x="356682" y="772283"/>
                  </a:lnTo>
                  <a:lnTo>
                    <a:pt x="366588" y="786746"/>
                  </a:lnTo>
                  <a:lnTo>
                    <a:pt x="370219" y="804454"/>
                  </a:lnTo>
                  <a:lnTo>
                    <a:pt x="366588" y="822214"/>
                  </a:lnTo>
                  <a:lnTo>
                    <a:pt x="356683" y="836705"/>
                  </a:lnTo>
                  <a:lnTo>
                    <a:pt x="341977" y="846468"/>
                  </a:lnTo>
                  <a:lnTo>
                    <a:pt x="323948" y="8500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0703701" y="2936221"/>
            <a:ext cx="789940" cy="895985"/>
            <a:chOff x="10703701" y="2936221"/>
            <a:chExt cx="789940" cy="895985"/>
          </a:xfrm>
        </p:grpSpPr>
        <p:sp>
          <p:nvSpPr>
            <p:cNvPr id="6" name="object 6"/>
            <p:cNvSpPr/>
            <p:nvPr/>
          </p:nvSpPr>
          <p:spPr>
            <a:xfrm>
              <a:off x="10703701" y="2936221"/>
              <a:ext cx="789940" cy="895985"/>
            </a:xfrm>
            <a:custGeom>
              <a:avLst/>
              <a:gdLst/>
              <a:ahLst/>
              <a:cxnLst/>
              <a:rect l="l" t="t" r="r" b="b"/>
              <a:pathLst>
                <a:path w="789940" h="895985">
                  <a:moveTo>
                    <a:pt x="394407" y="895377"/>
                  </a:moveTo>
                  <a:lnTo>
                    <a:pt x="71872" y="805876"/>
                  </a:lnTo>
                  <a:lnTo>
                    <a:pt x="0" y="0"/>
                  </a:lnTo>
                  <a:lnTo>
                    <a:pt x="789789" y="0"/>
                  </a:lnTo>
                  <a:lnTo>
                    <a:pt x="717840" y="805753"/>
                  </a:lnTo>
                  <a:lnTo>
                    <a:pt x="394407" y="895377"/>
                  </a:lnTo>
                  <a:close/>
                </a:path>
              </a:pathLst>
            </a:custGeom>
            <a:solidFill>
              <a:srgbClr val="E34D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098604" y="3002112"/>
              <a:ext cx="323215" cy="761365"/>
            </a:xfrm>
            <a:custGeom>
              <a:avLst/>
              <a:gdLst/>
              <a:ahLst/>
              <a:cxnLst/>
              <a:rect l="l" t="t" r="r" b="b"/>
              <a:pathLst>
                <a:path w="323215" h="761364">
                  <a:moveTo>
                    <a:pt x="0" y="760971"/>
                  </a:moveTo>
                  <a:lnTo>
                    <a:pt x="0" y="0"/>
                  </a:lnTo>
                  <a:lnTo>
                    <a:pt x="322844" y="9"/>
                  </a:lnTo>
                  <a:lnTo>
                    <a:pt x="261359" y="688563"/>
                  </a:lnTo>
                  <a:lnTo>
                    <a:pt x="0" y="760981"/>
                  </a:lnTo>
                  <a:close/>
                </a:path>
              </a:pathLst>
            </a:custGeom>
            <a:solidFill>
              <a:srgbClr val="F16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850672" y="3100937"/>
              <a:ext cx="248285" cy="299085"/>
            </a:xfrm>
            <a:custGeom>
              <a:avLst/>
              <a:gdLst/>
              <a:ahLst/>
              <a:cxnLst/>
              <a:rect l="l" t="t" r="r" b="b"/>
              <a:pathLst>
                <a:path w="248284" h="299085">
                  <a:moveTo>
                    <a:pt x="247932" y="298892"/>
                  </a:moveTo>
                  <a:lnTo>
                    <a:pt x="26668" y="298892"/>
                  </a:lnTo>
                  <a:lnTo>
                    <a:pt x="0" y="0"/>
                  </a:lnTo>
                  <a:lnTo>
                    <a:pt x="247932" y="0"/>
                  </a:lnTo>
                  <a:lnTo>
                    <a:pt x="247932" y="98846"/>
                  </a:lnTo>
                  <a:lnTo>
                    <a:pt x="108057" y="98846"/>
                  </a:lnTo>
                  <a:lnTo>
                    <a:pt x="117094" y="200076"/>
                  </a:lnTo>
                  <a:lnTo>
                    <a:pt x="247932" y="200076"/>
                  </a:lnTo>
                  <a:lnTo>
                    <a:pt x="247932" y="298892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81758" y="3449253"/>
              <a:ext cx="216845" cy="21140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0777186" y="2717217"/>
            <a:ext cx="50800" cy="49530"/>
          </a:xfrm>
          <a:custGeom>
            <a:avLst/>
            <a:gdLst/>
            <a:ahLst/>
            <a:cxnLst/>
            <a:rect l="l" t="t" r="r" b="b"/>
            <a:pathLst>
              <a:path w="50800" h="49530">
                <a:moveTo>
                  <a:pt x="0" y="0"/>
                </a:moveTo>
                <a:lnTo>
                  <a:pt x="50247" y="0"/>
                </a:lnTo>
                <a:lnTo>
                  <a:pt x="50247" y="49520"/>
                </a:lnTo>
                <a:lnTo>
                  <a:pt x="0" y="495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10777186" y="2717217"/>
            <a:ext cx="644525" cy="150495"/>
            <a:chOff x="10777186" y="2717217"/>
            <a:chExt cx="644525" cy="150495"/>
          </a:xfrm>
        </p:grpSpPr>
        <p:sp>
          <p:nvSpPr>
            <p:cNvPr id="12" name="object 12"/>
            <p:cNvSpPr/>
            <p:nvPr/>
          </p:nvSpPr>
          <p:spPr>
            <a:xfrm>
              <a:off x="10777182" y="2717227"/>
              <a:ext cx="307340" cy="149860"/>
            </a:xfrm>
            <a:custGeom>
              <a:avLst/>
              <a:gdLst/>
              <a:ahLst/>
              <a:cxnLst/>
              <a:rect l="l" t="t" r="r" b="b"/>
              <a:pathLst>
                <a:path w="307340" h="149860">
                  <a:moveTo>
                    <a:pt x="146456" y="0"/>
                  </a:moveTo>
                  <a:lnTo>
                    <a:pt x="96202" y="0"/>
                  </a:lnTo>
                  <a:lnTo>
                    <a:pt x="96202" y="49517"/>
                  </a:lnTo>
                  <a:lnTo>
                    <a:pt x="0" y="49517"/>
                  </a:lnTo>
                  <a:lnTo>
                    <a:pt x="0" y="100304"/>
                  </a:lnTo>
                  <a:lnTo>
                    <a:pt x="0" y="149821"/>
                  </a:lnTo>
                  <a:lnTo>
                    <a:pt x="50241" y="149821"/>
                  </a:lnTo>
                  <a:lnTo>
                    <a:pt x="50241" y="100304"/>
                  </a:lnTo>
                  <a:lnTo>
                    <a:pt x="96215" y="100304"/>
                  </a:lnTo>
                  <a:lnTo>
                    <a:pt x="96215" y="149821"/>
                  </a:lnTo>
                  <a:lnTo>
                    <a:pt x="146456" y="149821"/>
                  </a:lnTo>
                  <a:lnTo>
                    <a:pt x="146456" y="100304"/>
                  </a:lnTo>
                  <a:lnTo>
                    <a:pt x="146456" y="49517"/>
                  </a:lnTo>
                  <a:lnTo>
                    <a:pt x="146456" y="0"/>
                  </a:lnTo>
                  <a:close/>
                </a:path>
                <a:path w="307340" h="149860">
                  <a:moveTo>
                    <a:pt x="307047" y="0"/>
                  </a:moveTo>
                  <a:lnTo>
                    <a:pt x="168300" y="0"/>
                  </a:lnTo>
                  <a:lnTo>
                    <a:pt x="168300" y="49517"/>
                  </a:lnTo>
                  <a:lnTo>
                    <a:pt x="212534" y="49517"/>
                  </a:lnTo>
                  <a:lnTo>
                    <a:pt x="212534" y="149821"/>
                  </a:lnTo>
                  <a:lnTo>
                    <a:pt x="262775" y="149821"/>
                  </a:lnTo>
                  <a:lnTo>
                    <a:pt x="262775" y="49517"/>
                  </a:lnTo>
                  <a:lnTo>
                    <a:pt x="307047" y="49517"/>
                  </a:lnTo>
                  <a:lnTo>
                    <a:pt x="307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06250" y="2717217"/>
              <a:ext cx="169224" cy="1502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300485" y="2717227"/>
              <a:ext cx="121285" cy="149860"/>
            </a:xfrm>
            <a:custGeom>
              <a:avLst/>
              <a:gdLst/>
              <a:ahLst/>
              <a:cxnLst/>
              <a:rect l="l" t="t" r="r" b="b"/>
              <a:pathLst>
                <a:path w="121284" h="149860">
                  <a:moveTo>
                    <a:pt x="120929" y="100304"/>
                  </a:moveTo>
                  <a:lnTo>
                    <a:pt x="50241" y="100304"/>
                  </a:lnTo>
                  <a:lnTo>
                    <a:pt x="50241" y="0"/>
                  </a:lnTo>
                  <a:lnTo>
                    <a:pt x="0" y="0"/>
                  </a:lnTo>
                  <a:lnTo>
                    <a:pt x="0" y="100304"/>
                  </a:lnTo>
                  <a:lnTo>
                    <a:pt x="0" y="149821"/>
                  </a:lnTo>
                  <a:lnTo>
                    <a:pt x="120929" y="149821"/>
                  </a:lnTo>
                  <a:lnTo>
                    <a:pt x="120929" y="1003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11098263" y="3301014"/>
            <a:ext cx="229870" cy="360045"/>
          </a:xfrm>
          <a:custGeom>
            <a:avLst/>
            <a:gdLst/>
            <a:ahLst/>
            <a:cxnLst/>
            <a:rect l="l" t="t" r="r" b="b"/>
            <a:pathLst>
              <a:path w="229870" h="360045">
                <a:moveTo>
                  <a:pt x="0" y="359580"/>
                </a:moveTo>
                <a:lnTo>
                  <a:pt x="0" y="256772"/>
                </a:lnTo>
                <a:lnTo>
                  <a:pt x="110277" y="227000"/>
                </a:lnTo>
                <a:lnTo>
                  <a:pt x="121763" y="98815"/>
                </a:lnTo>
                <a:lnTo>
                  <a:pt x="0" y="98815"/>
                </a:lnTo>
                <a:lnTo>
                  <a:pt x="0" y="0"/>
                </a:lnTo>
                <a:lnTo>
                  <a:pt x="229842" y="0"/>
                </a:lnTo>
                <a:lnTo>
                  <a:pt x="227427" y="26522"/>
                </a:lnTo>
                <a:lnTo>
                  <a:pt x="202691" y="303441"/>
                </a:lnTo>
                <a:lnTo>
                  <a:pt x="0" y="3595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98263" y="3100937"/>
            <a:ext cx="248285" cy="99060"/>
          </a:xfrm>
          <a:custGeom>
            <a:avLst/>
            <a:gdLst/>
            <a:ahLst/>
            <a:cxnLst/>
            <a:rect l="l" t="t" r="r" b="b"/>
            <a:pathLst>
              <a:path w="248284" h="99060">
                <a:moveTo>
                  <a:pt x="238820" y="98846"/>
                </a:moveTo>
                <a:lnTo>
                  <a:pt x="0" y="98846"/>
                </a:lnTo>
                <a:lnTo>
                  <a:pt x="0" y="98599"/>
                </a:lnTo>
                <a:lnTo>
                  <a:pt x="0" y="0"/>
                </a:lnTo>
                <a:lnTo>
                  <a:pt x="247675" y="0"/>
                </a:lnTo>
                <a:lnTo>
                  <a:pt x="238820" y="988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10905229" y="5648364"/>
            <a:ext cx="591185" cy="594995"/>
            <a:chOff x="10905229" y="5648364"/>
            <a:chExt cx="591185" cy="59499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05229" y="5648364"/>
              <a:ext cx="591089" cy="59443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056419" y="5761768"/>
              <a:ext cx="306070" cy="368300"/>
            </a:xfrm>
            <a:custGeom>
              <a:avLst/>
              <a:gdLst/>
              <a:ahLst/>
              <a:cxnLst/>
              <a:rect l="l" t="t" r="r" b="b"/>
              <a:pathLst>
                <a:path w="306070" h="368300">
                  <a:moveTo>
                    <a:pt x="158996" y="368130"/>
                  </a:moveTo>
                  <a:lnTo>
                    <a:pt x="0" y="368130"/>
                  </a:lnTo>
                  <a:lnTo>
                    <a:pt x="0" y="0"/>
                  </a:lnTo>
                  <a:lnTo>
                    <a:pt x="143824" y="0"/>
                  </a:lnTo>
                  <a:lnTo>
                    <a:pt x="179841" y="1448"/>
                  </a:lnTo>
                  <a:lnTo>
                    <a:pt x="235825" y="13037"/>
                  </a:lnTo>
                  <a:lnTo>
                    <a:pt x="271032" y="36514"/>
                  </a:lnTo>
                  <a:lnTo>
                    <a:pt x="285518" y="64520"/>
                  </a:lnTo>
                  <a:lnTo>
                    <a:pt x="95782" y="64520"/>
                  </a:lnTo>
                  <a:lnTo>
                    <a:pt x="95782" y="142456"/>
                  </a:lnTo>
                  <a:lnTo>
                    <a:pt x="278402" y="142456"/>
                  </a:lnTo>
                  <a:lnTo>
                    <a:pt x="277939" y="143289"/>
                  </a:lnTo>
                  <a:lnTo>
                    <a:pt x="270874" y="152052"/>
                  </a:lnTo>
                  <a:lnTo>
                    <a:pt x="262372" y="159608"/>
                  </a:lnTo>
                  <a:lnTo>
                    <a:pt x="252448" y="165972"/>
                  </a:lnTo>
                  <a:lnTo>
                    <a:pt x="241295" y="171075"/>
                  </a:lnTo>
                  <a:lnTo>
                    <a:pt x="241103" y="171075"/>
                  </a:lnTo>
                  <a:lnTo>
                    <a:pt x="241329" y="171159"/>
                  </a:lnTo>
                  <a:lnTo>
                    <a:pt x="255659" y="176455"/>
                  </a:lnTo>
                  <a:lnTo>
                    <a:pt x="268474" y="183715"/>
                  </a:lnTo>
                  <a:lnTo>
                    <a:pt x="279546" y="192856"/>
                  </a:lnTo>
                  <a:lnTo>
                    <a:pt x="288877" y="203875"/>
                  </a:lnTo>
                  <a:lnTo>
                    <a:pt x="290754" y="207079"/>
                  </a:lnTo>
                  <a:lnTo>
                    <a:pt x="95787" y="207079"/>
                  </a:lnTo>
                  <a:lnTo>
                    <a:pt x="95787" y="303512"/>
                  </a:lnTo>
                  <a:lnTo>
                    <a:pt x="298472" y="303512"/>
                  </a:lnTo>
                  <a:lnTo>
                    <a:pt x="296717" y="309064"/>
                  </a:lnTo>
                  <a:lnTo>
                    <a:pt x="269471" y="341989"/>
                  </a:lnTo>
                  <a:lnTo>
                    <a:pt x="223691" y="361595"/>
                  </a:lnTo>
                  <a:lnTo>
                    <a:pt x="193708" y="366496"/>
                  </a:lnTo>
                  <a:lnTo>
                    <a:pt x="158996" y="368130"/>
                  </a:lnTo>
                  <a:close/>
                </a:path>
                <a:path w="306070" h="368300">
                  <a:moveTo>
                    <a:pt x="278402" y="142456"/>
                  </a:moveTo>
                  <a:lnTo>
                    <a:pt x="148788" y="142456"/>
                  </a:lnTo>
                  <a:lnTo>
                    <a:pt x="159426" y="141842"/>
                  </a:lnTo>
                  <a:lnTo>
                    <a:pt x="168694" y="140005"/>
                  </a:lnTo>
                  <a:lnTo>
                    <a:pt x="194821" y="103488"/>
                  </a:lnTo>
                  <a:lnTo>
                    <a:pt x="194090" y="94563"/>
                  </a:lnTo>
                  <a:lnTo>
                    <a:pt x="159417" y="65152"/>
                  </a:lnTo>
                  <a:lnTo>
                    <a:pt x="148788" y="64520"/>
                  </a:lnTo>
                  <a:lnTo>
                    <a:pt x="285518" y="64520"/>
                  </a:lnTo>
                  <a:lnTo>
                    <a:pt x="288450" y="73633"/>
                  </a:lnTo>
                  <a:lnTo>
                    <a:pt x="290627" y="97417"/>
                  </a:lnTo>
                  <a:lnTo>
                    <a:pt x="289834" y="110366"/>
                  </a:lnTo>
                  <a:lnTo>
                    <a:pt x="287455" y="122326"/>
                  </a:lnTo>
                  <a:lnTo>
                    <a:pt x="283490" y="133301"/>
                  </a:lnTo>
                  <a:lnTo>
                    <a:pt x="278402" y="142456"/>
                  </a:lnTo>
                  <a:close/>
                </a:path>
                <a:path w="306070" h="368300">
                  <a:moveTo>
                    <a:pt x="241209" y="171115"/>
                  </a:moveTo>
                  <a:close/>
                </a:path>
                <a:path w="306070" h="368300">
                  <a:moveTo>
                    <a:pt x="241329" y="171159"/>
                  </a:moveTo>
                  <a:lnTo>
                    <a:pt x="241113" y="171159"/>
                  </a:lnTo>
                  <a:lnTo>
                    <a:pt x="241329" y="171159"/>
                  </a:lnTo>
                  <a:close/>
                </a:path>
                <a:path w="306070" h="368300">
                  <a:moveTo>
                    <a:pt x="298472" y="303512"/>
                  </a:moveTo>
                  <a:lnTo>
                    <a:pt x="152020" y="303502"/>
                  </a:lnTo>
                  <a:lnTo>
                    <a:pt x="165548" y="302748"/>
                  </a:lnTo>
                  <a:lnTo>
                    <a:pt x="177274" y="300483"/>
                  </a:lnTo>
                  <a:lnTo>
                    <a:pt x="209080" y="266358"/>
                  </a:lnTo>
                  <a:lnTo>
                    <a:pt x="209997" y="254921"/>
                  </a:lnTo>
                  <a:lnTo>
                    <a:pt x="209095" y="243713"/>
                  </a:lnTo>
                  <a:lnTo>
                    <a:pt x="177463" y="210100"/>
                  </a:lnTo>
                  <a:lnTo>
                    <a:pt x="152024" y="207079"/>
                  </a:lnTo>
                  <a:lnTo>
                    <a:pt x="290754" y="207079"/>
                  </a:lnTo>
                  <a:lnTo>
                    <a:pt x="296279" y="216512"/>
                  </a:lnTo>
                  <a:lnTo>
                    <a:pt x="301566" y="230509"/>
                  </a:lnTo>
                  <a:lnTo>
                    <a:pt x="304739" y="245863"/>
                  </a:lnTo>
                  <a:lnTo>
                    <a:pt x="305799" y="262574"/>
                  </a:lnTo>
                  <a:lnTo>
                    <a:pt x="303528" y="287514"/>
                  </a:lnTo>
                  <a:lnTo>
                    <a:pt x="298472" y="3035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/>
          <p:nvPr/>
        </p:nvSpPr>
        <p:spPr>
          <a:xfrm>
            <a:off x="10334623" y="6297809"/>
            <a:ext cx="193675" cy="273050"/>
          </a:xfrm>
          <a:custGeom>
            <a:avLst/>
            <a:gdLst/>
            <a:ahLst/>
            <a:cxnLst/>
            <a:rect l="l" t="t" r="r" b="b"/>
            <a:pathLst>
              <a:path w="193675" h="273050">
                <a:moveTo>
                  <a:pt x="97878" y="273011"/>
                </a:moveTo>
                <a:lnTo>
                  <a:pt x="0" y="273011"/>
                </a:lnTo>
                <a:lnTo>
                  <a:pt x="0" y="0"/>
                </a:lnTo>
                <a:lnTo>
                  <a:pt x="187" y="93"/>
                </a:lnTo>
                <a:lnTo>
                  <a:pt x="94437" y="93"/>
                </a:lnTo>
                <a:lnTo>
                  <a:pt x="146833" y="9978"/>
                </a:lnTo>
                <a:lnTo>
                  <a:pt x="171326" y="30415"/>
                </a:lnTo>
                <a:lnTo>
                  <a:pt x="37083" y="30415"/>
                </a:lnTo>
                <a:lnTo>
                  <a:pt x="37083" y="112729"/>
                </a:lnTo>
                <a:lnTo>
                  <a:pt x="165482" y="112729"/>
                </a:lnTo>
                <a:lnTo>
                  <a:pt x="164051" y="114200"/>
                </a:lnTo>
                <a:lnTo>
                  <a:pt x="156147" y="119513"/>
                </a:lnTo>
                <a:lnTo>
                  <a:pt x="146879" y="123430"/>
                </a:lnTo>
                <a:lnTo>
                  <a:pt x="136252" y="125952"/>
                </a:lnTo>
                <a:lnTo>
                  <a:pt x="149092" y="129674"/>
                </a:lnTo>
                <a:lnTo>
                  <a:pt x="160404" y="134986"/>
                </a:lnTo>
                <a:lnTo>
                  <a:pt x="170186" y="141867"/>
                </a:lnTo>
                <a:lnTo>
                  <a:pt x="171015" y="142714"/>
                </a:lnTo>
                <a:lnTo>
                  <a:pt x="37083" y="142714"/>
                </a:lnTo>
                <a:lnTo>
                  <a:pt x="37083" y="242726"/>
                </a:lnTo>
                <a:lnTo>
                  <a:pt x="178782" y="242726"/>
                </a:lnTo>
                <a:lnTo>
                  <a:pt x="168566" y="253084"/>
                </a:lnTo>
                <a:lnTo>
                  <a:pt x="154839" y="261807"/>
                </a:lnTo>
                <a:lnTo>
                  <a:pt x="138482" y="268034"/>
                </a:lnTo>
                <a:lnTo>
                  <a:pt x="119495" y="271767"/>
                </a:lnTo>
                <a:lnTo>
                  <a:pt x="97878" y="273011"/>
                </a:lnTo>
                <a:close/>
              </a:path>
              <a:path w="193675" h="273050">
                <a:moveTo>
                  <a:pt x="165482" y="112729"/>
                </a:moveTo>
                <a:lnTo>
                  <a:pt x="91688" y="112729"/>
                </a:lnTo>
                <a:lnTo>
                  <a:pt x="104339" y="112098"/>
                </a:lnTo>
                <a:lnTo>
                  <a:pt x="115251" y="110208"/>
                </a:lnTo>
                <a:lnTo>
                  <a:pt x="144356" y="81341"/>
                </a:lnTo>
                <a:lnTo>
                  <a:pt x="145191" y="71581"/>
                </a:lnTo>
                <a:lnTo>
                  <a:pt x="144356" y="61896"/>
                </a:lnTo>
                <a:lnTo>
                  <a:pt x="115195" y="33000"/>
                </a:lnTo>
                <a:lnTo>
                  <a:pt x="91688" y="30434"/>
                </a:lnTo>
                <a:lnTo>
                  <a:pt x="37083" y="30434"/>
                </a:lnTo>
                <a:lnTo>
                  <a:pt x="171326" y="30415"/>
                </a:lnTo>
                <a:lnTo>
                  <a:pt x="176575" y="38925"/>
                </a:lnTo>
                <a:lnTo>
                  <a:pt x="180850" y="52334"/>
                </a:lnTo>
                <a:lnTo>
                  <a:pt x="182274" y="67592"/>
                </a:lnTo>
                <a:lnTo>
                  <a:pt x="181544" y="79483"/>
                </a:lnTo>
                <a:lnTo>
                  <a:pt x="179354" y="90095"/>
                </a:lnTo>
                <a:lnTo>
                  <a:pt x="175702" y="99429"/>
                </a:lnTo>
                <a:lnTo>
                  <a:pt x="170586" y="107485"/>
                </a:lnTo>
                <a:lnTo>
                  <a:pt x="165482" y="112729"/>
                </a:lnTo>
                <a:close/>
              </a:path>
              <a:path w="193675" h="273050">
                <a:moveTo>
                  <a:pt x="178782" y="242726"/>
                </a:moveTo>
                <a:lnTo>
                  <a:pt x="96251" y="242726"/>
                </a:lnTo>
                <a:lnTo>
                  <a:pt x="110156" y="241961"/>
                </a:lnTo>
                <a:lnTo>
                  <a:pt x="122133" y="239664"/>
                </a:lnTo>
                <a:lnTo>
                  <a:pt x="151077" y="214792"/>
                </a:lnTo>
                <a:lnTo>
                  <a:pt x="154672" y="192645"/>
                </a:lnTo>
                <a:lnTo>
                  <a:pt x="153771" y="180779"/>
                </a:lnTo>
                <a:lnTo>
                  <a:pt x="122147" y="145776"/>
                </a:lnTo>
                <a:lnTo>
                  <a:pt x="96251" y="142714"/>
                </a:lnTo>
                <a:lnTo>
                  <a:pt x="171015" y="142714"/>
                </a:lnTo>
                <a:lnTo>
                  <a:pt x="192483" y="183242"/>
                </a:lnTo>
                <a:lnTo>
                  <a:pt x="193401" y="196560"/>
                </a:lnTo>
                <a:lnTo>
                  <a:pt x="191848" y="213809"/>
                </a:lnTo>
                <a:lnTo>
                  <a:pt x="187190" y="228979"/>
                </a:lnTo>
                <a:lnTo>
                  <a:pt x="179429" y="242071"/>
                </a:lnTo>
                <a:lnTo>
                  <a:pt x="178782" y="242726"/>
                </a:lnTo>
                <a:close/>
              </a:path>
            </a:pathLst>
          </a:custGeom>
          <a:solidFill>
            <a:srgbClr val="230E3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10573113" y="6307866"/>
            <a:ext cx="1513205" cy="340995"/>
            <a:chOff x="10573113" y="6307866"/>
            <a:chExt cx="1513205" cy="34099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73113" y="6361131"/>
              <a:ext cx="187901" cy="21512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99895" y="6361131"/>
              <a:ext cx="187901" cy="21512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1016034" y="6307866"/>
              <a:ext cx="1070610" cy="340995"/>
            </a:xfrm>
            <a:custGeom>
              <a:avLst/>
              <a:gdLst/>
              <a:ahLst/>
              <a:cxnLst/>
              <a:rect l="l" t="t" r="r" b="b"/>
              <a:pathLst>
                <a:path w="1070609" h="340995">
                  <a:moveTo>
                    <a:pt x="127818" y="263029"/>
                  </a:moveTo>
                  <a:lnTo>
                    <a:pt x="93278" y="263029"/>
                  </a:lnTo>
                  <a:lnTo>
                    <a:pt x="75333" y="262126"/>
                  </a:lnTo>
                  <a:lnTo>
                    <a:pt x="39607" y="248607"/>
                  </a:lnTo>
                  <a:lnTo>
                    <a:pt x="24647" y="195567"/>
                  </a:lnTo>
                  <a:lnTo>
                    <a:pt x="24647" y="84317"/>
                  </a:lnTo>
                  <a:lnTo>
                    <a:pt x="0" y="84317"/>
                  </a:lnTo>
                  <a:lnTo>
                    <a:pt x="0" y="58171"/>
                  </a:lnTo>
                  <a:lnTo>
                    <a:pt x="24647" y="58171"/>
                  </a:lnTo>
                  <a:lnTo>
                    <a:pt x="24647" y="56"/>
                  </a:lnTo>
                  <a:lnTo>
                    <a:pt x="58439" y="56"/>
                  </a:lnTo>
                  <a:lnTo>
                    <a:pt x="58626" y="18"/>
                  </a:lnTo>
                  <a:lnTo>
                    <a:pt x="58626" y="58171"/>
                  </a:lnTo>
                  <a:lnTo>
                    <a:pt x="127818" y="58171"/>
                  </a:lnTo>
                  <a:lnTo>
                    <a:pt x="127818" y="84317"/>
                  </a:lnTo>
                  <a:lnTo>
                    <a:pt x="58626" y="84317"/>
                  </a:lnTo>
                  <a:lnTo>
                    <a:pt x="58627" y="195567"/>
                  </a:lnTo>
                  <a:lnTo>
                    <a:pt x="75807" y="233086"/>
                  </a:lnTo>
                  <a:lnTo>
                    <a:pt x="93297" y="234860"/>
                  </a:lnTo>
                  <a:lnTo>
                    <a:pt x="127818" y="234860"/>
                  </a:lnTo>
                  <a:lnTo>
                    <a:pt x="127818" y="263029"/>
                  </a:lnTo>
                  <a:close/>
                </a:path>
                <a:path w="1070609" h="340995">
                  <a:moveTo>
                    <a:pt x="300436" y="240198"/>
                  </a:moveTo>
                  <a:lnTo>
                    <a:pt x="227885" y="240198"/>
                  </a:lnTo>
                  <a:lnTo>
                    <a:pt x="239066" y="239696"/>
                  </a:lnTo>
                  <a:lnTo>
                    <a:pt x="248881" y="238187"/>
                  </a:lnTo>
                  <a:lnTo>
                    <a:pt x="277198" y="209108"/>
                  </a:lnTo>
                  <a:lnTo>
                    <a:pt x="277198" y="199968"/>
                  </a:lnTo>
                  <a:lnTo>
                    <a:pt x="241758" y="177498"/>
                  </a:lnTo>
                  <a:lnTo>
                    <a:pt x="215841" y="171257"/>
                  </a:lnTo>
                  <a:lnTo>
                    <a:pt x="201315" y="167534"/>
                  </a:lnTo>
                  <a:lnTo>
                    <a:pt x="164662" y="143656"/>
                  </a:lnTo>
                  <a:lnTo>
                    <a:pt x="156860" y="113647"/>
                  </a:lnTo>
                  <a:lnTo>
                    <a:pt x="158139" y="100010"/>
                  </a:lnTo>
                  <a:lnTo>
                    <a:pt x="188616" y="62133"/>
                  </a:lnTo>
                  <a:lnTo>
                    <a:pt x="235384" y="53283"/>
                  </a:lnTo>
                  <a:lnTo>
                    <a:pt x="244192" y="53422"/>
                  </a:lnTo>
                  <a:lnTo>
                    <a:pt x="285821" y="59326"/>
                  </a:lnTo>
                  <a:lnTo>
                    <a:pt x="300760" y="64240"/>
                  </a:lnTo>
                  <a:lnTo>
                    <a:pt x="300536" y="64240"/>
                  </a:lnTo>
                  <a:lnTo>
                    <a:pt x="300536" y="81452"/>
                  </a:lnTo>
                  <a:lnTo>
                    <a:pt x="239161" y="81452"/>
                  </a:lnTo>
                  <a:lnTo>
                    <a:pt x="227425" y="81929"/>
                  </a:lnTo>
                  <a:lnTo>
                    <a:pt x="192220" y="98544"/>
                  </a:lnTo>
                  <a:lnTo>
                    <a:pt x="189118" y="111980"/>
                  </a:lnTo>
                  <a:lnTo>
                    <a:pt x="189118" y="119790"/>
                  </a:lnTo>
                  <a:lnTo>
                    <a:pt x="221689" y="140023"/>
                  </a:lnTo>
                  <a:lnTo>
                    <a:pt x="245575" y="145636"/>
                  </a:lnTo>
                  <a:lnTo>
                    <a:pt x="262168" y="149871"/>
                  </a:lnTo>
                  <a:lnTo>
                    <a:pt x="296347" y="167399"/>
                  </a:lnTo>
                  <a:lnTo>
                    <a:pt x="311308" y="206355"/>
                  </a:lnTo>
                  <a:lnTo>
                    <a:pt x="311114" y="212969"/>
                  </a:lnTo>
                  <a:lnTo>
                    <a:pt x="310124" y="219409"/>
                  </a:lnTo>
                  <a:lnTo>
                    <a:pt x="308337" y="225675"/>
                  </a:lnTo>
                  <a:lnTo>
                    <a:pt x="305753" y="231765"/>
                  </a:lnTo>
                  <a:lnTo>
                    <a:pt x="302461" y="237503"/>
                  </a:lnTo>
                  <a:lnTo>
                    <a:pt x="300436" y="240198"/>
                  </a:lnTo>
                  <a:close/>
                </a:path>
                <a:path w="1070609" h="340995">
                  <a:moveTo>
                    <a:pt x="300536" y="96079"/>
                  </a:moveTo>
                  <a:lnTo>
                    <a:pt x="263213" y="83506"/>
                  </a:lnTo>
                  <a:lnTo>
                    <a:pt x="239161" y="81452"/>
                  </a:lnTo>
                  <a:lnTo>
                    <a:pt x="300536" y="81452"/>
                  </a:lnTo>
                  <a:lnTo>
                    <a:pt x="300536" y="96079"/>
                  </a:lnTo>
                  <a:close/>
                </a:path>
                <a:path w="1070609" h="340995">
                  <a:moveTo>
                    <a:pt x="227155" y="268385"/>
                  </a:moveTo>
                  <a:lnTo>
                    <a:pt x="183831" y="263413"/>
                  </a:lnTo>
                  <a:lnTo>
                    <a:pt x="155383" y="255575"/>
                  </a:lnTo>
                  <a:lnTo>
                    <a:pt x="155383" y="220832"/>
                  </a:lnTo>
                  <a:lnTo>
                    <a:pt x="164661" y="225380"/>
                  </a:lnTo>
                  <a:lnTo>
                    <a:pt x="173870" y="229331"/>
                  </a:lnTo>
                  <a:lnTo>
                    <a:pt x="218821" y="239880"/>
                  </a:lnTo>
                  <a:lnTo>
                    <a:pt x="227885" y="240198"/>
                  </a:lnTo>
                  <a:lnTo>
                    <a:pt x="300436" y="240198"/>
                  </a:lnTo>
                  <a:lnTo>
                    <a:pt x="298550" y="242709"/>
                  </a:lnTo>
                  <a:lnTo>
                    <a:pt x="262191" y="264115"/>
                  </a:lnTo>
                  <a:lnTo>
                    <a:pt x="245707" y="267311"/>
                  </a:lnTo>
                  <a:lnTo>
                    <a:pt x="227155" y="268385"/>
                  </a:lnTo>
                  <a:close/>
                </a:path>
                <a:path w="1070609" h="340995">
                  <a:moveTo>
                    <a:pt x="396788" y="56"/>
                  </a:moveTo>
                  <a:close/>
                </a:path>
                <a:path w="1070609" h="340995">
                  <a:moveTo>
                    <a:pt x="465980" y="263010"/>
                  </a:moveTo>
                  <a:lnTo>
                    <a:pt x="431459" y="263010"/>
                  </a:lnTo>
                  <a:lnTo>
                    <a:pt x="413514" y="262108"/>
                  </a:lnTo>
                  <a:lnTo>
                    <a:pt x="377788" y="248589"/>
                  </a:lnTo>
                  <a:lnTo>
                    <a:pt x="362828" y="195548"/>
                  </a:lnTo>
                  <a:lnTo>
                    <a:pt x="362828" y="84298"/>
                  </a:lnTo>
                  <a:lnTo>
                    <a:pt x="338181" y="84298"/>
                  </a:lnTo>
                  <a:lnTo>
                    <a:pt x="338181" y="58153"/>
                  </a:lnTo>
                  <a:lnTo>
                    <a:pt x="362828" y="58153"/>
                  </a:lnTo>
                  <a:lnTo>
                    <a:pt x="362828" y="56"/>
                  </a:lnTo>
                  <a:lnTo>
                    <a:pt x="396751" y="56"/>
                  </a:lnTo>
                  <a:lnTo>
                    <a:pt x="396751" y="58153"/>
                  </a:lnTo>
                  <a:lnTo>
                    <a:pt x="465943" y="58153"/>
                  </a:lnTo>
                  <a:lnTo>
                    <a:pt x="465943" y="84298"/>
                  </a:lnTo>
                  <a:lnTo>
                    <a:pt x="396751" y="84298"/>
                  </a:lnTo>
                  <a:lnTo>
                    <a:pt x="396752" y="195548"/>
                  </a:lnTo>
                  <a:lnTo>
                    <a:pt x="413932" y="233067"/>
                  </a:lnTo>
                  <a:lnTo>
                    <a:pt x="431422" y="234842"/>
                  </a:lnTo>
                  <a:lnTo>
                    <a:pt x="465980" y="234842"/>
                  </a:lnTo>
                  <a:lnTo>
                    <a:pt x="465980" y="263010"/>
                  </a:lnTo>
                  <a:close/>
                </a:path>
                <a:path w="1070609" h="340995">
                  <a:moveTo>
                    <a:pt x="570981" y="90011"/>
                  </a:moveTo>
                  <a:lnTo>
                    <a:pt x="541007" y="90011"/>
                  </a:lnTo>
                  <a:lnTo>
                    <a:pt x="546708" y="81288"/>
                  </a:lnTo>
                  <a:lnTo>
                    <a:pt x="577532" y="58382"/>
                  </a:lnTo>
                  <a:lnTo>
                    <a:pt x="609862" y="53246"/>
                  </a:lnTo>
                  <a:lnTo>
                    <a:pt x="612430" y="53262"/>
                  </a:lnTo>
                  <a:lnTo>
                    <a:pt x="614985" y="53443"/>
                  </a:lnTo>
                  <a:lnTo>
                    <a:pt x="626842" y="55063"/>
                  </a:lnTo>
                  <a:lnTo>
                    <a:pt x="626995" y="83206"/>
                  </a:lnTo>
                  <a:lnTo>
                    <a:pt x="604732" y="83206"/>
                  </a:lnTo>
                  <a:lnTo>
                    <a:pt x="599801" y="83268"/>
                  </a:lnTo>
                  <a:lnTo>
                    <a:pt x="586375" y="84434"/>
                  </a:lnTo>
                  <a:lnTo>
                    <a:pt x="574595" y="87932"/>
                  </a:lnTo>
                  <a:lnTo>
                    <a:pt x="570981" y="90011"/>
                  </a:lnTo>
                  <a:close/>
                </a:path>
                <a:path w="1070609" h="340995">
                  <a:moveTo>
                    <a:pt x="541007" y="263066"/>
                  </a:moveTo>
                  <a:lnTo>
                    <a:pt x="507215" y="263066"/>
                  </a:lnTo>
                  <a:lnTo>
                    <a:pt x="507215" y="58171"/>
                  </a:lnTo>
                  <a:lnTo>
                    <a:pt x="541007" y="58171"/>
                  </a:lnTo>
                  <a:lnTo>
                    <a:pt x="541007" y="90011"/>
                  </a:lnTo>
                  <a:lnTo>
                    <a:pt x="570981" y="90011"/>
                  </a:lnTo>
                  <a:lnTo>
                    <a:pt x="544700" y="124470"/>
                  </a:lnTo>
                  <a:lnTo>
                    <a:pt x="541007" y="155150"/>
                  </a:lnTo>
                  <a:lnTo>
                    <a:pt x="541007" y="263066"/>
                  </a:lnTo>
                  <a:close/>
                </a:path>
                <a:path w="1070609" h="340995">
                  <a:moveTo>
                    <a:pt x="626805" y="89674"/>
                  </a:moveTo>
                  <a:lnTo>
                    <a:pt x="622917" y="87431"/>
                  </a:lnTo>
                  <a:lnTo>
                    <a:pt x="618778" y="85845"/>
                  </a:lnTo>
                  <a:lnTo>
                    <a:pt x="614388" y="84916"/>
                  </a:lnTo>
                  <a:lnTo>
                    <a:pt x="609595" y="83756"/>
                  </a:lnTo>
                  <a:lnTo>
                    <a:pt x="604732" y="83206"/>
                  </a:lnTo>
                  <a:lnTo>
                    <a:pt x="626995" y="83206"/>
                  </a:lnTo>
                  <a:lnTo>
                    <a:pt x="627029" y="89636"/>
                  </a:lnTo>
                  <a:lnTo>
                    <a:pt x="626805" y="89674"/>
                  </a:lnTo>
                  <a:close/>
                </a:path>
                <a:path w="1070609" h="340995">
                  <a:moveTo>
                    <a:pt x="663140" y="98663"/>
                  </a:moveTo>
                  <a:lnTo>
                    <a:pt x="663140" y="67573"/>
                  </a:lnTo>
                  <a:lnTo>
                    <a:pt x="672299" y="64234"/>
                  </a:lnTo>
                  <a:lnTo>
                    <a:pt x="715734" y="54264"/>
                  </a:lnTo>
                  <a:lnTo>
                    <a:pt x="732725" y="53321"/>
                  </a:lnTo>
                  <a:lnTo>
                    <a:pt x="753510" y="54734"/>
                  </a:lnTo>
                  <a:lnTo>
                    <a:pt x="771489" y="59010"/>
                  </a:lnTo>
                  <a:lnTo>
                    <a:pt x="786659" y="66200"/>
                  </a:lnTo>
                  <a:lnTo>
                    <a:pt x="799018" y="76357"/>
                  </a:lnTo>
                  <a:lnTo>
                    <a:pt x="803025" y="81826"/>
                  </a:lnTo>
                  <a:lnTo>
                    <a:pt x="729247" y="81826"/>
                  </a:lnTo>
                  <a:lnTo>
                    <a:pt x="720537" y="82089"/>
                  </a:lnTo>
                  <a:lnTo>
                    <a:pt x="678717" y="91328"/>
                  </a:lnTo>
                  <a:lnTo>
                    <a:pt x="670828" y="94740"/>
                  </a:lnTo>
                  <a:lnTo>
                    <a:pt x="663140" y="98663"/>
                  </a:lnTo>
                  <a:close/>
                </a:path>
                <a:path w="1070609" h="340995">
                  <a:moveTo>
                    <a:pt x="716474" y="268385"/>
                  </a:moveTo>
                  <a:lnTo>
                    <a:pt x="676544" y="258516"/>
                  </a:lnTo>
                  <a:lnTo>
                    <a:pt x="649143" y="217527"/>
                  </a:lnTo>
                  <a:lnTo>
                    <a:pt x="647993" y="203452"/>
                  </a:lnTo>
                  <a:lnTo>
                    <a:pt x="649404" y="187235"/>
                  </a:lnTo>
                  <a:lnTo>
                    <a:pt x="670994" y="151329"/>
                  </a:lnTo>
                  <a:lnTo>
                    <a:pt x="718596" y="134876"/>
                  </a:lnTo>
                  <a:lnTo>
                    <a:pt x="740186" y="133780"/>
                  </a:lnTo>
                  <a:lnTo>
                    <a:pt x="787312" y="133780"/>
                  </a:lnTo>
                  <a:lnTo>
                    <a:pt x="787312" y="130484"/>
                  </a:lnTo>
                  <a:lnTo>
                    <a:pt x="771977" y="94637"/>
                  </a:lnTo>
                  <a:lnTo>
                    <a:pt x="729247" y="81826"/>
                  </a:lnTo>
                  <a:lnTo>
                    <a:pt x="803025" y="81826"/>
                  </a:lnTo>
                  <a:lnTo>
                    <a:pt x="808604" y="89443"/>
                  </a:lnTo>
                  <a:lnTo>
                    <a:pt x="815454" y="105415"/>
                  </a:lnTo>
                  <a:lnTo>
                    <a:pt x="819565" y="124323"/>
                  </a:lnTo>
                  <a:lnTo>
                    <a:pt x="820933" y="146179"/>
                  </a:lnTo>
                  <a:lnTo>
                    <a:pt x="820748" y="146179"/>
                  </a:lnTo>
                  <a:lnTo>
                    <a:pt x="820748" y="160057"/>
                  </a:lnTo>
                  <a:lnTo>
                    <a:pt x="753707" y="160057"/>
                  </a:lnTo>
                  <a:lnTo>
                    <a:pt x="734906" y="160640"/>
                  </a:lnTo>
                  <a:lnTo>
                    <a:pt x="697269" y="169384"/>
                  </a:lnTo>
                  <a:lnTo>
                    <a:pt x="681560" y="201223"/>
                  </a:lnTo>
                  <a:lnTo>
                    <a:pt x="682290" y="209728"/>
                  </a:lnTo>
                  <a:lnTo>
                    <a:pt x="715788" y="239524"/>
                  </a:lnTo>
                  <a:lnTo>
                    <a:pt x="725413" y="240179"/>
                  </a:lnTo>
                  <a:lnTo>
                    <a:pt x="781466" y="240179"/>
                  </a:lnTo>
                  <a:lnTo>
                    <a:pt x="781121" y="240680"/>
                  </a:lnTo>
                  <a:lnTo>
                    <a:pt x="749415" y="263423"/>
                  </a:lnTo>
                  <a:lnTo>
                    <a:pt x="728417" y="267831"/>
                  </a:lnTo>
                  <a:lnTo>
                    <a:pt x="716474" y="268385"/>
                  </a:lnTo>
                  <a:close/>
                </a:path>
                <a:path w="1070609" h="340995">
                  <a:moveTo>
                    <a:pt x="820935" y="146216"/>
                  </a:moveTo>
                  <a:lnTo>
                    <a:pt x="820748" y="146179"/>
                  </a:lnTo>
                  <a:lnTo>
                    <a:pt x="820933" y="146179"/>
                  </a:lnTo>
                  <a:close/>
                </a:path>
                <a:path w="1070609" h="340995">
                  <a:moveTo>
                    <a:pt x="781466" y="240179"/>
                  </a:moveTo>
                  <a:lnTo>
                    <a:pt x="725413" y="240179"/>
                  </a:lnTo>
                  <a:lnTo>
                    <a:pt x="738688" y="238943"/>
                  </a:lnTo>
                  <a:lnTo>
                    <a:pt x="750572" y="235237"/>
                  </a:lnTo>
                  <a:lnTo>
                    <a:pt x="782896" y="197309"/>
                  </a:lnTo>
                  <a:lnTo>
                    <a:pt x="787144" y="160076"/>
                  </a:lnTo>
                  <a:lnTo>
                    <a:pt x="753726" y="160076"/>
                  </a:lnTo>
                  <a:lnTo>
                    <a:pt x="820748" y="160057"/>
                  </a:lnTo>
                  <a:lnTo>
                    <a:pt x="820748" y="231957"/>
                  </a:lnTo>
                  <a:lnTo>
                    <a:pt x="787144" y="231957"/>
                  </a:lnTo>
                  <a:lnTo>
                    <a:pt x="781466" y="240179"/>
                  </a:lnTo>
                  <a:close/>
                </a:path>
                <a:path w="1070609" h="340995">
                  <a:moveTo>
                    <a:pt x="820748" y="263047"/>
                  </a:moveTo>
                  <a:lnTo>
                    <a:pt x="787144" y="263047"/>
                  </a:lnTo>
                  <a:lnTo>
                    <a:pt x="787144" y="231957"/>
                  </a:lnTo>
                  <a:lnTo>
                    <a:pt x="820748" y="231957"/>
                  </a:lnTo>
                  <a:lnTo>
                    <a:pt x="820748" y="263047"/>
                  </a:lnTo>
                  <a:close/>
                </a:path>
                <a:path w="1070609" h="340995">
                  <a:moveTo>
                    <a:pt x="949151" y="89280"/>
                  </a:moveTo>
                  <a:lnTo>
                    <a:pt x="920983" y="89280"/>
                  </a:lnTo>
                  <a:lnTo>
                    <a:pt x="926625" y="80737"/>
                  </a:lnTo>
                  <a:lnTo>
                    <a:pt x="965463" y="55474"/>
                  </a:lnTo>
                  <a:lnTo>
                    <a:pt x="986360" y="53227"/>
                  </a:lnTo>
                  <a:lnTo>
                    <a:pt x="995156" y="53538"/>
                  </a:lnTo>
                  <a:lnTo>
                    <a:pt x="1034844" y="70136"/>
                  </a:lnTo>
                  <a:lnTo>
                    <a:pt x="1045333" y="81096"/>
                  </a:lnTo>
                  <a:lnTo>
                    <a:pt x="969802" y="81096"/>
                  </a:lnTo>
                  <a:lnTo>
                    <a:pt x="961866" y="82856"/>
                  </a:lnTo>
                  <a:lnTo>
                    <a:pt x="949151" y="89280"/>
                  </a:lnTo>
                  <a:close/>
                </a:path>
                <a:path w="1070609" h="340995">
                  <a:moveTo>
                    <a:pt x="920983" y="340922"/>
                  </a:moveTo>
                  <a:lnTo>
                    <a:pt x="887191" y="340922"/>
                  </a:lnTo>
                  <a:lnTo>
                    <a:pt x="887191" y="58190"/>
                  </a:lnTo>
                  <a:lnTo>
                    <a:pt x="920983" y="58190"/>
                  </a:lnTo>
                  <a:lnTo>
                    <a:pt x="920983" y="89280"/>
                  </a:lnTo>
                  <a:lnTo>
                    <a:pt x="949151" y="89280"/>
                  </a:lnTo>
                  <a:lnTo>
                    <a:pt x="924882" y="127663"/>
                  </a:lnTo>
                  <a:lnTo>
                    <a:pt x="921190" y="160769"/>
                  </a:lnTo>
                  <a:lnTo>
                    <a:pt x="922133" y="178315"/>
                  </a:lnTo>
                  <a:lnTo>
                    <a:pt x="936149" y="219090"/>
                  </a:lnTo>
                  <a:lnTo>
                    <a:pt x="950423" y="232257"/>
                  </a:lnTo>
                  <a:lnTo>
                    <a:pt x="920983" y="232257"/>
                  </a:lnTo>
                  <a:lnTo>
                    <a:pt x="920983" y="340922"/>
                  </a:lnTo>
                  <a:close/>
                </a:path>
                <a:path w="1070609" h="340995">
                  <a:moveTo>
                    <a:pt x="1045598" y="240123"/>
                  </a:moveTo>
                  <a:lnTo>
                    <a:pt x="978151" y="240123"/>
                  </a:lnTo>
                  <a:lnTo>
                    <a:pt x="990759" y="238809"/>
                  </a:lnTo>
                  <a:lnTo>
                    <a:pt x="1001933" y="234867"/>
                  </a:lnTo>
                  <a:lnTo>
                    <a:pt x="1031468" y="193895"/>
                  </a:lnTo>
                  <a:lnTo>
                    <a:pt x="1035300" y="160750"/>
                  </a:lnTo>
                  <a:lnTo>
                    <a:pt x="1034342" y="143188"/>
                  </a:lnTo>
                  <a:lnTo>
                    <a:pt x="1019965" y="102596"/>
                  </a:lnTo>
                  <a:lnTo>
                    <a:pt x="978151" y="81377"/>
                  </a:lnTo>
                  <a:lnTo>
                    <a:pt x="969802" y="81096"/>
                  </a:lnTo>
                  <a:lnTo>
                    <a:pt x="1045333" y="81096"/>
                  </a:lnTo>
                  <a:lnTo>
                    <a:pt x="1064330" y="117142"/>
                  </a:lnTo>
                  <a:lnTo>
                    <a:pt x="1070176" y="160769"/>
                  </a:lnTo>
                  <a:lnTo>
                    <a:pt x="1068715" y="183754"/>
                  </a:lnTo>
                  <a:lnTo>
                    <a:pt x="1064330" y="204395"/>
                  </a:lnTo>
                  <a:lnTo>
                    <a:pt x="1057025" y="222701"/>
                  </a:lnTo>
                  <a:lnTo>
                    <a:pt x="1046801" y="238681"/>
                  </a:lnTo>
                  <a:lnTo>
                    <a:pt x="1045598" y="240123"/>
                  </a:lnTo>
                  <a:close/>
                </a:path>
                <a:path w="1070609" h="340995">
                  <a:moveTo>
                    <a:pt x="986360" y="268310"/>
                  </a:moveTo>
                  <a:lnTo>
                    <a:pt x="947650" y="259507"/>
                  </a:lnTo>
                  <a:lnTo>
                    <a:pt x="920983" y="232257"/>
                  </a:lnTo>
                  <a:lnTo>
                    <a:pt x="950423" y="232257"/>
                  </a:lnTo>
                  <a:lnTo>
                    <a:pt x="954324" y="234874"/>
                  </a:lnTo>
                  <a:lnTo>
                    <a:pt x="965532" y="238812"/>
                  </a:lnTo>
                  <a:lnTo>
                    <a:pt x="978151" y="240123"/>
                  </a:lnTo>
                  <a:lnTo>
                    <a:pt x="1045598" y="240123"/>
                  </a:lnTo>
                  <a:lnTo>
                    <a:pt x="1041160" y="245447"/>
                  </a:lnTo>
                  <a:lnTo>
                    <a:pt x="1003726" y="266656"/>
                  </a:lnTo>
                  <a:lnTo>
                    <a:pt x="995156" y="267999"/>
                  </a:lnTo>
                  <a:lnTo>
                    <a:pt x="986360" y="268310"/>
                  </a:lnTo>
                  <a:close/>
                </a:path>
              </a:pathLst>
            </a:custGeom>
            <a:solidFill>
              <a:srgbClr val="230E3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10665761" y="7446157"/>
            <a:ext cx="961390" cy="1094740"/>
            <a:chOff x="10665761" y="7446157"/>
            <a:chExt cx="961390" cy="1094740"/>
          </a:xfrm>
        </p:grpSpPr>
        <p:sp>
          <p:nvSpPr>
            <p:cNvPr id="26" name="object 26"/>
            <p:cNvSpPr/>
            <p:nvPr/>
          </p:nvSpPr>
          <p:spPr>
            <a:xfrm>
              <a:off x="10665761" y="7446157"/>
              <a:ext cx="961390" cy="1094740"/>
            </a:xfrm>
            <a:custGeom>
              <a:avLst/>
              <a:gdLst/>
              <a:ahLst/>
              <a:cxnLst/>
              <a:rect l="l" t="t" r="r" b="b"/>
              <a:pathLst>
                <a:path w="961390" h="1094740">
                  <a:moveTo>
                    <a:pt x="479989" y="1094365"/>
                  </a:moveTo>
                  <a:lnTo>
                    <a:pt x="87467" y="984975"/>
                  </a:lnTo>
                  <a:lnTo>
                    <a:pt x="0" y="15"/>
                  </a:lnTo>
                  <a:lnTo>
                    <a:pt x="961147" y="0"/>
                  </a:lnTo>
                  <a:lnTo>
                    <a:pt x="873623" y="984809"/>
                  </a:lnTo>
                  <a:lnTo>
                    <a:pt x="480008" y="1094350"/>
                  </a:lnTo>
                  <a:close/>
                </a:path>
              </a:pathLst>
            </a:custGeom>
            <a:solidFill>
              <a:srgbClr val="254D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1146353" y="7526690"/>
              <a:ext cx="393065" cy="930275"/>
            </a:xfrm>
            <a:custGeom>
              <a:avLst/>
              <a:gdLst/>
              <a:ahLst/>
              <a:cxnLst/>
              <a:rect l="l" t="t" r="r" b="b"/>
              <a:pathLst>
                <a:path w="393065" h="930275">
                  <a:moveTo>
                    <a:pt x="0" y="930076"/>
                  </a:moveTo>
                  <a:lnTo>
                    <a:pt x="0" y="0"/>
                  </a:lnTo>
                  <a:lnTo>
                    <a:pt x="392898" y="11"/>
                  </a:lnTo>
                  <a:lnTo>
                    <a:pt x="318071" y="841566"/>
                  </a:lnTo>
                  <a:lnTo>
                    <a:pt x="0" y="930076"/>
                  </a:lnTo>
                  <a:close/>
                </a:path>
              </a:pathLst>
            </a:custGeom>
            <a:solidFill>
              <a:srgbClr val="2965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844619" y="7647482"/>
              <a:ext cx="302260" cy="684530"/>
            </a:xfrm>
            <a:custGeom>
              <a:avLst/>
              <a:gdLst/>
              <a:ahLst/>
              <a:cxnLst/>
              <a:rect l="l" t="t" r="r" b="b"/>
              <a:pathLst>
                <a:path w="302259" h="684529">
                  <a:moveTo>
                    <a:pt x="301726" y="558253"/>
                  </a:moveTo>
                  <a:lnTo>
                    <a:pt x="301205" y="558406"/>
                  </a:lnTo>
                  <a:lnTo>
                    <a:pt x="167195" y="522058"/>
                  </a:lnTo>
                  <a:lnTo>
                    <a:pt x="158623" y="425716"/>
                  </a:lnTo>
                  <a:lnTo>
                    <a:pt x="37833" y="425716"/>
                  </a:lnTo>
                  <a:lnTo>
                    <a:pt x="54686" y="615416"/>
                  </a:lnTo>
                  <a:lnTo>
                    <a:pt x="301167" y="684098"/>
                  </a:lnTo>
                  <a:lnTo>
                    <a:pt x="301726" y="683945"/>
                  </a:lnTo>
                  <a:lnTo>
                    <a:pt x="301726" y="558406"/>
                  </a:lnTo>
                  <a:lnTo>
                    <a:pt x="301726" y="558253"/>
                  </a:lnTo>
                  <a:close/>
                </a:path>
                <a:path w="302259" h="684529">
                  <a:moveTo>
                    <a:pt x="301726" y="244538"/>
                  </a:moveTo>
                  <a:lnTo>
                    <a:pt x="21666" y="244538"/>
                  </a:lnTo>
                  <a:lnTo>
                    <a:pt x="32448" y="365315"/>
                  </a:lnTo>
                  <a:lnTo>
                    <a:pt x="301726" y="365315"/>
                  </a:lnTo>
                  <a:lnTo>
                    <a:pt x="301726" y="244538"/>
                  </a:lnTo>
                  <a:close/>
                </a:path>
                <a:path w="302259" h="684529">
                  <a:moveTo>
                    <a:pt x="301726" y="0"/>
                  </a:moveTo>
                  <a:lnTo>
                    <a:pt x="0" y="0"/>
                  </a:lnTo>
                  <a:lnTo>
                    <a:pt x="10934" y="120815"/>
                  </a:lnTo>
                  <a:lnTo>
                    <a:pt x="301726" y="120815"/>
                  </a:lnTo>
                  <a:lnTo>
                    <a:pt x="30172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/>
          <p:nvPr/>
        </p:nvSpPr>
        <p:spPr>
          <a:xfrm>
            <a:off x="10891965" y="7178496"/>
            <a:ext cx="495934" cy="186055"/>
          </a:xfrm>
          <a:custGeom>
            <a:avLst/>
            <a:gdLst/>
            <a:ahLst/>
            <a:cxnLst/>
            <a:rect l="l" t="t" r="r" b="b"/>
            <a:pathLst>
              <a:path w="495934" h="186054">
                <a:moveTo>
                  <a:pt x="145745" y="0"/>
                </a:moveTo>
                <a:lnTo>
                  <a:pt x="0" y="0"/>
                </a:lnTo>
                <a:lnTo>
                  <a:pt x="0" y="61074"/>
                </a:lnTo>
                <a:lnTo>
                  <a:pt x="0" y="122148"/>
                </a:lnTo>
                <a:lnTo>
                  <a:pt x="0" y="183235"/>
                </a:lnTo>
                <a:lnTo>
                  <a:pt x="145745" y="183235"/>
                </a:lnTo>
                <a:lnTo>
                  <a:pt x="145745" y="122148"/>
                </a:lnTo>
                <a:lnTo>
                  <a:pt x="60947" y="122148"/>
                </a:lnTo>
                <a:lnTo>
                  <a:pt x="60947" y="61074"/>
                </a:lnTo>
                <a:lnTo>
                  <a:pt x="145745" y="61074"/>
                </a:lnTo>
                <a:lnTo>
                  <a:pt x="145745" y="0"/>
                </a:lnTo>
                <a:close/>
              </a:path>
              <a:path w="495934" h="186054">
                <a:moveTo>
                  <a:pt x="320624" y="0"/>
                </a:moveTo>
                <a:lnTo>
                  <a:pt x="174879" y="0"/>
                </a:lnTo>
                <a:lnTo>
                  <a:pt x="174879" y="53441"/>
                </a:lnTo>
                <a:lnTo>
                  <a:pt x="174879" y="63614"/>
                </a:lnTo>
                <a:lnTo>
                  <a:pt x="174879" y="119608"/>
                </a:lnTo>
                <a:lnTo>
                  <a:pt x="259689" y="119608"/>
                </a:lnTo>
                <a:lnTo>
                  <a:pt x="259689" y="129794"/>
                </a:lnTo>
                <a:lnTo>
                  <a:pt x="174879" y="129794"/>
                </a:lnTo>
                <a:lnTo>
                  <a:pt x="174879" y="185775"/>
                </a:lnTo>
                <a:lnTo>
                  <a:pt x="320624" y="185775"/>
                </a:lnTo>
                <a:lnTo>
                  <a:pt x="320624" y="129794"/>
                </a:lnTo>
                <a:lnTo>
                  <a:pt x="320624" y="119608"/>
                </a:lnTo>
                <a:lnTo>
                  <a:pt x="320624" y="63614"/>
                </a:lnTo>
                <a:lnTo>
                  <a:pt x="235851" y="63614"/>
                </a:lnTo>
                <a:lnTo>
                  <a:pt x="235851" y="53441"/>
                </a:lnTo>
                <a:lnTo>
                  <a:pt x="320624" y="53441"/>
                </a:lnTo>
                <a:lnTo>
                  <a:pt x="320624" y="0"/>
                </a:lnTo>
                <a:close/>
              </a:path>
              <a:path w="495934" h="186054">
                <a:moveTo>
                  <a:pt x="495515" y="0"/>
                </a:moveTo>
                <a:lnTo>
                  <a:pt x="349783" y="0"/>
                </a:lnTo>
                <a:lnTo>
                  <a:pt x="349783" y="53441"/>
                </a:lnTo>
                <a:lnTo>
                  <a:pt x="349783" y="63614"/>
                </a:lnTo>
                <a:lnTo>
                  <a:pt x="349783" y="119608"/>
                </a:lnTo>
                <a:lnTo>
                  <a:pt x="434555" y="119608"/>
                </a:lnTo>
                <a:lnTo>
                  <a:pt x="434555" y="129794"/>
                </a:lnTo>
                <a:lnTo>
                  <a:pt x="349783" y="129794"/>
                </a:lnTo>
                <a:lnTo>
                  <a:pt x="349783" y="185775"/>
                </a:lnTo>
                <a:lnTo>
                  <a:pt x="495515" y="185775"/>
                </a:lnTo>
                <a:lnTo>
                  <a:pt x="495515" y="129794"/>
                </a:lnTo>
                <a:lnTo>
                  <a:pt x="495515" y="119608"/>
                </a:lnTo>
                <a:lnTo>
                  <a:pt x="495515" y="63614"/>
                </a:lnTo>
                <a:lnTo>
                  <a:pt x="410705" y="63614"/>
                </a:lnTo>
                <a:lnTo>
                  <a:pt x="410705" y="53441"/>
                </a:lnTo>
                <a:lnTo>
                  <a:pt x="495515" y="53441"/>
                </a:lnTo>
                <a:lnTo>
                  <a:pt x="4955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1145939" y="7647477"/>
            <a:ext cx="301625" cy="684530"/>
          </a:xfrm>
          <a:custGeom>
            <a:avLst/>
            <a:gdLst/>
            <a:ahLst/>
            <a:cxnLst/>
            <a:rect l="l" t="t" r="r" b="b"/>
            <a:pathLst>
              <a:path w="301625" h="684529">
                <a:moveTo>
                  <a:pt x="0" y="684025"/>
                </a:moveTo>
                <a:lnTo>
                  <a:pt x="0" y="558371"/>
                </a:lnTo>
                <a:lnTo>
                  <a:pt x="134206" y="521983"/>
                </a:lnTo>
                <a:lnTo>
                  <a:pt x="148184" y="365312"/>
                </a:lnTo>
                <a:lnTo>
                  <a:pt x="0" y="365312"/>
                </a:lnTo>
                <a:lnTo>
                  <a:pt x="0" y="244537"/>
                </a:lnTo>
                <a:lnTo>
                  <a:pt x="158621" y="244537"/>
                </a:lnTo>
                <a:lnTo>
                  <a:pt x="169547" y="120812"/>
                </a:lnTo>
                <a:lnTo>
                  <a:pt x="0" y="120812"/>
                </a:lnTo>
                <a:lnTo>
                  <a:pt x="0" y="0"/>
                </a:lnTo>
                <a:lnTo>
                  <a:pt x="301418" y="0"/>
                </a:lnTo>
                <a:lnTo>
                  <a:pt x="279716" y="244538"/>
                </a:lnTo>
                <a:lnTo>
                  <a:pt x="276777" y="276954"/>
                </a:lnTo>
                <a:lnTo>
                  <a:pt x="246673" y="615411"/>
                </a:lnTo>
                <a:lnTo>
                  <a:pt x="0" y="6840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1" name="object 31"/>
          <p:cNvGrpSpPr/>
          <p:nvPr/>
        </p:nvGrpSpPr>
        <p:grpSpPr>
          <a:xfrm>
            <a:off x="0" y="845435"/>
            <a:ext cx="9082405" cy="6533515"/>
            <a:chOff x="0" y="845435"/>
            <a:chExt cx="9082405" cy="6533515"/>
          </a:xfrm>
        </p:grpSpPr>
        <p:sp>
          <p:nvSpPr>
            <p:cNvPr id="32" name="object 32"/>
            <p:cNvSpPr/>
            <p:nvPr/>
          </p:nvSpPr>
          <p:spPr>
            <a:xfrm>
              <a:off x="0" y="5242017"/>
              <a:ext cx="4662170" cy="2136775"/>
            </a:xfrm>
            <a:custGeom>
              <a:avLst/>
              <a:gdLst/>
              <a:ahLst/>
              <a:cxnLst/>
              <a:rect l="l" t="t" r="r" b="b"/>
              <a:pathLst>
                <a:path w="4662170" h="2136775">
                  <a:moveTo>
                    <a:pt x="4653180" y="54362"/>
                  </a:moveTo>
                  <a:lnTo>
                    <a:pt x="3908367" y="54362"/>
                  </a:lnTo>
                  <a:lnTo>
                    <a:pt x="3958649" y="54124"/>
                  </a:lnTo>
                  <a:lnTo>
                    <a:pt x="4010713" y="53028"/>
                  </a:lnTo>
                  <a:lnTo>
                    <a:pt x="4064809" y="50986"/>
                  </a:lnTo>
                  <a:lnTo>
                    <a:pt x="4121183" y="47916"/>
                  </a:lnTo>
                  <a:lnTo>
                    <a:pt x="4153429" y="44928"/>
                  </a:lnTo>
                  <a:lnTo>
                    <a:pt x="4373600" y="17223"/>
                  </a:lnTo>
                  <a:lnTo>
                    <a:pt x="4436443" y="10076"/>
                  </a:lnTo>
                  <a:lnTo>
                    <a:pt x="4496408" y="4327"/>
                  </a:lnTo>
                  <a:lnTo>
                    <a:pt x="4550496" y="721"/>
                  </a:lnTo>
                  <a:lnTo>
                    <a:pt x="4595707" y="0"/>
                  </a:lnTo>
                  <a:lnTo>
                    <a:pt x="4629042" y="2907"/>
                  </a:lnTo>
                  <a:lnTo>
                    <a:pt x="4649340" y="24250"/>
                  </a:lnTo>
                  <a:lnTo>
                    <a:pt x="4653180" y="54362"/>
                  </a:lnTo>
                  <a:close/>
                </a:path>
                <a:path w="4662170" h="2136775">
                  <a:moveTo>
                    <a:pt x="281035" y="2136699"/>
                  </a:moveTo>
                  <a:lnTo>
                    <a:pt x="233257" y="2134914"/>
                  </a:lnTo>
                  <a:lnTo>
                    <a:pt x="183510" y="2131475"/>
                  </a:lnTo>
                  <a:lnTo>
                    <a:pt x="132145" y="2126681"/>
                  </a:lnTo>
                  <a:lnTo>
                    <a:pt x="79512" y="2120831"/>
                  </a:lnTo>
                  <a:lnTo>
                    <a:pt x="0" y="2110840"/>
                  </a:lnTo>
                  <a:lnTo>
                    <a:pt x="0" y="955"/>
                  </a:lnTo>
                  <a:lnTo>
                    <a:pt x="101096" y="1469"/>
                  </a:lnTo>
                  <a:lnTo>
                    <a:pt x="152999" y="2310"/>
                  </a:lnTo>
                  <a:lnTo>
                    <a:pt x="700245" y="24485"/>
                  </a:lnTo>
                  <a:lnTo>
                    <a:pt x="761499" y="28190"/>
                  </a:lnTo>
                  <a:lnTo>
                    <a:pt x="817037" y="32998"/>
                  </a:lnTo>
                  <a:lnTo>
                    <a:pt x="867676" y="38724"/>
                  </a:lnTo>
                  <a:lnTo>
                    <a:pt x="914235" y="45183"/>
                  </a:lnTo>
                  <a:lnTo>
                    <a:pt x="957530" y="52189"/>
                  </a:lnTo>
                  <a:lnTo>
                    <a:pt x="998381" y="59557"/>
                  </a:lnTo>
                  <a:lnTo>
                    <a:pt x="1039504" y="67472"/>
                  </a:lnTo>
                  <a:lnTo>
                    <a:pt x="1114445" y="81971"/>
                  </a:lnTo>
                  <a:lnTo>
                    <a:pt x="1153695" y="88928"/>
                  </a:lnTo>
                  <a:lnTo>
                    <a:pt x="1194591" y="95319"/>
                  </a:lnTo>
                  <a:lnTo>
                    <a:pt x="1237949" y="100958"/>
                  </a:lnTo>
                  <a:lnTo>
                    <a:pt x="1284587" y="105658"/>
                  </a:lnTo>
                  <a:lnTo>
                    <a:pt x="1335324" y="109236"/>
                  </a:lnTo>
                  <a:lnTo>
                    <a:pt x="1390977" y="111505"/>
                  </a:lnTo>
                  <a:lnTo>
                    <a:pt x="1429078" y="111952"/>
                  </a:lnTo>
                  <a:lnTo>
                    <a:pt x="4651986" y="111952"/>
                  </a:lnTo>
                  <a:lnTo>
                    <a:pt x="4651533" y="118899"/>
                  </a:lnTo>
                  <a:lnTo>
                    <a:pt x="4641792" y="188162"/>
                  </a:lnTo>
                  <a:lnTo>
                    <a:pt x="4640435" y="246726"/>
                  </a:lnTo>
                  <a:lnTo>
                    <a:pt x="4637199" y="297290"/>
                  </a:lnTo>
                  <a:lnTo>
                    <a:pt x="4633337" y="344939"/>
                  </a:lnTo>
                  <a:lnTo>
                    <a:pt x="4630101" y="394755"/>
                  </a:lnTo>
                  <a:lnTo>
                    <a:pt x="4628744" y="451820"/>
                  </a:lnTo>
                  <a:lnTo>
                    <a:pt x="4626723" y="505662"/>
                  </a:lnTo>
                  <a:lnTo>
                    <a:pt x="4621404" y="559170"/>
                  </a:lnTo>
                  <a:lnTo>
                    <a:pt x="4613903" y="612494"/>
                  </a:lnTo>
                  <a:lnTo>
                    <a:pt x="4605338" y="665786"/>
                  </a:lnTo>
                  <a:lnTo>
                    <a:pt x="4596826" y="719194"/>
                  </a:lnTo>
                  <a:lnTo>
                    <a:pt x="4589481" y="772872"/>
                  </a:lnTo>
                  <a:lnTo>
                    <a:pt x="4584423" y="826969"/>
                  </a:lnTo>
                  <a:lnTo>
                    <a:pt x="4582975" y="881736"/>
                  </a:lnTo>
                  <a:lnTo>
                    <a:pt x="4585850" y="927904"/>
                  </a:lnTo>
                  <a:lnTo>
                    <a:pt x="4592117" y="968566"/>
                  </a:lnTo>
                  <a:lnTo>
                    <a:pt x="4600847" y="1006812"/>
                  </a:lnTo>
                  <a:lnTo>
                    <a:pt x="4611109" y="1045735"/>
                  </a:lnTo>
                  <a:lnTo>
                    <a:pt x="4621974" y="1088426"/>
                  </a:lnTo>
                  <a:lnTo>
                    <a:pt x="4632512" y="1137976"/>
                  </a:lnTo>
                  <a:lnTo>
                    <a:pt x="4641792" y="1197478"/>
                  </a:lnTo>
                  <a:lnTo>
                    <a:pt x="4643754" y="1240544"/>
                  </a:lnTo>
                  <a:lnTo>
                    <a:pt x="4641328" y="1292237"/>
                  </a:lnTo>
                  <a:lnTo>
                    <a:pt x="4636381" y="1348919"/>
                  </a:lnTo>
                  <a:lnTo>
                    <a:pt x="4630782" y="1406954"/>
                  </a:lnTo>
                  <a:lnTo>
                    <a:pt x="4626398" y="1462705"/>
                  </a:lnTo>
                  <a:lnTo>
                    <a:pt x="4625096" y="1512533"/>
                  </a:lnTo>
                  <a:lnTo>
                    <a:pt x="4628744" y="1552804"/>
                  </a:lnTo>
                  <a:lnTo>
                    <a:pt x="4640897" y="1608919"/>
                  </a:lnTo>
                  <a:lnTo>
                    <a:pt x="4651091" y="1651658"/>
                  </a:lnTo>
                  <a:lnTo>
                    <a:pt x="4658439" y="1688393"/>
                  </a:lnTo>
                  <a:lnTo>
                    <a:pt x="4662054" y="1726495"/>
                  </a:lnTo>
                  <a:lnTo>
                    <a:pt x="4661048" y="1773335"/>
                  </a:lnTo>
                  <a:lnTo>
                    <a:pt x="4654534" y="1836284"/>
                  </a:lnTo>
                  <a:lnTo>
                    <a:pt x="4647035" y="1924301"/>
                  </a:lnTo>
                  <a:lnTo>
                    <a:pt x="4646729" y="1975721"/>
                  </a:lnTo>
                  <a:lnTo>
                    <a:pt x="4644796" y="1993662"/>
                  </a:lnTo>
                  <a:lnTo>
                    <a:pt x="3772908" y="1993662"/>
                  </a:lnTo>
                  <a:lnTo>
                    <a:pt x="3723996" y="1993784"/>
                  </a:lnTo>
                  <a:lnTo>
                    <a:pt x="3674631" y="1995810"/>
                  </a:lnTo>
                  <a:lnTo>
                    <a:pt x="3624915" y="1999383"/>
                  </a:lnTo>
                  <a:lnTo>
                    <a:pt x="3574948" y="2004144"/>
                  </a:lnTo>
                  <a:lnTo>
                    <a:pt x="3431475" y="2021130"/>
                  </a:lnTo>
                  <a:lnTo>
                    <a:pt x="2126089" y="2021130"/>
                  </a:lnTo>
                  <a:lnTo>
                    <a:pt x="1705037" y="2027352"/>
                  </a:lnTo>
                  <a:lnTo>
                    <a:pt x="1467468" y="2034317"/>
                  </a:lnTo>
                  <a:lnTo>
                    <a:pt x="1415320" y="2036514"/>
                  </a:lnTo>
                  <a:lnTo>
                    <a:pt x="1363887" y="2039356"/>
                  </a:lnTo>
                  <a:lnTo>
                    <a:pt x="1313102" y="2042779"/>
                  </a:lnTo>
                  <a:lnTo>
                    <a:pt x="1213194" y="2051118"/>
                  </a:lnTo>
                  <a:lnTo>
                    <a:pt x="1066450" y="2066415"/>
                  </a:lnTo>
                  <a:lnTo>
                    <a:pt x="728897" y="2106324"/>
                  </a:lnTo>
                  <a:lnTo>
                    <a:pt x="631207" y="2116548"/>
                  </a:lnTo>
                  <a:lnTo>
                    <a:pt x="531946" y="2125325"/>
                  </a:lnTo>
                  <a:lnTo>
                    <a:pt x="481553" y="2129014"/>
                  </a:lnTo>
                  <a:lnTo>
                    <a:pt x="430560" y="2132153"/>
                  </a:lnTo>
                  <a:lnTo>
                    <a:pt x="378898" y="2134679"/>
                  </a:lnTo>
                  <a:lnTo>
                    <a:pt x="326496" y="2136529"/>
                  </a:lnTo>
                  <a:lnTo>
                    <a:pt x="281035" y="2136699"/>
                  </a:lnTo>
                  <a:close/>
                </a:path>
                <a:path w="4662170" h="2136775">
                  <a:moveTo>
                    <a:pt x="4654851" y="67472"/>
                  </a:moveTo>
                  <a:lnTo>
                    <a:pt x="2407952" y="67472"/>
                  </a:lnTo>
                  <a:lnTo>
                    <a:pt x="2453270" y="65620"/>
                  </a:lnTo>
                  <a:lnTo>
                    <a:pt x="2502891" y="62206"/>
                  </a:lnTo>
                  <a:lnTo>
                    <a:pt x="2555953" y="57537"/>
                  </a:lnTo>
                  <a:lnTo>
                    <a:pt x="2898396" y="20342"/>
                  </a:lnTo>
                  <a:lnTo>
                    <a:pt x="2951449" y="15475"/>
                  </a:lnTo>
                  <a:lnTo>
                    <a:pt x="3001058" y="11807"/>
                  </a:lnTo>
                  <a:lnTo>
                    <a:pt x="3046362" y="9643"/>
                  </a:lnTo>
                  <a:lnTo>
                    <a:pt x="3086500" y="9292"/>
                  </a:lnTo>
                  <a:lnTo>
                    <a:pt x="3144349" y="10657"/>
                  </a:lnTo>
                  <a:lnTo>
                    <a:pt x="3199773" y="12608"/>
                  </a:lnTo>
                  <a:lnTo>
                    <a:pt x="3304331" y="17927"/>
                  </a:lnTo>
                  <a:lnTo>
                    <a:pt x="3675045" y="45634"/>
                  </a:lnTo>
                  <a:lnTo>
                    <a:pt x="3720124" y="48418"/>
                  </a:lnTo>
                  <a:lnTo>
                    <a:pt x="3765748" y="50768"/>
                  </a:lnTo>
                  <a:lnTo>
                    <a:pt x="3812164" y="52599"/>
                  </a:lnTo>
                  <a:lnTo>
                    <a:pt x="3859622" y="53825"/>
                  </a:lnTo>
                  <a:lnTo>
                    <a:pt x="3908367" y="54362"/>
                  </a:lnTo>
                  <a:lnTo>
                    <a:pt x="4653180" y="54362"/>
                  </a:lnTo>
                  <a:lnTo>
                    <a:pt x="4654851" y="67472"/>
                  </a:lnTo>
                  <a:close/>
                </a:path>
                <a:path w="4662170" h="2136775">
                  <a:moveTo>
                    <a:pt x="4651986" y="111952"/>
                  </a:moveTo>
                  <a:lnTo>
                    <a:pt x="1429078" y="111952"/>
                  </a:lnTo>
                  <a:lnTo>
                    <a:pt x="1470779" y="111447"/>
                  </a:lnTo>
                  <a:lnTo>
                    <a:pt x="1515705" y="110104"/>
                  </a:lnTo>
                  <a:lnTo>
                    <a:pt x="1563482" y="108037"/>
                  </a:lnTo>
                  <a:lnTo>
                    <a:pt x="1613737" y="105359"/>
                  </a:lnTo>
                  <a:lnTo>
                    <a:pt x="2060030" y="75604"/>
                  </a:lnTo>
                  <a:lnTo>
                    <a:pt x="2170176" y="70022"/>
                  </a:lnTo>
                  <a:lnTo>
                    <a:pt x="2222976" y="68135"/>
                  </a:lnTo>
                  <a:lnTo>
                    <a:pt x="2273763" y="67002"/>
                  </a:lnTo>
                  <a:lnTo>
                    <a:pt x="2322161" y="66738"/>
                  </a:lnTo>
                  <a:lnTo>
                    <a:pt x="2367796" y="67456"/>
                  </a:lnTo>
                  <a:lnTo>
                    <a:pt x="4654851" y="67472"/>
                  </a:lnTo>
                  <a:lnTo>
                    <a:pt x="4654842" y="68135"/>
                  </a:lnTo>
                  <a:lnTo>
                    <a:pt x="4651986" y="111952"/>
                  </a:lnTo>
                  <a:close/>
                </a:path>
                <a:path w="4662170" h="2136775">
                  <a:moveTo>
                    <a:pt x="4488556" y="2025081"/>
                  </a:moveTo>
                  <a:lnTo>
                    <a:pt x="4432032" y="2024619"/>
                  </a:lnTo>
                  <a:lnTo>
                    <a:pt x="4304704" y="2021269"/>
                  </a:lnTo>
                  <a:lnTo>
                    <a:pt x="4102647" y="2012425"/>
                  </a:lnTo>
                  <a:lnTo>
                    <a:pt x="3821264" y="1995803"/>
                  </a:lnTo>
                  <a:lnTo>
                    <a:pt x="3772908" y="1993662"/>
                  </a:lnTo>
                  <a:lnTo>
                    <a:pt x="4644796" y="1993662"/>
                  </a:lnTo>
                  <a:lnTo>
                    <a:pt x="4643878" y="2002189"/>
                  </a:lnTo>
                  <a:lnTo>
                    <a:pt x="4628744" y="2015351"/>
                  </a:lnTo>
                  <a:lnTo>
                    <a:pt x="4609868" y="2019820"/>
                  </a:lnTo>
                  <a:lnTo>
                    <a:pt x="4579116" y="2022831"/>
                  </a:lnTo>
                  <a:lnTo>
                    <a:pt x="4538132" y="2024535"/>
                  </a:lnTo>
                  <a:lnTo>
                    <a:pt x="4488556" y="2025081"/>
                  </a:lnTo>
                  <a:close/>
                </a:path>
                <a:path w="4662170" h="2136775">
                  <a:moveTo>
                    <a:pt x="2652514" y="2067309"/>
                  </a:moveTo>
                  <a:lnTo>
                    <a:pt x="2608439" y="2066257"/>
                  </a:lnTo>
                  <a:lnTo>
                    <a:pt x="2552466" y="2062571"/>
                  </a:lnTo>
                  <a:lnTo>
                    <a:pt x="2502451" y="2056831"/>
                  </a:lnTo>
                  <a:lnTo>
                    <a:pt x="2456355" y="2049792"/>
                  </a:lnTo>
                  <a:lnTo>
                    <a:pt x="2367757" y="2034836"/>
                  </a:lnTo>
                  <a:lnTo>
                    <a:pt x="2321174" y="2028430"/>
                  </a:lnTo>
                  <a:lnTo>
                    <a:pt x="2270348" y="2023746"/>
                  </a:lnTo>
                  <a:lnTo>
                    <a:pt x="2213240" y="2021539"/>
                  </a:lnTo>
                  <a:lnTo>
                    <a:pt x="2126089" y="2021130"/>
                  </a:lnTo>
                  <a:lnTo>
                    <a:pt x="3431475" y="2021130"/>
                  </a:lnTo>
                  <a:lnTo>
                    <a:pt x="3374617" y="2027921"/>
                  </a:lnTo>
                  <a:lnTo>
                    <a:pt x="3324927" y="2033258"/>
                  </a:lnTo>
                  <a:lnTo>
                    <a:pt x="3275597" y="2037638"/>
                  </a:lnTo>
                  <a:lnTo>
                    <a:pt x="3226730" y="2040701"/>
                  </a:lnTo>
                  <a:lnTo>
                    <a:pt x="2863057" y="2061796"/>
                  </a:lnTo>
                  <a:lnTo>
                    <a:pt x="2807058" y="2064295"/>
                  </a:lnTo>
                  <a:lnTo>
                    <a:pt x="2752710" y="2066159"/>
                  </a:lnTo>
                  <a:lnTo>
                    <a:pt x="2700900" y="2067220"/>
                  </a:lnTo>
                  <a:lnTo>
                    <a:pt x="2652514" y="2067309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1506" y="845435"/>
              <a:ext cx="8210549" cy="5467349"/>
            </a:xfrm>
            <a:prstGeom prst="rect">
              <a:avLst/>
            </a:prstGeom>
          </p:spPr>
        </p:pic>
      </p:grpSp>
      <p:sp>
        <p:nvSpPr>
          <p:cNvPr id="34" name="object 34"/>
          <p:cNvSpPr/>
          <p:nvPr/>
        </p:nvSpPr>
        <p:spPr>
          <a:xfrm>
            <a:off x="14278455" y="7552259"/>
            <a:ext cx="4010025" cy="1967864"/>
          </a:xfrm>
          <a:custGeom>
            <a:avLst/>
            <a:gdLst/>
            <a:ahLst/>
            <a:cxnLst/>
            <a:rect l="l" t="t" r="r" b="b"/>
            <a:pathLst>
              <a:path w="4010025" h="1967865">
                <a:moveTo>
                  <a:pt x="3379148" y="67258"/>
                </a:moveTo>
                <a:lnTo>
                  <a:pt x="553367" y="67258"/>
                </a:lnTo>
                <a:lnTo>
                  <a:pt x="604368" y="67066"/>
                </a:lnTo>
                <a:lnTo>
                  <a:pt x="764050" y="64562"/>
                </a:lnTo>
                <a:lnTo>
                  <a:pt x="1241295" y="49269"/>
                </a:lnTo>
                <a:lnTo>
                  <a:pt x="1816905" y="18406"/>
                </a:lnTo>
                <a:lnTo>
                  <a:pt x="2021232" y="8673"/>
                </a:lnTo>
                <a:lnTo>
                  <a:pt x="2225590" y="2028"/>
                </a:lnTo>
                <a:lnTo>
                  <a:pt x="2378639" y="0"/>
                </a:lnTo>
                <a:lnTo>
                  <a:pt x="2480474" y="416"/>
                </a:lnTo>
                <a:lnTo>
                  <a:pt x="2531314" y="1227"/>
                </a:lnTo>
                <a:lnTo>
                  <a:pt x="2941701" y="18406"/>
                </a:lnTo>
                <a:lnTo>
                  <a:pt x="3044220" y="22078"/>
                </a:lnTo>
                <a:lnTo>
                  <a:pt x="3107403" y="26242"/>
                </a:lnTo>
                <a:lnTo>
                  <a:pt x="3163984" y="31671"/>
                </a:lnTo>
                <a:lnTo>
                  <a:pt x="3215089" y="38108"/>
                </a:lnTo>
                <a:lnTo>
                  <a:pt x="3261844" y="45300"/>
                </a:lnTo>
                <a:lnTo>
                  <a:pt x="3305373" y="52990"/>
                </a:lnTo>
                <a:lnTo>
                  <a:pt x="3379148" y="67258"/>
                </a:lnTo>
                <a:close/>
              </a:path>
              <a:path w="4010025" h="1967865">
                <a:moveTo>
                  <a:pt x="346379" y="1959298"/>
                </a:moveTo>
                <a:lnTo>
                  <a:pt x="295134" y="1958786"/>
                </a:lnTo>
                <a:lnTo>
                  <a:pt x="245972" y="1957212"/>
                </a:lnTo>
                <a:lnTo>
                  <a:pt x="199204" y="1954474"/>
                </a:lnTo>
                <a:lnTo>
                  <a:pt x="155143" y="1950471"/>
                </a:lnTo>
                <a:lnTo>
                  <a:pt x="114101" y="1945101"/>
                </a:lnTo>
                <a:lnTo>
                  <a:pt x="76389" y="1938262"/>
                </a:lnTo>
                <a:lnTo>
                  <a:pt x="26418" y="1915140"/>
                </a:lnTo>
                <a:lnTo>
                  <a:pt x="17117" y="1883181"/>
                </a:lnTo>
                <a:lnTo>
                  <a:pt x="27169" y="1849332"/>
                </a:lnTo>
                <a:lnTo>
                  <a:pt x="35256" y="1820537"/>
                </a:lnTo>
                <a:lnTo>
                  <a:pt x="36290" y="1775057"/>
                </a:lnTo>
                <a:lnTo>
                  <a:pt x="37889" y="1739148"/>
                </a:lnTo>
                <a:lnTo>
                  <a:pt x="37795" y="1701847"/>
                </a:lnTo>
                <a:lnTo>
                  <a:pt x="33752" y="1652190"/>
                </a:lnTo>
                <a:lnTo>
                  <a:pt x="23504" y="1579212"/>
                </a:lnTo>
                <a:lnTo>
                  <a:pt x="13899" y="1508595"/>
                </a:lnTo>
                <a:lnTo>
                  <a:pt x="11142" y="1464597"/>
                </a:lnTo>
                <a:lnTo>
                  <a:pt x="12013" y="1434129"/>
                </a:lnTo>
                <a:lnTo>
                  <a:pt x="13290" y="1404103"/>
                </a:lnTo>
                <a:lnTo>
                  <a:pt x="11752" y="1361433"/>
                </a:lnTo>
                <a:lnTo>
                  <a:pt x="10065" y="1317640"/>
                </a:lnTo>
                <a:lnTo>
                  <a:pt x="10559" y="1268974"/>
                </a:lnTo>
                <a:lnTo>
                  <a:pt x="12398" y="1217806"/>
                </a:lnTo>
                <a:lnTo>
                  <a:pt x="14746" y="1166510"/>
                </a:lnTo>
                <a:lnTo>
                  <a:pt x="16768" y="1117458"/>
                </a:lnTo>
                <a:lnTo>
                  <a:pt x="17628" y="1073022"/>
                </a:lnTo>
                <a:lnTo>
                  <a:pt x="19508" y="1035782"/>
                </a:lnTo>
                <a:lnTo>
                  <a:pt x="24209" y="988925"/>
                </a:lnTo>
                <a:lnTo>
                  <a:pt x="30320" y="935967"/>
                </a:lnTo>
                <a:lnTo>
                  <a:pt x="36431" y="880425"/>
                </a:lnTo>
                <a:lnTo>
                  <a:pt x="41132" y="825814"/>
                </a:lnTo>
                <a:lnTo>
                  <a:pt x="40730" y="798004"/>
                </a:lnTo>
                <a:lnTo>
                  <a:pt x="37184" y="773299"/>
                </a:lnTo>
                <a:lnTo>
                  <a:pt x="34143" y="732177"/>
                </a:lnTo>
                <a:lnTo>
                  <a:pt x="35256" y="655121"/>
                </a:lnTo>
                <a:lnTo>
                  <a:pt x="33485" y="596702"/>
                </a:lnTo>
                <a:lnTo>
                  <a:pt x="25000" y="552507"/>
                </a:lnTo>
                <a:lnTo>
                  <a:pt x="13913" y="514750"/>
                </a:lnTo>
                <a:lnTo>
                  <a:pt x="4339" y="475646"/>
                </a:lnTo>
                <a:lnTo>
                  <a:pt x="390" y="427409"/>
                </a:lnTo>
                <a:lnTo>
                  <a:pt x="946" y="375046"/>
                </a:lnTo>
                <a:lnTo>
                  <a:pt x="1821" y="333110"/>
                </a:lnTo>
                <a:lnTo>
                  <a:pt x="2589" y="293800"/>
                </a:lnTo>
                <a:lnTo>
                  <a:pt x="2825" y="249314"/>
                </a:lnTo>
                <a:lnTo>
                  <a:pt x="2104" y="191852"/>
                </a:lnTo>
                <a:lnTo>
                  <a:pt x="0" y="113612"/>
                </a:lnTo>
                <a:lnTo>
                  <a:pt x="6719" y="102141"/>
                </a:lnTo>
                <a:lnTo>
                  <a:pt x="57588" y="85163"/>
                </a:lnTo>
                <a:lnTo>
                  <a:pt x="98194" y="79254"/>
                </a:lnTo>
                <a:lnTo>
                  <a:pt x="146554" y="74795"/>
                </a:lnTo>
                <a:lnTo>
                  <a:pt x="200896" y="71585"/>
                </a:lnTo>
                <a:lnTo>
                  <a:pt x="259448" y="69423"/>
                </a:lnTo>
                <a:lnTo>
                  <a:pt x="320439" y="68106"/>
                </a:lnTo>
                <a:lnTo>
                  <a:pt x="442653" y="67201"/>
                </a:lnTo>
                <a:lnTo>
                  <a:pt x="3379148" y="67258"/>
                </a:lnTo>
                <a:lnTo>
                  <a:pt x="3427866" y="76502"/>
                </a:lnTo>
                <a:lnTo>
                  <a:pt x="3469750" y="83635"/>
                </a:lnTo>
                <a:lnTo>
                  <a:pt x="3514036" y="89990"/>
                </a:lnTo>
                <a:lnTo>
                  <a:pt x="3561851" y="95313"/>
                </a:lnTo>
                <a:lnTo>
                  <a:pt x="3614318" y="99347"/>
                </a:lnTo>
                <a:lnTo>
                  <a:pt x="3672565" y="101839"/>
                </a:lnTo>
                <a:lnTo>
                  <a:pt x="3709741" y="102247"/>
                </a:lnTo>
                <a:lnTo>
                  <a:pt x="4009541" y="102247"/>
                </a:lnTo>
                <a:lnTo>
                  <a:pt x="4009541" y="1865999"/>
                </a:lnTo>
                <a:lnTo>
                  <a:pt x="3743079" y="1873513"/>
                </a:lnTo>
                <a:lnTo>
                  <a:pt x="3690462" y="1875762"/>
                </a:lnTo>
                <a:lnTo>
                  <a:pt x="3638630" y="1878717"/>
                </a:lnTo>
                <a:lnTo>
                  <a:pt x="3587498" y="1882301"/>
                </a:lnTo>
                <a:lnTo>
                  <a:pt x="3536983" y="1886439"/>
                </a:lnTo>
                <a:lnTo>
                  <a:pt x="3437467" y="1896069"/>
                </a:lnTo>
                <a:lnTo>
                  <a:pt x="3384678" y="1901824"/>
                </a:lnTo>
                <a:lnTo>
                  <a:pt x="1343866" y="1901824"/>
                </a:lnTo>
                <a:lnTo>
                  <a:pt x="1290033" y="1902294"/>
                </a:lnTo>
                <a:lnTo>
                  <a:pt x="1233947" y="1904058"/>
                </a:lnTo>
                <a:lnTo>
                  <a:pt x="1195021" y="1906041"/>
                </a:lnTo>
                <a:lnTo>
                  <a:pt x="1099101" y="1912579"/>
                </a:lnTo>
                <a:lnTo>
                  <a:pt x="680120" y="1945764"/>
                </a:lnTo>
                <a:lnTo>
                  <a:pt x="565949" y="1952761"/>
                </a:lnTo>
                <a:lnTo>
                  <a:pt x="509492" y="1955480"/>
                </a:lnTo>
                <a:lnTo>
                  <a:pt x="453870" y="1957543"/>
                </a:lnTo>
                <a:lnTo>
                  <a:pt x="399395" y="1958850"/>
                </a:lnTo>
                <a:lnTo>
                  <a:pt x="346379" y="1959298"/>
                </a:lnTo>
                <a:close/>
              </a:path>
              <a:path w="4010025" h="1967865">
                <a:moveTo>
                  <a:pt x="4009541" y="102247"/>
                </a:moveTo>
                <a:lnTo>
                  <a:pt x="3709741" y="102247"/>
                </a:lnTo>
                <a:lnTo>
                  <a:pt x="3750593" y="101684"/>
                </a:lnTo>
                <a:lnTo>
                  <a:pt x="3794715" y="100274"/>
                </a:lnTo>
                <a:lnTo>
                  <a:pt x="3891147" y="95405"/>
                </a:lnTo>
                <a:lnTo>
                  <a:pt x="4009541" y="87665"/>
                </a:lnTo>
                <a:lnTo>
                  <a:pt x="4009541" y="102247"/>
                </a:lnTo>
                <a:close/>
              </a:path>
              <a:path w="4010025" h="1967865">
                <a:moveTo>
                  <a:pt x="1786311" y="1915786"/>
                </a:moveTo>
                <a:lnTo>
                  <a:pt x="1736578" y="1915523"/>
                </a:lnTo>
                <a:lnTo>
                  <a:pt x="1687826" y="1914374"/>
                </a:lnTo>
                <a:lnTo>
                  <a:pt x="1639630" y="1912576"/>
                </a:lnTo>
                <a:lnTo>
                  <a:pt x="1446215" y="1903791"/>
                </a:lnTo>
                <a:lnTo>
                  <a:pt x="1395807" y="1902403"/>
                </a:lnTo>
                <a:lnTo>
                  <a:pt x="1343866" y="1901824"/>
                </a:lnTo>
                <a:lnTo>
                  <a:pt x="3384678" y="1901824"/>
                </a:lnTo>
                <a:lnTo>
                  <a:pt x="3342901" y="1906601"/>
                </a:lnTo>
                <a:lnTo>
                  <a:pt x="1987832" y="1906601"/>
                </a:lnTo>
                <a:lnTo>
                  <a:pt x="1944993" y="1908825"/>
                </a:lnTo>
                <a:lnTo>
                  <a:pt x="1890159" y="1912679"/>
                </a:lnTo>
                <a:lnTo>
                  <a:pt x="1837385" y="1914918"/>
                </a:lnTo>
                <a:lnTo>
                  <a:pt x="1786311" y="1915786"/>
                </a:lnTo>
                <a:close/>
              </a:path>
              <a:path w="4010025" h="1967865">
                <a:moveTo>
                  <a:pt x="2646473" y="1967791"/>
                </a:moveTo>
                <a:lnTo>
                  <a:pt x="2599284" y="1965863"/>
                </a:lnTo>
                <a:lnTo>
                  <a:pt x="2550079" y="1962242"/>
                </a:lnTo>
                <a:lnTo>
                  <a:pt x="2499251" y="1957263"/>
                </a:lnTo>
                <a:lnTo>
                  <a:pt x="2447191" y="1951262"/>
                </a:lnTo>
                <a:lnTo>
                  <a:pt x="2234463" y="1923746"/>
                </a:lnTo>
                <a:lnTo>
                  <a:pt x="2182118" y="1917666"/>
                </a:lnTo>
                <a:lnTo>
                  <a:pt x="2130890" y="1912576"/>
                </a:lnTo>
                <a:lnTo>
                  <a:pt x="2081172" y="1908811"/>
                </a:lnTo>
                <a:lnTo>
                  <a:pt x="2033356" y="1906708"/>
                </a:lnTo>
                <a:lnTo>
                  <a:pt x="1987832" y="1906601"/>
                </a:lnTo>
                <a:lnTo>
                  <a:pt x="3342901" y="1906601"/>
                </a:lnTo>
                <a:lnTo>
                  <a:pt x="3047284" y="1941503"/>
                </a:lnTo>
                <a:lnTo>
                  <a:pt x="2948353" y="1951546"/>
                </a:lnTo>
                <a:lnTo>
                  <a:pt x="2898217" y="1955951"/>
                </a:lnTo>
                <a:lnTo>
                  <a:pt x="2847524" y="1959845"/>
                </a:lnTo>
                <a:lnTo>
                  <a:pt x="2796188" y="1963150"/>
                </a:lnTo>
                <a:lnTo>
                  <a:pt x="2744127" y="1965791"/>
                </a:lnTo>
                <a:lnTo>
                  <a:pt x="2691255" y="1967691"/>
                </a:lnTo>
                <a:lnTo>
                  <a:pt x="2646473" y="1967791"/>
                </a:lnTo>
                <a:close/>
              </a:path>
            </a:pathLst>
          </a:custGeom>
          <a:solidFill>
            <a:srgbClr val="254DE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5" name="object 35"/>
          <p:cNvGrpSpPr/>
          <p:nvPr/>
        </p:nvGrpSpPr>
        <p:grpSpPr>
          <a:xfrm>
            <a:off x="10204982" y="4073869"/>
            <a:ext cx="1314450" cy="1314450"/>
            <a:chOff x="10204982" y="4073869"/>
            <a:chExt cx="1314450" cy="1314450"/>
          </a:xfrm>
        </p:grpSpPr>
        <p:sp>
          <p:nvSpPr>
            <p:cNvPr id="36" name="object 36"/>
            <p:cNvSpPr/>
            <p:nvPr/>
          </p:nvSpPr>
          <p:spPr>
            <a:xfrm>
              <a:off x="10204982" y="4073869"/>
              <a:ext cx="1314450" cy="1314450"/>
            </a:xfrm>
            <a:custGeom>
              <a:avLst/>
              <a:gdLst/>
              <a:ahLst/>
              <a:cxnLst/>
              <a:rect l="l" t="t" r="r" b="b"/>
              <a:pathLst>
                <a:path w="1314450" h="1314450">
                  <a:moveTo>
                    <a:pt x="1314449" y="1314449"/>
                  </a:moveTo>
                  <a:lnTo>
                    <a:pt x="0" y="1314449"/>
                  </a:lnTo>
                  <a:lnTo>
                    <a:pt x="0" y="0"/>
                  </a:lnTo>
                  <a:lnTo>
                    <a:pt x="1314449" y="0"/>
                  </a:lnTo>
                  <a:lnTo>
                    <a:pt x="1314449" y="1314449"/>
                  </a:lnTo>
                  <a:close/>
                </a:path>
              </a:pathLst>
            </a:custGeom>
            <a:solidFill>
              <a:srgbClr val="F6DE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550588" y="4670259"/>
              <a:ext cx="866775" cy="615315"/>
            </a:xfrm>
            <a:custGeom>
              <a:avLst/>
              <a:gdLst/>
              <a:ahLst/>
              <a:cxnLst/>
              <a:rect l="l" t="t" r="r" b="b"/>
              <a:pathLst>
                <a:path w="866775" h="615314">
                  <a:moveTo>
                    <a:pt x="369684" y="7086"/>
                  </a:moveTo>
                  <a:lnTo>
                    <a:pt x="246202" y="7086"/>
                  </a:lnTo>
                  <a:lnTo>
                    <a:pt x="246202" y="427088"/>
                  </a:lnTo>
                  <a:lnTo>
                    <a:pt x="241566" y="465251"/>
                  </a:lnTo>
                  <a:lnTo>
                    <a:pt x="228320" y="489051"/>
                  </a:lnTo>
                  <a:lnTo>
                    <a:pt x="207467" y="501269"/>
                  </a:lnTo>
                  <a:lnTo>
                    <a:pt x="180009" y="504723"/>
                  </a:lnTo>
                  <a:lnTo>
                    <a:pt x="152463" y="499643"/>
                  </a:lnTo>
                  <a:lnTo>
                    <a:pt x="131699" y="485863"/>
                  </a:lnTo>
                  <a:lnTo>
                    <a:pt x="115239" y="465645"/>
                  </a:lnTo>
                  <a:lnTo>
                    <a:pt x="100596" y="441210"/>
                  </a:lnTo>
                  <a:lnTo>
                    <a:pt x="0" y="502056"/>
                  </a:lnTo>
                  <a:lnTo>
                    <a:pt x="20967" y="537527"/>
                  </a:lnTo>
                  <a:lnTo>
                    <a:pt x="49339" y="568502"/>
                  </a:lnTo>
                  <a:lnTo>
                    <a:pt x="85775" y="593039"/>
                  </a:lnTo>
                  <a:lnTo>
                    <a:pt x="130873" y="609193"/>
                  </a:lnTo>
                  <a:lnTo>
                    <a:pt x="185305" y="615010"/>
                  </a:lnTo>
                  <a:lnTo>
                    <a:pt x="229971" y="611416"/>
                  </a:lnTo>
                  <a:lnTo>
                    <a:pt x="269709" y="600481"/>
                  </a:lnTo>
                  <a:lnTo>
                    <a:pt x="303809" y="582015"/>
                  </a:lnTo>
                  <a:lnTo>
                    <a:pt x="331571" y="555815"/>
                  </a:lnTo>
                  <a:lnTo>
                    <a:pt x="352272" y="521677"/>
                  </a:lnTo>
                  <a:lnTo>
                    <a:pt x="365213" y="479425"/>
                  </a:lnTo>
                  <a:lnTo>
                    <a:pt x="369684" y="428840"/>
                  </a:lnTo>
                  <a:lnTo>
                    <a:pt x="369684" y="7086"/>
                  </a:lnTo>
                  <a:close/>
                </a:path>
                <a:path w="866775" h="615314">
                  <a:moveTo>
                    <a:pt x="866508" y="442950"/>
                  </a:moveTo>
                  <a:lnTo>
                    <a:pt x="861644" y="395846"/>
                  </a:lnTo>
                  <a:lnTo>
                    <a:pt x="847280" y="356743"/>
                  </a:lnTo>
                  <a:lnTo>
                    <a:pt x="823810" y="324053"/>
                  </a:lnTo>
                  <a:lnTo>
                    <a:pt x="791578" y="296214"/>
                  </a:lnTo>
                  <a:lnTo>
                    <a:pt x="750976" y="271665"/>
                  </a:lnTo>
                  <a:lnTo>
                    <a:pt x="702348" y="248818"/>
                  </a:lnTo>
                  <a:lnTo>
                    <a:pt x="671499" y="235623"/>
                  </a:lnTo>
                  <a:lnTo>
                    <a:pt x="637298" y="219430"/>
                  </a:lnTo>
                  <a:lnTo>
                    <a:pt x="613702" y="203403"/>
                  </a:lnTo>
                  <a:lnTo>
                    <a:pt x="600024" y="184734"/>
                  </a:lnTo>
                  <a:lnTo>
                    <a:pt x="595604" y="160604"/>
                  </a:lnTo>
                  <a:lnTo>
                    <a:pt x="599757" y="139687"/>
                  </a:lnTo>
                  <a:lnTo>
                    <a:pt x="611606" y="122897"/>
                  </a:lnTo>
                  <a:lnTo>
                    <a:pt x="630237" y="111721"/>
                  </a:lnTo>
                  <a:lnTo>
                    <a:pt x="654761" y="107670"/>
                  </a:lnTo>
                  <a:lnTo>
                    <a:pt x="679069" y="110604"/>
                  </a:lnTo>
                  <a:lnTo>
                    <a:pt x="699744" y="119913"/>
                  </a:lnTo>
                  <a:lnTo>
                    <a:pt x="717765" y="136321"/>
                  </a:lnTo>
                  <a:lnTo>
                    <a:pt x="734136" y="160604"/>
                  </a:lnTo>
                  <a:lnTo>
                    <a:pt x="830313" y="98831"/>
                  </a:lnTo>
                  <a:lnTo>
                    <a:pt x="796810" y="53238"/>
                  </a:lnTo>
                  <a:lnTo>
                    <a:pt x="756754" y="22618"/>
                  </a:lnTo>
                  <a:lnTo>
                    <a:pt x="709599" y="5384"/>
                  </a:lnTo>
                  <a:lnTo>
                    <a:pt x="654761" y="0"/>
                  </a:lnTo>
                  <a:lnTo>
                    <a:pt x="603046" y="5651"/>
                  </a:lnTo>
                  <a:lnTo>
                    <a:pt x="558812" y="21729"/>
                  </a:lnTo>
                  <a:lnTo>
                    <a:pt x="522935" y="46875"/>
                  </a:lnTo>
                  <a:lnTo>
                    <a:pt x="496239" y="79743"/>
                  </a:lnTo>
                  <a:lnTo>
                    <a:pt x="479602" y="118973"/>
                  </a:lnTo>
                  <a:lnTo>
                    <a:pt x="473862" y="163220"/>
                  </a:lnTo>
                  <a:lnTo>
                    <a:pt x="480720" y="217589"/>
                  </a:lnTo>
                  <a:lnTo>
                    <a:pt x="500367" y="261302"/>
                  </a:lnTo>
                  <a:lnTo>
                    <a:pt x="531418" y="296456"/>
                  </a:lnTo>
                  <a:lnTo>
                    <a:pt x="572452" y="325132"/>
                  </a:lnTo>
                  <a:lnTo>
                    <a:pt x="622096" y="349402"/>
                  </a:lnTo>
                  <a:lnTo>
                    <a:pt x="652957" y="362648"/>
                  </a:lnTo>
                  <a:lnTo>
                    <a:pt x="690854" y="379933"/>
                  </a:lnTo>
                  <a:lnTo>
                    <a:pt x="719137" y="397052"/>
                  </a:lnTo>
                  <a:lnTo>
                    <a:pt x="736841" y="417487"/>
                  </a:lnTo>
                  <a:lnTo>
                    <a:pt x="742962" y="444703"/>
                  </a:lnTo>
                  <a:lnTo>
                    <a:pt x="737069" y="469125"/>
                  </a:lnTo>
                  <a:lnTo>
                    <a:pt x="720242" y="488391"/>
                  </a:lnTo>
                  <a:lnTo>
                    <a:pt x="693813" y="501053"/>
                  </a:lnTo>
                  <a:lnTo>
                    <a:pt x="659117" y="505599"/>
                  </a:lnTo>
                  <a:lnTo>
                    <a:pt x="618159" y="499960"/>
                  </a:lnTo>
                  <a:lnTo>
                    <a:pt x="585368" y="484301"/>
                  </a:lnTo>
                  <a:lnTo>
                    <a:pt x="559028" y="460540"/>
                  </a:lnTo>
                  <a:lnTo>
                    <a:pt x="537375" y="430580"/>
                  </a:lnTo>
                  <a:lnTo>
                    <a:pt x="436791" y="488810"/>
                  </a:lnTo>
                  <a:lnTo>
                    <a:pt x="458063" y="522973"/>
                  </a:lnTo>
                  <a:lnTo>
                    <a:pt x="485724" y="553288"/>
                  </a:lnTo>
                  <a:lnTo>
                    <a:pt x="519849" y="578713"/>
                  </a:lnTo>
                  <a:lnTo>
                    <a:pt x="560527" y="598182"/>
                  </a:lnTo>
                  <a:lnTo>
                    <a:pt x="607809" y="610628"/>
                  </a:lnTo>
                  <a:lnTo>
                    <a:pt x="661784" y="615010"/>
                  </a:lnTo>
                  <a:lnTo>
                    <a:pt x="710082" y="611314"/>
                  </a:lnTo>
                  <a:lnTo>
                    <a:pt x="753706" y="600354"/>
                  </a:lnTo>
                  <a:lnTo>
                    <a:pt x="791641" y="582295"/>
                  </a:lnTo>
                  <a:lnTo>
                    <a:pt x="822896" y="557339"/>
                  </a:lnTo>
                  <a:lnTo>
                    <a:pt x="846455" y="525678"/>
                  </a:lnTo>
                  <a:lnTo>
                    <a:pt x="861326" y="487489"/>
                  </a:lnTo>
                  <a:lnTo>
                    <a:pt x="866508" y="442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016000" y="7857821"/>
            <a:ext cx="7168515" cy="986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300" spc="-170" b="1">
                <a:latin typeface="Tahoma"/>
                <a:cs typeface="Tahoma"/>
              </a:rPr>
              <a:t>TECH</a:t>
            </a:r>
            <a:r>
              <a:rPr dirty="0" sz="6300" spc="-235" b="1">
                <a:latin typeface="Tahoma"/>
                <a:cs typeface="Tahoma"/>
              </a:rPr>
              <a:t> </a:t>
            </a:r>
            <a:r>
              <a:rPr dirty="0" sz="6300" spc="-85" b="1">
                <a:latin typeface="Tahoma"/>
                <a:cs typeface="Tahoma"/>
              </a:rPr>
              <a:t>STACK</a:t>
            </a:r>
            <a:r>
              <a:rPr dirty="0" sz="6300" spc="-235" b="1">
                <a:latin typeface="Tahoma"/>
                <a:cs typeface="Tahoma"/>
              </a:rPr>
              <a:t> </a:t>
            </a:r>
            <a:r>
              <a:rPr dirty="0" sz="6300" spc="-204" b="1">
                <a:latin typeface="Tahoma"/>
                <a:cs typeface="Tahoma"/>
              </a:rPr>
              <a:t>USED</a:t>
            </a:r>
            <a:endParaRPr sz="6300">
              <a:latin typeface="Tahoma"/>
              <a:cs typeface="Tahoma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"/>
              <a:t>P</a:t>
            </a:r>
            <a:r>
              <a:rPr dirty="0" spc="-35"/>
              <a:t>y</a:t>
            </a:r>
            <a:r>
              <a:rPr dirty="0" spc="-85"/>
              <a:t>t</a:t>
            </a:r>
            <a:r>
              <a:rPr dirty="0" spc="-90"/>
              <a:t>h</a:t>
            </a:r>
            <a:r>
              <a:rPr dirty="0" spc="75"/>
              <a:t>o</a:t>
            </a:r>
            <a:r>
              <a:rPr dirty="0" spc="-85"/>
              <a:t>n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1702588" y="1366714"/>
            <a:ext cx="590867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000" spc="65">
                <a:latin typeface="Verdana"/>
                <a:cs typeface="Verdana"/>
              </a:rPr>
              <a:t>s</a:t>
            </a:r>
            <a:r>
              <a:rPr dirty="0" sz="2000" spc="-85">
                <a:latin typeface="Verdana"/>
                <a:cs typeface="Verdana"/>
              </a:rPr>
              <a:t>k</a:t>
            </a:r>
            <a:r>
              <a:rPr dirty="0" sz="2000">
                <a:latin typeface="Verdana"/>
                <a:cs typeface="Verdana"/>
              </a:rPr>
              <a:t>l</a:t>
            </a:r>
            <a:r>
              <a:rPr dirty="0" sz="2000" spc="60">
                <a:latin typeface="Verdana"/>
                <a:cs typeface="Verdana"/>
              </a:rPr>
              <a:t>e</a:t>
            </a:r>
            <a:r>
              <a:rPr dirty="0" sz="2000" spc="-55">
                <a:latin typeface="Verdana"/>
                <a:cs typeface="Verdana"/>
              </a:rPr>
              <a:t>a</a:t>
            </a:r>
            <a:r>
              <a:rPr dirty="0" sz="2000" spc="-135">
                <a:latin typeface="Verdana"/>
                <a:cs typeface="Verdana"/>
              </a:rPr>
              <a:t>r</a:t>
            </a:r>
            <a:r>
              <a:rPr dirty="0" sz="2000" spc="-114">
                <a:latin typeface="Verdana"/>
                <a:cs typeface="Verdana"/>
              </a:rPr>
              <a:t>n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190">
                <a:latin typeface="Verdana"/>
                <a:cs typeface="Verdana"/>
              </a:rPr>
              <a:t>,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t</a:t>
            </a:r>
            <a:r>
              <a:rPr dirty="0" sz="2000" spc="60">
                <a:latin typeface="Verdana"/>
                <a:cs typeface="Verdana"/>
              </a:rPr>
              <a:t>e</a:t>
            </a:r>
            <a:r>
              <a:rPr dirty="0" sz="2000" spc="-120">
                <a:latin typeface="Verdana"/>
                <a:cs typeface="Verdana"/>
              </a:rPr>
              <a:t>n</a:t>
            </a:r>
            <a:r>
              <a:rPr dirty="0" sz="2000" spc="65">
                <a:latin typeface="Verdana"/>
                <a:cs typeface="Verdana"/>
              </a:rPr>
              <a:t>s</a:t>
            </a:r>
            <a:r>
              <a:rPr dirty="0" sz="2000" spc="55">
                <a:latin typeface="Verdana"/>
                <a:cs typeface="Verdana"/>
              </a:rPr>
              <a:t>o</a:t>
            </a:r>
            <a:r>
              <a:rPr dirty="0" sz="2000" spc="-135">
                <a:latin typeface="Verdana"/>
                <a:cs typeface="Verdana"/>
              </a:rPr>
              <a:t>r</a:t>
            </a:r>
            <a:r>
              <a:rPr dirty="0" sz="2000" spc="-5">
                <a:latin typeface="Verdana"/>
                <a:cs typeface="Verdana"/>
              </a:rPr>
              <a:t>f</a:t>
            </a:r>
            <a:r>
              <a:rPr dirty="0" sz="2000">
                <a:latin typeface="Verdana"/>
                <a:cs typeface="Verdana"/>
              </a:rPr>
              <a:t>l</a:t>
            </a:r>
            <a:r>
              <a:rPr dirty="0" sz="2000" spc="55">
                <a:latin typeface="Verdana"/>
                <a:cs typeface="Verdana"/>
              </a:rPr>
              <a:t>o</a:t>
            </a:r>
            <a:r>
              <a:rPr dirty="0" sz="2000" spc="-5">
                <a:latin typeface="Verdana"/>
                <a:cs typeface="Verdana"/>
              </a:rPr>
              <a:t>w</a:t>
            </a:r>
            <a:r>
              <a:rPr dirty="0" sz="2000" spc="-190">
                <a:latin typeface="Verdana"/>
                <a:cs typeface="Verdana"/>
              </a:rPr>
              <a:t>,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155">
                <a:latin typeface="Verdana"/>
                <a:cs typeface="Verdana"/>
              </a:rPr>
              <a:t>m</a:t>
            </a:r>
            <a:r>
              <a:rPr dirty="0" sz="2000" spc="-55">
                <a:latin typeface="Verdana"/>
                <a:cs typeface="Verdana"/>
              </a:rPr>
              <a:t>a</a:t>
            </a:r>
            <a:r>
              <a:rPr dirty="0" sz="2000" spc="-75">
                <a:latin typeface="Verdana"/>
                <a:cs typeface="Verdana"/>
              </a:rPr>
              <a:t>t</a:t>
            </a:r>
            <a:r>
              <a:rPr dirty="0" sz="2000" spc="15">
                <a:latin typeface="Verdana"/>
                <a:cs typeface="Verdana"/>
              </a:rPr>
              <a:t>p</a:t>
            </a:r>
            <a:r>
              <a:rPr dirty="0" sz="2000">
                <a:latin typeface="Verdana"/>
                <a:cs typeface="Verdana"/>
              </a:rPr>
              <a:t>l</a:t>
            </a:r>
            <a:r>
              <a:rPr dirty="0" sz="2000" spc="55">
                <a:latin typeface="Verdana"/>
                <a:cs typeface="Verdana"/>
              </a:rPr>
              <a:t>o</a:t>
            </a:r>
            <a:r>
              <a:rPr dirty="0" sz="2000" spc="-75">
                <a:latin typeface="Verdana"/>
                <a:cs typeface="Verdana"/>
              </a:rPr>
              <a:t>t</a:t>
            </a:r>
            <a:r>
              <a:rPr dirty="0" sz="2000">
                <a:latin typeface="Verdana"/>
                <a:cs typeface="Verdana"/>
              </a:rPr>
              <a:t>l</a:t>
            </a:r>
            <a:r>
              <a:rPr dirty="0" sz="2000" spc="-100">
                <a:latin typeface="Verdana"/>
                <a:cs typeface="Verdana"/>
              </a:rPr>
              <a:t>i</a:t>
            </a:r>
            <a:r>
              <a:rPr dirty="0" sz="2000" spc="15">
                <a:latin typeface="Verdana"/>
                <a:cs typeface="Verdana"/>
              </a:rPr>
              <a:t>b</a:t>
            </a:r>
            <a:r>
              <a:rPr dirty="0" sz="2000" spc="-190">
                <a:latin typeface="Verdana"/>
                <a:cs typeface="Verdana"/>
              </a:rPr>
              <a:t>,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120">
                <a:latin typeface="Verdana"/>
                <a:cs typeface="Verdana"/>
              </a:rPr>
              <a:t>n</a:t>
            </a:r>
            <a:r>
              <a:rPr dirty="0" sz="2000" spc="-114">
                <a:latin typeface="Verdana"/>
                <a:cs typeface="Verdana"/>
              </a:rPr>
              <a:t>u</a:t>
            </a:r>
            <a:r>
              <a:rPr dirty="0" sz="2000" spc="-155">
                <a:latin typeface="Verdana"/>
                <a:cs typeface="Verdana"/>
              </a:rPr>
              <a:t>m</a:t>
            </a:r>
            <a:r>
              <a:rPr dirty="0" sz="2000" spc="15">
                <a:latin typeface="Verdana"/>
                <a:cs typeface="Verdana"/>
              </a:rPr>
              <a:t>p</a:t>
            </a:r>
            <a:r>
              <a:rPr dirty="0" sz="2000" spc="-95">
                <a:latin typeface="Verdana"/>
                <a:cs typeface="Verdana"/>
              </a:rPr>
              <a:t>y</a:t>
            </a:r>
            <a:r>
              <a:rPr dirty="0" sz="2000" spc="-190">
                <a:latin typeface="Verdana"/>
                <a:cs typeface="Verdana"/>
              </a:rPr>
              <a:t>,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15">
                <a:latin typeface="Verdana"/>
                <a:cs typeface="Verdana"/>
              </a:rPr>
              <a:t>p</a:t>
            </a:r>
            <a:r>
              <a:rPr dirty="0" sz="2000" spc="-55">
                <a:latin typeface="Verdana"/>
                <a:cs typeface="Verdana"/>
              </a:rPr>
              <a:t>a</a:t>
            </a:r>
            <a:r>
              <a:rPr dirty="0" sz="2000" spc="-120">
                <a:latin typeface="Verdana"/>
                <a:cs typeface="Verdana"/>
              </a:rPr>
              <a:t>n</a:t>
            </a:r>
            <a:r>
              <a:rPr dirty="0" sz="2000" spc="15">
                <a:latin typeface="Verdana"/>
                <a:cs typeface="Verdana"/>
              </a:rPr>
              <a:t>d</a:t>
            </a:r>
            <a:r>
              <a:rPr dirty="0" sz="2000" spc="-55">
                <a:latin typeface="Verdana"/>
                <a:cs typeface="Verdana"/>
              </a:rPr>
              <a:t>a</a:t>
            </a:r>
            <a:r>
              <a:rPr dirty="0" sz="2000" spc="65">
                <a:latin typeface="Verdana"/>
                <a:cs typeface="Verdana"/>
              </a:rPr>
              <a:t>s</a:t>
            </a:r>
            <a:r>
              <a:rPr dirty="0" sz="2000" spc="-185">
                <a:latin typeface="Verdana"/>
                <a:cs typeface="Verdana"/>
              </a:rPr>
              <a:t>,  </a:t>
            </a:r>
            <a:r>
              <a:rPr dirty="0" sz="2000" spc="-85">
                <a:latin typeface="Verdana"/>
                <a:cs typeface="Verdana"/>
              </a:rPr>
              <a:t>k</a:t>
            </a:r>
            <a:r>
              <a:rPr dirty="0" sz="2000" spc="60">
                <a:latin typeface="Verdana"/>
                <a:cs typeface="Verdana"/>
              </a:rPr>
              <a:t>e</a:t>
            </a:r>
            <a:r>
              <a:rPr dirty="0" sz="2000" spc="-135">
                <a:latin typeface="Verdana"/>
                <a:cs typeface="Verdana"/>
              </a:rPr>
              <a:t>r</a:t>
            </a:r>
            <a:r>
              <a:rPr dirty="0" sz="2000" spc="-55">
                <a:latin typeface="Verdana"/>
                <a:cs typeface="Verdana"/>
              </a:rPr>
              <a:t>a</a:t>
            </a:r>
            <a:r>
              <a:rPr dirty="0" sz="2000" spc="65">
                <a:latin typeface="Verdana"/>
                <a:cs typeface="Verdana"/>
              </a:rPr>
              <a:t>s</a:t>
            </a:r>
            <a:r>
              <a:rPr dirty="0" sz="2000" spc="-195">
                <a:latin typeface="Verdana"/>
                <a:cs typeface="Verdana"/>
              </a:rPr>
              <a:t>,</a:t>
            </a:r>
            <a:r>
              <a:rPr dirty="0" sz="2000" spc="65">
                <a:latin typeface="Verdana"/>
                <a:cs typeface="Verdana"/>
              </a:rPr>
              <a:t>s</a:t>
            </a:r>
            <a:r>
              <a:rPr dirty="0" sz="2000" spc="-85">
                <a:latin typeface="Verdana"/>
                <a:cs typeface="Verdana"/>
              </a:rPr>
              <a:t>k</a:t>
            </a:r>
            <a:r>
              <a:rPr dirty="0" sz="2000" spc="-100">
                <a:latin typeface="Verdana"/>
                <a:cs typeface="Verdana"/>
              </a:rPr>
              <a:t>i</a:t>
            </a:r>
            <a:r>
              <a:rPr dirty="0" sz="2000" spc="-75">
                <a:latin typeface="Verdana"/>
                <a:cs typeface="Verdana"/>
              </a:rPr>
              <a:t>t</a:t>
            </a:r>
            <a:r>
              <a:rPr dirty="0" sz="2000" spc="-229">
                <a:latin typeface="Verdana"/>
                <a:cs typeface="Verdana"/>
              </a:rPr>
              <a:t>-</a:t>
            </a:r>
            <a:r>
              <a:rPr dirty="0" sz="2000">
                <a:latin typeface="Verdana"/>
                <a:cs typeface="Verdana"/>
              </a:rPr>
              <a:t>l</a:t>
            </a:r>
            <a:r>
              <a:rPr dirty="0" sz="2000" spc="60">
                <a:latin typeface="Verdana"/>
                <a:cs typeface="Verdana"/>
              </a:rPr>
              <a:t>e</a:t>
            </a:r>
            <a:r>
              <a:rPr dirty="0" sz="2000" spc="-55">
                <a:latin typeface="Verdana"/>
                <a:cs typeface="Verdana"/>
              </a:rPr>
              <a:t>a</a:t>
            </a:r>
            <a:r>
              <a:rPr dirty="0" sz="2000" spc="-135">
                <a:latin typeface="Verdana"/>
                <a:cs typeface="Verdana"/>
              </a:rPr>
              <a:t>r</a:t>
            </a:r>
            <a:r>
              <a:rPr dirty="0" sz="2000" spc="-120">
                <a:latin typeface="Verdana"/>
                <a:cs typeface="Verdana"/>
              </a:rPr>
              <a:t>n</a:t>
            </a:r>
            <a:r>
              <a:rPr dirty="0" sz="2000" spc="-270">
                <a:latin typeface="Verdana"/>
                <a:cs typeface="Verdana"/>
              </a:rPr>
              <a:t>…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60">
                <a:latin typeface="Verdana"/>
                <a:cs typeface="Verdana"/>
              </a:rPr>
              <a:t>e</a:t>
            </a:r>
            <a:r>
              <a:rPr dirty="0" sz="2000" spc="-75">
                <a:latin typeface="Verdana"/>
                <a:cs typeface="Verdana"/>
              </a:rPr>
              <a:t>t</a:t>
            </a:r>
            <a:r>
              <a:rPr dirty="0" sz="2000" spc="160"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Verdana"/>
              <a:cs typeface="Verdana"/>
            </a:endParaRPr>
          </a:p>
          <a:p>
            <a:pPr marL="98425">
              <a:lnSpc>
                <a:spcPct val="100000"/>
              </a:lnSpc>
              <a:spcBef>
                <a:spcPts val="5"/>
              </a:spcBef>
            </a:pPr>
            <a:r>
              <a:rPr dirty="0" sz="2400" spc="5" b="1">
                <a:latin typeface="Tahoma"/>
                <a:cs typeface="Tahoma"/>
              </a:rPr>
              <a:t>HTML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788840" y="7411513"/>
            <a:ext cx="683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29" b="1">
                <a:latin typeface="Tahoma"/>
                <a:cs typeface="Tahoma"/>
              </a:rPr>
              <a:t>C</a:t>
            </a:r>
            <a:r>
              <a:rPr dirty="0" sz="2400" spc="145" b="1">
                <a:latin typeface="Tahoma"/>
                <a:cs typeface="Tahoma"/>
              </a:rPr>
              <a:t>S</a:t>
            </a:r>
            <a:r>
              <a:rPr dirty="0" sz="2400" spc="150" b="1"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652648" y="4455602"/>
            <a:ext cx="167893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 b="1">
                <a:latin typeface="Tahoma"/>
                <a:cs typeface="Tahoma"/>
              </a:rPr>
              <a:t>JAVA</a:t>
            </a:r>
            <a:r>
              <a:rPr dirty="0" sz="2000" spc="-114" b="1">
                <a:latin typeface="Tahoma"/>
                <a:cs typeface="Tahoma"/>
              </a:rPr>
              <a:t> </a:t>
            </a:r>
            <a:r>
              <a:rPr dirty="0" sz="2000" spc="-25" b="1">
                <a:latin typeface="Tahoma"/>
                <a:cs typeface="Tahoma"/>
              </a:rPr>
              <a:t>SCRIPT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702588" y="5546816"/>
            <a:ext cx="15392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latin typeface="Tahoma"/>
                <a:cs typeface="Tahoma"/>
              </a:rPr>
              <a:t>Bootstrap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652648" y="8875417"/>
            <a:ext cx="991235" cy="3848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50" spc="50" b="1">
                <a:latin typeface="Tahoma"/>
                <a:cs typeface="Tahoma"/>
              </a:rPr>
              <a:t>F</a:t>
            </a:r>
            <a:r>
              <a:rPr dirty="0" sz="2350" spc="-65" b="1">
                <a:latin typeface="Tahoma"/>
                <a:cs typeface="Tahoma"/>
              </a:rPr>
              <a:t>L</a:t>
            </a:r>
            <a:r>
              <a:rPr dirty="0" sz="2350" spc="60" b="1">
                <a:latin typeface="Tahoma"/>
                <a:cs typeface="Tahoma"/>
              </a:rPr>
              <a:t>A</a:t>
            </a:r>
            <a:r>
              <a:rPr dirty="0" sz="2350" spc="145" b="1">
                <a:latin typeface="Tahoma"/>
                <a:cs typeface="Tahoma"/>
              </a:rPr>
              <a:t>S</a:t>
            </a:r>
            <a:r>
              <a:rPr dirty="0" sz="2350" spc="-60" b="1">
                <a:latin typeface="Tahoma"/>
                <a:cs typeface="Tahoma"/>
              </a:rPr>
              <a:t>K</a:t>
            </a:r>
            <a:endParaRPr sz="2350">
              <a:latin typeface="Tahoma"/>
              <a:cs typeface="Tahom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5590127" y="989727"/>
            <a:ext cx="2066925" cy="153035"/>
            <a:chOff x="15590127" y="989727"/>
            <a:chExt cx="2066925" cy="153035"/>
          </a:xfrm>
        </p:grpSpPr>
        <p:sp>
          <p:nvSpPr>
            <p:cNvPr id="46" name="object 46"/>
            <p:cNvSpPr/>
            <p:nvPr/>
          </p:nvSpPr>
          <p:spPr>
            <a:xfrm>
              <a:off x="15609177" y="1047752"/>
              <a:ext cx="2028825" cy="19050"/>
            </a:xfrm>
            <a:custGeom>
              <a:avLst/>
              <a:gdLst/>
              <a:ahLst/>
              <a:cxnLst/>
              <a:rect l="l" t="t" r="r" b="b"/>
              <a:pathLst>
                <a:path w="2028825" h="19050">
                  <a:moveTo>
                    <a:pt x="0" y="0"/>
                  </a:moveTo>
                  <a:lnTo>
                    <a:pt x="2028799" y="1890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7561119" y="1008799"/>
              <a:ext cx="77470" cy="114300"/>
            </a:xfrm>
            <a:custGeom>
              <a:avLst/>
              <a:gdLst/>
              <a:ahLst/>
              <a:cxnLst/>
              <a:rect l="l" t="t" r="r" b="b"/>
              <a:pathLst>
                <a:path w="77469" h="114300">
                  <a:moveTo>
                    <a:pt x="1064" y="0"/>
                  </a:moveTo>
                  <a:lnTo>
                    <a:pt x="76856" y="57858"/>
                  </a:lnTo>
                  <a:lnTo>
                    <a:pt x="0" y="114295"/>
                  </a:lnTo>
                </a:path>
              </a:pathLst>
            </a:custGeom>
            <a:ln w="38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3466" y="8488267"/>
            <a:ext cx="9245600" cy="14833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50" spc="1460">
                <a:solidFill>
                  <a:srgbClr val="FFFFFF"/>
                </a:solidFill>
                <a:latin typeface="Trebuchet MS"/>
                <a:cs typeface="Trebuchet MS"/>
              </a:rPr>
              <a:t>THANK</a:t>
            </a:r>
            <a:r>
              <a:rPr dirty="0" sz="9550" spc="13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50" spc="844">
                <a:solidFill>
                  <a:srgbClr val="FFFFFF"/>
                </a:solidFill>
                <a:latin typeface="Trebuchet MS"/>
                <a:cs typeface="Trebuchet MS"/>
              </a:rPr>
              <a:t>YOU!!</a:t>
            </a:r>
            <a:endParaRPr sz="95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02767" y="8863583"/>
            <a:ext cx="5285231" cy="1423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Sujith Mothukuri</dc:creator>
  <cp:keywords>DAFcQP7qxyQ,BAEdxqLC-aU</cp:keywords>
  <dc:title>HEAL</dc:title>
  <dcterms:created xsi:type="dcterms:W3CDTF">2023-03-04T20:15:35Z</dcterms:created>
  <dcterms:modified xsi:type="dcterms:W3CDTF">2023-03-04T20:15:35Z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2023-03-04T00:00:00Z</vt:filetime>
  </property>
  <property fmtid="{D5CDD505-2E9C-101B-9397-08002B2CF9AE}" pid="3" name="Creator">
    <vt:lpwstr>Canva</vt:lpwstr>
  </property>
  <property fmtid="{D5CDD505-2E9C-101B-9397-08002B2CF9AE}" pid="4" name="LastSaved">
    <vt:filetime>2023-03-04T00:00:00Z</vt:filetime>
  </property>
</Properties>
</file>