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embedTrueTypeFonts="1" saveSubsetFonts="1" showSpecialPlsOnTitleSld="0" strictFirstAndLastChar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5143500" type="screen16x9"/>
  <p:notesSz cx="9144000" cy="5143500"/>
  <p:defaultText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presProps" Target="presProps.xml" /><Relationship Id="rId12" Type="http://schemas.openxmlformats.org/officeDocument/2006/relationships/tableStyles" Target="tableStyles.xml" /><Relationship Id="rId13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" preserve="0" showMasterPhAnim="0" type="title" userDrawn="1">
  <p:cSld name="TITL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Google Shape;10;p2" hidden="0"/>
          <p:cNvSpPr txBox="1">
            <a:spLocks noGrp="1"/>
          </p:cNvSpPr>
          <p:nvPr isPhoto="0" userDrawn="0">
            <p:ph type="ctrTitle" hasCustomPrompt="0"/>
          </p:nvPr>
        </p:nvSpPr>
        <p:spPr bwMode="auto">
          <a:xfrm>
            <a:off x="1319174" y="2233518"/>
            <a:ext cx="6680399" cy="11597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pPr>
              <a:defRPr/>
            </a:pPr>
            <a:endParaRPr/>
          </a:p>
        </p:txBody>
      </p:sp>
      <p:cxnSp>
        <p:nvCxnSpPr>
          <p:cNvPr id="11" name="Google Shape;11;p2" hidden="0"/>
          <p:cNvCxnSpPr>
            <a:cxnSpLocks/>
            <a:stCxn id="12" idx="4"/>
          </p:cNvCxnSpPr>
          <p:nvPr isPhoto="0" userDrawn="0"/>
        </p:nvCxnSpPr>
        <p:spPr bwMode="auto">
          <a:xfrm>
            <a:off x="939749" y="2832474"/>
            <a:ext cx="0" cy="2310899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 hidden="0"/>
          <p:cNvSpPr/>
          <p:nvPr isPhoto="0" userDrawn="0"/>
        </p:nvSpPr>
        <p:spPr bwMode="auto">
          <a:xfrm>
            <a:off x="845249" y="2643474"/>
            <a:ext cx="189000" cy="189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+ 1 column" preserve="0" showMasterPhAnim="0" type="tx" userDrawn="1">
  <p:cSld name="TITLE_AND_BOD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" name="Google Shape;26;p5" hidden="0"/>
          <p:cNvSpPr txBox="1">
            <a:spLocks noGrp="1"/>
          </p:cNvSpPr>
          <p:nvPr isPhoto="0" userDrawn="0">
            <p:ph type="title" hasCustomPrompt="0"/>
          </p:nvPr>
        </p:nvSpPr>
        <p:spPr bwMode="auto">
          <a:xfrm>
            <a:off x="1165474" y="549648"/>
            <a:ext cx="6858000" cy="3449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7" name="Google Shape;27;p5" hidden="0"/>
          <p:cNvSpPr txBox="1">
            <a:spLocks noGrp="1"/>
          </p:cNvSpPr>
          <p:nvPr isPhoto="0" userDrawn="0">
            <p:ph type="body" idx="1" hasCustomPrompt="0"/>
          </p:nvPr>
        </p:nvSpPr>
        <p:spPr bwMode="auto">
          <a:xfrm>
            <a:off x="1165497" y="1086798"/>
            <a:ext cx="6858000" cy="37256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8" name="Google Shape;28;p5" hidden="0"/>
          <p:cNvSpPr txBox="1">
            <a:spLocks noGrp="1"/>
          </p:cNvSpPr>
          <p:nvPr isPhoto="0" userDrawn="0">
            <p:ph type="sldNum" idx="12" hasCustomPrompt="0"/>
          </p:nvPr>
        </p:nvSpPr>
        <p:spPr bwMode="auto">
          <a:xfrm>
            <a:off x="8523156" y="4752130"/>
            <a:ext cx="548699" cy="3152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  <p:cxnSp>
        <p:nvCxnSpPr>
          <p:cNvPr id="29" name="Google Shape;29;p5" hidden="0"/>
          <p:cNvCxnSpPr>
            <a:cxnSpLocks/>
          </p:cNvCxnSpPr>
          <p:nvPr isPhoto="0" userDrawn="0"/>
        </p:nvCxnSpPr>
        <p:spPr bwMode="auto">
          <a:xfrm>
            <a:off x="945637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" name="Google Shape;30;p5" hidden="0"/>
          <p:cNvSpPr/>
          <p:nvPr isPhoto="0" userDrawn="0"/>
        </p:nvSpPr>
        <p:spPr bwMode="auto">
          <a:xfrm>
            <a:off x="874395" y="605793"/>
            <a:ext cx="142499" cy="142499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1" name="Google Shape;31;p5" hidden="0"/>
          <p:cNvSpPr/>
          <p:nvPr isPhoto="0" userDrawn="0"/>
        </p:nvSpPr>
        <p:spPr bwMode="auto">
          <a:xfrm>
            <a:off x="844674" y="1400720"/>
            <a:ext cx="201899" cy="201899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+ 2 columns" preserve="0" showMasterPhAnim="0" type="twoColTx" userDrawn="1">
  <p:cSld name="TITLE_AND_TWO_COLUMN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3" name="Google Shape;33;p6" hidden="0"/>
          <p:cNvSpPr txBox="1">
            <a:spLocks noGrp="1"/>
          </p:cNvSpPr>
          <p:nvPr isPhoto="0" userDrawn="0">
            <p:ph type="title" hasCustomPrompt="0"/>
          </p:nvPr>
        </p:nvSpPr>
        <p:spPr bwMode="auto">
          <a:xfrm>
            <a:off x="1165474" y="549648"/>
            <a:ext cx="6858000" cy="3449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4" name="Google Shape;34;p6" hidden="0"/>
          <p:cNvSpPr txBox="1">
            <a:spLocks noGrp="1"/>
          </p:cNvSpPr>
          <p:nvPr isPhoto="0" userDrawn="0">
            <p:ph type="body" idx="1" hasCustomPrompt="0"/>
          </p:nvPr>
        </p:nvSpPr>
        <p:spPr bwMode="auto">
          <a:xfrm>
            <a:off x="1165474" y="1174116"/>
            <a:ext cx="3306899" cy="37256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pPr>
              <a:defRPr/>
            </a:pPr>
            <a:endParaRPr/>
          </a:p>
        </p:txBody>
      </p:sp>
      <p:sp>
        <p:nvSpPr>
          <p:cNvPr id="35" name="Google Shape;35;p6" hidden="0"/>
          <p:cNvSpPr txBox="1">
            <a:spLocks noGrp="1"/>
          </p:cNvSpPr>
          <p:nvPr isPhoto="0" userDrawn="0">
            <p:ph type="body" idx="2" hasCustomPrompt="0"/>
          </p:nvPr>
        </p:nvSpPr>
        <p:spPr bwMode="auto">
          <a:xfrm>
            <a:off x="4671569" y="1174116"/>
            <a:ext cx="3306899" cy="37256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pPr>
              <a:defRPr/>
            </a:pPr>
            <a:endParaRPr/>
          </a:p>
        </p:txBody>
      </p:sp>
      <p:sp>
        <p:nvSpPr>
          <p:cNvPr id="36" name="Google Shape;36;p6" hidden="0"/>
          <p:cNvSpPr txBox="1">
            <a:spLocks noGrp="1"/>
          </p:cNvSpPr>
          <p:nvPr isPhoto="0" userDrawn="0">
            <p:ph type="sldNum" idx="12" hasCustomPrompt="0"/>
          </p:nvPr>
        </p:nvSpPr>
        <p:spPr bwMode="auto">
          <a:xfrm>
            <a:off x="8523156" y="4752130"/>
            <a:ext cx="548699" cy="3152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  <p:cxnSp>
        <p:nvCxnSpPr>
          <p:cNvPr id="37" name="Google Shape;37;p6" hidden="0"/>
          <p:cNvCxnSpPr>
            <a:cxnSpLocks/>
          </p:cNvCxnSpPr>
          <p:nvPr isPhoto="0" userDrawn="0"/>
        </p:nvCxnSpPr>
        <p:spPr bwMode="auto">
          <a:xfrm>
            <a:off x="945637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Google Shape;38;p6" hidden="0"/>
          <p:cNvSpPr/>
          <p:nvPr isPhoto="0" userDrawn="0"/>
        </p:nvSpPr>
        <p:spPr bwMode="auto">
          <a:xfrm>
            <a:off x="874395" y="605793"/>
            <a:ext cx="142499" cy="142499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9" name="Google Shape;39;p6" hidden="0"/>
          <p:cNvSpPr/>
          <p:nvPr isPhoto="0" userDrawn="0"/>
        </p:nvSpPr>
        <p:spPr bwMode="auto">
          <a:xfrm>
            <a:off x="844674" y="1400720"/>
            <a:ext cx="201899" cy="201899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 key color" preserve="0" showMasterPhAnim="0" userDrawn="1">
  <p:cSld name="BLANK_1">
    <p:bg>
      <p:bgPr shadeToTitle="0">
        <a:solidFill>
          <a:schemeClr val="accent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4" name="Google Shape;64;p11" hidden="0"/>
          <p:cNvSpPr txBox="1">
            <a:spLocks noGrp="1"/>
          </p:cNvSpPr>
          <p:nvPr isPhoto="0" userDrawn="0">
            <p:ph type="sldNum" idx="12" hasCustomPrompt="0"/>
          </p:nvPr>
        </p:nvSpPr>
        <p:spPr bwMode="auto">
          <a:xfrm>
            <a:off x="8523156" y="4752130"/>
            <a:ext cx="548699" cy="3152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  <p:cxnSp>
        <p:nvCxnSpPr>
          <p:cNvPr id="65" name="Google Shape;65;p11" hidden="0"/>
          <p:cNvCxnSpPr>
            <a:cxnSpLocks/>
          </p:cNvCxnSpPr>
          <p:nvPr isPhoto="0" userDrawn="0"/>
        </p:nvCxnSpPr>
        <p:spPr bwMode="auto">
          <a:xfrm>
            <a:off x="945637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6" name="Google Shape;66;p11" hidden="0"/>
          <p:cNvSpPr/>
          <p:nvPr isPhoto="0" userDrawn="0"/>
        </p:nvSpPr>
        <p:spPr bwMode="auto">
          <a:xfrm>
            <a:off x="844674" y="2470799"/>
            <a:ext cx="201899" cy="201899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simple-light">
    <p:bg>
      <p:bgPr shadeToTitle="0">
        <a:solidFill>
          <a:schemeClr val="dk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Google Shape;6;p1" hidden="0"/>
          <p:cNvSpPr txBox="1">
            <a:spLocks noGrp="1"/>
          </p:cNvSpPr>
          <p:nvPr isPhoto="0" userDrawn="0">
            <p:ph type="title" hasCustomPrompt="0"/>
          </p:nvPr>
        </p:nvSpPr>
        <p:spPr bwMode="auto">
          <a:xfrm>
            <a:off x="1165474" y="549648"/>
            <a:ext cx="6858000" cy="34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7;p1" hidden="0"/>
          <p:cNvSpPr txBox="1">
            <a:spLocks noGrp="1"/>
          </p:cNvSpPr>
          <p:nvPr isPhoto="0" userDrawn="0">
            <p:ph type="body" idx="1" hasCustomPrompt="0"/>
          </p:nvPr>
        </p:nvSpPr>
        <p:spPr bwMode="auto">
          <a:xfrm>
            <a:off x="1165497" y="1086798"/>
            <a:ext cx="6858000" cy="372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◦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8;p1" hidden="0"/>
          <p:cNvSpPr txBox="1">
            <a:spLocks noGrp="1"/>
          </p:cNvSpPr>
          <p:nvPr isPhoto="0" userDrawn="0">
            <p:ph type="sldNum" idx="12" hasCustomPrompt="0"/>
          </p:nvPr>
        </p:nvSpPr>
        <p:spPr bwMode="auto">
          <a:xfrm>
            <a:off x="8523156" y="4752130"/>
            <a:ext cx="548699" cy="315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</a:defRPr>
            </a:lvl1pPr>
            <a:lvl2pPr lvl="1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</a:defRPr>
            </a:lvl2pPr>
            <a:lvl3pPr lvl="2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</a:defRPr>
            </a:lvl3pPr>
            <a:lvl4pPr lvl="3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</a:defRPr>
            </a:lvl4pPr>
            <a:lvl5pPr lvl="4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</a:defRPr>
            </a:lvl5pPr>
            <a:lvl6pPr lvl="5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</a:defRPr>
            </a:lvl6pPr>
            <a:lvl7pPr lvl="6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</a:defRPr>
            </a:lvl7pPr>
            <a:lvl8pPr lvl="7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</a:defRPr>
            </a:lvl8pPr>
            <a:lvl9pPr lvl="8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dt="0" ftr="0" hdr="0" sldNum="1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>
            <a:lumMod val="85000"/>
            <a:lumOff val="15000"/>
          </a:schemeClr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1" name="Google Shape;71;p12" hidden="0"/>
          <p:cNvSpPr txBox="1">
            <a:spLocks noGrp="1"/>
          </p:cNvSpPr>
          <p:nvPr isPhoto="0" userDrawn="0">
            <p:ph type="ctrTitle" hasCustomPrompt="0"/>
          </p:nvPr>
        </p:nvSpPr>
        <p:spPr bwMode="auto">
          <a:xfrm flipH="0" flipV="0">
            <a:off x="1198671" y="1935805"/>
            <a:ext cx="5910965" cy="1466610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4400" b="1" i="1" u="none" strike="noStrike">
                <a:solidFill>
                  <a:schemeClr val="bg1">
                    <a:lumMod val="85000"/>
                  </a:schemeClr>
                </a:solidFill>
                <a:latin typeface="Calibri"/>
                <a:cs typeface="Mangal"/>
              </a:rPr>
              <a:t>PASSWORD DOOR-LOCK</a:t>
            </a:r>
            <a:endParaRPr sz="4400" b="1" u="none" strike="noStrike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TextBox 1" hidden="0"/>
          <p:cNvSpPr txBox="1"/>
          <p:nvPr isPhoto="0" userDrawn="0"/>
        </p:nvSpPr>
        <p:spPr bwMode="auto">
          <a:xfrm flipH="0" flipV="0">
            <a:off x="7683580" y="4029807"/>
            <a:ext cx="2117410" cy="304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1">
        <p:fade thruBlk="1"/>
      </p:transition>
    </mc:Choice>
    <mc:Fallback>
      <p:transition spd="slow" advClick="1"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>
            <a:lumMod val="85000"/>
            <a:lumOff val="15000"/>
            <a:alpha val="99999"/>
          </a:schemeClr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6" name="Google Shape;76;p13" hidden="0"/>
          <p:cNvSpPr txBox="1"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1165474" y="604609"/>
            <a:ext cx="6858000" cy="344999"/>
          </a:xfrm>
          <a:prstGeom prst="rect">
            <a:avLst/>
          </a:prstGeom>
        </p:spPr>
        <p:txBody>
          <a:bodyPr spcFirstLastPara="1" wrap="square" lIns="91424" tIns="91424" rIns="91424" bIns="91424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400">
                <a:solidFill>
                  <a:schemeClr val="bg1">
                    <a:lumMod val="85000"/>
                  </a:schemeClr>
                </a:solidFill>
              </a:rPr>
              <a:t>FEATURES:</a:t>
            </a:r>
            <a:endParaRPr sz="240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TextBox 3" hidden="0"/>
          <p:cNvSpPr txBox="1"/>
          <p:nvPr isPhoto="0" userDrawn="0"/>
        </p:nvSpPr>
        <p:spPr bwMode="auto">
          <a:xfrm flipH="0" flipV="0">
            <a:off x="1883018" y="1526442"/>
            <a:ext cx="5065615" cy="2164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3879" indent="-283879">
              <a:buClr>
                <a:schemeClr val="bg1"/>
              </a:buClr>
              <a:buFont typeface="Courier New"/>
              <a:buChar char="o"/>
              <a:defRPr/>
            </a:pPr>
            <a:endParaRPr>
              <a:solidFill>
                <a:schemeClr val="bg1">
                  <a:lumMod val="85000"/>
                </a:schemeClr>
              </a:solidFill>
              <a:latin typeface="Arial"/>
              <a:ea typeface="Arial"/>
              <a:cs typeface="Arial"/>
            </a:endParaRPr>
          </a:p>
          <a:p>
            <a:pPr marL="283879" indent="-283879">
              <a:buClr>
                <a:schemeClr val="bg1"/>
              </a:buClr>
              <a:buFont typeface="Courier New"/>
              <a:buChar char="o"/>
              <a:defRPr/>
            </a:pPr>
            <a:r>
              <a:rPr lang="en-US" sz="1800">
                <a:solidFill>
                  <a:schemeClr val="bg1">
                    <a:lumMod val="85000"/>
                  </a:schemeClr>
                </a:solidFill>
                <a:latin typeface="Arial"/>
                <a:ea typeface="Arial"/>
                <a:cs typeface="Arial"/>
              </a:rPr>
              <a:t>Hexadecimal password.</a:t>
            </a:r>
            <a:endParaRPr sz="1800">
              <a:solidFill>
                <a:schemeClr val="bg1">
                  <a:lumMod val="85000"/>
                </a:schemeClr>
              </a:solidFill>
              <a:latin typeface="Arial"/>
              <a:ea typeface="Arial"/>
              <a:cs typeface="Arial"/>
            </a:endParaRPr>
          </a:p>
          <a:p>
            <a:pPr marL="283879" indent="-283879">
              <a:buClr>
                <a:schemeClr val="bg1"/>
              </a:buClr>
              <a:buFont typeface="Courier New"/>
              <a:buChar char="o"/>
              <a:defRPr/>
            </a:pPr>
            <a:endParaRPr>
              <a:solidFill>
                <a:schemeClr val="bg1">
                  <a:lumMod val="85000"/>
                </a:schemeClr>
              </a:solidFill>
              <a:latin typeface="Arial"/>
              <a:ea typeface="Arial"/>
              <a:cs typeface="Arial"/>
            </a:endParaRPr>
          </a:p>
          <a:p>
            <a:pPr marL="283879" indent="-283879">
              <a:buClr>
                <a:schemeClr val="bg1"/>
              </a:buClr>
              <a:buFont typeface="Courier New"/>
              <a:buChar char="o"/>
              <a:defRPr/>
            </a:pPr>
            <a:r>
              <a:rPr lang="en-US" sz="1800">
                <a:solidFill>
                  <a:schemeClr val="bg1">
                    <a:lumMod val="85000"/>
                  </a:schemeClr>
                </a:solidFill>
                <a:latin typeface="Arial"/>
                <a:ea typeface="Arial"/>
                <a:cs typeface="Arial"/>
              </a:rPr>
              <a:t>4.2 billion possible combinations.</a:t>
            </a:r>
            <a:endParaRPr>
              <a:solidFill>
                <a:schemeClr val="bg1">
                  <a:lumMod val="85000"/>
                </a:schemeClr>
              </a:solidFill>
              <a:latin typeface="Arial"/>
              <a:ea typeface="Arial"/>
              <a:cs typeface="Arial"/>
            </a:endParaRPr>
          </a:p>
          <a:p>
            <a:pPr marL="283879" indent="-283879">
              <a:buClr>
                <a:schemeClr val="bg1"/>
              </a:buClr>
              <a:buFont typeface="Courier New"/>
              <a:buChar char="o"/>
              <a:defRPr/>
            </a:pPr>
            <a:endParaRPr sz="1800">
              <a:solidFill>
                <a:schemeClr val="bg1">
                  <a:lumMod val="85000"/>
                </a:schemeClr>
              </a:solidFill>
              <a:latin typeface="Arial"/>
              <a:ea typeface="Arial"/>
              <a:cs typeface="Arial"/>
            </a:endParaRPr>
          </a:p>
          <a:p>
            <a:pPr marL="283879" indent="-283879">
              <a:buClr>
                <a:schemeClr val="bg1"/>
              </a:buClr>
              <a:buFont typeface="Courier New"/>
              <a:buChar char="o"/>
              <a:defRPr/>
            </a:pPr>
            <a:r>
              <a:rPr lang="en-US" sz="1800">
                <a:solidFill>
                  <a:schemeClr val="bg1">
                    <a:lumMod val="85000"/>
                  </a:schemeClr>
                </a:solidFill>
                <a:latin typeface="Arial"/>
                <a:ea typeface="Arial"/>
                <a:cs typeface="Arial"/>
              </a:rPr>
              <a:t>Limited number of wrong attempts.</a:t>
            </a:r>
            <a:endParaRPr>
              <a:solidFill>
                <a:schemeClr val="bg1">
                  <a:lumMod val="85000"/>
                </a:schemeClr>
              </a:solidFill>
              <a:latin typeface="Arial"/>
              <a:ea typeface="Arial"/>
              <a:cs typeface="Arial"/>
            </a:endParaRPr>
          </a:p>
          <a:p>
            <a:pPr marL="283879" indent="-283879">
              <a:buClr>
                <a:schemeClr val="bg1"/>
              </a:buClr>
              <a:buFont typeface="Courier New"/>
              <a:buChar char="o"/>
              <a:defRPr/>
            </a:pPr>
            <a:endParaRPr sz="1800">
              <a:solidFill>
                <a:schemeClr val="bg1">
                  <a:lumMod val="85000"/>
                </a:schemeClr>
              </a:solidFill>
              <a:latin typeface="Arial"/>
              <a:ea typeface="Arial"/>
              <a:cs typeface="Arial"/>
            </a:endParaRPr>
          </a:p>
          <a:p>
            <a:pPr marL="283879" indent="-283879">
              <a:buClr>
                <a:schemeClr val="bg1"/>
              </a:buClr>
              <a:buFont typeface="Courier New"/>
              <a:buChar char="o"/>
              <a:defRPr/>
            </a:pPr>
            <a:r>
              <a:rPr lang="en-US" sz="1800">
                <a:solidFill>
                  <a:schemeClr val="bg1">
                    <a:lumMod val="85000"/>
                  </a:schemeClr>
                </a:solidFill>
                <a:latin typeface="Arial"/>
                <a:ea typeface="Arial"/>
                <a:cs typeface="Arial"/>
              </a:rPr>
              <a:t>Reset Signal to reset the circuit.</a:t>
            </a:r>
            <a:endParaRPr sz="1800">
              <a:solidFill>
                <a:schemeClr val="bg1">
                  <a:lumMod val="85000"/>
                </a:schemeClr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>
            <a:lumMod val="85000"/>
            <a:lumOff val="15000"/>
          </a:schemeClr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6" name="Google Shape;76;p13" hidden="0"/>
          <p:cNvSpPr txBox="1">
            <a:spLocks noGrp="1"/>
          </p:cNvSpPr>
          <p:nvPr isPhoto="0" userDrawn="0">
            <p:ph type="title" hasCustomPrompt="0"/>
          </p:nvPr>
        </p:nvSpPr>
        <p:spPr bwMode="auto">
          <a:xfrm>
            <a:off x="1165475" y="604610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400">
                <a:solidFill>
                  <a:schemeClr val="bg1">
                    <a:lumMod val="85000"/>
                  </a:schemeClr>
                </a:solidFill>
              </a:rPr>
              <a:t>BLOCK DIAGRAM:</a:t>
            </a:r>
            <a:endParaRPr sz="240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86918101" name="" hidden="0"/>
          <p:cNvSpPr/>
          <p:nvPr isPhoto="0" userDrawn="0"/>
        </p:nvSpPr>
        <p:spPr bwMode="auto">
          <a:xfrm rot="0" flipH="0" flipV="0">
            <a:off x="3694474" y="2051538"/>
            <a:ext cx="1800000" cy="1800000"/>
          </a:xfrm>
          <a:prstGeom prst="rect">
            <a:avLst/>
          </a:prstGeom>
          <a:noFill/>
          <a:ln w="38099" cap="sq" cmpd="sng" algn="ctr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>
              <a:gradFill>
                <a:gsLst>
                  <a:gs pos="0">
                    <a:schemeClr val="accent1"/>
                  </a:gs>
                  <a:gs pos="100000">
                    <a:srgbClr val="FFFFFF"/>
                  </a:gs>
                </a:gsLst>
                <a:lin ang="0" scaled="1"/>
              </a:gradFill>
            </a:endParaRPr>
          </a:p>
        </p:txBody>
      </p:sp>
      <p:cxnSp>
        <p:nvCxnSpPr>
          <p:cNvPr id="0" name="" hidden="0"/>
          <p:cNvCxnSpPr>
            <a:cxnSpLocks/>
          </p:cNvCxnSpPr>
          <p:nvPr isPhoto="0" userDrawn="0"/>
        </p:nvCxnSpPr>
        <p:spPr bwMode="auto">
          <a:xfrm flipH="0" flipV="1">
            <a:off x="2587624" y="2405673"/>
            <a:ext cx="1074615" cy="0"/>
          </a:xfrm>
          <a:prstGeom prst="line">
            <a:avLst/>
          </a:prstGeom>
          <a:ln w="28575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802961" name="" hidden="0"/>
          <p:cNvCxnSpPr>
            <a:cxnSpLocks/>
          </p:cNvCxnSpPr>
          <p:nvPr isPhoto="0" userDrawn="0"/>
        </p:nvCxnSpPr>
        <p:spPr bwMode="auto">
          <a:xfrm flipH="0" flipV="1">
            <a:off x="2587624" y="3468076"/>
            <a:ext cx="1074614" cy="0"/>
          </a:xfrm>
          <a:prstGeom prst="line">
            <a:avLst/>
          </a:prstGeom>
          <a:ln w="28575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882751" name="" hidden="0"/>
          <p:cNvSpPr txBox="1"/>
          <p:nvPr isPhoto="0" userDrawn="0"/>
        </p:nvSpPr>
        <p:spPr bwMode="auto">
          <a:xfrm flipH="0" flipV="0">
            <a:off x="5960480" y="769326"/>
            <a:ext cx="1514230" cy="30483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cxnSp>
        <p:nvCxnSpPr>
          <p:cNvPr id="89120907" name="" hidden="0"/>
          <p:cNvCxnSpPr>
            <a:cxnSpLocks/>
          </p:cNvCxnSpPr>
          <p:nvPr isPhoto="0" userDrawn="0"/>
        </p:nvCxnSpPr>
        <p:spPr bwMode="auto">
          <a:xfrm flipH="0" flipV="1">
            <a:off x="5494474" y="3468076"/>
            <a:ext cx="1074614" cy="0"/>
          </a:xfrm>
          <a:prstGeom prst="line">
            <a:avLst/>
          </a:prstGeom>
          <a:ln w="28575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3926193" name="" hidden="0"/>
          <p:cNvCxnSpPr>
            <a:cxnSpLocks/>
          </p:cNvCxnSpPr>
          <p:nvPr isPhoto="0" userDrawn="0"/>
        </p:nvCxnSpPr>
        <p:spPr bwMode="auto">
          <a:xfrm flipH="0" flipV="1">
            <a:off x="5494474" y="2405673"/>
            <a:ext cx="1074614" cy="0"/>
          </a:xfrm>
          <a:prstGeom prst="line">
            <a:avLst/>
          </a:prstGeom>
          <a:ln w="28575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4813020" name="" hidden="0"/>
          <p:cNvSpPr txBox="1"/>
          <p:nvPr isPhoto="0" userDrawn="0"/>
        </p:nvSpPr>
        <p:spPr bwMode="auto">
          <a:xfrm flipH="0" flipV="0">
            <a:off x="6656538" y="2276114"/>
            <a:ext cx="867414" cy="25911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100">
                <a:solidFill>
                  <a:schemeClr val="bg1">
                    <a:lumMod val="85000"/>
                  </a:schemeClr>
                </a:solidFill>
              </a:rPr>
              <a:t>ALARM</a:t>
            </a:r>
            <a:endParaRPr sz="110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44708614" name="" hidden="0"/>
          <p:cNvSpPr txBox="1"/>
          <p:nvPr isPhoto="0" userDrawn="0"/>
        </p:nvSpPr>
        <p:spPr bwMode="auto">
          <a:xfrm flipH="0" flipV="0">
            <a:off x="6656538" y="3338518"/>
            <a:ext cx="854951" cy="25911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100">
                <a:solidFill>
                  <a:schemeClr val="bg1">
                    <a:lumMod val="85000"/>
                  </a:schemeClr>
                </a:solidFill>
              </a:rPr>
              <a:t>ACCESS</a:t>
            </a:r>
            <a:endParaRPr sz="110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87077134" name="" hidden="0"/>
          <p:cNvSpPr txBox="1"/>
          <p:nvPr isPhoto="0" userDrawn="0"/>
        </p:nvSpPr>
        <p:spPr bwMode="auto">
          <a:xfrm flipH="0" flipV="0">
            <a:off x="1289255" y="3338518"/>
            <a:ext cx="1298441" cy="25911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100">
                <a:solidFill>
                  <a:schemeClr val="bg1">
                    <a:lumMod val="85000"/>
                  </a:schemeClr>
                </a:solidFill>
              </a:rPr>
              <a:t>RESET (INSIDE)</a:t>
            </a:r>
            <a:endParaRPr sz="110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76521" name="" hidden="0"/>
          <p:cNvSpPr txBox="1"/>
          <p:nvPr isPhoto="0" userDrawn="0"/>
        </p:nvSpPr>
        <p:spPr bwMode="auto">
          <a:xfrm flipH="0" flipV="0">
            <a:off x="1217952" y="2276114"/>
            <a:ext cx="1369671" cy="25911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100">
                <a:solidFill>
                  <a:schemeClr val="bg1">
                    <a:lumMod val="85000"/>
                  </a:schemeClr>
                </a:solidFill>
              </a:rPr>
              <a:t>INPUT (OUTSIDE)</a:t>
            </a:r>
            <a:endParaRPr sz="110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01142061" name="" hidden="0"/>
          <p:cNvSpPr txBox="1"/>
          <p:nvPr isPhoto="0" userDrawn="0"/>
        </p:nvSpPr>
        <p:spPr bwMode="auto">
          <a:xfrm flipH="0" flipV="0">
            <a:off x="4043269" y="2784230"/>
            <a:ext cx="1160096" cy="30483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sp>
        <p:nvSpPr>
          <p:cNvPr id="856631921" name="" hidden="0"/>
          <p:cNvSpPr txBox="1"/>
          <p:nvPr isPhoto="0" userDrawn="0"/>
        </p:nvSpPr>
        <p:spPr bwMode="auto">
          <a:xfrm flipH="0" flipV="0">
            <a:off x="3933365" y="2799120"/>
            <a:ext cx="1270107" cy="30483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solidFill>
                  <a:schemeClr val="bg1">
                    <a:lumMod val="85000"/>
                  </a:schemeClr>
                </a:solidFill>
              </a:rPr>
              <a:t>DOOR LOCK</a:t>
            </a:r>
            <a:endParaRPr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>
            <a:lumMod val="85000"/>
            <a:lumOff val="15000"/>
          </a:schemeClr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6" name="Google Shape;76;p13" hidden="0"/>
          <p:cNvSpPr txBox="1">
            <a:spLocks noGrp="1"/>
          </p:cNvSpPr>
          <p:nvPr isPhoto="0" userDrawn="0">
            <p:ph type="title" hasCustomPrompt="0"/>
          </p:nvPr>
        </p:nvSpPr>
        <p:spPr bwMode="auto">
          <a:xfrm>
            <a:off x="1165475" y="604610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400">
                <a:solidFill>
                  <a:schemeClr val="bg1">
                    <a:lumMod val="85000"/>
                  </a:schemeClr>
                </a:solidFill>
              </a:rPr>
              <a:t>FLOW CHART</a:t>
            </a:r>
            <a:r>
              <a:rPr lang="en-US" sz="2400">
                <a:solidFill>
                  <a:schemeClr val="bg1">
                    <a:lumMod val="85000"/>
                  </a:schemeClr>
                </a:solidFill>
                <a:latin typeface="Cantarell"/>
                <a:ea typeface="Cantarell"/>
                <a:cs typeface="Cantarell"/>
              </a:rPr>
              <a:t>:</a:t>
            </a:r>
            <a:endParaRPr sz="2400">
              <a:solidFill>
                <a:schemeClr val="bg1">
                  <a:lumMod val="85000"/>
                </a:schemeClr>
              </a:solidFill>
              <a:latin typeface="Cantarell"/>
              <a:ea typeface="Cantarell"/>
              <a:cs typeface="Cantarell"/>
            </a:endParaRPr>
          </a:p>
        </p:txBody>
      </p:sp>
      <p:pic>
        <p:nvPicPr>
          <p:cNvPr id="1446040032" name="Picture 2" hidden="0"/>
          <p:cNvPicPr>
            <a:picLocks noChangeAspect="1"/>
          </p:cNvPicPr>
          <p:nvPr isPhoto="0" userDrawn="0"/>
        </p:nvPicPr>
        <p:blipFill>
          <a:blip r:embed="rId2"/>
          <a:srcRect l="8816" t="18079" r="9817" b="9547"/>
          <a:stretch/>
        </p:blipFill>
        <p:spPr bwMode="auto">
          <a:xfrm flipH="0" flipV="0">
            <a:off x="1942884" y="949609"/>
            <a:ext cx="5238749" cy="391073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>
            <a:lumMod val="85000"/>
            <a:lumOff val="15000"/>
          </a:schemeClr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49222964" name="Google Shape;76;p13" hidden="0"/>
          <p:cNvSpPr txBox="1">
            <a:spLocks noGrp="1"/>
          </p:cNvSpPr>
          <p:nvPr isPhoto="0" userDrawn="0">
            <p:ph type="title" hasCustomPrompt="0"/>
          </p:nvPr>
        </p:nvSpPr>
        <p:spPr bwMode="auto">
          <a:xfrm>
            <a:off x="1148747" y="580186"/>
            <a:ext cx="6858000" cy="344999"/>
          </a:xfrm>
          <a:prstGeom prst="rect">
            <a:avLst/>
          </a:prstGeom>
        </p:spPr>
        <p:txBody>
          <a:bodyPr spcFirstLastPara="1" wrap="square" lIns="91424" tIns="91424" rIns="91424" bIns="91424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sz="2400">
                <a:solidFill>
                  <a:schemeClr val="bg1">
                    <a:lumMod val="85000"/>
                  </a:schemeClr>
                </a:solidFill>
                <a:latin typeface="Cantarell"/>
                <a:ea typeface="Cantarell"/>
                <a:cs typeface="Cantarell"/>
              </a:rPr>
              <a:t>PROGRAM:</a:t>
            </a:r>
            <a:endParaRPr sz="2400">
              <a:solidFill>
                <a:schemeClr val="bg1">
                  <a:lumMod val="85000"/>
                </a:schemeClr>
              </a:solidFill>
              <a:latin typeface="Cantarell"/>
              <a:ea typeface="Cantarell"/>
              <a:cs typeface="Cantarell"/>
            </a:endParaRPr>
          </a:p>
        </p:txBody>
      </p:sp>
      <p:sp>
        <p:nvSpPr>
          <p:cNvPr id="345572536" name="" hidden="0"/>
          <p:cNvSpPr txBox="1"/>
          <p:nvPr isPhoto="0" userDrawn="0"/>
        </p:nvSpPr>
        <p:spPr bwMode="auto">
          <a:xfrm flipH="0" flipV="0">
            <a:off x="1255920" y="867018"/>
            <a:ext cx="3581350" cy="445011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100" b="0" i="0" u="none" strike="noStrike" cap="none" spc="0">
                <a:solidFill>
                  <a:schemeClr val="bg1">
                    <a:lumMod val="85000"/>
                  </a:schemeClr>
                </a:solidFill>
                <a:latin typeface="Arial"/>
                <a:ea typeface="Arial"/>
                <a:cs typeface="Arial"/>
              </a:rPr>
              <a:t>module password(access,alarm,in,reset);</a:t>
            </a:r>
            <a:endParaRPr lang="en-US" sz="1100" b="0" i="0" u="none" strike="noStrike" cap="none" spc="0">
              <a:solidFill>
                <a:schemeClr val="bg1">
                  <a:lumMod val="85000"/>
                </a:schemeClr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n-US" sz="1100" b="0" i="0" u="none" strike="noStrike" cap="none" spc="0">
                <a:solidFill>
                  <a:schemeClr val="bg1">
                    <a:lumMod val="85000"/>
                  </a:schemeClr>
                </a:solidFill>
                <a:latin typeface="Arial"/>
                <a:ea typeface="Arial"/>
                <a:cs typeface="Arial"/>
              </a:rPr>
              <a:t>parameter [31:0]pass = 'h1234abcd;</a:t>
            </a:r>
            <a:endParaRPr lang="en-US" sz="1100" b="0" i="0" u="none" strike="noStrike" cap="none" spc="0">
              <a:solidFill>
                <a:schemeClr val="bg1">
                  <a:lumMod val="85000"/>
                </a:schemeClr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n-US" sz="1100" b="0" i="0" u="none" strike="noStrike" cap="none" spc="0">
                <a:solidFill>
                  <a:schemeClr val="bg1">
                    <a:lumMod val="85000"/>
                  </a:schemeClr>
                </a:solidFill>
                <a:latin typeface="Arial"/>
                <a:ea typeface="Arial"/>
                <a:cs typeface="Arial"/>
              </a:rPr>
              <a:t>output access,alarm;						</a:t>
            </a:r>
            <a:endParaRPr lang="en-US" sz="1100" b="0" i="0" u="none" strike="noStrike" cap="none" spc="0">
              <a:solidFill>
                <a:schemeClr val="bg1">
                  <a:lumMod val="85000"/>
                </a:schemeClr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n-US" sz="1100" b="0" i="0" u="none" strike="noStrike" cap="none" spc="0">
                <a:solidFill>
                  <a:schemeClr val="bg1">
                    <a:lumMod val="85000"/>
                  </a:schemeClr>
                </a:solidFill>
                <a:latin typeface="Arial"/>
                <a:ea typeface="Arial"/>
                <a:cs typeface="Arial"/>
              </a:rPr>
              <a:t>input [31:0]in;</a:t>
            </a:r>
            <a:endParaRPr lang="en-US" sz="1100" b="0" i="0" u="none" strike="noStrike" cap="none" spc="0">
              <a:solidFill>
                <a:schemeClr val="bg1">
                  <a:lumMod val="85000"/>
                </a:schemeClr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n-US" sz="1100" b="0" i="0" u="none" strike="noStrike" cap="none" spc="0">
                <a:solidFill>
                  <a:schemeClr val="bg1">
                    <a:lumMod val="85000"/>
                  </a:schemeClr>
                </a:solidFill>
                <a:latin typeface="Arial"/>
                <a:ea typeface="Arial"/>
                <a:cs typeface="Arial"/>
              </a:rPr>
              <a:t>input reset;</a:t>
            </a:r>
            <a:endParaRPr lang="en-US" sz="1100" b="0" i="0" u="none" strike="noStrike" cap="none" spc="0">
              <a:solidFill>
                <a:schemeClr val="bg1">
                  <a:lumMod val="85000"/>
                </a:schemeClr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n-US" sz="1100" b="0" i="0" u="none" strike="noStrike" cap="none" spc="0">
                <a:solidFill>
                  <a:schemeClr val="bg1">
                    <a:lumMod val="85000"/>
                  </a:schemeClr>
                </a:solidFill>
                <a:latin typeface="Arial"/>
                <a:ea typeface="Arial"/>
                <a:cs typeface="Arial"/>
              </a:rPr>
              <a:t>reg access,alarm,condition;							</a:t>
            </a:r>
            <a:endParaRPr lang="en-US" sz="1100" b="0" i="0" u="none" strike="noStrike" cap="none" spc="0">
              <a:solidFill>
                <a:schemeClr val="bg1">
                  <a:lumMod val="85000"/>
                </a:schemeClr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n-US" sz="1100" b="0" i="0" u="none" strike="noStrike" cap="none" spc="0">
                <a:solidFill>
                  <a:schemeClr val="bg1">
                    <a:lumMod val="85000"/>
                  </a:schemeClr>
                </a:solidFill>
                <a:latin typeface="Arial"/>
                <a:ea typeface="Arial"/>
                <a:cs typeface="Arial"/>
              </a:rPr>
              <a:t>integer count;</a:t>
            </a:r>
            <a:endParaRPr lang="en-US" sz="1100" b="0" i="0" u="none" strike="noStrike" cap="none" spc="0">
              <a:solidFill>
                <a:schemeClr val="bg1">
                  <a:lumMod val="85000"/>
                </a:schemeClr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n-US" sz="1100" b="0" i="0" u="none" strike="noStrike" cap="none" spc="0">
                <a:solidFill>
                  <a:schemeClr val="bg1">
                    <a:lumMod val="85000"/>
                  </a:schemeClr>
                </a:solidFill>
                <a:latin typeface="Arial"/>
                <a:ea typeface="Arial"/>
                <a:cs typeface="Arial"/>
              </a:rPr>
              <a:t>initial begin </a:t>
            </a:r>
            <a:endParaRPr lang="en-US" sz="1100" b="0" i="0" u="none" strike="noStrike" cap="none" spc="0">
              <a:solidFill>
                <a:schemeClr val="bg1">
                  <a:lumMod val="85000"/>
                </a:schemeClr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n-US" sz="1100" b="0" i="0" u="none" strike="noStrike" cap="none" spc="0">
                <a:solidFill>
                  <a:schemeClr val="bg1">
                    <a:lumMod val="85000"/>
                  </a:schemeClr>
                </a:solidFill>
                <a:latin typeface="Arial"/>
                <a:ea typeface="Arial"/>
                <a:cs typeface="Arial"/>
              </a:rPr>
              <a:t>	count = 0;</a:t>
            </a:r>
            <a:endParaRPr lang="en-US" sz="1100" b="0" i="0" u="none" strike="noStrike" cap="none" spc="0">
              <a:solidFill>
                <a:schemeClr val="bg1">
                  <a:lumMod val="85000"/>
                </a:schemeClr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n-US" sz="1100" b="0" i="0" u="none" strike="noStrike" cap="none" spc="0">
                <a:solidFill>
                  <a:schemeClr val="bg1">
                    <a:lumMod val="85000"/>
                  </a:schemeClr>
                </a:solidFill>
                <a:latin typeface="Arial"/>
                <a:ea typeface="Arial"/>
                <a:cs typeface="Arial"/>
              </a:rPr>
              <a:t>	access = 0;					</a:t>
            </a:r>
            <a:endParaRPr lang="en-US" sz="1100" b="0" i="0" u="none" strike="noStrike" cap="none" spc="0">
              <a:solidFill>
                <a:schemeClr val="bg1">
                  <a:lumMod val="85000"/>
                </a:schemeClr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n-US" sz="1100" b="0" i="0" u="none" strike="noStrike" cap="none" spc="0">
                <a:solidFill>
                  <a:schemeClr val="bg1">
                    <a:lumMod val="85000"/>
                  </a:schemeClr>
                </a:solidFill>
                <a:latin typeface="Arial"/>
                <a:ea typeface="Arial"/>
                <a:cs typeface="Arial"/>
              </a:rPr>
              <a:t>	alarm = 0;</a:t>
            </a:r>
            <a:endParaRPr lang="en-US" sz="1100" b="0" i="0" u="none" strike="noStrike" cap="none" spc="0">
              <a:solidFill>
                <a:schemeClr val="bg1">
                  <a:lumMod val="85000"/>
                </a:schemeClr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n-US" sz="1100" b="0" i="0" u="none" strike="noStrike" cap="none" spc="0">
                <a:solidFill>
                  <a:schemeClr val="bg1">
                    <a:lumMod val="85000"/>
                  </a:schemeClr>
                </a:solidFill>
                <a:latin typeface="Arial"/>
                <a:ea typeface="Arial"/>
                <a:cs typeface="Arial"/>
              </a:rPr>
              <a:t>	condition = 1;</a:t>
            </a:r>
            <a:endParaRPr lang="en-US" sz="1100" b="0" i="0" u="none" strike="noStrike" cap="none" spc="0">
              <a:solidFill>
                <a:schemeClr val="bg1">
                  <a:lumMod val="85000"/>
                </a:schemeClr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n-US" sz="1100" b="0" i="0" u="none" strike="noStrike" cap="none" spc="0">
                <a:solidFill>
                  <a:schemeClr val="bg1">
                    <a:lumMod val="85000"/>
                  </a:schemeClr>
                </a:solidFill>
                <a:latin typeface="Arial"/>
                <a:ea typeface="Arial"/>
                <a:cs typeface="Arial"/>
              </a:rPr>
              <a:t>end</a:t>
            </a:r>
            <a:endParaRPr lang="en-US" sz="1100" b="0" i="0" u="none" strike="noStrike" cap="none" spc="0">
              <a:solidFill>
                <a:schemeClr val="bg1">
                  <a:lumMod val="85000"/>
                </a:schemeClr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n-US" sz="1100" b="0" i="0" u="none" strike="noStrike" cap="none" spc="0">
                <a:solidFill>
                  <a:schemeClr val="bg1">
                    <a:lumMod val="85000"/>
                  </a:schemeClr>
                </a:solidFill>
                <a:latin typeface="Arial"/>
                <a:ea typeface="Arial"/>
                <a:cs typeface="Arial"/>
              </a:rPr>
              <a:t>always@(in,reset) begin</a:t>
            </a:r>
            <a:endParaRPr lang="en-US" sz="1100" b="0" i="0" u="none" strike="noStrike" cap="none" spc="0">
              <a:solidFill>
                <a:schemeClr val="bg1">
                  <a:lumMod val="85000"/>
                </a:schemeClr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n-US" sz="1100" b="0" i="0" u="none" strike="noStrike" cap="none" spc="0">
                <a:solidFill>
                  <a:schemeClr val="bg1">
                    <a:lumMod val="85000"/>
                  </a:schemeClr>
                </a:solidFill>
                <a:latin typeface="Arial"/>
                <a:ea typeface="Arial"/>
                <a:cs typeface="Arial"/>
              </a:rPr>
              <a:t>	if ((in==pass)&amp;&amp;(condition==1)) begin</a:t>
            </a:r>
            <a:endParaRPr lang="en-US" sz="1100" b="0" i="0" u="none" strike="noStrike" cap="none" spc="0">
              <a:solidFill>
                <a:schemeClr val="bg1">
                  <a:lumMod val="85000"/>
                </a:schemeClr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n-US" sz="1100" b="0" i="0" u="none" strike="noStrike" cap="none" spc="0">
                <a:solidFill>
                  <a:schemeClr val="bg1">
                    <a:lumMod val="85000"/>
                  </a:schemeClr>
                </a:solidFill>
                <a:latin typeface="Arial"/>
                <a:ea typeface="Arial"/>
                <a:cs typeface="Arial"/>
              </a:rPr>
              <a:t>		access = 1;</a:t>
            </a:r>
            <a:endParaRPr lang="en-US" sz="1100" b="0" i="0" u="none" strike="noStrike" cap="none" spc="0">
              <a:solidFill>
                <a:schemeClr val="bg1">
                  <a:lumMod val="85000"/>
                </a:schemeClr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n-US" sz="1100" b="0" i="0" u="none" strike="noStrike" cap="none" spc="0">
                <a:solidFill>
                  <a:schemeClr val="bg1">
                    <a:lumMod val="85000"/>
                  </a:schemeClr>
                </a:solidFill>
                <a:latin typeface="Arial"/>
                <a:ea typeface="Arial"/>
                <a:cs typeface="Arial"/>
              </a:rPr>
              <a:t>		condition = 0;</a:t>
            </a:r>
            <a:endParaRPr lang="en-US" sz="1100" b="0" i="0" u="none" strike="noStrike" cap="none" spc="0">
              <a:solidFill>
                <a:schemeClr val="bg1">
                  <a:lumMod val="85000"/>
                </a:schemeClr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n-US" sz="1100" b="0" i="0" u="none" strike="noStrike" cap="none" spc="0">
                <a:solidFill>
                  <a:schemeClr val="bg1">
                    <a:lumMod val="85000"/>
                  </a:schemeClr>
                </a:solidFill>
                <a:latin typeface="Arial"/>
                <a:ea typeface="Arial"/>
                <a:cs typeface="Arial"/>
              </a:rPr>
              <a:t>	end</a:t>
            </a:r>
            <a:endParaRPr lang="en-US" sz="1100" b="0" i="0" u="none" strike="noStrike" cap="none" spc="0">
              <a:solidFill>
                <a:schemeClr val="bg1">
                  <a:lumMod val="85000"/>
                </a:schemeClr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n-US" sz="1100" b="0" i="0" u="none" strike="noStrike" cap="none" spc="0">
                <a:solidFill>
                  <a:schemeClr val="bg1">
                    <a:lumMod val="85000"/>
                  </a:schemeClr>
                </a:solidFill>
                <a:latin typeface="Arial"/>
                <a:ea typeface="Arial"/>
                <a:cs typeface="Arial"/>
              </a:rPr>
              <a:t>	else if(condition==1) begin</a:t>
            </a:r>
            <a:endParaRPr lang="en-US" sz="1100" b="0" i="0" u="none" strike="noStrike" cap="none" spc="0">
              <a:solidFill>
                <a:schemeClr val="bg1">
                  <a:lumMod val="85000"/>
                </a:schemeClr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n-US" sz="1100" b="0" i="0" u="none" strike="noStrike" cap="none" spc="0">
                <a:solidFill>
                  <a:schemeClr val="bg1">
                    <a:lumMod val="85000"/>
                  </a:schemeClr>
                </a:solidFill>
                <a:latin typeface="Arial"/>
                <a:ea typeface="Arial"/>
                <a:cs typeface="Arial"/>
              </a:rPr>
              <a:t>		count = count+1;</a:t>
            </a:r>
            <a:endParaRPr lang="en-US" sz="1100" b="0" i="0" u="none" strike="noStrike" cap="none" spc="0">
              <a:solidFill>
                <a:schemeClr val="bg1">
                  <a:lumMod val="85000"/>
                </a:schemeClr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n-US" sz="1100" b="0" i="0" u="none" strike="noStrike" cap="none" spc="0">
                <a:solidFill>
                  <a:schemeClr val="bg1">
                    <a:lumMod val="85000"/>
                  </a:schemeClr>
                </a:solidFill>
                <a:latin typeface="Arial"/>
                <a:ea typeface="Arial"/>
                <a:cs typeface="Arial"/>
              </a:rPr>
              <a:t>	end</a:t>
            </a:r>
            <a:endParaRPr lang="en-US" sz="1100" b="0" i="0" u="none" strike="noStrike" cap="none" spc="0">
              <a:solidFill>
                <a:schemeClr val="bg1">
                  <a:lumMod val="85000"/>
                </a:schemeClr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n-US" sz="1100" b="0" i="0" u="none" strike="noStrike" cap="none" spc="0">
                <a:solidFill>
                  <a:schemeClr val="bg1">
                    <a:lumMod val="85000"/>
                  </a:schemeClr>
                </a:solidFill>
                <a:latin typeface="Arial"/>
                <a:ea typeface="Arial"/>
                <a:cs typeface="Arial"/>
              </a:rPr>
              <a:t>	</a:t>
            </a:r>
            <a:endParaRPr lang="en-US" sz="1100" b="0" i="0" u="none" strike="noStrike" cap="none" spc="0">
              <a:solidFill>
                <a:schemeClr val="bg1">
                  <a:lumMod val="85000"/>
                </a:schemeClr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n-US" sz="1100" b="0" i="0" u="none" strike="noStrike" cap="none" spc="0">
                <a:solidFill>
                  <a:schemeClr val="bg1">
                    <a:lumMod val="85000"/>
                  </a:schemeClr>
                </a:solidFill>
                <a:latin typeface="Arial"/>
                <a:ea typeface="Arial"/>
                <a:cs typeface="Arial"/>
              </a:rPr>
              <a:t>	</a:t>
            </a:r>
            <a:endParaRPr lang="en-US" sz="1100" b="0" i="0" u="none" strike="noStrike" cap="none" spc="0">
              <a:solidFill>
                <a:schemeClr val="bg1">
                  <a:lumMod val="85000"/>
                </a:schemeClr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310945676" name="" hidden="0"/>
          <p:cNvSpPr txBox="1"/>
          <p:nvPr isPhoto="0" userDrawn="0"/>
        </p:nvSpPr>
        <p:spPr bwMode="auto">
          <a:xfrm flipH="0" flipV="0">
            <a:off x="5044615" y="1013557"/>
            <a:ext cx="3676464" cy="243843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100" b="0" i="0" u="none" strike="noStrike" cap="none" spc="0">
                <a:solidFill>
                  <a:schemeClr val="bg1">
                    <a:lumMod val="85000"/>
                  </a:schemeClr>
                </a:solidFill>
                <a:latin typeface="Arial"/>
                <a:ea typeface="Arial"/>
                <a:cs typeface="Arial"/>
              </a:rPr>
              <a:t>	if (count==4) begin</a:t>
            </a:r>
            <a:endParaRPr sz="1100" b="0" i="0" u="none" strike="noStrike" cap="none" spc="0">
              <a:solidFill>
                <a:schemeClr val="bg1">
                  <a:lumMod val="85000"/>
                </a:schemeClr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n-US" sz="1100" b="0" i="0" u="none" strike="noStrike" cap="none" spc="0">
                <a:solidFill>
                  <a:schemeClr val="bg1">
                    <a:lumMod val="85000"/>
                  </a:schemeClr>
                </a:solidFill>
                <a:latin typeface="Arial"/>
                <a:ea typeface="Arial"/>
                <a:cs typeface="Arial"/>
              </a:rPr>
              <a:t>		alarm = 1;</a:t>
            </a:r>
            <a:endParaRPr sz="1100" b="0" i="0" u="none" strike="noStrike" cap="none" spc="0">
              <a:solidFill>
                <a:schemeClr val="bg1">
                  <a:lumMod val="85000"/>
                </a:schemeClr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n-US" sz="1100" b="0" i="0" u="none" strike="noStrike" cap="none" spc="0">
                <a:solidFill>
                  <a:schemeClr val="bg1">
                    <a:lumMod val="85000"/>
                  </a:schemeClr>
                </a:solidFill>
                <a:latin typeface="Arial"/>
                <a:ea typeface="Arial"/>
                <a:cs typeface="Arial"/>
              </a:rPr>
              <a:t>		condition = 0;</a:t>
            </a:r>
            <a:endParaRPr sz="1100" b="0" i="0" u="none" strike="noStrike" cap="none" spc="0">
              <a:solidFill>
                <a:schemeClr val="bg1">
                  <a:lumMod val="85000"/>
                </a:schemeClr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lang="en-US" sz="1100" b="0" i="0" u="none" strike="noStrike" cap="none" spc="0">
              <a:solidFill>
                <a:schemeClr val="bg1">
                  <a:lumMod val="85000"/>
                </a:schemeClr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n-US" sz="1100" b="0" i="0" u="none" strike="noStrike" cap="none" spc="0">
                <a:solidFill>
                  <a:schemeClr val="bg1">
                    <a:lumMod val="85000"/>
                  </a:schemeClr>
                </a:solidFill>
                <a:latin typeface="Arial"/>
                <a:ea typeface="Arial"/>
                <a:cs typeface="Arial"/>
              </a:rPr>
              <a:t>	end</a:t>
            </a:r>
            <a:endParaRPr lang="en-US" sz="1100" b="0" i="0" u="none" strike="noStrike" cap="none" spc="0">
              <a:solidFill>
                <a:schemeClr val="bg1">
                  <a:lumMod val="85000"/>
                </a:schemeClr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n-US" sz="1100" b="0" i="0" u="none" strike="noStrike" cap="none" spc="0">
                <a:solidFill>
                  <a:schemeClr val="bg1">
                    <a:lumMod val="85000"/>
                  </a:schemeClr>
                </a:solidFill>
                <a:latin typeface="Arial"/>
                <a:ea typeface="Arial"/>
                <a:cs typeface="Arial"/>
              </a:rPr>
              <a:t>	if (reset==1) begin</a:t>
            </a:r>
            <a:endParaRPr sz="1100" b="0" i="0" u="none" strike="noStrike" cap="none" spc="0">
              <a:solidFill>
                <a:schemeClr val="bg1">
                  <a:lumMod val="85000"/>
                </a:schemeClr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n-US" sz="1100" b="0" i="0" u="none" strike="noStrike" cap="none" spc="0">
                <a:solidFill>
                  <a:schemeClr val="bg1">
                    <a:lumMod val="85000"/>
                  </a:schemeClr>
                </a:solidFill>
                <a:latin typeface="Arial"/>
                <a:ea typeface="Arial"/>
                <a:cs typeface="Arial"/>
              </a:rPr>
              <a:t>		access = 0;</a:t>
            </a:r>
            <a:endParaRPr sz="1100" b="0" i="0" u="none" strike="noStrike" cap="none" spc="0">
              <a:solidFill>
                <a:schemeClr val="bg1">
                  <a:lumMod val="85000"/>
                </a:schemeClr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n-US" sz="1100" b="0" i="0" u="none" strike="noStrike" cap="none" spc="0">
                <a:solidFill>
                  <a:schemeClr val="bg1">
                    <a:lumMod val="85000"/>
                  </a:schemeClr>
                </a:solidFill>
                <a:latin typeface="Arial"/>
                <a:ea typeface="Arial"/>
                <a:cs typeface="Arial"/>
              </a:rPr>
              <a:t>		alarm = 0;</a:t>
            </a:r>
            <a:endParaRPr sz="1100" b="0" i="0" u="none" strike="noStrike" cap="none" spc="0">
              <a:solidFill>
                <a:schemeClr val="bg1">
                  <a:lumMod val="85000"/>
                </a:schemeClr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n-US" sz="1100" b="0" i="0" u="none" strike="noStrike" cap="none" spc="0">
                <a:solidFill>
                  <a:schemeClr val="bg1">
                    <a:lumMod val="85000"/>
                  </a:schemeClr>
                </a:solidFill>
                <a:latin typeface="Arial"/>
                <a:ea typeface="Arial"/>
                <a:cs typeface="Arial"/>
              </a:rPr>
              <a:t>		count = 0;</a:t>
            </a:r>
            <a:endParaRPr sz="1100" b="0" i="0" u="none" strike="noStrike" cap="none" spc="0">
              <a:solidFill>
                <a:schemeClr val="bg1">
                  <a:lumMod val="85000"/>
                </a:schemeClr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n-US" sz="1100" b="0" i="0" u="none" strike="noStrike" cap="none" spc="0">
                <a:solidFill>
                  <a:schemeClr val="bg1">
                    <a:lumMod val="85000"/>
                  </a:schemeClr>
                </a:solidFill>
                <a:latin typeface="Arial"/>
                <a:ea typeface="Arial"/>
                <a:cs typeface="Arial"/>
              </a:rPr>
              <a:t>		condition = 1;</a:t>
            </a:r>
            <a:endParaRPr sz="1100" b="0" i="0" u="none" strike="noStrike" cap="none" spc="0">
              <a:solidFill>
                <a:schemeClr val="bg1">
                  <a:lumMod val="85000"/>
                </a:schemeClr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n-US" sz="1100" b="0" i="0" u="none" strike="noStrike" cap="none" spc="0">
                <a:solidFill>
                  <a:schemeClr val="bg1">
                    <a:lumMod val="85000"/>
                  </a:schemeClr>
                </a:solidFill>
                <a:latin typeface="Arial"/>
                <a:ea typeface="Arial"/>
                <a:cs typeface="Arial"/>
              </a:rPr>
              <a:t>	end</a:t>
            </a:r>
            <a:endParaRPr sz="1200" b="0" i="0" u="none" strike="noStrike" cap="none" spc="0">
              <a:solidFill>
                <a:schemeClr val="bg1">
                  <a:lumMod val="85000"/>
                </a:schemeClr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n-US" sz="1100" b="0" i="0" u="none" strike="noStrike" cap="none" spc="0">
                <a:solidFill>
                  <a:schemeClr val="bg1">
                    <a:lumMod val="85000"/>
                  </a:schemeClr>
                </a:solidFill>
                <a:latin typeface="Arial"/>
                <a:ea typeface="Arial"/>
                <a:cs typeface="Arial"/>
              </a:rPr>
              <a:t>end</a:t>
            </a:r>
            <a:endParaRPr sz="1100" b="0" i="0" u="none" strike="noStrike" cap="none" spc="0">
              <a:solidFill>
                <a:schemeClr val="bg1">
                  <a:lumMod val="85000"/>
                </a:schemeClr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n-US" sz="1100" b="0" i="0" u="none" strike="noStrike" cap="none" spc="0">
                <a:solidFill>
                  <a:schemeClr val="bg1">
                    <a:lumMod val="85000"/>
                  </a:schemeClr>
                </a:solidFill>
                <a:latin typeface="Arial"/>
                <a:ea typeface="Arial"/>
                <a:cs typeface="Arial"/>
              </a:rPr>
              <a:t>endmodule</a:t>
            </a:r>
            <a:endParaRPr sz="1100" b="0" i="0" u="none" strike="noStrike" cap="none" spc="0">
              <a:solidFill>
                <a:schemeClr val="bg1">
                  <a:lumMod val="85000"/>
                </a:schemeClr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n-US" sz="1100" b="0" i="0" u="none" strike="noStrike" cap="none" spc="0">
                <a:solidFill>
                  <a:schemeClr val="bg1">
                    <a:lumMod val="85000"/>
                  </a:schemeClr>
                </a:solidFill>
                <a:latin typeface="Arial"/>
                <a:ea typeface="Arial"/>
                <a:cs typeface="Arial"/>
              </a:rPr>
              <a:t> </a:t>
            </a:r>
            <a:endParaRPr sz="1100" b="0" i="0" u="none" strike="noStrike" cap="none" spc="0">
              <a:solidFill>
                <a:schemeClr val="bg1">
                  <a:lumMod val="85000"/>
                </a:schemeClr>
              </a:solidFill>
              <a:latin typeface="Arial"/>
              <a:ea typeface="Arial"/>
              <a:cs typeface="Arial"/>
            </a:endParaRPr>
          </a:p>
        </p:txBody>
      </p:sp>
      <p:cxnSp>
        <p:nvCxnSpPr>
          <p:cNvPr id="0" name="" hidden="0"/>
          <p:cNvCxnSpPr>
            <a:cxnSpLocks/>
          </p:cNvCxnSpPr>
          <p:nvPr isPhoto="0" userDrawn="0"/>
        </p:nvCxnSpPr>
        <p:spPr bwMode="auto">
          <a:xfrm flipH="0" flipV="1">
            <a:off x="4849230" y="854807"/>
            <a:ext cx="0" cy="4164134"/>
          </a:xfrm>
          <a:prstGeom prst="line">
            <a:avLst/>
          </a:prstGeom>
          <a:ln w="19049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>
            <a:lumMod val="85000"/>
            <a:lumOff val="15000"/>
          </a:schemeClr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86302915" name="Google Shape;76;p13" hidden="0"/>
          <p:cNvSpPr txBox="1">
            <a:spLocks noGrp="1"/>
          </p:cNvSpPr>
          <p:nvPr isPhoto="0" userDrawn="0">
            <p:ph type="title" hasCustomPrompt="0"/>
          </p:nvPr>
        </p:nvSpPr>
        <p:spPr bwMode="auto">
          <a:xfrm>
            <a:off x="1148747" y="580186"/>
            <a:ext cx="6858000" cy="344999"/>
          </a:xfrm>
          <a:prstGeom prst="rect">
            <a:avLst/>
          </a:prstGeom>
        </p:spPr>
        <p:txBody>
          <a:bodyPr spcFirstLastPara="1" wrap="square" lIns="91424" tIns="91424" rIns="91424" bIns="91424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sz="2400">
                <a:solidFill>
                  <a:schemeClr val="bg1">
                    <a:lumMod val="85000"/>
                  </a:schemeClr>
                </a:solidFill>
                <a:latin typeface="Cantarell"/>
                <a:ea typeface="Cantarell"/>
                <a:cs typeface="Cantarell"/>
              </a:rPr>
              <a:t>STIMULUS BLOCK</a:t>
            </a:r>
            <a:r>
              <a:rPr sz="2400">
                <a:solidFill>
                  <a:schemeClr val="bg1">
                    <a:lumMod val="85000"/>
                  </a:schemeClr>
                </a:solidFill>
                <a:latin typeface="Cantarell"/>
                <a:ea typeface="Cantarell"/>
                <a:cs typeface="Cantarell"/>
              </a:rPr>
              <a:t>:</a:t>
            </a:r>
            <a:endParaRPr sz="2400">
              <a:solidFill>
                <a:schemeClr val="bg1">
                  <a:lumMod val="85000"/>
                </a:schemeClr>
              </a:solidFill>
              <a:latin typeface="Cantarell"/>
              <a:ea typeface="Cantarell"/>
              <a:cs typeface="Cantarell"/>
            </a:endParaRPr>
          </a:p>
        </p:txBody>
      </p:sp>
      <p:sp>
        <p:nvSpPr>
          <p:cNvPr id="776339237" name="" hidden="0"/>
          <p:cNvSpPr txBox="1"/>
          <p:nvPr isPhoto="0" userDrawn="0"/>
        </p:nvSpPr>
        <p:spPr bwMode="auto">
          <a:xfrm flipH="0" flipV="0">
            <a:off x="1255920" y="867018"/>
            <a:ext cx="3581962" cy="408435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100" b="0" i="0" u="none" strike="noStrike" cap="none" spc="0">
                <a:solidFill>
                  <a:schemeClr val="bg1">
                    <a:lumMod val="85000"/>
                  </a:schemeClr>
                </a:solidFill>
                <a:latin typeface="Arial"/>
                <a:ea typeface="Arial"/>
                <a:cs typeface="Arial"/>
              </a:rPr>
              <a:t>module testbench;</a:t>
            </a:r>
            <a:endParaRPr lang="en-US" sz="1100" b="0" i="0" u="none" strike="noStrike" cap="none" spc="0">
              <a:solidFill>
                <a:schemeClr val="bg1">
                  <a:lumMod val="85000"/>
                </a:schemeClr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n-US" sz="1100" b="0" i="0" u="none" strike="noStrike" cap="none" spc="0">
                <a:solidFill>
                  <a:schemeClr val="bg1">
                    <a:lumMod val="85000"/>
                  </a:schemeClr>
                </a:solidFill>
                <a:latin typeface="Arial"/>
                <a:ea typeface="Arial"/>
                <a:cs typeface="Arial"/>
              </a:rPr>
              <a:t>wire access,alarm;</a:t>
            </a:r>
            <a:endParaRPr lang="en-US" sz="1100" b="0" i="0" u="none" strike="noStrike" cap="none" spc="0">
              <a:solidFill>
                <a:schemeClr val="bg1">
                  <a:lumMod val="85000"/>
                </a:schemeClr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n-US" sz="1100" b="0" i="0" u="none" strike="noStrike" cap="none" spc="0">
                <a:solidFill>
                  <a:schemeClr val="bg1">
                    <a:lumMod val="85000"/>
                  </a:schemeClr>
                </a:solidFill>
                <a:latin typeface="Arial"/>
                <a:ea typeface="Arial"/>
                <a:cs typeface="Arial"/>
              </a:rPr>
              <a:t>reg [31:0]in;</a:t>
            </a:r>
            <a:endParaRPr lang="en-US" sz="1100" b="0" i="0" u="none" strike="noStrike" cap="none" spc="0">
              <a:solidFill>
                <a:schemeClr val="bg1">
                  <a:lumMod val="85000"/>
                </a:schemeClr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n-US" sz="1100" b="0" i="0" u="none" strike="noStrike" cap="none" spc="0">
                <a:solidFill>
                  <a:schemeClr val="bg1">
                    <a:lumMod val="85000"/>
                  </a:schemeClr>
                </a:solidFill>
                <a:latin typeface="Arial"/>
                <a:ea typeface="Arial"/>
                <a:cs typeface="Arial"/>
              </a:rPr>
              <a:t>reg reset;</a:t>
            </a:r>
            <a:endParaRPr lang="en-US" sz="1100" b="0" i="0" u="none" strike="noStrike" cap="none" spc="0">
              <a:solidFill>
                <a:schemeClr val="bg1">
                  <a:lumMod val="85000"/>
                </a:schemeClr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n-US" sz="1100" b="0" i="0" u="none" strike="noStrike" cap="none" spc="0">
                <a:solidFill>
                  <a:schemeClr val="bg1">
                    <a:lumMod val="85000"/>
                  </a:schemeClr>
                </a:solidFill>
                <a:latin typeface="Arial"/>
                <a:ea typeface="Arial"/>
                <a:cs typeface="Arial"/>
              </a:rPr>
              <a:t>password p0(access,alarm,in,reset);</a:t>
            </a:r>
            <a:endParaRPr lang="en-US" sz="1100" b="0" i="0" u="none" strike="noStrike" cap="none" spc="0">
              <a:solidFill>
                <a:schemeClr val="bg1">
                  <a:lumMod val="85000"/>
                </a:schemeClr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n-US" sz="1100" b="0" i="0" u="none" strike="noStrike" cap="none" spc="0">
                <a:solidFill>
                  <a:schemeClr val="bg1">
                    <a:lumMod val="85000"/>
                  </a:schemeClr>
                </a:solidFill>
                <a:latin typeface="Arial"/>
                <a:ea typeface="Arial"/>
                <a:cs typeface="Arial"/>
              </a:rPr>
              <a:t>initial begin</a:t>
            </a:r>
            <a:endParaRPr lang="en-US" sz="1100" b="0" i="0" u="none" strike="noStrike" cap="none" spc="0">
              <a:solidFill>
                <a:schemeClr val="bg1">
                  <a:lumMod val="85000"/>
                </a:schemeClr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n-US" sz="1000" b="0" i="0" u="none" strike="noStrike" cap="none" spc="0">
                <a:solidFill>
                  <a:schemeClr val="bg1">
                    <a:lumMod val="85000"/>
                  </a:schemeClr>
                </a:solidFill>
                <a:latin typeface="Arial"/>
                <a:ea typeface="Arial"/>
                <a:cs typeface="Arial"/>
              </a:rPr>
              <a:t>$monitor($time,"Access=%b,Alarm=%b,Input=%h,Reset=%b",access,alarm,in,reset);</a:t>
            </a:r>
            <a:endParaRPr lang="en-US" sz="1000" b="0" i="0" u="none" strike="noStrike" cap="none" spc="0">
              <a:solidFill>
                <a:schemeClr val="bg1">
                  <a:lumMod val="85000"/>
                </a:schemeClr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n-US" sz="1100" b="0" i="0" u="none" strike="noStrike" cap="none" spc="0">
                <a:solidFill>
                  <a:schemeClr val="bg1">
                    <a:lumMod val="85000"/>
                  </a:schemeClr>
                </a:solidFill>
                <a:latin typeface="Arial"/>
                <a:ea typeface="Arial"/>
                <a:cs typeface="Arial"/>
              </a:rPr>
              <a:t>end</a:t>
            </a:r>
            <a:endParaRPr lang="en-US" sz="1100" b="0" i="0" u="none" strike="noStrike" cap="none" spc="0">
              <a:solidFill>
                <a:schemeClr val="bg1">
                  <a:lumMod val="85000"/>
                </a:schemeClr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lang="en-US" sz="1100" b="0" i="0" u="none" strike="noStrike" cap="none" spc="0">
              <a:solidFill>
                <a:schemeClr val="bg1">
                  <a:lumMod val="85000"/>
                </a:schemeClr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n-US" sz="1100" b="0" i="0" u="none" strike="noStrike" cap="none" spc="0">
                <a:solidFill>
                  <a:schemeClr val="bg1">
                    <a:lumMod val="85000"/>
                  </a:schemeClr>
                </a:solidFill>
                <a:latin typeface="Arial"/>
                <a:ea typeface="Arial"/>
                <a:cs typeface="Arial"/>
              </a:rPr>
              <a:t>initial begin</a:t>
            </a:r>
            <a:endParaRPr lang="en-US" sz="1100" b="0" i="0" u="none" strike="noStrike" cap="none" spc="0">
              <a:solidFill>
                <a:schemeClr val="bg1">
                  <a:lumMod val="85000"/>
                </a:schemeClr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n-US" sz="1100" b="0" i="0" u="none" strike="noStrike" cap="none" spc="0">
                <a:solidFill>
                  <a:schemeClr val="bg1">
                    <a:lumMod val="85000"/>
                  </a:schemeClr>
                </a:solidFill>
                <a:latin typeface="Arial"/>
                <a:ea typeface="Arial"/>
                <a:cs typeface="Arial"/>
              </a:rPr>
              <a:t>	#10 in='h12345678;	reset=0;</a:t>
            </a:r>
            <a:endParaRPr lang="en-US" sz="1100" b="0" i="0" u="none" strike="noStrike" cap="none" spc="0">
              <a:solidFill>
                <a:schemeClr val="bg1">
                  <a:lumMod val="85000"/>
                </a:schemeClr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n-US" sz="1100" b="0" i="0" u="none" strike="noStrike" cap="none" spc="0">
                <a:solidFill>
                  <a:schemeClr val="bg1">
                    <a:lumMod val="85000"/>
                  </a:schemeClr>
                </a:solidFill>
                <a:latin typeface="Arial"/>
                <a:ea typeface="Arial"/>
                <a:cs typeface="Arial"/>
              </a:rPr>
              <a:t>	#10 in='h14343542;</a:t>
            </a:r>
            <a:endParaRPr lang="en-US" sz="1100" b="0" i="0" u="none" strike="noStrike" cap="none" spc="0">
              <a:solidFill>
                <a:schemeClr val="bg1">
                  <a:lumMod val="85000"/>
                </a:schemeClr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n-US" sz="1100" b="0" i="0" u="none" strike="noStrike" cap="none" spc="0">
                <a:solidFill>
                  <a:schemeClr val="bg1">
                    <a:lumMod val="85000"/>
                  </a:schemeClr>
                </a:solidFill>
                <a:latin typeface="Arial"/>
                <a:ea typeface="Arial"/>
                <a:cs typeface="Arial"/>
              </a:rPr>
              <a:t>	#10 in='h1242adcb;</a:t>
            </a:r>
            <a:endParaRPr lang="en-US" sz="1100" b="0" i="0" u="none" strike="noStrike" cap="none" spc="0">
              <a:solidFill>
                <a:schemeClr val="bg1">
                  <a:lumMod val="85000"/>
                </a:schemeClr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n-US" sz="1100" b="0" i="0" u="none" strike="noStrike" cap="none" spc="0">
                <a:solidFill>
                  <a:schemeClr val="bg1">
                    <a:lumMod val="85000"/>
                  </a:schemeClr>
                </a:solidFill>
                <a:latin typeface="Arial"/>
                <a:ea typeface="Arial"/>
                <a:cs typeface="Arial"/>
              </a:rPr>
              <a:t>	#10 in='h1234abcd;</a:t>
            </a:r>
            <a:endParaRPr lang="en-US" sz="1100" b="0" i="0" u="none" strike="noStrike" cap="none" spc="0">
              <a:solidFill>
                <a:schemeClr val="bg1">
                  <a:lumMod val="85000"/>
                </a:schemeClr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n-US" sz="1100" b="0" i="0" u="none" strike="noStrike" cap="none" spc="0">
                <a:solidFill>
                  <a:schemeClr val="bg1">
                    <a:lumMod val="85000"/>
                  </a:schemeClr>
                </a:solidFill>
                <a:latin typeface="Arial"/>
                <a:ea typeface="Arial"/>
                <a:cs typeface="Arial"/>
              </a:rPr>
              <a:t>	#10 in='h14343542;</a:t>
            </a:r>
            <a:endParaRPr lang="en-US" sz="1100" b="0" i="0" u="none" strike="noStrike" cap="none" spc="0">
              <a:solidFill>
                <a:schemeClr val="bg1">
                  <a:lumMod val="85000"/>
                </a:schemeClr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n-US" sz="1100" b="0" i="0" u="none" strike="noStrike" cap="none" spc="0">
                <a:solidFill>
                  <a:schemeClr val="bg1">
                    <a:lumMod val="85000"/>
                  </a:schemeClr>
                </a:solidFill>
                <a:latin typeface="Arial"/>
                <a:ea typeface="Arial"/>
                <a:cs typeface="Arial"/>
              </a:rPr>
              <a:t>	#10 in='h12345678;	reset=1;</a:t>
            </a:r>
            <a:endParaRPr lang="en-US" sz="1100" b="0" i="0" u="none" strike="noStrike" cap="none" spc="0">
              <a:solidFill>
                <a:schemeClr val="bg1">
                  <a:lumMod val="85000"/>
                </a:schemeClr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n-US" sz="1100" b="0" i="0" u="none" strike="noStrike" cap="none" spc="0">
                <a:solidFill>
                  <a:schemeClr val="bg1">
                    <a:lumMod val="85000"/>
                  </a:schemeClr>
                </a:solidFill>
                <a:latin typeface="Arial"/>
                <a:ea typeface="Arial"/>
                <a:cs typeface="Arial"/>
              </a:rPr>
              <a:t>	#10 in='h12342378;	reset=0;</a:t>
            </a:r>
            <a:endParaRPr lang="en-US" sz="1100" b="0" i="0" u="none" strike="noStrike" cap="none" spc="0">
              <a:solidFill>
                <a:schemeClr val="bg1">
                  <a:lumMod val="85000"/>
                </a:schemeClr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n-US" sz="1100" b="0" i="0" u="none" strike="noStrike" cap="none" spc="0">
                <a:solidFill>
                  <a:schemeClr val="bg1">
                    <a:lumMod val="85000"/>
                  </a:schemeClr>
                </a:solidFill>
                <a:latin typeface="Arial"/>
                <a:ea typeface="Arial"/>
                <a:cs typeface="Arial"/>
              </a:rPr>
              <a:t>	#10 in='h1234abcd;</a:t>
            </a:r>
            <a:endParaRPr lang="en-US" sz="1100" b="0" i="0" u="none" strike="noStrike" cap="none" spc="0">
              <a:solidFill>
                <a:schemeClr val="bg1">
                  <a:lumMod val="85000"/>
                </a:schemeClr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n-US" sz="1100" b="0" i="0" u="none" strike="noStrike" cap="none" spc="0">
                <a:solidFill>
                  <a:schemeClr val="bg1">
                    <a:lumMod val="85000"/>
                  </a:schemeClr>
                </a:solidFill>
                <a:latin typeface="Arial"/>
                <a:ea typeface="Arial"/>
                <a:cs typeface="Arial"/>
              </a:rPr>
              <a:t>	#10 in='h12345678;</a:t>
            </a:r>
            <a:endParaRPr lang="en-US" sz="1100" b="0" i="0" u="none" strike="noStrike" cap="none" spc="0">
              <a:solidFill>
                <a:schemeClr val="bg1">
                  <a:lumMod val="85000"/>
                </a:schemeClr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n-US" sz="1100" b="0" i="0" u="none" strike="noStrike" cap="none" spc="0">
                <a:solidFill>
                  <a:schemeClr val="bg1">
                    <a:lumMod val="85000"/>
                  </a:schemeClr>
                </a:solidFill>
                <a:latin typeface="Arial"/>
                <a:ea typeface="Arial"/>
                <a:cs typeface="Arial"/>
              </a:rPr>
              <a:t>	#10 in='h12aca358;	reset=1;</a:t>
            </a:r>
            <a:endParaRPr lang="en-US" sz="1100" b="0" i="0" u="none" strike="noStrike" cap="none" spc="0">
              <a:solidFill>
                <a:schemeClr val="bg1">
                  <a:lumMod val="85000"/>
                </a:schemeClr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n-US" sz="1100" b="0" i="0" u="none" strike="noStrike" cap="none" spc="0">
                <a:solidFill>
                  <a:schemeClr val="bg1">
                    <a:lumMod val="85000"/>
                  </a:schemeClr>
                </a:solidFill>
                <a:latin typeface="Arial"/>
                <a:ea typeface="Arial"/>
                <a:cs typeface="Arial"/>
              </a:rPr>
              <a:t>	#10 in='h12345678;	reset=0;</a:t>
            </a:r>
            <a:endParaRPr lang="en-US" sz="1100" b="0" i="0" u="none" strike="noStrike" cap="none" spc="0">
              <a:solidFill>
                <a:schemeClr val="bg1">
                  <a:lumMod val="85000"/>
                </a:schemeClr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n-US" sz="1100" b="0" i="0" u="none" strike="noStrike" cap="none" spc="0">
                <a:solidFill>
                  <a:schemeClr val="bg1">
                    <a:lumMod val="85000"/>
                  </a:schemeClr>
                </a:solidFill>
                <a:latin typeface="Arial"/>
                <a:ea typeface="Arial"/>
                <a:cs typeface="Arial"/>
              </a:rPr>
              <a:t>	#10 in='h1242adcb;</a:t>
            </a:r>
            <a:endParaRPr lang="en-US" sz="1100" b="0" i="0" u="none" strike="noStrike" cap="none" spc="0">
              <a:solidFill>
                <a:schemeClr val="bg1">
                  <a:lumMod val="85000"/>
                </a:schemeClr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n-US" sz="1100" b="0" i="0" u="none" strike="noStrike" cap="none" spc="0">
                <a:solidFill>
                  <a:schemeClr val="bg1">
                    <a:lumMod val="85000"/>
                  </a:schemeClr>
                </a:solidFill>
                <a:latin typeface="Arial"/>
                <a:ea typeface="Arial"/>
                <a:cs typeface="Arial"/>
              </a:rPr>
              <a:t>	</a:t>
            </a:r>
            <a:endParaRPr lang="en-US" sz="1100" b="0" i="0" u="none" strike="noStrike" cap="none" spc="0">
              <a:solidFill>
                <a:schemeClr val="bg1">
                  <a:lumMod val="85000"/>
                </a:schemeClr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375033017" name="" hidden="0"/>
          <p:cNvSpPr txBox="1"/>
          <p:nvPr isPhoto="0" userDrawn="0"/>
        </p:nvSpPr>
        <p:spPr bwMode="auto">
          <a:xfrm flipH="0" flipV="0">
            <a:off x="5044615" y="1013557"/>
            <a:ext cx="3676680" cy="76203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100" b="0" i="0" u="none" strike="noStrike" cap="none" spc="0">
                <a:solidFill>
                  <a:schemeClr val="bg1">
                    <a:lumMod val="85000"/>
                  </a:schemeClr>
                </a:solidFill>
                <a:latin typeface="Arial"/>
                <a:ea typeface="Arial"/>
                <a:cs typeface="Arial"/>
              </a:rPr>
              <a:t>	#10 in='h1234abcd;	</a:t>
            </a:r>
            <a:endParaRPr sz="1100" b="0" i="0" u="none" strike="noStrike" cap="none" spc="0">
              <a:solidFill>
                <a:schemeClr val="bg1">
                  <a:lumMod val="85000"/>
                </a:schemeClr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n-US" sz="1100" b="0" i="0" u="none" strike="noStrike" cap="none" spc="0">
                <a:solidFill>
                  <a:schemeClr val="bg1">
                    <a:lumMod val="85000"/>
                  </a:schemeClr>
                </a:solidFill>
                <a:latin typeface="Arial"/>
                <a:ea typeface="Arial"/>
                <a:cs typeface="Arial"/>
              </a:rPr>
              <a:t>	#10 $stop;</a:t>
            </a:r>
            <a:endParaRPr sz="1100" b="0" i="0" u="none" strike="noStrike" cap="none" spc="0">
              <a:solidFill>
                <a:schemeClr val="bg1">
                  <a:lumMod val="85000"/>
                </a:schemeClr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n-US" sz="1100" b="0" i="0" u="none" strike="noStrike" cap="none" spc="0">
                <a:solidFill>
                  <a:schemeClr val="bg1">
                    <a:lumMod val="85000"/>
                  </a:schemeClr>
                </a:solidFill>
                <a:latin typeface="Arial"/>
                <a:ea typeface="Arial"/>
                <a:cs typeface="Arial"/>
              </a:rPr>
              <a:t>end</a:t>
            </a:r>
            <a:endParaRPr sz="1100" b="0" i="0" u="none" strike="noStrike" cap="none" spc="0">
              <a:solidFill>
                <a:schemeClr val="bg1">
                  <a:lumMod val="85000"/>
                </a:schemeClr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n-US" sz="1100" b="0" i="0" u="none" strike="noStrike" cap="none" spc="0">
                <a:solidFill>
                  <a:schemeClr val="bg1">
                    <a:lumMod val="85000"/>
                  </a:schemeClr>
                </a:solidFill>
                <a:latin typeface="Arial"/>
                <a:ea typeface="Arial"/>
                <a:cs typeface="Arial"/>
              </a:rPr>
              <a:t>endmodule</a:t>
            </a:r>
            <a:endParaRPr sz="1100" b="0" i="0" u="none" strike="noStrike" cap="none" spc="0">
              <a:solidFill>
                <a:schemeClr val="bg1">
                  <a:lumMod val="85000"/>
                </a:schemeClr>
              </a:solidFill>
              <a:latin typeface="Arial"/>
              <a:ea typeface="Arial"/>
              <a:cs typeface="Arial"/>
            </a:endParaRPr>
          </a:p>
        </p:txBody>
      </p:sp>
      <p:cxnSp>
        <p:nvCxnSpPr>
          <p:cNvPr id="820031636" name="" hidden="0"/>
          <p:cNvCxnSpPr>
            <a:cxnSpLocks/>
          </p:cNvCxnSpPr>
          <p:nvPr isPhoto="0" userDrawn="0"/>
        </p:nvCxnSpPr>
        <p:spPr bwMode="auto">
          <a:xfrm flipH="0" flipV="1">
            <a:off x="4849230" y="854807"/>
            <a:ext cx="0" cy="4164134"/>
          </a:xfrm>
          <a:prstGeom prst="line">
            <a:avLst/>
          </a:prstGeom>
          <a:ln w="19049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>
            <a:lumMod val="85000"/>
            <a:lumOff val="15000"/>
          </a:schemeClr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5" name="Google Shape;85;p14" hidden="0"/>
          <p:cNvSpPr txBox="1">
            <a:spLocks noGrp="1"/>
          </p:cNvSpPr>
          <p:nvPr isPhoto="0" userDrawn="0">
            <p:ph type="ctrTitle" idx="4294967295" hasCustomPrompt="0"/>
          </p:nvPr>
        </p:nvSpPr>
        <p:spPr bwMode="auto">
          <a:xfrm flipH="0" flipV="0">
            <a:off x="1194484" y="118535"/>
            <a:ext cx="6671399" cy="833964"/>
          </a:xfrm>
          <a:prstGeom prst="rect">
            <a:avLst/>
          </a:prstGeom>
        </p:spPr>
        <p:txBody>
          <a:bodyPr spcFirstLastPara="1" wrap="square" lIns="91424" tIns="91424" rIns="91424" bIns="91424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IN" sz="2400" b="0" u="none">
                <a:solidFill>
                  <a:schemeClr val="bg1">
                    <a:lumMod val="85000"/>
                  </a:schemeClr>
                </a:solidFill>
                <a:latin typeface="Cantarell"/>
                <a:ea typeface="Cantarell"/>
                <a:cs typeface="Cantarell"/>
              </a:rPr>
              <a:t>WAVEFORM AND OUTPUT:</a:t>
            </a:r>
            <a:endParaRPr sz="2400" b="0" u="none">
              <a:solidFill>
                <a:schemeClr val="bg1">
                  <a:lumMod val="85000"/>
                </a:schemeClr>
              </a:solidFill>
              <a:latin typeface="Cantarell"/>
              <a:ea typeface="Cantarell"/>
              <a:cs typeface="Cantarell"/>
            </a:endParaRPr>
          </a:p>
        </p:txBody>
      </p:sp>
      <p:pic>
        <p:nvPicPr>
          <p:cNvPr id="1797067850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1112499" y="1184519"/>
            <a:ext cx="7751760" cy="1370745"/>
          </a:xfrm>
          <a:prstGeom prst="rect">
            <a:avLst/>
          </a:prstGeom>
        </p:spPr>
      </p:pic>
      <p:pic>
        <p:nvPicPr>
          <p:cNvPr id="1507051351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rot="0" flipH="0" flipV="0">
            <a:off x="3078000" y="2686803"/>
            <a:ext cx="2905200" cy="2113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>
            <a:lumMod val="85000"/>
            <a:lumOff val="15000"/>
          </a:schemeClr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5" name="Google Shape;85;p14" hidden="0"/>
          <p:cNvSpPr txBox="1">
            <a:spLocks noGrp="1"/>
          </p:cNvSpPr>
          <p:nvPr isPhoto="0" userDrawn="0">
            <p:ph type="ctrTitle" idx="4294967295" hasCustomPrompt="0"/>
          </p:nvPr>
        </p:nvSpPr>
        <p:spPr bwMode="auto">
          <a:xfrm>
            <a:off x="1548619" y="1791516"/>
            <a:ext cx="6671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IN" sz="4000" b="1">
                <a:solidFill>
                  <a:schemeClr val="bg1">
                    <a:lumMod val="85000"/>
                  </a:schemeClr>
                </a:solidFill>
              </a:rPr>
              <a:t>THANK YOU!</a:t>
            </a:r>
            <a:endParaRPr sz="40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9" name="Google Shape;89;p14" hidden="0"/>
          <p:cNvSpPr txBox="1">
            <a:spLocks noGrp="1"/>
          </p:cNvSpPr>
          <p:nvPr isPhoto="0" userDrawn="0">
            <p:ph type="sldNum" idx="12" hasCustomPrompt="0"/>
          </p:nvPr>
        </p:nvSpPr>
        <p:spPr bwMode="auto"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Eleanor template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ONLYOFFICE/7.0.0.127</Application>
  <DocSecurity>0</DocSecurity>
  <PresentationFormat>On-screen Show (16:9)</PresentationFormat>
  <Paragraphs>0</Paragraphs>
  <Slides>8</Slides>
  <Notes>8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SYSTEMATIC PARKING WITH SECURITY</dc:title>
  <dc:subject/>
  <dc:creator>Nandini Sharma</dc:creator>
  <cp:keywords/>
  <dc:description/>
  <dc:identifier/>
  <dc:language/>
  <cp:lastModifiedBy/>
  <cp:revision>29</cp:revision>
  <dcterms:modified xsi:type="dcterms:W3CDTF">2022-01-26T16:55:43Z</dcterms:modified>
  <cp:category/>
  <cp:contentStatus/>
  <cp:version/>
</cp:coreProperties>
</file>