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2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4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3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C1AA1C-A9EF-48DB-95B2-6D413894E40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47F00D-3115-4F1C-9595-1C5C9810B8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7386-FF03-4ECF-3ED1-BD1970EE5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Management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287C2-6F13-939D-0B4C-C8945D064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Munene Gatobu</a:t>
            </a:r>
          </a:p>
        </p:txBody>
      </p:sp>
    </p:spTree>
    <p:extLst>
      <p:ext uri="{BB962C8B-B14F-4D97-AF65-F5344CB8AC3E}">
        <p14:creationId xmlns:p14="http://schemas.microsoft.com/office/powerpoint/2010/main" val="684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2DD-2DB0-4B00-DBDC-63F221CB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A46F-6001-156C-CA3D-C3E4AD14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 CLI application that allows a user to manage their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allows a user to track what they spend their time on by recording information like time, date, and tags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All tasks can be found or listed through various commands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2DD-2DB0-4B00-DBDC-63F221CB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A46F-6001-156C-CA3D-C3E4AD14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Tasks can be created and stored with the following information: date, start/end time, description, and tags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Dates are fairly flexible and allow for multiple different formats when both creating &amp; searching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Times also support the use of AM and PM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B4052-F560-0784-96F1-D66E452B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75687"/>
            <a:ext cx="8348655" cy="9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0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EC2DD-2DB0-4B00-DBDC-63F221CB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Searching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A46F-6001-156C-CA3D-C3E4AD14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Stored tasks can then be searched and displayed in a readable format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The command query can be used to retrieve a list of tasks based on specific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A task can be found using dates, tags, or description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B7F2D2-221B-42A1-7AD6-C4231B97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24" y="1614234"/>
            <a:ext cx="2810267" cy="3629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37F0E-1E78-E420-E3C7-A38BB4FA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367" y="190208"/>
            <a:ext cx="3429479" cy="20957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391DF2-519B-C658-824F-0EDD35E28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367" y="2426951"/>
            <a:ext cx="3484259" cy="2057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38C05C-35E2-3913-6200-58C634609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260" y="4625536"/>
            <a:ext cx="3000794" cy="2114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07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EC2DD-2DB0-4B00-DBDC-63F221CB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Reporting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A46F-6001-156C-CA3D-C3E4AD14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The Report command can be used to find tasks that occurred in a specific date range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Report can also be used to generate a list of the most time consuming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Examples on the right show both of these features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C75FC3-B748-5AFC-BA79-5EFB39E7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596" y="1805786"/>
            <a:ext cx="3471513" cy="3246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CE5490-765C-72DA-6388-CCDFCAB8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64" y="657971"/>
            <a:ext cx="2791215" cy="5306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21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734</TotalTime>
  <Words>182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Tw Cen MT</vt:lpstr>
      <vt:lpstr>Tw Cen MT Condensed</vt:lpstr>
      <vt:lpstr>Wingdings</vt:lpstr>
      <vt:lpstr>Wingdings 3</vt:lpstr>
      <vt:lpstr>Integral</vt:lpstr>
      <vt:lpstr>Time Management Application</vt:lpstr>
      <vt:lpstr>Overview</vt:lpstr>
      <vt:lpstr>Creating Tasks</vt:lpstr>
      <vt:lpstr>Searching</vt:lpstr>
      <vt:lpstr>Reporting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Application</dc:title>
  <dc:creator>ne Gatobu</dc:creator>
  <cp:lastModifiedBy>ne Gatobu</cp:lastModifiedBy>
  <cp:revision>7</cp:revision>
  <dcterms:created xsi:type="dcterms:W3CDTF">2023-12-06T17:41:27Z</dcterms:created>
  <dcterms:modified xsi:type="dcterms:W3CDTF">2023-12-07T05:55:43Z</dcterms:modified>
</cp:coreProperties>
</file>