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c896b217c4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c896b217c4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c896b217c4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c896b217c4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c896b217c4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c896b217c4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c896b217c4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c896b217c4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c896b217c4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c896b217c4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c896b217c4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c896b217c4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c896b217c4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c896b217c4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c8e7de64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c8e7de64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8.jpg"/><Relationship Id="rId5" Type="http://schemas.openxmlformats.org/officeDocument/2006/relationships/image" Target="../media/image7.jpg"/><Relationship Id="rId6" Type="http://schemas.openxmlformats.org/officeDocument/2006/relationships/image" Target="../media/image9.png"/><Relationship Id="rId7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950" y="2059425"/>
            <a:ext cx="7688100" cy="7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2758201" y="2786550"/>
            <a:ext cx="3627600" cy="3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only media tracker you’ll ever need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4675" y="3155825"/>
            <a:ext cx="2421100" cy="11841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modern age has dozens of media platforms and mediums to engage with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Average user uses at least one or two platforms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Difficult to track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Easy to mix things up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Sometimes services mix up progress</a:t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9850" y="1076100"/>
            <a:ext cx="1721475" cy="172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13450" y="2078875"/>
            <a:ext cx="1257125" cy="125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91576" y="2719825"/>
            <a:ext cx="2259077" cy="1505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50650" y="779875"/>
            <a:ext cx="1791875" cy="179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729450" y="2078875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All in one media tracker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Allows you to create and manage individual series and see where you left off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Supports personal series rating, comments, and other series details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Contains links to platforms like wikis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Simple, easy to use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Allows for personal notes on each part of a series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Competition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729450" y="2078875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Built in service trackers utilizing cookies/account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Individual websites like goodreads specialized for one medium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Fundamental flaw is shared accounts and inconsistent tracking</a:t>
            </a:r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2200" y="1318650"/>
            <a:ext cx="3261795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27650" y="796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1600" y="2063500"/>
            <a:ext cx="2051300" cy="205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6925" y="2099263"/>
            <a:ext cx="2051300" cy="205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24650" y="3604525"/>
            <a:ext cx="1894700" cy="113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39475" y="1433450"/>
            <a:ext cx="1600073" cy="182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729450" y="1318650"/>
            <a:ext cx="3842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Front-end</a:t>
            </a:r>
            <a:endParaRPr/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729450" y="1953300"/>
            <a:ext cx="3842700" cy="9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2 main pages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Several input forms with data validation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Other pages like manual and about</a:t>
            </a:r>
            <a:endParaRPr/>
          </a:p>
        </p:txBody>
      </p:sp>
      <p:sp>
        <p:nvSpPr>
          <p:cNvPr id="127" name="Google Shape;127;p18"/>
          <p:cNvSpPr txBox="1"/>
          <p:nvPr>
            <p:ph type="title"/>
          </p:nvPr>
        </p:nvSpPr>
        <p:spPr>
          <a:xfrm>
            <a:off x="4659650" y="1318650"/>
            <a:ext cx="3842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</a:t>
            </a:r>
            <a:r>
              <a:rPr lang="en"/>
              <a:t>-end</a:t>
            </a:r>
            <a:endParaRPr/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4659650" y="1953300"/>
            <a:ext cx="3842700" cy="9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2 Core tables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CRUD functionality for both tables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Modular and easily extendable</a:t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5184200" y="3069450"/>
            <a:ext cx="1187700" cy="107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Series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[TABLE]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18"/>
          <p:cNvSpPr/>
          <p:nvPr/>
        </p:nvSpPr>
        <p:spPr>
          <a:xfrm>
            <a:off x="6790100" y="3069450"/>
            <a:ext cx="1187700" cy="107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Details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[TABLE]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1" name="Google Shape;131;p18"/>
          <p:cNvCxnSpPr>
            <a:endCxn id="130" idx="1"/>
          </p:cNvCxnSpPr>
          <p:nvPr/>
        </p:nvCxnSpPr>
        <p:spPr>
          <a:xfrm>
            <a:off x="6371900" y="3584700"/>
            <a:ext cx="418200" cy="2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" name="Google Shape;132;p18"/>
          <p:cNvSpPr/>
          <p:nvPr/>
        </p:nvSpPr>
        <p:spPr>
          <a:xfrm>
            <a:off x="2138325" y="2904900"/>
            <a:ext cx="966900" cy="79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Home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18"/>
          <p:cNvSpPr/>
          <p:nvPr/>
        </p:nvSpPr>
        <p:spPr>
          <a:xfrm>
            <a:off x="2138325" y="4073300"/>
            <a:ext cx="966900" cy="79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Series details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18"/>
          <p:cNvSpPr/>
          <p:nvPr/>
        </p:nvSpPr>
        <p:spPr>
          <a:xfrm>
            <a:off x="3541700" y="2840400"/>
            <a:ext cx="794100" cy="765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Edit Series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3541700" y="3944300"/>
            <a:ext cx="873000" cy="7941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Edit Details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828850" y="2826150"/>
            <a:ext cx="873000" cy="7941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Create </a:t>
            </a:r>
            <a:r>
              <a:rPr lang="en" sz="1100">
                <a:latin typeface="Lato"/>
                <a:ea typeface="Lato"/>
                <a:cs typeface="Lato"/>
                <a:sym typeface="Lato"/>
              </a:rPr>
              <a:t>Series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18"/>
          <p:cNvSpPr/>
          <p:nvPr/>
        </p:nvSpPr>
        <p:spPr>
          <a:xfrm>
            <a:off x="795225" y="3944300"/>
            <a:ext cx="873000" cy="7941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Create Details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8" name="Google Shape;138;p18"/>
          <p:cNvCxnSpPr>
            <a:endCxn id="132" idx="1"/>
          </p:cNvCxnSpPr>
          <p:nvPr/>
        </p:nvCxnSpPr>
        <p:spPr>
          <a:xfrm>
            <a:off x="1702725" y="3248250"/>
            <a:ext cx="435600" cy="5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18"/>
          <p:cNvCxnSpPr>
            <a:endCxn id="134" idx="2"/>
          </p:cNvCxnSpPr>
          <p:nvPr/>
        </p:nvCxnSpPr>
        <p:spPr>
          <a:xfrm flipH="1" rot="10800000">
            <a:off x="3090800" y="3223200"/>
            <a:ext cx="450900" cy="11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18"/>
          <p:cNvCxnSpPr>
            <a:endCxn id="135" idx="2"/>
          </p:cNvCxnSpPr>
          <p:nvPr/>
        </p:nvCxnSpPr>
        <p:spPr>
          <a:xfrm flipH="1" rot="10800000">
            <a:off x="3112400" y="4341350"/>
            <a:ext cx="429300" cy="10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8"/>
          <p:cNvCxnSpPr>
            <a:endCxn id="133" idx="1"/>
          </p:cNvCxnSpPr>
          <p:nvPr/>
        </p:nvCxnSpPr>
        <p:spPr>
          <a:xfrm>
            <a:off x="1674225" y="4357250"/>
            <a:ext cx="464100" cy="11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</a:t>
            </a:r>
            <a:endParaRPr/>
          </a:p>
        </p:txBody>
      </p:sp>
      <p:sp>
        <p:nvSpPr>
          <p:cNvPr id="147" name="Google Shape;147;p19"/>
          <p:cNvSpPr txBox="1"/>
          <p:nvPr>
            <p:ph idx="1" type="body"/>
          </p:nvPr>
        </p:nvSpPr>
        <p:spPr>
          <a:xfrm>
            <a:off x="729450" y="2078875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4/1 - Completed Vuetify testing/planning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4/6 - Back-end architecture finalized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4/13 - Finalized front-end design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4/23 - Testing &amp; back-end complete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</a:t>
            </a:r>
            <a:endParaRPr/>
          </a:p>
        </p:txBody>
      </p:sp>
      <p:sp>
        <p:nvSpPr>
          <p:cNvPr id="153" name="Google Shape;153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About 450 LoC - Mostly front-end code</a:t>
            </a:r>
            <a:endParaRPr sz="16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Requirements:</a:t>
            </a:r>
            <a:endParaRPr sz="16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5/30 Complete, 16.7% Burndown (Currently on schedule)</a:t>
            </a:r>
            <a:endParaRPr sz="16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Tests: 0/15, 0% Coverage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type="title"/>
          </p:nvPr>
        </p:nvSpPr>
        <p:spPr>
          <a:xfrm>
            <a:off x="727650" y="798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cont.</a:t>
            </a:r>
            <a:endParaRPr/>
          </a:p>
        </p:txBody>
      </p:sp>
      <p:pic>
        <p:nvPicPr>
          <p:cNvPr id="159" name="Google Shape;15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825" y="1431300"/>
            <a:ext cx="6438359" cy="35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