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896b217c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896b217c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96b217c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96b217c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896b217c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896b217c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896b217c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896b217c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896b217c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896b217c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96b217c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96b217c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896b217c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896b217c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8e7de6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8e7de6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9.jp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2059425"/>
            <a:ext cx="76881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758201" y="2786550"/>
            <a:ext cx="36276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only media tracker you’ll ever need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675" y="3155825"/>
            <a:ext cx="2421100" cy="1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modern age has dozens of media platforms and mediums to engage with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Average user uses at least one or two platforms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Difficult to track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Easy to mix things 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Sometimes services mix up progress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850" y="1076100"/>
            <a:ext cx="1721475" cy="17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450" y="2078875"/>
            <a:ext cx="1257125" cy="12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1576" y="2719825"/>
            <a:ext cx="2259077" cy="150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50650" y="779875"/>
            <a:ext cx="1791875" cy="17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 in one media tracker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you to create and manage individual series and see where you left off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Supports personal series rating, comments, and other series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Contains links to platforms like wikis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Simple, easy to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Allows for personal notes on each part of a series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Built in service trackers utilizing cookies/account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Individual websites like goodreads specialized for one medium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Fundamental flaw is shared accounts and inconsistent tracking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200" y="1318650"/>
            <a:ext cx="326179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79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600" y="2063500"/>
            <a:ext cx="2051300" cy="2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925" y="2099263"/>
            <a:ext cx="2051300" cy="2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4650" y="3604525"/>
            <a:ext cx="1894700" cy="11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9475" y="1433450"/>
            <a:ext cx="1600073" cy="182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1953300"/>
            <a:ext cx="38427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main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Several input forms with data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 pages like manual and about</a:t>
            </a:r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46596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r>
              <a:rPr lang="en"/>
              <a:t>-end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659650" y="1953300"/>
            <a:ext cx="38427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 Core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CRUD functionality for both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Modular and easily extendable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184200" y="3069450"/>
            <a:ext cx="1187700" cy="10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Series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[TABLE]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790100" y="3069450"/>
            <a:ext cx="1187700" cy="10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[TABLE]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8"/>
          <p:cNvCxnSpPr>
            <a:endCxn id="135" idx="1"/>
          </p:cNvCxnSpPr>
          <p:nvPr/>
        </p:nvCxnSpPr>
        <p:spPr>
          <a:xfrm>
            <a:off x="6371900" y="3584700"/>
            <a:ext cx="4182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8"/>
          <p:cNvSpPr/>
          <p:nvPr/>
        </p:nvSpPr>
        <p:spPr>
          <a:xfrm>
            <a:off x="2138325" y="2904900"/>
            <a:ext cx="966900" cy="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138325" y="4073300"/>
            <a:ext cx="966900" cy="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Series details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541700" y="2840400"/>
            <a:ext cx="794100" cy="7656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Edit Series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541700" y="3944300"/>
            <a:ext cx="873000" cy="79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Edit Details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828850" y="2826150"/>
            <a:ext cx="873000" cy="79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Create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Series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95225" y="3944300"/>
            <a:ext cx="873000" cy="794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Create Details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8"/>
          <p:cNvCxnSpPr>
            <a:endCxn id="137" idx="1"/>
          </p:cNvCxnSpPr>
          <p:nvPr/>
        </p:nvCxnSpPr>
        <p:spPr>
          <a:xfrm>
            <a:off x="1702725" y="3248250"/>
            <a:ext cx="435600" cy="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>
            <a:endCxn id="139" idx="2"/>
          </p:cNvCxnSpPr>
          <p:nvPr/>
        </p:nvCxnSpPr>
        <p:spPr>
          <a:xfrm flipH="1" rot="10800000">
            <a:off x="3090800" y="3223200"/>
            <a:ext cx="450900" cy="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>
            <a:endCxn id="140" idx="2"/>
          </p:cNvCxnSpPr>
          <p:nvPr/>
        </p:nvCxnSpPr>
        <p:spPr>
          <a:xfrm flipH="1" rot="10800000">
            <a:off x="3112400" y="4341350"/>
            <a:ext cx="4293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>
            <a:endCxn id="138" idx="1"/>
          </p:cNvCxnSpPr>
          <p:nvPr/>
        </p:nvCxnSpPr>
        <p:spPr>
          <a:xfrm>
            <a:off x="1674225" y="4357250"/>
            <a:ext cx="4641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4/1 - Completed Vuetify testing/planning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4/6 - Back-end architecture finalized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4/13 - Finalized front-end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4/23 - Testing &amp; back-end complete</a:t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About 450 LoC - Mostly front-end code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Requirements: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5/20 Complete, 16.7% Burndown (Currently on schedule)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Tests: 0/15, 0% Coverage</a:t>
            </a:r>
            <a:endParaRPr sz="1600"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7650" y="79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cont.</a:t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25" y="1431300"/>
            <a:ext cx="6438359" cy="35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