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Highway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Driver’s Ed – Episode 3</a:t>
            </a:r>
          </a:p>
          <a:p>
            <a:r>
              <a:rPr lang="en-US" dirty="0" smtClean="0"/>
              <a:t>Highway Data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that drive Highway Data</a:t>
            </a:r>
          </a:p>
          <a:p>
            <a:r>
              <a:rPr lang="en-US" dirty="0" smtClean="0"/>
              <a:t>Basic structure of Highway Data</a:t>
            </a:r>
          </a:p>
          <a:p>
            <a:r>
              <a:rPr lang="en-US" dirty="0" smtClean="0"/>
              <a:t>How to get started</a:t>
            </a:r>
          </a:p>
          <a:p>
            <a:r>
              <a:rPr lang="en-US" dirty="0" smtClean="0"/>
              <a:t>Using Highway Data queries, scalars, and commands</a:t>
            </a:r>
            <a:endParaRPr lang="en-US" dirty="0"/>
          </a:p>
          <a:p>
            <a:r>
              <a:rPr lang="en-US" dirty="0" smtClean="0"/>
              <a:t>Advanced queries, scalars, and commands</a:t>
            </a:r>
          </a:p>
          <a:p>
            <a:r>
              <a:rPr lang="en-US" dirty="0" smtClean="0"/>
              <a:t>Eager loading of related entities</a:t>
            </a:r>
          </a:p>
          <a:p>
            <a:r>
              <a:rPr lang="en-US" dirty="0" smtClean="0"/>
              <a:t>What is an </a:t>
            </a:r>
            <a:r>
              <a:rPr lang="en-US" dirty="0" err="1" smtClean="0"/>
              <a:t>IDomain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/>
              <a:t>Maintains a list of objects affected by a business transaction and coordinates the writing out of changes and the resolution of concurrency problems</a:t>
            </a:r>
            <a:r>
              <a:rPr lang="en-US" i="1" dirty="0" smtClean="0"/>
              <a:t>.” – </a:t>
            </a:r>
            <a:r>
              <a:rPr lang="en-US" i="1" dirty="0" err="1" smtClean="0"/>
              <a:t>Matin</a:t>
            </a:r>
            <a:r>
              <a:rPr lang="en-US" i="1" dirty="0" smtClean="0"/>
              <a:t> Fowler</a:t>
            </a:r>
          </a:p>
        </p:txBody>
      </p:sp>
    </p:spTree>
    <p:extLst>
      <p:ext uri="{BB962C8B-B14F-4D97-AF65-F5344CB8AC3E}">
        <p14:creationId xmlns:p14="http://schemas.microsoft.com/office/powerpoint/2010/main" val="4573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Repository</a:t>
            </a:r>
          </a:p>
          <a:p>
            <a:pPr lvl="1"/>
            <a:r>
              <a:rPr lang="en-US" i="1" dirty="0"/>
              <a:t>“Mediates between the domain and data mapping layers using a collection-like interface for accessing domain objects.” – Edward </a:t>
            </a:r>
            <a:r>
              <a:rPr lang="en-US" i="1" dirty="0" err="1"/>
              <a:t>Hieatt</a:t>
            </a:r>
            <a:r>
              <a:rPr lang="en-US" i="1" dirty="0"/>
              <a:t> and Rob </a:t>
            </a:r>
            <a:r>
              <a:rPr lang="en-US" i="1" dirty="0" err="1"/>
              <a:t>Mee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Object</a:t>
            </a:r>
          </a:p>
          <a:p>
            <a:pPr lvl="1"/>
            <a:r>
              <a:rPr lang="en-US" dirty="0" smtClean="0"/>
              <a:t>“Query object pattern encapsulates query concerns and persistence specific logic from the requestor of data.” – Devlin Liles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67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132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Highway Data</vt:lpstr>
      <vt:lpstr>Agenda</vt:lpstr>
      <vt:lpstr>Patterns</vt:lpstr>
      <vt:lpstr>Patterns</vt:lpstr>
      <vt:lpstr>Patterns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Highway Data</dc:title>
  <dc:creator>Devlin Liles</dc:creator>
  <cp:lastModifiedBy>Devlin Liles</cp:lastModifiedBy>
  <cp:revision>3</cp:revision>
  <dcterms:created xsi:type="dcterms:W3CDTF">2014-03-15T16:54:19Z</dcterms:created>
  <dcterms:modified xsi:type="dcterms:W3CDTF">2014-03-15T17:34:51Z</dcterms:modified>
</cp:coreProperties>
</file>