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8800425" cy="43200638"/>
  <p:notesSz cx="6648450" cy="9850438"/>
  <p:defaultTextStyle>
    <a:defPPr>
      <a:defRPr lang="pt-BR"/>
    </a:defPPr>
    <a:lvl1pPr algn="just" rtl="0" fontAlgn="base">
      <a:lnSpc>
        <a:spcPct val="150000"/>
      </a:lnSpc>
      <a:spcBef>
        <a:spcPct val="0"/>
      </a:spcBef>
      <a:spcAft>
        <a:spcPct val="0"/>
      </a:spcAft>
      <a:defRPr sz="304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33835" indent="1512" algn="just" rtl="0" fontAlgn="base">
      <a:lnSpc>
        <a:spcPct val="150000"/>
      </a:lnSpc>
      <a:spcBef>
        <a:spcPct val="0"/>
      </a:spcBef>
      <a:spcAft>
        <a:spcPct val="0"/>
      </a:spcAft>
      <a:defRPr sz="304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69181" indent="1512" algn="just" rtl="0" fontAlgn="base">
      <a:lnSpc>
        <a:spcPct val="150000"/>
      </a:lnSpc>
      <a:spcBef>
        <a:spcPct val="0"/>
      </a:spcBef>
      <a:spcAft>
        <a:spcPct val="0"/>
      </a:spcAft>
      <a:defRPr sz="304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04526" indent="1512" algn="just" rtl="0" fontAlgn="base">
      <a:lnSpc>
        <a:spcPct val="150000"/>
      </a:lnSpc>
      <a:spcBef>
        <a:spcPct val="0"/>
      </a:spcBef>
      <a:spcAft>
        <a:spcPct val="0"/>
      </a:spcAft>
      <a:defRPr sz="304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39872" indent="1512" algn="just" rtl="0" fontAlgn="base">
      <a:lnSpc>
        <a:spcPct val="150000"/>
      </a:lnSpc>
      <a:spcBef>
        <a:spcPct val="0"/>
      </a:spcBef>
      <a:spcAft>
        <a:spcPct val="0"/>
      </a:spcAft>
      <a:defRPr sz="304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176729" algn="l" defTabSz="870692" rtl="0" eaLnBrk="1" latinLnBrk="0" hangingPunct="1">
      <a:defRPr sz="304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612075" algn="l" defTabSz="870692" rtl="0" eaLnBrk="1" latinLnBrk="0" hangingPunct="1">
      <a:defRPr sz="304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047421" algn="l" defTabSz="870692" rtl="0" eaLnBrk="1" latinLnBrk="0" hangingPunct="1">
      <a:defRPr sz="304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482767" algn="l" defTabSz="870692" rtl="0" eaLnBrk="1" latinLnBrk="0" hangingPunct="1">
      <a:defRPr sz="304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D5E"/>
    <a:srgbClr val="40AE95"/>
    <a:srgbClr val="00ACA8"/>
    <a:srgbClr val="00B4B0"/>
    <a:srgbClr val="009999"/>
    <a:srgbClr val="33CCCC"/>
    <a:srgbClr val="37FF91"/>
    <a:srgbClr val="70C95B"/>
    <a:srgbClr val="94D684"/>
    <a:srgbClr val="AF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921" autoAdjust="0"/>
    <p:restoredTop sz="93188" autoAdjust="0"/>
  </p:normalViewPr>
  <p:slideViewPr>
    <p:cSldViewPr>
      <p:cViewPr varScale="1">
        <p:scale>
          <a:sx n="13" d="100"/>
          <a:sy n="13" d="100"/>
        </p:scale>
        <p:origin x="3312" y="204"/>
      </p:cViewPr>
      <p:guideLst>
        <p:guide orient="horz" pos="13607"/>
        <p:guide pos="9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146" y="-84"/>
      </p:cViewPr>
      <p:guideLst>
        <p:guide orient="horz" pos="3103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6725"/>
            <a:ext cx="2881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356725"/>
            <a:ext cx="2881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fld id="{2854840F-58EC-4C76-96F2-CC13EA2E984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5805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CFCF796-9980-41BF-869C-441DA5FAEC17}" type="datetimeFigureOut">
              <a:rPr lang="pt-BR"/>
              <a:pPr>
                <a:defRPr/>
              </a:pPr>
              <a:t>26/07/2022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92325" y="738188"/>
            <a:ext cx="2463800" cy="36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5163" y="4678363"/>
            <a:ext cx="5318125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56725"/>
            <a:ext cx="288131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5550" y="9356725"/>
            <a:ext cx="2881313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0B86D8-DCD4-4954-942D-698FD2E42BF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6702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43" kern="1200">
        <a:solidFill>
          <a:schemeClr val="tx1"/>
        </a:solidFill>
        <a:latin typeface="+mn-lt"/>
        <a:ea typeface="+mn-ea"/>
        <a:cs typeface="+mn-cs"/>
      </a:defRPr>
    </a:lvl1pPr>
    <a:lvl2pPr marL="435346" algn="l" rtl="0" eaLnBrk="0" fontAlgn="base" hangingPunct="0">
      <a:spcBef>
        <a:spcPct val="30000"/>
      </a:spcBef>
      <a:spcAft>
        <a:spcPct val="0"/>
      </a:spcAft>
      <a:defRPr sz="1143" kern="1200">
        <a:solidFill>
          <a:schemeClr val="tx1"/>
        </a:solidFill>
        <a:latin typeface="+mn-lt"/>
        <a:ea typeface="+mn-ea"/>
        <a:cs typeface="+mn-cs"/>
      </a:defRPr>
    </a:lvl2pPr>
    <a:lvl3pPr marL="870692" algn="l" rtl="0" eaLnBrk="0" fontAlgn="base" hangingPunct="0">
      <a:spcBef>
        <a:spcPct val="30000"/>
      </a:spcBef>
      <a:spcAft>
        <a:spcPct val="0"/>
      </a:spcAft>
      <a:defRPr sz="1143" kern="1200">
        <a:solidFill>
          <a:schemeClr val="tx1"/>
        </a:solidFill>
        <a:latin typeface="+mn-lt"/>
        <a:ea typeface="+mn-ea"/>
        <a:cs typeface="+mn-cs"/>
      </a:defRPr>
    </a:lvl3pPr>
    <a:lvl4pPr marL="1306038" algn="l" rtl="0" eaLnBrk="0" fontAlgn="base" hangingPunct="0">
      <a:spcBef>
        <a:spcPct val="30000"/>
      </a:spcBef>
      <a:spcAft>
        <a:spcPct val="0"/>
      </a:spcAft>
      <a:defRPr sz="1143" kern="1200">
        <a:solidFill>
          <a:schemeClr val="tx1"/>
        </a:solidFill>
        <a:latin typeface="+mn-lt"/>
        <a:ea typeface="+mn-ea"/>
        <a:cs typeface="+mn-cs"/>
      </a:defRPr>
    </a:lvl4pPr>
    <a:lvl5pPr marL="1741383" algn="l" rtl="0" eaLnBrk="0" fontAlgn="base" hangingPunct="0">
      <a:spcBef>
        <a:spcPct val="30000"/>
      </a:spcBef>
      <a:spcAft>
        <a:spcPct val="0"/>
      </a:spcAft>
      <a:defRPr sz="1143" kern="1200">
        <a:solidFill>
          <a:schemeClr val="tx1"/>
        </a:solidFill>
        <a:latin typeface="+mn-lt"/>
        <a:ea typeface="+mn-ea"/>
        <a:cs typeface="+mn-cs"/>
      </a:defRPr>
    </a:lvl5pPr>
    <a:lvl6pPr marL="2176729" algn="l" defTabSz="870692" rtl="0" eaLnBrk="1" latinLnBrk="0" hangingPunct="1">
      <a:defRPr sz="1143" kern="1200">
        <a:solidFill>
          <a:schemeClr val="tx1"/>
        </a:solidFill>
        <a:latin typeface="+mn-lt"/>
        <a:ea typeface="+mn-ea"/>
        <a:cs typeface="+mn-cs"/>
      </a:defRPr>
    </a:lvl6pPr>
    <a:lvl7pPr marL="2612075" algn="l" defTabSz="870692" rtl="0" eaLnBrk="1" latinLnBrk="0" hangingPunct="1">
      <a:defRPr sz="1143" kern="1200">
        <a:solidFill>
          <a:schemeClr val="tx1"/>
        </a:solidFill>
        <a:latin typeface="+mn-lt"/>
        <a:ea typeface="+mn-ea"/>
        <a:cs typeface="+mn-cs"/>
      </a:defRPr>
    </a:lvl7pPr>
    <a:lvl8pPr marL="3047421" algn="l" defTabSz="870692" rtl="0" eaLnBrk="1" latinLnBrk="0" hangingPunct="1">
      <a:defRPr sz="1143" kern="1200">
        <a:solidFill>
          <a:schemeClr val="tx1"/>
        </a:solidFill>
        <a:latin typeface="+mn-lt"/>
        <a:ea typeface="+mn-ea"/>
        <a:cs typeface="+mn-cs"/>
      </a:defRPr>
    </a:lvl8pPr>
    <a:lvl9pPr marL="3482767" algn="l" defTabSz="870692" rtl="0" eaLnBrk="1" latinLnBrk="0" hangingPunct="1">
      <a:defRPr sz="1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92325" y="738188"/>
            <a:ext cx="2463800" cy="36941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437B5C-18A1-4BFA-8647-DB3E032B9064}" type="slidenum">
              <a:rPr lang="pt-BR" altLang="pt-BR" sz="1200"/>
              <a:pPr eaLnBrk="1" hangingPunct="1"/>
              <a:t>1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340914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174" y="14538311"/>
            <a:ext cx="24480079" cy="1003189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346" y="26521027"/>
            <a:ext cx="20159733" cy="11958907"/>
          </a:xfrm>
        </p:spPr>
        <p:txBody>
          <a:bodyPr/>
          <a:lstStyle>
            <a:lvl1pPr marL="0" indent="0" algn="ctr">
              <a:buNone/>
              <a:defRPr/>
            </a:lvl1pPr>
            <a:lvl2pPr marL="406359" indent="0" algn="ctr">
              <a:buNone/>
              <a:defRPr/>
            </a:lvl2pPr>
            <a:lvl3pPr marL="812719" indent="0" algn="ctr">
              <a:buNone/>
              <a:defRPr/>
            </a:lvl3pPr>
            <a:lvl4pPr marL="1219078" indent="0" algn="ctr">
              <a:buNone/>
              <a:defRPr/>
            </a:lvl4pPr>
            <a:lvl5pPr marL="1625437" indent="0" algn="ctr">
              <a:buNone/>
              <a:defRPr/>
            </a:lvl5pPr>
            <a:lvl6pPr marL="2031797" indent="0" algn="ctr">
              <a:buNone/>
              <a:defRPr/>
            </a:lvl6pPr>
            <a:lvl7pPr marL="2438156" indent="0" algn="ctr">
              <a:buNone/>
              <a:defRPr/>
            </a:lvl7pPr>
            <a:lvl8pPr marL="2844516" indent="0" algn="ctr">
              <a:buNone/>
              <a:defRPr/>
            </a:lvl8pPr>
            <a:lvl9pPr marL="3250875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3EEAA-51B5-4788-9481-B8D002DA1BB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387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ECE1B-48D7-49FC-877C-5B99C726879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10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0732" y="1874632"/>
            <a:ext cx="6479108" cy="3993233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440587" y="1874632"/>
            <a:ext cx="19304694" cy="3993233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ADA79-4D89-4A36-83C9-385014C2F5C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941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ítulo, 2 partes de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586" y="1874632"/>
            <a:ext cx="25919254" cy="780011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440586" y="10919210"/>
            <a:ext cx="12891901" cy="1536689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1440586" y="26438486"/>
            <a:ext cx="12891901" cy="15368481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14467939" y="10919210"/>
            <a:ext cx="12891901" cy="3088775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E7DDA-FF48-439A-B571-5455E67D755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948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5BD4-96D7-47F2-BA1A-1B6E689FF4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394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4461" y="30073460"/>
            <a:ext cx="24481490" cy="9295375"/>
          </a:xfrm>
        </p:spPr>
        <p:txBody>
          <a:bodyPr anchor="t"/>
          <a:lstStyle>
            <a:lvl1pPr algn="l">
              <a:defRPr sz="3555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4461" y="19836802"/>
            <a:ext cx="24481490" cy="10236659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359" indent="0">
              <a:buNone/>
              <a:defRPr sz="1600"/>
            </a:lvl2pPr>
            <a:lvl3pPr marL="812719" indent="0">
              <a:buNone/>
              <a:defRPr sz="1422"/>
            </a:lvl3pPr>
            <a:lvl4pPr marL="1219078" indent="0">
              <a:buNone/>
              <a:defRPr sz="1244"/>
            </a:lvl4pPr>
            <a:lvl5pPr marL="1625437" indent="0">
              <a:buNone/>
              <a:defRPr sz="1244"/>
            </a:lvl5pPr>
            <a:lvl6pPr marL="2031797" indent="0">
              <a:buNone/>
              <a:defRPr sz="1244"/>
            </a:lvl6pPr>
            <a:lvl7pPr marL="2438156" indent="0">
              <a:buNone/>
              <a:defRPr sz="1244"/>
            </a:lvl7pPr>
            <a:lvl8pPr marL="2844516" indent="0">
              <a:buNone/>
              <a:defRPr sz="1244"/>
            </a:lvl8pPr>
            <a:lvl9pPr marL="3250875" indent="0">
              <a:buNone/>
              <a:defRPr sz="1244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2247E-A0D4-43F6-B9D8-99EF9C214E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327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40586" y="10919210"/>
            <a:ext cx="12891901" cy="3088775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67939" y="10919210"/>
            <a:ext cx="12891901" cy="3088775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09C28-0E30-472F-88FD-B5C51B400F8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32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587" y="10476346"/>
            <a:ext cx="12723997" cy="436514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359" indent="0">
              <a:buNone/>
              <a:defRPr sz="1778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22" b="1"/>
            </a:lvl4pPr>
            <a:lvl5pPr marL="1625437" indent="0">
              <a:buNone/>
              <a:defRPr sz="1422" b="1"/>
            </a:lvl5pPr>
            <a:lvl6pPr marL="2031797" indent="0">
              <a:buNone/>
              <a:defRPr sz="1422" b="1"/>
            </a:lvl6pPr>
            <a:lvl7pPr marL="2438156" indent="0">
              <a:buNone/>
              <a:defRPr sz="1422" b="1"/>
            </a:lvl7pPr>
            <a:lvl8pPr marL="2844516" indent="0">
              <a:buNone/>
              <a:defRPr sz="1422" b="1"/>
            </a:lvl8pPr>
            <a:lvl9pPr marL="3250875" indent="0">
              <a:buNone/>
              <a:defRPr sz="142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0587" y="14841489"/>
            <a:ext cx="12723997" cy="26965478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30199" y="10476346"/>
            <a:ext cx="12729641" cy="436514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359" indent="0">
              <a:buNone/>
              <a:defRPr sz="1778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22" b="1"/>
            </a:lvl4pPr>
            <a:lvl5pPr marL="1625437" indent="0">
              <a:buNone/>
              <a:defRPr sz="1422" b="1"/>
            </a:lvl5pPr>
            <a:lvl6pPr marL="2031797" indent="0">
              <a:buNone/>
              <a:defRPr sz="1422" b="1"/>
            </a:lvl6pPr>
            <a:lvl7pPr marL="2438156" indent="0">
              <a:buNone/>
              <a:defRPr sz="1422" b="1"/>
            </a:lvl7pPr>
            <a:lvl8pPr marL="2844516" indent="0">
              <a:buNone/>
              <a:defRPr sz="1422" b="1"/>
            </a:lvl8pPr>
            <a:lvl9pPr marL="3250875" indent="0">
              <a:buNone/>
              <a:defRPr sz="142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30199" y="14841489"/>
            <a:ext cx="12729641" cy="26965478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0AC7C-D1A5-4B52-B04A-6B8C1FB0B24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54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1A1F3-67F3-4C88-B3FF-EAA29269E59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29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5739-77CF-4428-A19D-9F686C8E987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92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586" y="1863520"/>
            <a:ext cx="9474566" cy="7930276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0837" y="1863520"/>
            <a:ext cx="16099003" cy="39943447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0586" y="9793796"/>
            <a:ext cx="9474566" cy="32013171"/>
          </a:xfrm>
        </p:spPr>
        <p:txBody>
          <a:bodyPr/>
          <a:lstStyle>
            <a:lvl1pPr marL="0" indent="0">
              <a:buNone/>
              <a:defRPr sz="1244"/>
            </a:lvl1pPr>
            <a:lvl2pPr marL="406359" indent="0">
              <a:buNone/>
              <a:defRPr sz="1067"/>
            </a:lvl2pPr>
            <a:lvl3pPr marL="812719" indent="0">
              <a:buNone/>
              <a:defRPr sz="889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2A40A-D47D-4DA9-B739-0F2B494A78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34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234" y="32760802"/>
            <a:ext cx="17279972" cy="3866724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5234" y="4181014"/>
            <a:ext cx="17279972" cy="28081368"/>
          </a:xfrm>
        </p:spPr>
        <p:txBody>
          <a:bodyPr/>
          <a:lstStyle>
            <a:lvl1pPr marL="0" indent="0">
              <a:buNone/>
              <a:defRPr sz="2844"/>
            </a:lvl1pPr>
            <a:lvl2pPr marL="406359" indent="0">
              <a:buNone/>
              <a:defRPr sz="2489"/>
            </a:lvl2pPr>
            <a:lvl3pPr marL="812719" indent="0">
              <a:buNone/>
              <a:defRPr sz="2133"/>
            </a:lvl3pPr>
            <a:lvl4pPr marL="1219078" indent="0">
              <a:buNone/>
              <a:defRPr sz="1778"/>
            </a:lvl4pPr>
            <a:lvl5pPr marL="1625437" indent="0">
              <a:buNone/>
              <a:defRPr sz="1778"/>
            </a:lvl5pPr>
            <a:lvl6pPr marL="2031797" indent="0">
              <a:buNone/>
              <a:defRPr sz="1778"/>
            </a:lvl6pPr>
            <a:lvl7pPr marL="2438156" indent="0">
              <a:buNone/>
              <a:defRPr sz="1778"/>
            </a:lvl7pPr>
            <a:lvl8pPr marL="2844516" indent="0">
              <a:buNone/>
              <a:defRPr sz="1778"/>
            </a:lvl8pPr>
            <a:lvl9pPr marL="3250875" indent="0">
              <a:buNone/>
              <a:defRPr sz="1778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5234" y="36627526"/>
            <a:ext cx="17279972" cy="5493731"/>
          </a:xfrm>
        </p:spPr>
        <p:txBody>
          <a:bodyPr/>
          <a:lstStyle>
            <a:lvl1pPr marL="0" indent="0">
              <a:buNone/>
              <a:defRPr sz="1244"/>
            </a:lvl1pPr>
            <a:lvl2pPr marL="406359" indent="0">
              <a:buNone/>
              <a:defRPr sz="1067"/>
            </a:lvl2pPr>
            <a:lvl3pPr marL="812719" indent="0">
              <a:buNone/>
              <a:defRPr sz="889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7D237-68C7-4421-8259-238CFCA520F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6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0586" y="1730184"/>
            <a:ext cx="25919254" cy="720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586" y="10079515"/>
            <a:ext cx="25919254" cy="2851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0587" y="39340264"/>
            <a:ext cx="6718970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5866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0004" y="39340264"/>
            <a:ext cx="9120417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5866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40870" y="39340264"/>
            <a:ext cx="6718970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5866"/>
            </a:lvl1pPr>
          </a:lstStyle>
          <a:p>
            <a:fld id="{069386AF-9DDF-4031-B489-1CC03F682A3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840660" rtl="0" eaLnBrk="0" fontAlgn="base" hangingPunct="0">
        <a:spcBef>
          <a:spcPct val="0"/>
        </a:spcBef>
        <a:spcAft>
          <a:spcPct val="0"/>
        </a:spcAft>
        <a:defRPr sz="18487">
          <a:solidFill>
            <a:schemeClr val="tx2"/>
          </a:solidFill>
          <a:latin typeface="+mj-lt"/>
          <a:ea typeface="+mj-ea"/>
          <a:cs typeface="+mj-cs"/>
        </a:defRPr>
      </a:lvl1pPr>
      <a:lvl2pPr algn="ctr" defTabSz="3840660" rtl="0" eaLnBrk="0" fontAlgn="base" hangingPunct="0">
        <a:spcBef>
          <a:spcPct val="0"/>
        </a:spcBef>
        <a:spcAft>
          <a:spcPct val="0"/>
        </a:spcAft>
        <a:defRPr sz="18487">
          <a:solidFill>
            <a:schemeClr val="tx2"/>
          </a:solidFill>
          <a:latin typeface="Arial" charset="0"/>
        </a:defRPr>
      </a:lvl2pPr>
      <a:lvl3pPr algn="ctr" defTabSz="3840660" rtl="0" eaLnBrk="0" fontAlgn="base" hangingPunct="0">
        <a:spcBef>
          <a:spcPct val="0"/>
        </a:spcBef>
        <a:spcAft>
          <a:spcPct val="0"/>
        </a:spcAft>
        <a:defRPr sz="18487">
          <a:solidFill>
            <a:schemeClr val="tx2"/>
          </a:solidFill>
          <a:latin typeface="Arial" charset="0"/>
        </a:defRPr>
      </a:lvl3pPr>
      <a:lvl4pPr algn="ctr" defTabSz="3840660" rtl="0" eaLnBrk="0" fontAlgn="base" hangingPunct="0">
        <a:spcBef>
          <a:spcPct val="0"/>
        </a:spcBef>
        <a:spcAft>
          <a:spcPct val="0"/>
        </a:spcAft>
        <a:defRPr sz="18487">
          <a:solidFill>
            <a:schemeClr val="tx2"/>
          </a:solidFill>
          <a:latin typeface="Arial" charset="0"/>
        </a:defRPr>
      </a:lvl4pPr>
      <a:lvl5pPr algn="ctr" defTabSz="3840660" rtl="0" eaLnBrk="0" fontAlgn="base" hangingPunct="0">
        <a:spcBef>
          <a:spcPct val="0"/>
        </a:spcBef>
        <a:spcAft>
          <a:spcPct val="0"/>
        </a:spcAft>
        <a:defRPr sz="18487">
          <a:solidFill>
            <a:schemeClr val="tx2"/>
          </a:solidFill>
          <a:latin typeface="Arial" charset="0"/>
        </a:defRPr>
      </a:lvl5pPr>
      <a:lvl6pPr marL="406359" algn="ctr" defTabSz="3840660" rtl="0" fontAlgn="base">
        <a:spcBef>
          <a:spcPct val="0"/>
        </a:spcBef>
        <a:spcAft>
          <a:spcPct val="0"/>
        </a:spcAft>
        <a:defRPr sz="18487">
          <a:solidFill>
            <a:schemeClr val="tx2"/>
          </a:solidFill>
          <a:latin typeface="Arial" charset="0"/>
        </a:defRPr>
      </a:lvl6pPr>
      <a:lvl7pPr marL="812719" algn="ctr" defTabSz="3840660" rtl="0" fontAlgn="base">
        <a:spcBef>
          <a:spcPct val="0"/>
        </a:spcBef>
        <a:spcAft>
          <a:spcPct val="0"/>
        </a:spcAft>
        <a:defRPr sz="18487">
          <a:solidFill>
            <a:schemeClr val="tx2"/>
          </a:solidFill>
          <a:latin typeface="Arial" charset="0"/>
        </a:defRPr>
      </a:lvl7pPr>
      <a:lvl8pPr marL="1219078" algn="ctr" defTabSz="3840660" rtl="0" fontAlgn="base">
        <a:spcBef>
          <a:spcPct val="0"/>
        </a:spcBef>
        <a:spcAft>
          <a:spcPct val="0"/>
        </a:spcAft>
        <a:defRPr sz="18487">
          <a:solidFill>
            <a:schemeClr val="tx2"/>
          </a:solidFill>
          <a:latin typeface="Arial" charset="0"/>
        </a:defRPr>
      </a:lvl8pPr>
      <a:lvl9pPr marL="1625437" algn="ctr" defTabSz="3840660" rtl="0" fontAlgn="base">
        <a:spcBef>
          <a:spcPct val="0"/>
        </a:spcBef>
        <a:spcAft>
          <a:spcPct val="0"/>
        </a:spcAft>
        <a:defRPr sz="18487">
          <a:solidFill>
            <a:schemeClr val="tx2"/>
          </a:solidFill>
          <a:latin typeface="Arial" charset="0"/>
        </a:defRPr>
      </a:lvl9pPr>
    </p:titleStyle>
    <p:bodyStyle>
      <a:lvl1pPr marL="1440601" indent="-1440601" algn="l" defTabSz="3840660" rtl="0" eaLnBrk="0" fontAlgn="base" hangingPunct="0">
        <a:spcBef>
          <a:spcPct val="20000"/>
        </a:spcBef>
        <a:spcAft>
          <a:spcPct val="0"/>
        </a:spcAft>
        <a:buChar char="•"/>
        <a:defRPr sz="13421">
          <a:solidFill>
            <a:schemeClr val="tx1"/>
          </a:solidFill>
          <a:latin typeface="+mn-lt"/>
          <a:ea typeface="+mn-ea"/>
          <a:cs typeface="+mn-cs"/>
        </a:defRPr>
      </a:lvl1pPr>
      <a:lvl2pPr marL="3119655" indent="-1199325" algn="l" defTabSz="3840660" rtl="0" eaLnBrk="0" fontAlgn="base" hangingPunct="0">
        <a:spcBef>
          <a:spcPct val="20000"/>
        </a:spcBef>
        <a:spcAft>
          <a:spcPct val="0"/>
        </a:spcAft>
        <a:buChar char="–"/>
        <a:defRPr sz="11732">
          <a:solidFill>
            <a:schemeClr val="tx1"/>
          </a:solidFill>
          <a:latin typeface="+mn-lt"/>
        </a:defRPr>
      </a:lvl2pPr>
      <a:lvl3pPr marL="4800120" indent="-959460" algn="l" defTabSz="3840660" rtl="0" eaLnBrk="0" fontAlgn="base" hangingPunct="0">
        <a:spcBef>
          <a:spcPct val="20000"/>
        </a:spcBef>
        <a:spcAft>
          <a:spcPct val="0"/>
        </a:spcAft>
        <a:buChar char="•"/>
        <a:defRPr sz="10043">
          <a:solidFill>
            <a:schemeClr val="tx1"/>
          </a:solidFill>
          <a:latin typeface="+mn-lt"/>
        </a:defRPr>
      </a:lvl3pPr>
      <a:lvl4pPr marL="6720451" indent="-960871" algn="l" defTabSz="3840660" rtl="0" eaLnBrk="0" fontAlgn="base" hangingPunct="0">
        <a:spcBef>
          <a:spcPct val="20000"/>
        </a:spcBef>
        <a:spcAft>
          <a:spcPct val="0"/>
        </a:spcAft>
        <a:buChar char="–"/>
        <a:defRPr sz="8444">
          <a:solidFill>
            <a:schemeClr val="tx1"/>
          </a:solidFill>
          <a:latin typeface="+mn-lt"/>
        </a:defRPr>
      </a:lvl4pPr>
      <a:lvl5pPr marL="8640780" indent="-960871" algn="l" defTabSz="3840660" rtl="0" eaLnBrk="0" fontAlgn="base" hangingPunct="0">
        <a:spcBef>
          <a:spcPct val="20000"/>
        </a:spcBef>
        <a:spcAft>
          <a:spcPct val="0"/>
        </a:spcAft>
        <a:buChar char="»"/>
        <a:defRPr sz="8444">
          <a:solidFill>
            <a:schemeClr val="tx1"/>
          </a:solidFill>
          <a:latin typeface="+mn-lt"/>
        </a:defRPr>
      </a:lvl5pPr>
      <a:lvl6pPr marL="9047140" indent="-960871" algn="l" defTabSz="3840660" rtl="0" fontAlgn="base">
        <a:spcBef>
          <a:spcPct val="20000"/>
        </a:spcBef>
        <a:spcAft>
          <a:spcPct val="0"/>
        </a:spcAft>
        <a:buChar char="»"/>
        <a:defRPr sz="8444">
          <a:solidFill>
            <a:schemeClr val="tx1"/>
          </a:solidFill>
          <a:latin typeface="+mn-lt"/>
        </a:defRPr>
      </a:lvl6pPr>
      <a:lvl7pPr marL="9453499" indent="-960871" algn="l" defTabSz="3840660" rtl="0" fontAlgn="base">
        <a:spcBef>
          <a:spcPct val="20000"/>
        </a:spcBef>
        <a:spcAft>
          <a:spcPct val="0"/>
        </a:spcAft>
        <a:buChar char="»"/>
        <a:defRPr sz="8444">
          <a:solidFill>
            <a:schemeClr val="tx1"/>
          </a:solidFill>
          <a:latin typeface="+mn-lt"/>
        </a:defRPr>
      </a:lvl7pPr>
      <a:lvl8pPr marL="9859858" indent="-960871" algn="l" defTabSz="3840660" rtl="0" fontAlgn="base">
        <a:spcBef>
          <a:spcPct val="20000"/>
        </a:spcBef>
        <a:spcAft>
          <a:spcPct val="0"/>
        </a:spcAft>
        <a:buChar char="»"/>
        <a:defRPr sz="8444">
          <a:solidFill>
            <a:schemeClr val="tx1"/>
          </a:solidFill>
          <a:latin typeface="+mn-lt"/>
        </a:defRPr>
      </a:lvl8pPr>
      <a:lvl9pPr marL="10266218" indent="-960871" algn="l" defTabSz="3840660" rtl="0" fontAlgn="base">
        <a:spcBef>
          <a:spcPct val="20000"/>
        </a:spcBef>
        <a:spcAft>
          <a:spcPct val="0"/>
        </a:spcAft>
        <a:buChar char="»"/>
        <a:defRPr sz="8444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1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78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3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9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5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51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75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13"/>
          <p:cNvSpPr txBox="1">
            <a:spLocks noChangeArrowheads="1"/>
          </p:cNvSpPr>
          <p:nvPr/>
        </p:nvSpPr>
        <p:spPr bwMode="auto">
          <a:xfrm>
            <a:off x="1867400" y="9797965"/>
            <a:ext cx="11905604" cy="627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1" eaLnBrk="1" hangingPunct="1"/>
            <a:r>
              <a:rPr lang="pt-BR" altLang="pt-BR" sz="4000" dirty="0"/>
              <a:t>  O projeto foi realizado com o intuito de padronizar e-mails corporativos, integrando inteligência artificial ao meio dos negócios e facilitando e/ou agilizando a integração de novos colaboradores, permitindo a alteração em massa da identidade visual das empresas</a:t>
            </a:r>
            <a:r>
              <a:rPr lang="es-ES" altLang="pt-BR" dirty="0"/>
              <a:t>	</a:t>
            </a:r>
          </a:p>
          <a:p>
            <a:pPr eaLnBrk="1" hangingPunct="1"/>
            <a:endParaRPr lang="pt-BR" altLang="pt-BR" dirty="0"/>
          </a:p>
        </p:txBody>
      </p:sp>
      <p:sp>
        <p:nvSpPr>
          <p:cNvPr id="2051" name="CaixaDeTexto 23"/>
          <p:cNvSpPr txBox="1">
            <a:spLocks noChangeArrowheads="1"/>
          </p:cNvSpPr>
          <p:nvPr/>
        </p:nvSpPr>
        <p:spPr bwMode="auto">
          <a:xfrm>
            <a:off x="1960628" y="5515394"/>
            <a:ext cx="202846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pt-BR" altLang="pt-BR" sz="4000" b="1" dirty="0" err="1"/>
              <a:t>Higor</a:t>
            </a:r>
            <a:r>
              <a:rPr lang="pt-BR" altLang="pt-BR" sz="4000" b="1" dirty="0"/>
              <a:t> de Deus Matos</a:t>
            </a:r>
            <a:r>
              <a:rPr lang="pt-BR" altLang="pt-BR" sz="4000" b="1"/>
              <a:t>; </a:t>
            </a:r>
            <a:endParaRPr lang="pt-BR" altLang="pt-BR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CaixaDeTexto 25"/>
          <p:cNvSpPr txBox="1">
            <a:spLocks noChangeArrowheads="1"/>
          </p:cNvSpPr>
          <p:nvPr/>
        </p:nvSpPr>
        <p:spPr bwMode="auto">
          <a:xfrm>
            <a:off x="2440681" y="6753468"/>
            <a:ext cx="239021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pt-BR" altLang="pt-BR" i="1" dirty="0"/>
              <a:t>Discentes do curso de Sistemas de Informação do Centro Universitário de Patos de Minas – UNIPAM</a:t>
            </a:r>
          </a:p>
        </p:txBody>
      </p:sp>
      <p:sp>
        <p:nvSpPr>
          <p:cNvPr id="2054" name="Rectangle 312"/>
          <p:cNvSpPr>
            <a:spLocks noChangeArrowheads="1"/>
          </p:cNvSpPr>
          <p:nvPr/>
        </p:nvSpPr>
        <p:spPr bwMode="auto">
          <a:xfrm>
            <a:off x="14307847" y="9911964"/>
            <a:ext cx="167811" cy="66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2844"/>
          </a:p>
        </p:txBody>
      </p:sp>
      <p:sp>
        <p:nvSpPr>
          <p:cNvPr id="2055" name="Rectangle 340"/>
          <p:cNvSpPr>
            <a:spLocks noChangeArrowheads="1"/>
          </p:cNvSpPr>
          <p:nvPr/>
        </p:nvSpPr>
        <p:spPr bwMode="auto">
          <a:xfrm>
            <a:off x="14307847" y="9119007"/>
            <a:ext cx="184731" cy="66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2844"/>
          </a:p>
        </p:txBody>
      </p:sp>
      <p:sp>
        <p:nvSpPr>
          <p:cNvPr id="2056" name="CaixaDeTexto 13"/>
          <p:cNvSpPr txBox="1">
            <a:spLocks noChangeArrowheads="1"/>
          </p:cNvSpPr>
          <p:nvPr/>
        </p:nvSpPr>
        <p:spPr bwMode="auto">
          <a:xfrm>
            <a:off x="1867400" y="16622866"/>
            <a:ext cx="12057149" cy="1013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1938" indent="0" eaLnBrk="1" hangingPunct="1"/>
            <a:r>
              <a:rPr lang="pt-BR" altLang="pt-BR" sz="4000" dirty="0"/>
              <a:t>Foram utilizados diversos métodos durante a execução do projeto, mas, destacam-se entre eles: a linguagem de programação </a:t>
            </a:r>
            <a:r>
              <a:rPr lang="pt-BR" altLang="pt-BR" sz="4000" b="1" dirty="0"/>
              <a:t>Python</a:t>
            </a:r>
            <a:r>
              <a:rPr lang="pt-BR" altLang="pt-BR" sz="4000" dirty="0"/>
              <a:t>, a qual foi utilizada para codificar todo o código por trás da aplicação; O ramo de pesquisa de </a:t>
            </a:r>
            <a:r>
              <a:rPr lang="pt-BR" altLang="pt-BR" sz="4000" b="1" dirty="0"/>
              <a:t>Inteligência Artificial</a:t>
            </a:r>
            <a:r>
              <a:rPr lang="pt-BR" altLang="pt-BR" sz="4000" dirty="0"/>
              <a:t>, utilizada na criação de um </a:t>
            </a:r>
            <a:r>
              <a:rPr lang="pt-BR" altLang="pt-BR" sz="4000" dirty="0" err="1"/>
              <a:t>bot</a:t>
            </a:r>
            <a:r>
              <a:rPr lang="pt-BR" altLang="pt-BR" sz="4000" dirty="0"/>
              <a:t> responsável pela automação buscada no trabalho; Os </a:t>
            </a:r>
            <a:r>
              <a:rPr lang="pt-BR" altLang="pt-BR" sz="4000" b="1" dirty="0"/>
              <a:t>Protocolos de </a:t>
            </a:r>
            <a:r>
              <a:rPr lang="pt-BR" altLang="pt-BR" sz="4000" b="1" dirty="0" err="1"/>
              <a:t>Email</a:t>
            </a:r>
            <a:r>
              <a:rPr lang="pt-BR" altLang="pt-BR" sz="4000" dirty="0"/>
              <a:t>, usados no tanto para o envio de solicitações ao </a:t>
            </a:r>
            <a:r>
              <a:rPr lang="pt-BR" altLang="pt-BR" sz="4000" dirty="0" err="1"/>
              <a:t>bot</a:t>
            </a:r>
            <a:r>
              <a:rPr lang="pt-BR" altLang="pt-BR" sz="4000" dirty="0"/>
              <a:t> quanto para o recebimento da assinatura finalizada enviada automaticamente pelo mesmo.</a:t>
            </a:r>
            <a:endParaRPr lang="pt-BR" altLang="pt-BR" dirty="0"/>
          </a:p>
        </p:txBody>
      </p:sp>
      <p:sp>
        <p:nvSpPr>
          <p:cNvPr id="2057" name="CaixaDeTexto 13"/>
          <p:cNvSpPr txBox="1">
            <a:spLocks noChangeArrowheads="1"/>
          </p:cNvSpPr>
          <p:nvPr/>
        </p:nvSpPr>
        <p:spPr bwMode="auto">
          <a:xfrm>
            <a:off x="1802522" y="27925584"/>
            <a:ext cx="12035360" cy="644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1938" indent="0" eaLnBrk="1" hangingPunct="1"/>
            <a:r>
              <a:rPr lang="es-ES" altLang="pt-BR" sz="4000" dirty="0" err="1"/>
              <a:t>Obtivemos</a:t>
            </a:r>
            <a:r>
              <a:rPr lang="es-ES" altLang="pt-BR" sz="4000" dirty="0"/>
              <a:t> como resultado final, </a:t>
            </a:r>
            <a:r>
              <a:rPr lang="es-ES" altLang="pt-BR" sz="4000" dirty="0" err="1"/>
              <a:t>uma</a:t>
            </a:r>
            <a:r>
              <a:rPr lang="es-ES" altLang="pt-BR" sz="4000" dirty="0"/>
              <a:t> </a:t>
            </a:r>
            <a:r>
              <a:rPr lang="es-ES" altLang="pt-BR" sz="4000" dirty="0" err="1"/>
              <a:t>Inteligência</a:t>
            </a:r>
            <a:r>
              <a:rPr lang="es-ES" altLang="pt-BR" sz="4000" dirty="0"/>
              <a:t> Artificial capaz de interagir </a:t>
            </a:r>
            <a:r>
              <a:rPr lang="es-ES" altLang="pt-BR" sz="4000" dirty="0" err="1"/>
              <a:t>com</a:t>
            </a:r>
            <a:r>
              <a:rPr lang="es-ES" altLang="pt-BR" sz="4000" dirty="0"/>
              <a:t> os usuarios, conseguido realizar </a:t>
            </a:r>
            <a:r>
              <a:rPr lang="es-ES" altLang="pt-BR" sz="4000" dirty="0" err="1"/>
              <a:t>ações</a:t>
            </a:r>
            <a:r>
              <a:rPr lang="es-ES" altLang="pt-BR" sz="4000" dirty="0"/>
              <a:t> de leitura e </a:t>
            </a:r>
            <a:r>
              <a:rPr lang="es-ES" altLang="pt-BR" sz="4000" dirty="0" err="1"/>
              <a:t>envio</a:t>
            </a:r>
            <a:r>
              <a:rPr lang="es-ES" altLang="pt-BR" sz="4000" dirty="0"/>
              <a:t> de emails e </a:t>
            </a:r>
            <a:r>
              <a:rPr lang="es-ES" altLang="pt-BR" sz="4000" dirty="0" err="1"/>
              <a:t>mensagens</a:t>
            </a:r>
            <a:r>
              <a:rPr lang="es-ES" altLang="pt-BR" sz="4000" dirty="0"/>
              <a:t> de todos os tipos, </a:t>
            </a:r>
            <a:r>
              <a:rPr lang="es-ES" altLang="pt-BR" sz="4000" dirty="0" err="1"/>
              <a:t>além</a:t>
            </a:r>
            <a:r>
              <a:rPr lang="es-ES" altLang="pt-BR" sz="4000" dirty="0"/>
              <a:t> de tratar diversos casos de </a:t>
            </a:r>
            <a:r>
              <a:rPr lang="es-ES" altLang="pt-BR" sz="4000" dirty="0" err="1"/>
              <a:t>variações</a:t>
            </a:r>
            <a:r>
              <a:rPr lang="es-ES" altLang="pt-BR" sz="4000" dirty="0"/>
              <a:t> e </a:t>
            </a:r>
            <a:r>
              <a:rPr lang="es-ES" altLang="pt-BR" sz="4000" dirty="0" err="1"/>
              <a:t>exceções</a:t>
            </a:r>
            <a:r>
              <a:rPr lang="es-ES" altLang="pt-BR" sz="4000" dirty="0"/>
              <a:t> </a:t>
            </a:r>
            <a:r>
              <a:rPr lang="es-ES" altLang="pt-BR" sz="4000" dirty="0" err="1"/>
              <a:t>ocorridos</a:t>
            </a:r>
            <a:r>
              <a:rPr lang="es-ES" altLang="pt-BR" sz="4000" dirty="0"/>
              <a:t> durante os </a:t>
            </a:r>
            <a:r>
              <a:rPr lang="es-ES" altLang="pt-BR" sz="4000" dirty="0" err="1"/>
              <a:t>processos</a:t>
            </a:r>
            <a:r>
              <a:rPr lang="es-ES" altLang="pt-BR" sz="4000" dirty="0"/>
              <a:t> citados.</a:t>
            </a:r>
          </a:p>
          <a:p>
            <a:pPr marL="261938" indent="0" algn="ctr" eaLnBrk="1" hangingPunct="1"/>
            <a:endParaRPr lang="pt-BR" altLang="pt-BR" sz="4000" dirty="0"/>
          </a:p>
        </p:txBody>
      </p:sp>
      <p:sp>
        <p:nvSpPr>
          <p:cNvPr id="2058" name="CaixaDeTexto 13"/>
          <p:cNvSpPr txBox="1">
            <a:spLocks noChangeArrowheads="1"/>
          </p:cNvSpPr>
          <p:nvPr/>
        </p:nvSpPr>
        <p:spPr bwMode="auto">
          <a:xfrm>
            <a:off x="14737445" y="21206010"/>
            <a:ext cx="12035360" cy="1013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8775" indent="0" eaLnBrk="1" hangingPunct="1"/>
            <a:r>
              <a:rPr lang="pt-BR" altLang="pt-BR" sz="4000" dirty="0"/>
              <a:t>A Inteligência Artificial criada encontra-se em um estado no qual é capaz de ler </a:t>
            </a:r>
            <a:r>
              <a:rPr lang="pt-BR" altLang="pt-BR" sz="4000" dirty="0" err="1"/>
              <a:t>emails</a:t>
            </a:r>
            <a:r>
              <a:rPr lang="es-ES" altLang="pt-BR" sz="4000" dirty="0"/>
              <a:t>, salvar anexos e interagir </a:t>
            </a:r>
            <a:r>
              <a:rPr lang="es-ES" altLang="pt-BR" sz="4000" dirty="0" err="1"/>
              <a:t>com</a:t>
            </a:r>
            <a:r>
              <a:rPr lang="es-ES" altLang="pt-BR" sz="4000" dirty="0"/>
              <a:t> </a:t>
            </a:r>
            <a:r>
              <a:rPr lang="es-ES" altLang="pt-BR" sz="4000" dirty="0" err="1"/>
              <a:t>outros</a:t>
            </a:r>
            <a:r>
              <a:rPr lang="es-ES" altLang="pt-BR" sz="4000" dirty="0"/>
              <a:t> programas. A </a:t>
            </a:r>
            <a:r>
              <a:rPr lang="es-ES" altLang="pt-BR" sz="4000" dirty="0" err="1"/>
              <a:t>tendência</a:t>
            </a:r>
            <a:r>
              <a:rPr lang="es-ES" altLang="pt-BR" sz="4000" dirty="0"/>
              <a:t> é que consigamos </a:t>
            </a:r>
            <a:r>
              <a:rPr lang="es-ES" altLang="pt-BR" sz="4000" dirty="0" err="1"/>
              <a:t>acrescentar</a:t>
            </a:r>
            <a:r>
              <a:rPr lang="es-ES" altLang="pt-BR" sz="4000" dirty="0"/>
              <a:t> </a:t>
            </a:r>
            <a:r>
              <a:rPr lang="es-ES" altLang="pt-BR" sz="4000" dirty="0" err="1"/>
              <a:t>mais</a:t>
            </a:r>
            <a:r>
              <a:rPr lang="es-ES" altLang="pt-BR" sz="4000" dirty="0"/>
              <a:t> </a:t>
            </a:r>
            <a:r>
              <a:rPr lang="es-ES" altLang="pt-BR" sz="4000" dirty="0" err="1"/>
              <a:t>funções</a:t>
            </a:r>
            <a:r>
              <a:rPr lang="es-ES" altLang="pt-BR" sz="4000" dirty="0"/>
              <a:t> </a:t>
            </a:r>
            <a:r>
              <a:rPr lang="es-ES" altLang="pt-BR" sz="4000" dirty="0" err="1"/>
              <a:t>ao</a:t>
            </a:r>
            <a:r>
              <a:rPr lang="es-ES" altLang="pt-BR" sz="4000" dirty="0"/>
              <a:t> </a:t>
            </a:r>
            <a:r>
              <a:rPr lang="es-ES" altLang="pt-BR" sz="4000" dirty="0" err="1"/>
              <a:t>seu</a:t>
            </a:r>
            <a:r>
              <a:rPr lang="es-ES" altLang="pt-BR" sz="4000" dirty="0"/>
              <a:t> escopo, aumentando a </a:t>
            </a:r>
            <a:r>
              <a:rPr lang="es-ES" altLang="pt-BR" sz="4000" dirty="0" err="1"/>
              <a:t>assertividade</a:t>
            </a:r>
            <a:r>
              <a:rPr lang="es-ES" altLang="pt-BR" sz="4000" dirty="0"/>
              <a:t> dos resultados, mas, </a:t>
            </a:r>
            <a:r>
              <a:rPr lang="es-ES" altLang="pt-BR" sz="4000"/>
              <a:t>é valido </a:t>
            </a:r>
            <a:r>
              <a:rPr lang="es-ES" altLang="pt-BR" sz="4000" dirty="0" err="1"/>
              <a:t>ressaltar</a:t>
            </a:r>
            <a:r>
              <a:rPr lang="es-ES" altLang="pt-BR" sz="4000" dirty="0"/>
              <a:t> que a </a:t>
            </a:r>
            <a:r>
              <a:rPr lang="es-ES" altLang="pt-BR" sz="4000" dirty="0" err="1"/>
              <a:t>taxa</a:t>
            </a:r>
            <a:r>
              <a:rPr lang="es-ES" altLang="pt-BR" sz="4000" dirty="0"/>
              <a:t> de </a:t>
            </a:r>
            <a:r>
              <a:rPr lang="es-ES" altLang="pt-BR" sz="4000" dirty="0" err="1"/>
              <a:t>acertos</a:t>
            </a:r>
            <a:r>
              <a:rPr lang="es-ES" altLang="pt-BR" sz="4000" dirty="0"/>
              <a:t> </a:t>
            </a:r>
            <a:r>
              <a:rPr lang="es-ES" altLang="pt-BR" sz="4000" dirty="0" err="1"/>
              <a:t>obtida</a:t>
            </a:r>
            <a:r>
              <a:rPr lang="es-ES" altLang="pt-BR" sz="4000" dirty="0"/>
              <a:t> </a:t>
            </a:r>
            <a:r>
              <a:rPr lang="es-ES" altLang="pt-BR" sz="4000" dirty="0" err="1"/>
              <a:t>nas</a:t>
            </a:r>
            <a:r>
              <a:rPr lang="es-ES" altLang="pt-BR" sz="4000" dirty="0"/>
              <a:t> </a:t>
            </a:r>
            <a:r>
              <a:rPr lang="es-ES" altLang="pt-BR" sz="4000" dirty="0" err="1"/>
              <a:t>respostas</a:t>
            </a:r>
            <a:r>
              <a:rPr lang="es-ES" altLang="pt-BR" sz="4000" dirty="0"/>
              <a:t> </a:t>
            </a:r>
            <a:r>
              <a:rPr lang="es-ES" altLang="pt-BR" sz="4000" dirty="0" err="1"/>
              <a:t>são</a:t>
            </a:r>
            <a:r>
              <a:rPr lang="es-ES" altLang="pt-BR" sz="4000" dirty="0"/>
              <a:t> </a:t>
            </a:r>
            <a:r>
              <a:rPr lang="es-ES" altLang="pt-BR" sz="4000" dirty="0" err="1"/>
              <a:t>ótimas</a:t>
            </a:r>
            <a:r>
              <a:rPr lang="es-ES" altLang="pt-BR" sz="4000" dirty="0"/>
              <a:t> e que </a:t>
            </a:r>
            <a:r>
              <a:rPr lang="es-ES" altLang="pt-BR" sz="4000" dirty="0" err="1"/>
              <a:t>essa</a:t>
            </a:r>
            <a:r>
              <a:rPr lang="es-ES" altLang="pt-BR" sz="4000" dirty="0"/>
              <a:t> IA pode ser modularizada para inúmeros tipos de </a:t>
            </a:r>
            <a:r>
              <a:rPr lang="es-ES" altLang="pt-BR" sz="4000" dirty="0" err="1"/>
              <a:t>processos</a:t>
            </a:r>
            <a:r>
              <a:rPr lang="es-ES" altLang="pt-BR" sz="4000" dirty="0"/>
              <a:t> e alocada em </a:t>
            </a:r>
            <a:r>
              <a:rPr lang="es-ES" altLang="pt-BR" sz="4000" dirty="0" err="1"/>
              <a:t>incontáveis</a:t>
            </a:r>
            <a:r>
              <a:rPr lang="es-ES" altLang="pt-BR" sz="4000" dirty="0"/>
              <a:t> demandas de </a:t>
            </a:r>
            <a:r>
              <a:rPr lang="es-ES" altLang="pt-BR" sz="4000" dirty="0" err="1"/>
              <a:t>uma</a:t>
            </a:r>
            <a:r>
              <a:rPr lang="es-ES" altLang="pt-BR" sz="4000" dirty="0"/>
              <a:t> </a:t>
            </a:r>
            <a:r>
              <a:rPr lang="es-ES" altLang="pt-BR" sz="4000" dirty="0" err="1"/>
              <a:t>organização</a:t>
            </a:r>
            <a:r>
              <a:rPr lang="es-ES" altLang="pt-BR" sz="4000" dirty="0"/>
              <a:t>.</a:t>
            </a:r>
            <a:endParaRPr lang="pt-BR" altLang="pt-BR" dirty="0"/>
          </a:p>
        </p:txBody>
      </p:sp>
      <p:sp>
        <p:nvSpPr>
          <p:cNvPr id="2059" name="CaixaDeTexto 13"/>
          <p:cNvSpPr txBox="1">
            <a:spLocks noChangeArrowheads="1"/>
          </p:cNvSpPr>
          <p:nvPr/>
        </p:nvSpPr>
        <p:spPr bwMode="auto">
          <a:xfrm>
            <a:off x="14875997" y="31918270"/>
            <a:ext cx="12035361" cy="436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8775" indent="0" eaLnBrk="1" hangingPunct="1"/>
            <a:r>
              <a:rPr lang="pt-BR" sz="3800" dirty="0">
                <a:solidFill>
                  <a:srgbClr val="000000"/>
                </a:solidFill>
                <a:latin typeface="+mn-lt"/>
              </a:rPr>
              <a:t>LANGEN</a:t>
            </a:r>
            <a:r>
              <a:rPr lang="pt-BR" sz="3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pt-BR" sz="3800" b="0" i="0" dirty="0" err="1">
                <a:solidFill>
                  <a:srgbClr val="000000"/>
                </a:solidFill>
                <a:effectLst/>
                <a:latin typeface="+mn-lt"/>
              </a:rPr>
              <a:t>Joska</a:t>
            </a:r>
            <a:r>
              <a:rPr lang="pt-BR" sz="3800" b="0" i="0" dirty="0">
                <a:solidFill>
                  <a:srgbClr val="000000"/>
                </a:solidFill>
                <a:effectLst/>
                <a:latin typeface="+mn-lt"/>
              </a:rPr>
              <a:t>. </a:t>
            </a:r>
            <a:r>
              <a:rPr lang="pt-BR" sz="3800" dirty="0" err="1">
                <a:solidFill>
                  <a:srgbClr val="000000"/>
                </a:solidFill>
                <a:latin typeface="+mn-lt"/>
              </a:rPr>
              <a:t>Sending</a:t>
            </a:r>
            <a:r>
              <a:rPr lang="pt-BR" sz="3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3800" dirty="0" err="1">
                <a:solidFill>
                  <a:srgbClr val="000000"/>
                </a:solidFill>
                <a:latin typeface="+mn-lt"/>
              </a:rPr>
              <a:t>Emails</a:t>
            </a:r>
            <a:r>
              <a:rPr lang="pt-BR" sz="3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pt-BR" sz="3800" dirty="0" err="1">
                <a:solidFill>
                  <a:srgbClr val="000000"/>
                </a:solidFill>
                <a:latin typeface="+mn-lt"/>
              </a:rPr>
              <a:t>With</a:t>
            </a:r>
            <a:r>
              <a:rPr lang="pt-BR" sz="3800" dirty="0">
                <a:solidFill>
                  <a:srgbClr val="000000"/>
                </a:solidFill>
                <a:latin typeface="+mn-lt"/>
              </a:rPr>
              <a:t> Python</a:t>
            </a:r>
            <a:r>
              <a:rPr lang="pt-BR" sz="3800" b="0" i="0" dirty="0">
                <a:solidFill>
                  <a:srgbClr val="000000"/>
                </a:solidFill>
                <a:effectLst/>
                <a:latin typeface="+mn-lt"/>
              </a:rPr>
              <a:t>. Real Python, 2012-2022. Disponível em: https://realpython.com/python-send-email/#:~:text=Python%20comes%20with%20the%20built,apply%20to%20other%20email%20services</a:t>
            </a: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960628" y="3542990"/>
            <a:ext cx="19834847" cy="218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4006" tIns="192003" rIns="384006" bIns="192003" anchor="ctr"/>
          <a:lstStyle/>
          <a:p>
            <a:pPr marL="3520371" indent="-3520371" algn="ctr" defTabSz="3840660">
              <a:lnSpc>
                <a:spcPct val="100000"/>
              </a:lnSpc>
              <a:defRPr/>
            </a:pPr>
            <a:r>
              <a:rPr lang="es-ES" sz="533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" sz="6000" b="1" dirty="0">
                <a:solidFill>
                  <a:srgbClr val="000000"/>
                </a:solidFill>
                <a:cs typeface="Times New Roman" pitchFamily="18" charset="0"/>
              </a:rPr>
              <a:t>GERADOR DE ASSINATURAS</a:t>
            </a:r>
            <a:endParaRPr lang="en-US" sz="5333" b="1" dirty="0">
              <a:solidFill>
                <a:schemeClr val="bg1"/>
              </a:solidFill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14923299" y="20264930"/>
            <a:ext cx="12009726" cy="765949"/>
          </a:xfrm>
          <a:prstGeom prst="rect">
            <a:avLst/>
          </a:prstGeom>
          <a:solidFill>
            <a:srgbClr val="203D5E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81255" tIns="40625" rIns="81255" bIns="40625" anchor="ctr">
            <a:spAutoFit/>
          </a:bodyPr>
          <a:lstStyle>
            <a:lvl1pPr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pt-BR" sz="4444" b="1" dirty="0">
                <a:solidFill>
                  <a:schemeClr val="bg1"/>
                </a:solidFill>
              </a:rPr>
              <a:t>CONSIDERAÇÕES FINAIS 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2071344" y="15637550"/>
            <a:ext cx="12009726" cy="913040"/>
          </a:xfrm>
          <a:prstGeom prst="rect">
            <a:avLst/>
          </a:prstGeom>
          <a:solidFill>
            <a:srgbClr val="203D5E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81255" tIns="40625" rIns="81255" bIns="40625" anchor="ctr">
            <a:spAutoFit/>
          </a:bodyPr>
          <a:lstStyle>
            <a:lvl1pPr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pt-BR" sz="5400" b="1" dirty="0">
                <a:solidFill>
                  <a:schemeClr val="bg1"/>
                </a:solidFill>
              </a:rPr>
              <a:t>MÉTODOS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2071344" y="27112207"/>
            <a:ext cx="12009726" cy="765949"/>
          </a:xfrm>
          <a:prstGeom prst="rect">
            <a:avLst/>
          </a:prstGeom>
          <a:solidFill>
            <a:srgbClr val="203D5E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81255" tIns="40625" rIns="81255" bIns="40625" anchor="ctr">
            <a:spAutoFit/>
          </a:bodyPr>
          <a:lstStyle>
            <a:lvl1pPr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pt-BR" sz="4444" b="1" dirty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2071344" y="8833482"/>
            <a:ext cx="11731593" cy="913040"/>
          </a:xfrm>
          <a:prstGeom prst="rect">
            <a:avLst/>
          </a:prstGeom>
          <a:solidFill>
            <a:srgbClr val="203D5E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81255" tIns="40625" rIns="81255" bIns="40625" anchor="ctr">
            <a:spAutoFit/>
          </a:bodyPr>
          <a:lstStyle>
            <a:lvl1pPr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pt-BR" sz="5400" b="1" dirty="0">
                <a:solidFill>
                  <a:schemeClr val="bg1"/>
                </a:solidFill>
              </a:rPr>
              <a:t>INTRODUÇÃO E OBJETIVOS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4923299" y="30977190"/>
            <a:ext cx="12009727" cy="765949"/>
          </a:xfrm>
          <a:prstGeom prst="rect">
            <a:avLst/>
          </a:prstGeom>
          <a:solidFill>
            <a:srgbClr val="203D5E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81255" tIns="40625" rIns="81255" bIns="40625" anchor="ctr">
            <a:spAutoFit/>
          </a:bodyPr>
          <a:lstStyle>
            <a:lvl1pPr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958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defTabSz="43195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pt-BR" sz="4444" b="1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028110" y="38208955"/>
            <a:ext cx="20744205" cy="955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266" cap="small" dirty="0"/>
              <a:t>XX PROGRAMA INSTITUCIONAL DE BOLSAS DE INICIAÇÃO CIENTÍFICA (PIBIC)</a:t>
            </a:r>
            <a:endParaRPr lang="pt-BR" sz="4266" dirty="0">
              <a:cs typeface="Times New Roman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EE5864-64E9-4119-93C8-042DC132B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626" y="3177095"/>
            <a:ext cx="5665851" cy="32295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7D29D9-F33B-4364-A36F-BEAA8633C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264" y="8195684"/>
            <a:ext cx="10908094" cy="4619659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3CC4F1B-2EDD-1B6C-6C57-B053066B60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" t="2776" r="1518" b="4995"/>
          <a:stretch/>
        </p:blipFill>
        <p:spPr>
          <a:xfrm>
            <a:off x="14324098" y="11845124"/>
            <a:ext cx="12579842" cy="8298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3578</TotalTime>
  <Words>342</Words>
  <Application>Microsoft Office PowerPoint</Application>
  <PresentationFormat>Personalizar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Design padrão</vt:lpstr>
      <vt:lpstr>Apresentação do PowerPoint</vt:lpstr>
    </vt:vector>
  </TitlesOfParts>
  <Company>juris27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ALGIAS NA ODONTOLOGIA Blenda Marcella de Almeida1;Christiane Miranda da Costa2; Daniela Daily Lopes Santos3; Marina Araujo Diniz4; Renata Soares Teodoro5</dc:title>
  <dc:creator>a070403675</dc:creator>
  <cp:keywords>APPLE</cp:keywords>
  <cp:lastModifiedBy>Higor D.M</cp:lastModifiedBy>
  <cp:revision>306</cp:revision>
  <cp:lastPrinted>2016-11-03T13:41:09Z</cp:lastPrinted>
  <dcterms:created xsi:type="dcterms:W3CDTF">2008-04-07T12:33:42Z</dcterms:created>
  <dcterms:modified xsi:type="dcterms:W3CDTF">2022-07-26T20:44:28Z</dcterms:modified>
</cp:coreProperties>
</file>