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4" r:id="rId7"/>
    <p:sldId id="265" r:id="rId8"/>
    <p:sldId id="266" r:id="rId9"/>
    <p:sldId id="260" r:id="rId10"/>
    <p:sldId id="261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A28"/>
    <a:srgbClr val="302A41"/>
    <a:srgbClr val="403657"/>
    <a:srgbClr val="2C253B"/>
    <a:srgbClr val="F19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4631"/>
  </p:normalViewPr>
  <p:slideViewPr>
    <p:cSldViewPr snapToGrid="0" snapToObjects="1">
      <p:cViewPr varScale="1">
        <p:scale>
          <a:sx n="110" d="100"/>
          <a:sy n="110" d="100"/>
        </p:scale>
        <p:origin x="184" y="5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BF0B-BBAD-A649-B6D6-DA0D896B848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5A67A-BDF4-D94D-B27E-324D1089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5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9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3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3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5A67A-BDF4-D94D-B27E-324D10891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8F47-8490-674D-8AA5-084D4C17C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8D298-A18B-7748-800D-708EDE57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AE44-1348-EF43-A209-6A24490C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74DD-2F20-604C-9DEA-366CE22B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2F26-DA4D-3544-BC01-98429FB7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703D-53F9-564D-8640-1CA9B793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F6930-5665-394D-AEDD-903F89C3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E040-1101-5D42-8ED2-16137233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11F9-4533-BF4B-A55D-5898BB3F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3096-7712-0440-B35B-7B682683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03A9-6C69-DD4C-89C3-604428D62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3667B-C0A2-5B4B-A821-95CC2AEA0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E074-8AD4-174D-A3DB-FE57486B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5BCD-6973-F84A-81CE-2DB9EDE6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9A1F-B3B2-5342-92CC-2204B731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8C2D-57F1-3145-A170-B55CB01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8907-E262-254D-B997-498F9889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D3A3-BFA2-0E45-ADCF-0CA7C397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920F-F07E-8F42-9953-2ADB2401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8FB5-81D1-3244-9B2B-B6CB6B9E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0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394F-2E45-6549-A3B7-E7C3FF1D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6226-73D4-7F43-9764-9B01A3F3C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4AE4-26A1-394C-BEF7-89463E03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C669-F0FE-3A4F-BD0E-01594D25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40F2-6EA9-644E-92A9-6B385AA6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C35F-20F2-9343-86C1-982DE82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6E24-F687-7B45-B9F1-8EA75DA8D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8513-0BA8-914B-B20A-8768B957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5D5F-6B34-5742-8249-5B954E8A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A3F-703E-4F40-B4EE-03130DAC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3B3BE-E62D-6046-A4E4-C1767FA3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8120-2E5B-D446-8B03-3E93E138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8BCD6-24AF-D249-A0C1-368BAA84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59BF-A6B7-0842-8ABB-9C21C71F1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3C4E7-6886-DA44-8344-30D83FA10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0B9D2-358F-5245-8DDC-C8D8B7011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D5C27-FE29-0542-9119-595B85C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BF46-0C2B-7D42-B5FB-B8F4E708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F0944-3F64-9744-B6F0-163106C6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B9F4-7E06-A049-BD27-4CB4DB11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A438F-E06F-3A44-BC09-65440B74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2AC94-BDA6-F94D-96C9-97E783B9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6B4E-810B-624F-A7A8-9FBA13F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CFC19-1C46-D549-A205-785184ED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68E9-E585-7444-A2AB-60B6A882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787E-BA60-C94B-8655-A1321D41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7728-EEFC-5341-9E3D-4A45C3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1B0E-0B82-724C-80E5-98FECCE2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07B9-B558-E244-B104-8E6A0B1A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DEC3-DFD5-D94E-B969-578AD08D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45CB-7164-2846-8FCD-F84C9F03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E7F1A-F1D0-DE4E-9677-50991C23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48C1-005F-8C4E-A116-DB3D3DAC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FA70D-98D8-6647-8DF5-8CC3876BC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9154-0E0D-1C4C-B22C-31FDC570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18978-326C-B846-88B4-72A0DF3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32DF-82E7-D94C-BE01-FEBFADA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695E-6945-4D43-9E40-2E5D50D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1FF74-DB9D-B540-BFC4-84196E09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6E67-B65B-784A-9FC1-ABCFCC7A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F3F8-8A17-9041-A8CD-2854FF888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2888-66CF-7D42-B412-1E5EC59F462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66F4-4268-C944-9BC9-09FFEA5A1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F4E2-7BD1-DB42-B59B-C42674EC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A2E4-166A-7C4B-9D28-C06809E5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9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6396EF-6B7C-554B-8F5C-6A287666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53" y="2236694"/>
            <a:ext cx="2288191" cy="2288191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80649-F33D-9843-AF32-AED6F04446B2}"/>
              </a:ext>
            </a:extLst>
          </p:cNvPr>
          <p:cNvSpPr txBox="1"/>
          <p:nvPr/>
        </p:nvSpPr>
        <p:spPr>
          <a:xfrm>
            <a:off x="5990630" y="2609949"/>
            <a:ext cx="228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Higor Alves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0BB3E-D670-DC42-B8EF-E669EC94F47B}"/>
              </a:ext>
            </a:extLst>
          </p:cNvPr>
          <p:cNvSpPr txBox="1"/>
          <p:nvPr/>
        </p:nvSpPr>
        <p:spPr>
          <a:xfrm>
            <a:off x="6007660" y="3215356"/>
            <a:ext cx="2731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Software Developer &amp; </a:t>
            </a:r>
            <a:r>
              <a:rPr lang="en-US" sz="1600" dirty="0">
                <a:solidFill>
                  <a:schemeClr val="bg1"/>
                </a:solidFill>
              </a:rPr>
              <a:t>Consultant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7C19D-A7BC-DE41-9890-49063DAD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90042"/>
            <a:ext cx="401619" cy="40161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EAD3E-3C66-0845-8DAA-5229C66A192B}"/>
              </a:ext>
            </a:extLst>
          </p:cNvPr>
          <p:cNvSpPr txBox="1"/>
          <p:nvPr/>
        </p:nvSpPr>
        <p:spPr>
          <a:xfrm>
            <a:off x="6446819" y="3636962"/>
            <a:ext cx="92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higoralves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93DF26-894C-2F4B-8A26-165C3466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275" y="3590040"/>
            <a:ext cx="401619" cy="401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F4DCA0-1B96-D744-B08C-2555109B03FE}"/>
              </a:ext>
            </a:extLst>
          </p:cNvPr>
          <p:cNvSpPr txBox="1"/>
          <p:nvPr/>
        </p:nvSpPr>
        <p:spPr>
          <a:xfrm>
            <a:off x="7754782" y="3641110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higorhaalves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8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3601727" y="2682240"/>
            <a:ext cx="4988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Destructing</a:t>
            </a:r>
          </a:p>
        </p:txBody>
      </p:sp>
    </p:spTree>
    <p:extLst>
      <p:ext uri="{BB962C8B-B14F-4D97-AF65-F5344CB8AC3E}">
        <p14:creationId xmlns:p14="http://schemas.microsoft.com/office/powerpoint/2010/main" val="91059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1016000" y="2682240"/>
            <a:ext cx="10380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Operadores</a:t>
            </a:r>
            <a:r>
              <a:rPr lang="en-US" sz="8000" dirty="0">
                <a:solidFill>
                  <a:schemeClr val="bg1"/>
                </a:solidFill>
              </a:rPr>
              <a:t> Rest/Spread</a:t>
            </a:r>
          </a:p>
        </p:txBody>
      </p:sp>
    </p:spTree>
    <p:extLst>
      <p:ext uri="{BB962C8B-B14F-4D97-AF65-F5344CB8AC3E}">
        <p14:creationId xmlns:p14="http://schemas.microsoft.com/office/powerpoint/2010/main" val="186079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3952240" y="2641600"/>
            <a:ext cx="3964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3750528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3487561" y="2611120"/>
            <a:ext cx="5216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Async</a:t>
            </a:r>
            <a:r>
              <a:rPr lang="en-US" sz="8000" dirty="0">
                <a:solidFill>
                  <a:schemeClr val="bg1"/>
                </a:solidFill>
              </a:rPr>
              <a:t> Await</a:t>
            </a:r>
          </a:p>
        </p:txBody>
      </p:sp>
    </p:spTree>
    <p:extLst>
      <p:ext uri="{BB962C8B-B14F-4D97-AF65-F5344CB8AC3E}">
        <p14:creationId xmlns:p14="http://schemas.microsoft.com/office/powerpoint/2010/main" val="106922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5F5DD-0838-4D47-B79B-07833FA0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5" y="2531110"/>
            <a:ext cx="1353657" cy="153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2D24C-A1D6-5140-9A7F-412EB8AA9E1F}"/>
              </a:ext>
            </a:extLst>
          </p:cNvPr>
          <p:cNvSpPr txBox="1"/>
          <p:nvPr/>
        </p:nvSpPr>
        <p:spPr>
          <a:xfrm>
            <a:off x="920490" y="4217464"/>
            <a:ext cx="105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StudioMVP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C4DAA0-8AD8-104B-83AE-285E3011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562" y="2531110"/>
            <a:ext cx="1539239" cy="15392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F61DD9-0F5E-6A4E-9E92-506D016D4513}"/>
              </a:ext>
            </a:extLst>
          </p:cNvPr>
          <p:cNvSpPr txBox="1"/>
          <p:nvPr/>
        </p:nvSpPr>
        <p:spPr>
          <a:xfrm>
            <a:off x="3014950" y="4217464"/>
            <a:ext cx="108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React </a:t>
            </a:r>
            <a:r>
              <a:rPr lang="en-US" sz="1400" dirty="0" err="1">
                <a:solidFill>
                  <a:schemeClr val="bg1"/>
                </a:solidFill>
              </a:rPr>
              <a:t>Brasil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nodejs brasil">
            <a:extLst>
              <a:ext uri="{FF2B5EF4-FFF2-40B4-BE49-F238E27FC236}">
                <a16:creationId xmlns:a16="http://schemas.microsoft.com/office/drawing/2014/main" id="{0ED42E3D-84BF-0849-9FFE-173BFD6C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80" y="2531110"/>
            <a:ext cx="1539239" cy="153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85F78D-F522-9C4B-BF51-260E031E4593}"/>
              </a:ext>
            </a:extLst>
          </p:cNvPr>
          <p:cNvSpPr txBox="1"/>
          <p:nvPr/>
        </p:nvSpPr>
        <p:spPr>
          <a:xfrm>
            <a:off x="5497266" y="4217464"/>
            <a:ext cx="123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NodeJS </a:t>
            </a:r>
            <a:r>
              <a:rPr lang="en-US" sz="1400" dirty="0" err="1">
                <a:solidFill>
                  <a:schemeClr val="bg1"/>
                </a:solidFill>
              </a:rPr>
              <a:t>Brasil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7CB5A2-4AA3-1149-B908-392BC3AFD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006" y="2542540"/>
            <a:ext cx="1539240" cy="15392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FE8B10-E7BB-5C47-BF1B-063ECC26EE82}"/>
              </a:ext>
            </a:extLst>
          </p:cNvPr>
          <p:cNvSpPr txBox="1"/>
          <p:nvPr/>
        </p:nvSpPr>
        <p:spPr>
          <a:xfrm>
            <a:off x="8192696" y="4228894"/>
            <a:ext cx="79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Brazil JS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4DFD50-DFDB-3B47-8A1E-D5A68FFA9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544" y="2785179"/>
            <a:ext cx="1461363" cy="12851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97FBB-F888-A747-A40E-E49E31BDD994}"/>
              </a:ext>
            </a:extLst>
          </p:cNvPr>
          <p:cNvSpPr txBox="1"/>
          <p:nvPr/>
        </p:nvSpPr>
        <p:spPr>
          <a:xfrm>
            <a:off x="9652885" y="4228894"/>
            <a:ext cx="204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Things Hacker Team</a:t>
            </a:r>
          </a:p>
        </p:txBody>
      </p:sp>
    </p:spTree>
    <p:extLst>
      <p:ext uri="{BB962C8B-B14F-4D97-AF65-F5344CB8AC3E}">
        <p14:creationId xmlns:p14="http://schemas.microsoft.com/office/powerpoint/2010/main" val="420214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6D730-A449-0C4D-81FD-19AB2DBD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B4D68C-A61C-7A4F-8999-C50EEF5B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76487"/>
            <a:ext cx="7924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2372918" y="2706320"/>
            <a:ext cx="68772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Const</a:t>
            </a:r>
            <a:r>
              <a:rPr lang="en-US" sz="8000" dirty="0">
                <a:solidFill>
                  <a:schemeClr val="bg1"/>
                </a:solidFill>
              </a:rPr>
              <a:t> – let – </a:t>
            </a:r>
            <a:r>
              <a:rPr lang="en-US" sz="8000" dirty="0" err="1">
                <a:solidFill>
                  <a:schemeClr val="bg1"/>
                </a:solidFill>
              </a:rPr>
              <a:t>var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8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4216400" y="2570480"/>
            <a:ext cx="3953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chemeClr val="bg1"/>
                </a:solidFill>
              </a:rPr>
              <a:t>Funções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5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1503680" y="2590800"/>
            <a:ext cx="8368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Operadores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Logicos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2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2032000" y="2641600"/>
            <a:ext cx="7593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Condição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ternaria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1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3657"/>
            </a:gs>
            <a:gs pos="100000">
              <a:srgbClr val="302A4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DC792-51BD-0349-82AD-2594A0D64333}"/>
              </a:ext>
            </a:extLst>
          </p:cNvPr>
          <p:cNvSpPr txBox="1"/>
          <p:nvPr/>
        </p:nvSpPr>
        <p:spPr>
          <a:xfrm>
            <a:off x="2885440" y="2692400"/>
            <a:ext cx="7023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263328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51</Words>
  <Application>Microsoft Macintosh PowerPoint</Application>
  <PresentationFormat>Widescreen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Higor Alves</dc:creator>
  <cp:lastModifiedBy>Higor Alves</cp:lastModifiedBy>
  <cp:revision>16</cp:revision>
  <dcterms:created xsi:type="dcterms:W3CDTF">2019-02-26T23:20:46Z</dcterms:created>
  <dcterms:modified xsi:type="dcterms:W3CDTF">2019-03-18T16:52:17Z</dcterms:modified>
</cp:coreProperties>
</file>