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F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ADBD9-63D2-79EF-1AA3-87C57F8B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0833AC-DF9E-D83E-B3A8-7A1156A70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0AE54-A9B7-4FBF-85DF-AEC49B17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C3434E-47C1-B0F0-2F88-90C0A418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77528-8C89-55FB-5390-15B05BFA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27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CB44E-78C6-4800-C051-7BFC367E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B6C612-E476-5FA9-814E-006C9B43E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45175-E8A3-71D6-B45A-F1706C0D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CC82BB-893F-57C0-4CAF-53DD2FAC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E46A6C-BC6C-2DD0-024F-883B9425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19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F6620B-0B92-E1DA-5B91-528221A7B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9BC587-CC30-4D7A-0021-B3E5F23C0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F54636-0DB7-0D95-4EB7-CAFE54EB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D8A50-EA86-B1E4-F5B2-100A02C6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BFB9A8-71E7-C247-D10E-30CD8CF1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24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CBBE2-8F2C-A805-007B-D570B9B2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09460-A372-CB5A-AAE4-3A68063B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610FC9-18D1-0A6A-6524-B331FB5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8E4E1-91F1-77E0-B5CB-FCD6BF1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DC44-BADC-E9A1-35F3-0EB9694D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8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E3F1F-2F0A-6DB7-9662-E8F24788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B1FFFA-A4BF-79A2-CC83-4146D6807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A812F-3916-F732-FCC6-971054FE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8F3A2-41CB-35E9-CC74-23058F1B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7ABBE-75B7-FD7B-E8FC-8E7CF1F5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95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44EF9-AA88-8F6D-5F08-A4A5FAB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B0230-35B9-167E-8531-8C6562AAD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1E034D-094F-3103-A5C0-D1E7AEAD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4E0E78-742E-DEE3-226C-D83EFAC5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24F2-A0ED-BBDF-2776-121176A2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E2BC74-3340-D503-D11C-45E73037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56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BFF42-4A6D-F118-DA20-85DDB2F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165DC6-829F-99E4-77AA-B338FA8C0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3A3A27-7590-AD38-A1CE-EDEC150A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6A8AAA-42CA-2842-AB31-638478D26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2D841D-1CF9-73C7-40BB-47442BFBC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85A100-601F-1D0C-5AB4-70144CBF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DAD12D-ECDF-4CB0-505D-7A978B6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E50867-EBA3-E61F-4D89-8B9AFCA8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58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2D66F-D379-0708-30FC-9E2D2395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2E7D73-B211-4312-9118-D3911481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F718E-CB18-1BF5-D8EC-EB2A5D0A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7ADB38-7198-3909-20F4-6151D897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2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5D4EA4-FA57-2C64-F866-3B07C5FA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7DBDDC-AF1A-1DB1-2160-5DD4A3A9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6C9D76-5DCE-D33C-EE57-04DB4BFE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05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72FD4-087A-8F77-8C69-1055636C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1BE46-2FF9-01D1-006F-EBCDBCC9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ABF927-C312-3DD2-65FF-F8250B93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7B0BC7-E373-A15C-07B9-385C7E11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F19ADD-9043-33F4-6245-97319008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87C91F-E8F5-37D8-12BC-14C6CD3C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54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3A1A3-7770-20D1-44D4-0A9C0218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0D3EF1-4C72-8187-BEE5-24885C15E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76DC74-F03B-3562-9ADD-95C54B8E7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5AF259-545A-765F-17FE-14883095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36E04A-786B-517C-FB8C-A2B4FD6C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8B12B-F7F4-D970-C5AF-6183F2B5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75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6EE13B-C43F-AA55-9214-092C655F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6E077-2881-28A6-AAE4-67325D373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D5548-B928-4CC5-6BF9-4D1578468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1C2D-FC4E-4BD3-9BD1-A8E5AFC1D3E1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033C1A-B1BA-E9DE-AD97-B2075E9D1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92490B-B452-A0FB-9702-D94E36A2D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8E242-E65B-4DD7-9F6F-4C13C31A8B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0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C843-DD24-E6C7-7C9D-7C6854DC3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4CA6AE6-54DE-A9AA-787D-401F7818C8B4}"/>
              </a:ext>
            </a:extLst>
          </p:cNvPr>
          <p:cNvSpPr/>
          <p:nvPr/>
        </p:nvSpPr>
        <p:spPr>
          <a:xfrm>
            <a:off x="3597307" y="2335786"/>
            <a:ext cx="499620" cy="499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F24A654-60FA-B8FB-38AC-47EC0F683017}"/>
              </a:ext>
            </a:extLst>
          </p:cNvPr>
          <p:cNvSpPr/>
          <p:nvPr/>
        </p:nvSpPr>
        <p:spPr>
          <a:xfrm>
            <a:off x="4430007" y="2335786"/>
            <a:ext cx="499620" cy="499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89FCF4C-E1CF-25BE-2972-4B6EABA3D4F0}"/>
              </a:ext>
            </a:extLst>
          </p:cNvPr>
          <p:cNvSpPr/>
          <p:nvPr/>
        </p:nvSpPr>
        <p:spPr>
          <a:xfrm>
            <a:off x="5262707" y="2335786"/>
            <a:ext cx="499620" cy="499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FC5FC76-9739-DC69-1BC6-3743F894DE87}"/>
              </a:ext>
            </a:extLst>
          </p:cNvPr>
          <p:cNvSpPr/>
          <p:nvPr/>
        </p:nvSpPr>
        <p:spPr>
          <a:xfrm>
            <a:off x="4430007" y="3110355"/>
            <a:ext cx="499620" cy="499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2C7FE20-B4A0-E134-774F-5519FE00069B}"/>
              </a:ext>
            </a:extLst>
          </p:cNvPr>
          <p:cNvSpPr/>
          <p:nvPr/>
        </p:nvSpPr>
        <p:spPr>
          <a:xfrm>
            <a:off x="5262707" y="3110355"/>
            <a:ext cx="499620" cy="499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6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7A03CEA-CEC7-7572-6E87-2EBE82CA8023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3847117" y="2835406"/>
            <a:ext cx="0" cy="27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7CC4CB6-0E8E-34F5-7592-38B6F3B4CA3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4096927" y="3360165"/>
            <a:ext cx="3330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57DA337-AE00-3953-D9A7-0D0036B75F97}"/>
              </a:ext>
            </a:extLst>
          </p:cNvPr>
          <p:cNvCxnSpPr/>
          <p:nvPr/>
        </p:nvCxnSpPr>
        <p:spPr>
          <a:xfrm>
            <a:off x="4929627" y="3360165"/>
            <a:ext cx="3330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D945C88-0269-487C-071F-9CDE75E61DB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762327" y="2335786"/>
            <a:ext cx="4820248" cy="10471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95542681-BE4E-1296-4592-F2D5F3405E92}"/>
              </a:ext>
            </a:extLst>
          </p:cNvPr>
          <p:cNvSpPr/>
          <p:nvPr/>
        </p:nvSpPr>
        <p:spPr>
          <a:xfrm>
            <a:off x="5312982" y="3837003"/>
            <a:ext cx="499620" cy="499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8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488E25C-078B-E2B4-9273-D836F2E708DE}"/>
              </a:ext>
            </a:extLst>
          </p:cNvPr>
          <p:cNvSpPr/>
          <p:nvPr/>
        </p:nvSpPr>
        <p:spPr>
          <a:xfrm>
            <a:off x="6145682" y="3837003"/>
            <a:ext cx="499620" cy="49962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9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78C9DB1-A742-96F8-E0BC-1328B40BDE0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4979902" y="4086813"/>
            <a:ext cx="3330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E5CE0FA-0998-87AF-F740-FFECA6D70BAD}"/>
              </a:ext>
            </a:extLst>
          </p:cNvPr>
          <p:cNvCxnSpPr/>
          <p:nvPr/>
        </p:nvCxnSpPr>
        <p:spPr>
          <a:xfrm>
            <a:off x="5812602" y="4086813"/>
            <a:ext cx="3330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6EE5868-4F18-C159-BFE8-A99EA2556EE6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645302" y="2512428"/>
            <a:ext cx="4010441" cy="15971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C893A767-A35E-0B61-B84C-5591F372EF86}"/>
              </a:ext>
            </a:extLst>
          </p:cNvPr>
          <p:cNvSpPr/>
          <p:nvPr/>
        </p:nvSpPr>
        <p:spPr>
          <a:xfrm>
            <a:off x="6145682" y="4540868"/>
            <a:ext cx="499620" cy="49962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11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ECEC93C-896B-6352-B804-6D1887496BBB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5812602" y="4790678"/>
            <a:ext cx="3330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7C30275-6FF6-9809-8D74-2E846109842C}"/>
              </a:ext>
            </a:extLst>
          </p:cNvPr>
          <p:cNvCxnSpPr>
            <a:cxnSpLocks/>
            <a:stCxn id="37" idx="1"/>
            <a:endCxn id="30" idx="3"/>
          </p:cNvCxnSpPr>
          <p:nvPr/>
        </p:nvCxnSpPr>
        <p:spPr>
          <a:xfrm flipV="1">
            <a:off x="6218850" y="4967320"/>
            <a:ext cx="0" cy="3733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C8A8B46-76D9-78F5-882B-57F9CB70BC3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395492" y="4336622"/>
            <a:ext cx="6350" cy="2042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00681AE4-E0B6-ED2D-46DA-8DC25FBE353D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6378879" y="5040488"/>
            <a:ext cx="16613" cy="249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24323D8-B1B2-BDD7-E2E5-D08285168AF4}"/>
              </a:ext>
            </a:extLst>
          </p:cNvPr>
          <p:cNvSpPr txBox="1"/>
          <p:nvPr/>
        </p:nvSpPr>
        <p:spPr>
          <a:xfrm>
            <a:off x="2431527" y="2451878"/>
            <a:ext cx="226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0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98C4D2E-2F18-5F88-5359-35183C29FF5D}"/>
              </a:ext>
            </a:extLst>
          </p:cNvPr>
          <p:cNvSpPr txBox="1"/>
          <p:nvPr/>
        </p:nvSpPr>
        <p:spPr>
          <a:xfrm>
            <a:off x="3180957" y="3198281"/>
            <a:ext cx="49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1FBB647-A18E-A787-3619-ABD80C2E5D48}"/>
              </a:ext>
            </a:extLst>
          </p:cNvPr>
          <p:cNvSpPr txBox="1"/>
          <p:nvPr/>
        </p:nvSpPr>
        <p:spPr>
          <a:xfrm>
            <a:off x="4113417" y="3996234"/>
            <a:ext cx="49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6371052-5ADE-6195-D32B-41A38F419D94}"/>
              </a:ext>
            </a:extLst>
          </p:cNvPr>
          <p:cNvSpPr txBox="1"/>
          <p:nvPr/>
        </p:nvSpPr>
        <p:spPr>
          <a:xfrm>
            <a:off x="4961938" y="4754301"/>
            <a:ext cx="499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6977B61-BABE-5118-1178-C229055B37DD}"/>
              </a:ext>
            </a:extLst>
          </p:cNvPr>
          <p:cNvSpPr txBox="1"/>
          <p:nvPr/>
        </p:nvSpPr>
        <p:spPr>
          <a:xfrm>
            <a:off x="5799245" y="5429212"/>
            <a:ext cx="333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</a:t>
            </a:r>
          </a:p>
        </p:txBody>
      </p:sp>
      <p:cxnSp>
        <p:nvCxnSpPr>
          <p:cNvPr id="61" name="Conector: Curvo 60">
            <a:extLst>
              <a:ext uri="{FF2B5EF4-FFF2-40B4-BE49-F238E27FC236}">
                <a16:creationId xmlns:a16="http://schemas.microsoft.com/office/drawing/2014/main" id="{26AC8C8B-C354-6500-C243-71FBBCAEC182}"/>
              </a:ext>
            </a:extLst>
          </p:cNvPr>
          <p:cNvCxnSpPr>
            <a:cxnSpLocks/>
            <a:stCxn id="6" idx="4"/>
            <a:endCxn id="22" idx="2"/>
          </p:cNvCxnSpPr>
          <p:nvPr/>
        </p:nvCxnSpPr>
        <p:spPr>
          <a:xfrm rot="5400000">
            <a:off x="3954347" y="3361342"/>
            <a:ext cx="1251407" cy="199535"/>
          </a:xfrm>
          <a:prstGeom prst="curvedConnector4">
            <a:avLst>
              <a:gd name="adj1" fmla="val 18173"/>
              <a:gd name="adj2" fmla="val 214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Curvo 64">
            <a:extLst>
              <a:ext uri="{FF2B5EF4-FFF2-40B4-BE49-F238E27FC236}">
                <a16:creationId xmlns:a16="http://schemas.microsoft.com/office/drawing/2014/main" id="{C65127DD-8707-639F-140C-8E44D9AB4FE2}"/>
              </a:ext>
            </a:extLst>
          </p:cNvPr>
          <p:cNvCxnSpPr>
            <a:cxnSpLocks/>
            <a:stCxn id="7" idx="4"/>
            <a:endCxn id="7" idx="5"/>
          </p:cNvCxnSpPr>
          <p:nvPr/>
        </p:nvCxnSpPr>
        <p:spPr>
          <a:xfrm rot="5400000" flipH="1" flipV="1">
            <a:off x="5564254" y="2710501"/>
            <a:ext cx="73168" cy="176642"/>
          </a:xfrm>
          <a:prstGeom prst="curvedConnector3">
            <a:avLst>
              <a:gd name="adj1" fmla="val -3124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Curvo 73">
            <a:extLst>
              <a:ext uri="{FF2B5EF4-FFF2-40B4-BE49-F238E27FC236}">
                <a16:creationId xmlns:a16="http://schemas.microsoft.com/office/drawing/2014/main" id="{17B73FA5-B150-7DD4-6FFF-B88CA39CAC5F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>
          <a:xfrm rot="5400000" flipH="1" flipV="1">
            <a:off x="8047546" y="-199243"/>
            <a:ext cx="249810" cy="4966584"/>
          </a:xfrm>
          <a:prstGeom prst="curvedConnector3">
            <a:avLst>
              <a:gd name="adj1" fmla="val 22079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Curvo 88">
            <a:extLst>
              <a:ext uri="{FF2B5EF4-FFF2-40B4-BE49-F238E27FC236}">
                <a16:creationId xmlns:a16="http://schemas.microsoft.com/office/drawing/2014/main" id="{14AB6FE3-07C8-2D80-A790-6E28275B5F67}"/>
              </a:ext>
            </a:extLst>
          </p:cNvPr>
          <p:cNvCxnSpPr>
            <a:cxnSpLocks/>
            <a:stCxn id="11" idx="3"/>
            <a:endCxn id="29" idx="2"/>
          </p:cNvCxnSpPr>
          <p:nvPr/>
        </p:nvCxnSpPr>
        <p:spPr>
          <a:xfrm rot="5400000">
            <a:off x="4697494" y="4152296"/>
            <a:ext cx="1253871" cy="22893"/>
          </a:xfrm>
          <a:prstGeom prst="curvedConnector4">
            <a:avLst>
              <a:gd name="adj1" fmla="val 9304"/>
              <a:gd name="adj2" fmla="val 109855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Curvo 92">
            <a:extLst>
              <a:ext uri="{FF2B5EF4-FFF2-40B4-BE49-F238E27FC236}">
                <a16:creationId xmlns:a16="http://schemas.microsoft.com/office/drawing/2014/main" id="{DDDCC6B8-D581-28B9-16B5-E4553354C744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rot="5400000">
            <a:off x="5210860" y="4438745"/>
            <a:ext cx="350581" cy="127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Curvo 98">
            <a:extLst>
              <a:ext uri="{FF2B5EF4-FFF2-40B4-BE49-F238E27FC236}">
                <a16:creationId xmlns:a16="http://schemas.microsoft.com/office/drawing/2014/main" id="{8EA780C1-FB36-B912-6287-538941E09724}"/>
              </a:ext>
            </a:extLst>
          </p:cNvPr>
          <p:cNvCxnSpPr>
            <a:cxnSpLocks/>
            <a:stCxn id="24" idx="3"/>
            <a:endCxn id="37" idx="2"/>
          </p:cNvCxnSpPr>
          <p:nvPr/>
        </p:nvCxnSpPr>
        <p:spPr>
          <a:xfrm rot="5400000">
            <a:off x="5555331" y="4853806"/>
            <a:ext cx="1253871" cy="73168"/>
          </a:xfrm>
          <a:prstGeom prst="curvedConnector4">
            <a:avLst>
              <a:gd name="adj1" fmla="val 19649"/>
              <a:gd name="adj2" fmla="val 4124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5437E491-55CB-89B7-FF89-B1151DE0B75E}"/>
              </a:ext>
            </a:extLst>
          </p:cNvPr>
          <p:cNvCxnSpPr/>
          <p:nvPr/>
        </p:nvCxnSpPr>
        <p:spPr>
          <a:xfrm>
            <a:off x="3264227" y="2585596"/>
            <a:ext cx="3330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3A391AA7-A4EB-5D95-EAAE-638C5B36A0A2}"/>
              </a:ext>
            </a:extLst>
          </p:cNvPr>
          <p:cNvCxnSpPr/>
          <p:nvPr/>
        </p:nvCxnSpPr>
        <p:spPr>
          <a:xfrm>
            <a:off x="4096927" y="2616233"/>
            <a:ext cx="3330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F2FBE6F4-5020-AA2F-F0DB-3568E2A26139}"/>
              </a:ext>
            </a:extLst>
          </p:cNvPr>
          <p:cNvCxnSpPr/>
          <p:nvPr/>
        </p:nvCxnSpPr>
        <p:spPr>
          <a:xfrm>
            <a:off x="4929627" y="2562029"/>
            <a:ext cx="33308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: Curvo 119">
            <a:extLst>
              <a:ext uri="{FF2B5EF4-FFF2-40B4-BE49-F238E27FC236}">
                <a16:creationId xmlns:a16="http://schemas.microsoft.com/office/drawing/2014/main" id="{39D193BF-E983-03CF-43AA-9F03F1DDE902}"/>
              </a:ext>
            </a:extLst>
          </p:cNvPr>
          <p:cNvCxnSpPr>
            <a:cxnSpLocks/>
            <a:stCxn id="37" idx="5"/>
            <a:endCxn id="37" idx="4"/>
          </p:cNvCxnSpPr>
          <p:nvPr/>
        </p:nvCxnSpPr>
        <p:spPr>
          <a:xfrm rot="5400000">
            <a:off x="6447229" y="5642231"/>
            <a:ext cx="73168" cy="176642"/>
          </a:xfrm>
          <a:prstGeom prst="curvedConnector3">
            <a:avLst>
              <a:gd name="adj1" fmla="val 4124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Curvo 129">
            <a:extLst>
              <a:ext uri="{FF2B5EF4-FFF2-40B4-BE49-F238E27FC236}">
                <a16:creationId xmlns:a16="http://schemas.microsoft.com/office/drawing/2014/main" id="{FB9D9BCE-E56C-AB6F-FE83-90C4FA479B3C}"/>
              </a:ext>
            </a:extLst>
          </p:cNvPr>
          <p:cNvCxnSpPr>
            <a:cxnSpLocks/>
            <a:stCxn id="8" idx="6"/>
            <a:endCxn id="8" idx="5"/>
          </p:cNvCxnSpPr>
          <p:nvPr/>
        </p:nvCxnSpPr>
        <p:spPr>
          <a:xfrm flipH="1">
            <a:off x="11009027" y="2335786"/>
            <a:ext cx="73168" cy="176642"/>
          </a:xfrm>
          <a:prstGeom prst="curvedConnector4">
            <a:avLst>
              <a:gd name="adj1" fmla="val -312432"/>
              <a:gd name="adj2" fmla="val 27083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Curvo 132">
            <a:extLst>
              <a:ext uri="{FF2B5EF4-FFF2-40B4-BE49-F238E27FC236}">
                <a16:creationId xmlns:a16="http://schemas.microsoft.com/office/drawing/2014/main" id="{A4AD2950-9109-C114-7800-2E578DC3CE59}"/>
              </a:ext>
            </a:extLst>
          </p:cNvPr>
          <p:cNvCxnSpPr>
            <a:cxnSpLocks/>
          </p:cNvCxnSpPr>
          <p:nvPr/>
        </p:nvCxnSpPr>
        <p:spPr>
          <a:xfrm flipH="1">
            <a:off x="3107789" y="2658764"/>
            <a:ext cx="73168" cy="176642"/>
          </a:xfrm>
          <a:prstGeom prst="curvedConnector4">
            <a:avLst>
              <a:gd name="adj1" fmla="val -312432"/>
              <a:gd name="adj2" fmla="val 27083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: Curvo 133">
            <a:extLst>
              <a:ext uri="{FF2B5EF4-FFF2-40B4-BE49-F238E27FC236}">
                <a16:creationId xmlns:a16="http://schemas.microsoft.com/office/drawing/2014/main" id="{44879A8F-9EEE-04E8-980A-270CFA8AE80B}"/>
              </a:ext>
            </a:extLst>
          </p:cNvPr>
          <p:cNvCxnSpPr>
            <a:cxnSpLocks/>
          </p:cNvCxnSpPr>
          <p:nvPr/>
        </p:nvCxnSpPr>
        <p:spPr>
          <a:xfrm flipH="1">
            <a:off x="3737365" y="3448486"/>
            <a:ext cx="73168" cy="176642"/>
          </a:xfrm>
          <a:prstGeom prst="curvedConnector4">
            <a:avLst>
              <a:gd name="adj1" fmla="val -312432"/>
              <a:gd name="adj2" fmla="val 27083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: Curvo 134">
            <a:extLst>
              <a:ext uri="{FF2B5EF4-FFF2-40B4-BE49-F238E27FC236}">
                <a16:creationId xmlns:a16="http://schemas.microsoft.com/office/drawing/2014/main" id="{4A0032B6-BD5F-097C-B0C2-8AF42C52B3FF}"/>
              </a:ext>
            </a:extLst>
          </p:cNvPr>
          <p:cNvCxnSpPr>
            <a:cxnSpLocks/>
          </p:cNvCxnSpPr>
          <p:nvPr/>
        </p:nvCxnSpPr>
        <p:spPr>
          <a:xfrm flipH="1">
            <a:off x="4709665" y="4248301"/>
            <a:ext cx="73168" cy="176642"/>
          </a:xfrm>
          <a:prstGeom prst="curvedConnector4">
            <a:avLst>
              <a:gd name="adj1" fmla="val -312432"/>
              <a:gd name="adj2" fmla="val 27083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: Curvo 135">
            <a:extLst>
              <a:ext uri="{FF2B5EF4-FFF2-40B4-BE49-F238E27FC236}">
                <a16:creationId xmlns:a16="http://schemas.microsoft.com/office/drawing/2014/main" id="{DCF3C93B-7855-F6AF-F15A-712C3D7CC8CD}"/>
              </a:ext>
            </a:extLst>
          </p:cNvPr>
          <p:cNvCxnSpPr>
            <a:cxnSpLocks/>
          </p:cNvCxnSpPr>
          <p:nvPr/>
        </p:nvCxnSpPr>
        <p:spPr>
          <a:xfrm flipH="1">
            <a:off x="5547080" y="4890390"/>
            <a:ext cx="73168" cy="176642"/>
          </a:xfrm>
          <a:prstGeom prst="curvedConnector4">
            <a:avLst>
              <a:gd name="adj1" fmla="val -312432"/>
              <a:gd name="adj2" fmla="val 27083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584E9374-99EB-3646-F805-4CBD3D22A2C0}"/>
              </a:ext>
            </a:extLst>
          </p:cNvPr>
          <p:cNvSpPr/>
          <p:nvPr/>
        </p:nvSpPr>
        <p:spPr>
          <a:xfrm>
            <a:off x="2764607" y="2335786"/>
            <a:ext cx="499620" cy="499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81DF360-4219-A06C-7955-8CC89720C043}"/>
              </a:ext>
            </a:extLst>
          </p:cNvPr>
          <p:cNvSpPr/>
          <p:nvPr/>
        </p:nvSpPr>
        <p:spPr>
          <a:xfrm>
            <a:off x="3597307" y="3110355"/>
            <a:ext cx="499620" cy="499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4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4A26750-BD2A-8692-26F9-0A24AAD635A6}"/>
              </a:ext>
            </a:extLst>
          </p:cNvPr>
          <p:cNvSpPr/>
          <p:nvPr/>
        </p:nvSpPr>
        <p:spPr>
          <a:xfrm>
            <a:off x="4480282" y="3837003"/>
            <a:ext cx="499620" cy="499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7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A5391D29-B6DE-2475-0DBD-8977184CC083}"/>
              </a:ext>
            </a:extLst>
          </p:cNvPr>
          <p:cNvSpPr/>
          <p:nvPr/>
        </p:nvSpPr>
        <p:spPr>
          <a:xfrm>
            <a:off x="5312982" y="4540868"/>
            <a:ext cx="499620" cy="499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10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84608C3-987E-EEA8-CD48-8EBA568A3DAD}"/>
              </a:ext>
            </a:extLst>
          </p:cNvPr>
          <p:cNvSpPr/>
          <p:nvPr/>
        </p:nvSpPr>
        <p:spPr>
          <a:xfrm>
            <a:off x="6145682" y="5267516"/>
            <a:ext cx="499620" cy="49962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12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09CA40-721A-929B-557D-AA6AD4A8B982}"/>
              </a:ext>
            </a:extLst>
          </p:cNvPr>
          <p:cNvSpPr txBox="1"/>
          <p:nvPr/>
        </p:nvSpPr>
        <p:spPr>
          <a:xfrm>
            <a:off x="59700" y="65988"/>
            <a:ext cx="675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28 - Devido a extensão do Exercício, a visualização por formas no powerpoint fica mais clara que no caderno: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3D3ADE4-2DC2-F07F-FE81-6873CA283DEA}"/>
              </a:ext>
            </a:extLst>
          </p:cNvPr>
          <p:cNvSpPr txBox="1"/>
          <p:nvPr/>
        </p:nvSpPr>
        <p:spPr>
          <a:xfrm>
            <a:off x="84269" y="614854"/>
            <a:ext cx="295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Entradas representadas pela cor da seta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2600D89-DB0B-214D-12D4-949E476C3F7F}"/>
              </a:ext>
            </a:extLst>
          </p:cNvPr>
          <p:cNvSpPr/>
          <p:nvPr/>
        </p:nvSpPr>
        <p:spPr>
          <a:xfrm>
            <a:off x="190500" y="891853"/>
            <a:ext cx="123825" cy="1416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1DCA21C-7D6D-2179-3652-266529F66A79}"/>
              </a:ext>
            </a:extLst>
          </p:cNvPr>
          <p:cNvSpPr/>
          <p:nvPr/>
        </p:nvSpPr>
        <p:spPr>
          <a:xfrm>
            <a:off x="190500" y="1071387"/>
            <a:ext cx="123825" cy="1416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0F0A25C-7BFD-144A-244F-D14318623DB6}"/>
              </a:ext>
            </a:extLst>
          </p:cNvPr>
          <p:cNvSpPr txBox="1"/>
          <p:nvPr/>
        </p:nvSpPr>
        <p:spPr>
          <a:xfrm>
            <a:off x="84269" y="1399524"/>
            <a:ext cx="295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Saídas pela cor do Estado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586EA79-56A6-09E4-2668-E8FB66EAF39D}"/>
              </a:ext>
            </a:extLst>
          </p:cNvPr>
          <p:cNvSpPr/>
          <p:nvPr/>
        </p:nvSpPr>
        <p:spPr>
          <a:xfrm>
            <a:off x="190500" y="1676523"/>
            <a:ext cx="123825" cy="14161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CE705FB-5A3E-4983-7BE9-BDB1075FC871}"/>
              </a:ext>
            </a:extLst>
          </p:cNvPr>
          <p:cNvSpPr/>
          <p:nvPr/>
        </p:nvSpPr>
        <p:spPr>
          <a:xfrm>
            <a:off x="190500" y="1856057"/>
            <a:ext cx="123825" cy="14161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4FD1343-9EFB-0997-B7D5-50194A0CDAB8}"/>
              </a:ext>
            </a:extLst>
          </p:cNvPr>
          <p:cNvSpPr/>
          <p:nvPr/>
        </p:nvSpPr>
        <p:spPr>
          <a:xfrm>
            <a:off x="190500" y="2029174"/>
            <a:ext cx="123825" cy="1416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F8D28650-A5BB-EAD7-F118-CBB22AEDBD49}"/>
              </a:ext>
            </a:extLst>
          </p:cNvPr>
          <p:cNvSpPr/>
          <p:nvPr/>
        </p:nvSpPr>
        <p:spPr>
          <a:xfrm>
            <a:off x="190500" y="2213244"/>
            <a:ext cx="123825" cy="1416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0FA15B66-3D35-2F6B-80E2-CF43EBDD1494}"/>
              </a:ext>
            </a:extLst>
          </p:cNvPr>
          <p:cNvSpPr txBox="1"/>
          <p:nvPr/>
        </p:nvSpPr>
        <p:spPr>
          <a:xfrm>
            <a:off x="252412" y="830859"/>
            <a:ext cx="29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98072FB-9099-4B50-2FE1-C6F57F6EFDDB}"/>
              </a:ext>
            </a:extLst>
          </p:cNvPr>
          <p:cNvSpPr txBox="1"/>
          <p:nvPr/>
        </p:nvSpPr>
        <p:spPr>
          <a:xfrm>
            <a:off x="252412" y="1007184"/>
            <a:ext cx="29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 Negado</a:t>
            </a:r>
          </a:p>
        </p:txBody>
      </p:sp>
      <p:cxnSp>
        <p:nvCxnSpPr>
          <p:cNvPr id="62" name="Conector: Curvo 61">
            <a:extLst>
              <a:ext uri="{FF2B5EF4-FFF2-40B4-BE49-F238E27FC236}">
                <a16:creationId xmlns:a16="http://schemas.microsoft.com/office/drawing/2014/main" id="{FE5BD233-E375-4F2D-2A9D-F819EFD96DB0}"/>
              </a:ext>
            </a:extLst>
          </p:cNvPr>
          <p:cNvCxnSpPr>
            <a:cxnSpLocks/>
          </p:cNvCxnSpPr>
          <p:nvPr/>
        </p:nvCxnSpPr>
        <p:spPr>
          <a:xfrm flipH="1">
            <a:off x="10899275" y="2429124"/>
            <a:ext cx="73168" cy="176642"/>
          </a:xfrm>
          <a:prstGeom prst="curvedConnector4">
            <a:avLst>
              <a:gd name="adj1" fmla="val -312432"/>
              <a:gd name="adj2" fmla="val 27083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E1235A81-2B21-4AA1-907E-A0A951CA9B45}"/>
              </a:ext>
            </a:extLst>
          </p:cNvPr>
          <p:cNvSpPr/>
          <p:nvPr/>
        </p:nvSpPr>
        <p:spPr>
          <a:xfrm>
            <a:off x="10582575" y="2085976"/>
            <a:ext cx="499620" cy="4996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13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F8334BB3-6C65-054F-8653-EBDE0C6F4253}"/>
              </a:ext>
            </a:extLst>
          </p:cNvPr>
          <p:cNvSpPr txBox="1"/>
          <p:nvPr/>
        </p:nvSpPr>
        <p:spPr>
          <a:xfrm>
            <a:off x="306007" y="1590557"/>
            <a:ext cx="29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X = 0 Y=0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56474C6-21DA-F165-14DF-723E8A47E028}"/>
              </a:ext>
            </a:extLst>
          </p:cNvPr>
          <p:cNvSpPr txBox="1"/>
          <p:nvPr/>
        </p:nvSpPr>
        <p:spPr>
          <a:xfrm>
            <a:off x="306007" y="1749073"/>
            <a:ext cx="29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X = 1 Y=0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269C884-FD13-77BF-4450-EAE0A84B993B}"/>
              </a:ext>
            </a:extLst>
          </p:cNvPr>
          <p:cNvSpPr txBox="1"/>
          <p:nvPr/>
        </p:nvSpPr>
        <p:spPr>
          <a:xfrm>
            <a:off x="306007" y="1932242"/>
            <a:ext cx="29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X = 0 Y=1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B66537D-349D-31D6-60F7-46CCF976478F}"/>
              </a:ext>
            </a:extLst>
          </p:cNvPr>
          <p:cNvSpPr txBox="1"/>
          <p:nvPr/>
        </p:nvSpPr>
        <p:spPr>
          <a:xfrm>
            <a:off x="306007" y="2122995"/>
            <a:ext cx="2958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X = 1 Y=1</a:t>
            </a:r>
          </a:p>
        </p:txBody>
      </p: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5B2FDB8-55BD-16A0-3BD7-308808ED9805}"/>
              </a:ext>
            </a:extLst>
          </p:cNvPr>
          <p:cNvCxnSpPr/>
          <p:nvPr/>
        </p:nvCxnSpPr>
        <p:spPr>
          <a:xfrm>
            <a:off x="4640629" y="3609975"/>
            <a:ext cx="0" cy="27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90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Higor Freitas</dc:creator>
  <cp:lastModifiedBy>Higor Freitas</cp:lastModifiedBy>
  <cp:revision>5</cp:revision>
  <dcterms:created xsi:type="dcterms:W3CDTF">2025-06-01T03:57:58Z</dcterms:created>
  <dcterms:modified xsi:type="dcterms:W3CDTF">2025-06-01T19:27:45Z</dcterms:modified>
</cp:coreProperties>
</file>