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85AED-F276-DAE5-5685-C40EF1268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3028AA-1BC8-DE5A-C54E-D9EAB33FC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23EB25-510A-1749-9E50-86DFB7D90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F3A2-52E1-4679-8A23-F849909419A5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E9E9EC-18C5-A14C-73CC-95B22D9CD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323885-F5A2-0CAA-8193-39DBD9D2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F7F9-4098-4F53-BBAD-F729CA07E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490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14396-AA8D-AFD4-293F-AB20B034D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6D3A91-F36D-D517-ED94-4BC063FB5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BCD60-8A57-0BD0-1813-A33A562A9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F3A2-52E1-4679-8A23-F849909419A5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FD947E-DA63-1B27-518E-D2FBC4C9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FF22C7-9DE8-B166-15B7-21D43C17E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F7F9-4098-4F53-BBAD-F729CA07E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365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FB525A-63F5-F9B0-A558-53562DF1DD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17F910-AC16-2D0A-C2ED-FA7D66048E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0660AD-1D8A-F5A6-3F6B-819B16FE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F3A2-52E1-4679-8A23-F849909419A5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935370-50EE-AABE-3C0C-E485E400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35CB8E-D006-535E-BE6F-31DC2D4D3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F7F9-4098-4F53-BBAD-F729CA07E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03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3D705-5D9C-7ECF-5100-306F89D31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96B98B-675B-46D1-AB7F-855E7B060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AAEF4D-5A3E-492C-A9F0-C9B955A4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F3A2-52E1-4679-8A23-F849909419A5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A06F14-8C08-9E4B-9688-F39047ED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191247-DA8F-029D-6A11-298D05C2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F7F9-4098-4F53-BBAD-F729CA07E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531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E3286-9DF8-F758-2D2E-7920C898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08F169-ECEC-8D0E-C345-AC42931EF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D5FE5C-DD79-F2E9-CA3E-E7A4BEB6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F3A2-52E1-4679-8A23-F849909419A5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48A021-F89C-D54D-384B-C61AC0D0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745422-DB72-C77A-8C5A-9D99E5F6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F7F9-4098-4F53-BBAD-F729CA07E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491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A253A-6B5B-72DE-65DC-7DE8AFA6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FCC39E-870B-6899-6033-2A62B723B4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A3E7A9-A476-A412-BE07-18A5CC951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0764F3-4A5D-38AC-1A16-E1CDBAB7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F3A2-52E1-4679-8A23-F849909419A5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8F1A35-8A84-9ABA-7586-F068B895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5308C4-E93D-4846-5470-DDA17808C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F7F9-4098-4F53-BBAD-F729CA07E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00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F15CB-C0D2-B633-67AD-6A7F99F95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7D23FF-FE66-7B28-E80E-FA79A9444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72DF87-6789-5FB3-484E-C11503A31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767D2F-D4D7-9EC9-DC66-67A5A7B3A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7B5C09-6C12-08E7-BB07-95F7B6DC8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2A289D3-9E87-DC10-BD6A-90E65DCD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F3A2-52E1-4679-8A23-F849909419A5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51C6EF-51A8-D3CE-9AB4-068F4B6D7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FCF1AAA-D38E-1F32-CEC1-9C16F6E8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F7F9-4098-4F53-BBAD-F729CA07E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96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62D2E0-C3FE-9FD5-7AD4-5B96F583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20DF63-3283-FEDE-2AD3-440F7D75D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F3A2-52E1-4679-8A23-F849909419A5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F06F32D-1766-4A3C-ED52-3F0C6529E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EB4A87D-9800-E19C-6F59-EA7BF1F4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F7F9-4098-4F53-BBAD-F729CA07E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26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4F5742-2B90-62A3-A7D5-5741205D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F3A2-52E1-4679-8A23-F849909419A5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D064B4-0B07-8D04-5614-E83C0C897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C34A19-C499-1CE3-B7AB-563BB377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F7F9-4098-4F53-BBAD-F729CA07E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638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3A445-11ED-C1C8-05B0-8A950EAF2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E3891C-6B4F-92FA-D850-70DB540A2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47A42B-962B-44E9-FA85-355E5AC85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E52E97-E165-923E-88B4-7A63CB43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F3A2-52E1-4679-8A23-F849909419A5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987C37-0204-A5F4-1FC7-DF395F74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4D4D79-0CE2-0CE5-E751-E2E65B49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F7F9-4098-4F53-BBAD-F729CA07E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2175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A66A9D-845C-0F9F-163E-E03332148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D3D891-22BB-9202-8C49-1C33383DE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4F824E-075F-8053-D966-3B1EF1326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7C5738-B9D0-601D-3EEB-D8582AB4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BF3A2-52E1-4679-8A23-F849909419A5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8903FF5-90A4-E87F-1E5B-180DF635D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0D6292-6C62-D355-AA51-01916A7B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9F7F9-4098-4F53-BBAD-F729CA07E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2920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9449D60-2295-E9A5-EFD8-7C319253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7B07855-FE99-4496-8E2D-E07354107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CB4407-64B2-E7E3-9D0F-2A0546541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BF3A2-52E1-4679-8A23-F849909419A5}" type="datetimeFigureOut">
              <a:rPr lang="pt-BR" smtClean="0"/>
              <a:t>29/09/2025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96A5A0-66A2-0B12-C1A6-4F617E0A5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E94EC-04EA-3D17-F97A-06DC853E4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9F7F9-4098-4F53-BBAD-F729CA07E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12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39BA9BD3-6B3C-B618-0B8C-9F26FFD0C227}"/>
              </a:ext>
            </a:extLst>
          </p:cNvPr>
          <p:cNvSpPr/>
          <p:nvPr/>
        </p:nvSpPr>
        <p:spPr>
          <a:xfrm>
            <a:off x="5304148" y="1338606"/>
            <a:ext cx="1583703" cy="716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Idade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1416A1A0-D55F-DD68-21D5-ED0218997EF1}"/>
              </a:ext>
            </a:extLst>
          </p:cNvPr>
          <p:cNvSpPr/>
          <p:nvPr/>
        </p:nvSpPr>
        <p:spPr>
          <a:xfrm>
            <a:off x="5304147" y="4617560"/>
            <a:ext cx="1583703" cy="716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C7B640B3-21FD-6D44-D33D-A61D01152ADC}"/>
              </a:ext>
            </a:extLst>
          </p:cNvPr>
          <p:cNvSpPr/>
          <p:nvPr/>
        </p:nvSpPr>
        <p:spPr>
          <a:xfrm>
            <a:off x="1827229" y="3212464"/>
            <a:ext cx="1583703" cy="716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Estudante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695A3C9-E325-9371-F285-866C7FA9344A}"/>
              </a:ext>
            </a:extLst>
          </p:cNvPr>
          <p:cNvSpPr/>
          <p:nvPr/>
        </p:nvSpPr>
        <p:spPr>
          <a:xfrm>
            <a:off x="526330" y="4656055"/>
            <a:ext cx="1583703" cy="716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102267D2-80D0-5CD2-449A-EAD866C7CE4A}"/>
              </a:ext>
            </a:extLst>
          </p:cNvPr>
          <p:cNvSpPr/>
          <p:nvPr/>
        </p:nvSpPr>
        <p:spPr>
          <a:xfrm>
            <a:off x="3005579" y="4626200"/>
            <a:ext cx="1583703" cy="716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E993B22-4F7F-52CA-FFFB-5817B0B04640}"/>
              </a:ext>
            </a:extLst>
          </p:cNvPr>
          <p:cNvSpPr/>
          <p:nvPr/>
        </p:nvSpPr>
        <p:spPr>
          <a:xfrm>
            <a:off x="7352907" y="4656055"/>
            <a:ext cx="1583703" cy="716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C610DC5F-2A97-5573-1C30-EA1B59847EE4}"/>
              </a:ext>
            </a:extLst>
          </p:cNvPr>
          <p:cNvSpPr/>
          <p:nvPr/>
        </p:nvSpPr>
        <p:spPr>
          <a:xfrm>
            <a:off x="8426776" y="3080208"/>
            <a:ext cx="1726678" cy="716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Pontuação de crédito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EBDDC00-28DB-6BBB-8BA4-C73C2A666257}"/>
              </a:ext>
            </a:extLst>
          </p:cNvPr>
          <p:cNvSpPr/>
          <p:nvPr/>
        </p:nvSpPr>
        <p:spPr>
          <a:xfrm>
            <a:off x="9651475" y="4617559"/>
            <a:ext cx="1726678" cy="7164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1F0848F-B8A5-C634-1BBC-E98AB175E9D4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2619081" y="1696825"/>
            <a:ext cx="2685067" cy="1515639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2F31B58-212C-EBCD-618D-748F2E921A7E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318182" y="3823981"/>
            <a:ext cx="740975" cy="832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94352AB-43C8-93A0-D636-BB89BE45B381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3179004" y="3823981"/>
            <a:ext cx="618427" cy="802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96F95CA7-64CB-FAE8-0E2D-0022873A3B25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6095999" y="2055043"/>
            <a:ext cx="1" cy="2562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BF74498-4446-9ED7-425C-E35AE8CB94BD}"/>
              </a:ext>
            </a:extLst>
          </p:cNvPr>
          <p:cNvCxnSpPr>
            <a:stCxn id="4" idx="5"/>
            <a:endCxn id="11" idx="0"/>
          </p:cNvCxnSpPr>
          <p:nvPr/>
        </p:nvCxnSpPr>
        <p:spPr>
          <a:xfrm>
            <a:off x="6655923" y="1950123"/>
            <a:ext cx="2634192" cy="1130085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BEEBB9C4-9E3A-BD5C-6EE8-4641EC1F4FCD}"/>
              </a:ext>
            </a:extLst>
          </p:cNvPr>
          <p:cNvCxnSpPr>
            <a:stCxn id="10" idx="0"/>
            <a:endCxn id="11" idx="3"/>
          </p:cNvCxnSpPr>
          <p:nvPr/>
        </p:nvCxnSpPr>
        <p:spPr>
          <a:xfrm flipV="1">
            <a:off x="8144759" y="3691725"/>
            <a:ext cx="534883" cy="9643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AD8A0EE3-F9FD-9CB1-24C8-6DFE14A7D59C}"/>
              </a:ext>
            </a:extLst>
          </p:cNvPr>
          <p:cNvCxnSpPr>
            <a:stCxn id="11" idx="5"/>
            <a:endCxn id="12" idx="0"/>
          </p:cNvCxnSpPr>
          <p:nvPr/>
        </p:nvCxnSpPr>
        <p:spPr>
          <a:xfrm>
            <a:off x="9900588" y="3691725"/>
            <a:ext cx="614226" cy="92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7DF2E93-E0F6-1980-BB54-902E8BD6917D}"/>
              </a:ext>
            </a:extLst>
          </p:cNvPr>
          <p:cNvSpPr txBox="1"/>
          <p:nvPr/>
        </p:nvSpPr>
        <p:spPr>
          <a:xfrm>
            <a:off x="3328838" y="2145833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Jovem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45D9570A-6DAE-F4E2-364A-EC407A166E94}"/>
              </a:ext>
            </a:extLst>
          </p:cNvPr>
          <p:cNvSpPr txBox="1"/>
          <p:nvPr/>
        </p:nvSpPr>
        <p:spPr>
          <a:xfrm>
            <a:off x="6137210" y="2782303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Meia Idade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DFA7213-6D19-06AE-C5AA-118F9DB000B2}"/>
              </a:ext>
            </a:extLst>
          </p:cNvPr>
          <p:cNvSpPr txBox="1"/>
          <p:nvPr/>
        </p:nvSpPr>
        <p:spPr>
          <a:xfrm>
            <a:off x="7520937" y="205504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Sênior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E329A62-B100-D58A-F28A-D564516B78BB}"/>
              </a:ext>
            </a:extLst>
          </p:cNvPr>
          <p:cNvSpPr txBox="1"/>
          <p:nvPr/>
        </p:nvSpPr>
        <p:spPr>
          <a:xfrm>
            <a:off x="7809873" y="3928898"/>
            <a:ext cx="652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Justa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6E84FF1-B2DE-B5E9-7DD6-C5D4EC0F65D3}"/>
              </a:ext>
            </a:extLst>
          </p:cNvPr>
          <p:cNvSpPr txBox="1"/>
          <p:nvPr/>
        </p:nvSpPr>
        <p:spPr>
          <a:xfrm>
            <a:off x="10110247" y="3857018"/>
            <a:ext cx="108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Excelente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42BA878-6DAE-44FE-32C8-B64DF3297F8F}"/>
              </a:ext>
            </a:extLst>
          </p:cNvPr>
          <p:cNvSpPr txBox="1"/>
          <p:nvPr/>
        </p:nvSpPr>
        <p:spPr>
          <a:xfrm>
            <a:off x="2907268" y="409288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Não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55550E2-FB81-6B69-02B4-716E984FBCD0}"/>
              </a:ext>
            </a:extLst>
          </p:cNvPr>
          <p:cNvSpPr txBox="1"/>
          <p:nvPr/>
        </p:nvSpPr>
        <p:spPr>
          <a:xfrm>
            <a:off x="1855745" y="4134771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Sim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5A425E6-0BAE-5162-F2CC-014E27FD4EA4}"/>
              </a:ext>
            </a:extLst>
          </p:cNvPr>
          <p:cNvSpPr txBox="1"/>
          <p:nvPr/>
        </p:nvSpPr>
        <p:spPr>
          <a:xfrm>
            <a:off x="5844619" y="947046"/>
            <a:ext cx="73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9/5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5FF9160-A485-AF20-52E5-1299A8469307}"/>
              </a:ext>
            </a:extLst>
          </p:cNvPr>
          <p:cNvSpPr txBox="1"/>
          <p:nvPr/>
        </p:nvSpPr>
        <p:spPr>
          <a:xfrm>
            <a:off x="1890075" y="2881496"/>
            <a:ext cx="73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2/3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E7D1818-18AA-2F91-BC0B-D55B866669F6}"/>
              </a:ext>
            </a:extLst>
          </p:cNvPr>
          <p:cNvSpPr txBox="1"/>
          <p:nvPr/>
        </p:nvSpPr>
        <p:spPr>
          <a:xfrm>
            <a:off x="5682557" y="4286723"/>
            <a:ext cx="73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4/0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D0DB1F7-24C8-3F74-274B-2ADA96AD41B1}"/>
              </a:ext>
            </a:extLst>
          </p:cNvPr>
          <p:cNvSpPr txBox="1"/>
          <p:nvPr/>
        </p:nvSpPr>
        <p:spPr>
          <a:xfrm>
            <a:off x="9441182" y="2725291"/>
            <a:ext cx="73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3/2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B295F258-DD9D-7398-D496-101AA69CFCE5}"/>
              </a:ext>
            </a:extLst>
          </p:cNvPr>
          <p:cNvSpPr txBox="1"/>
          <p:nvPr/>
        </p:nvSpPr>
        <p:spPr>
          <a:xfrm>
            <a:off x="705412" y="4300896"/>
            <a:ext cx="73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2/0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6F7F952-6666-26A8-01FA-7D37C4ABB1D0}"/>
              </a:ext>
            </a:extLst>
          </p:cNvPr>
          <p:cNvSpPr txBox="1"/>
          <p:nvPr/>
        </p:nvSpPr>
        <p:spPr>
          <a:xfrm>
            <a:off x="3770541" y="4317840"/>
            <a:ext cx="73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0/3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AEB7005-0B87-23B4-E0EF-0D0A9CDC957C}"/>
              </a:ext>
            </a:extLst>
          </p:cNvPr>
          <p:cNvSpPr txBox="1"/>
          <p:nvPr/>
        </p:nvSpPr>
        <p:spPr>
          <a:xfrm>
            <a:off x="7442227" y="4300896"/>
            <a:ext cx="73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3/0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F0010C3-1E67-F8B1-10CC-46BA889F59EA}"/>
              </a:ext>
            </a:extLst>
          </p:cNvPr>
          <p:cNvSpPr txBox="1"/>
          <p:nvPr/>
        </p:nvSpPr>
        <p:spPr>
          <a:xfrm>
            <a:off x="9813305" y="4248227"/>
            <a:ext cx="73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0/2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33725D-406B-D23C-364D-31CD04A91858}"/>
              </a:ext>
            </a:extLst>
          </p:cNvPr>
          <p:cNvSpPr txBox="1"/>
          <p:nvPr/>
        </p:nvSpPr>
        <p:spPr>
          <a:xfrm>
            <a:off x="0" y="40925"/>
            <a:ext cx="179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Arvore Final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BC1006-A6F4-F406-A16F-82E85DE2C9EB}"/>
              </a:ext>
            </a:extLst>
          </p:cNvPr>
          <p:cNvSpPr txBox="1"/>
          <p:nvPr/>
        </p:nvSpPr>
        <p:spPr>
          <a:xfrm>
            <a:off x="9900588" y="6396335"/>
            <a:ext cx="2669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Dessa forma já faz se separação completa</a:t>
            </a:r>
          </a:p>
        </p:txBody>
      </p:sp>
    </p:spTree>
    <p:extLst>
      <p:ext uri="{BB962C8B-B14F-4D97-AF65-F5344CB8AC3E}">
        <p14:creationId xmlns:p14="http://schemas.microsoft.com/office/powerpoint/2010/main" val="28507052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Higor Freitas</dc:creator>
  <cp:lastModifiedBy>Higor Freitas</cp:lastModifiedBy>
  <cp:revision>2</cp:revision>
  <dcterms:created xsi:type="dcterms:W3CDTF">2025-09-29T04:24:34Z</dcterms:created>
  <dcterms:modified xsi:type="dcterms:W3CDTF">2025-09-29T17:42:39Z</dcterms:modified>
</cp:coreProperties>
</file>