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86" r:id="rId4"/>
    <p:sldId id="302" r:id="rId5"/>
    <p:sldId id="303" r:id="rId6"/>
    <p:sldId id="288" r:id="rId7"/>
    <p:sldId id="314" r:id="rId8"/>
    <p:sldId id="317" r:id="rId9"/>
    <p:sldId id="290" r:id="rId10"/>
    <p:sldId id="305" r:id="rId11"/>
    <p:sldId id="306" r:id="rId12"/>
    <p:sldId id="292" r:id="rId13"/>
    <p:sldId id="308" r:id="rId14"/>
    <p:sldId id="307" r:id="rId15"/>
    <p:sldId id="310" r:id="rId16"/>
    <p:sldId id="312" r:id="rId17"/>
    <p:sldId id="318" r:id="rId18"/>
    <p:sldId id="291" r:id="rId19"/>
    <p:sldId id="296" r:id="rId20"/>
    <p:sldId id="294" r:id="rId21"/>
    <p:sldId id="297" r:id="rId22"/>
    <p:sldId id="298" r:id="rId23"/>
    <p:sldId id="293" r:id="rId24"/>
    <p:sldId id="301" r:id="rId25"/>
    <p:sldId id="287" r:id="rId26"/>
    <p:sldId id="259" r:id="rId27"/>
  </p:sldIdLst>
  <p:sldSz cx="12192000" cy="6858000"/>
  <p:notesSz cx="6858000" cy="9144000"/>
  <p:embeddedFontLst>
    <p:embeddedFont>
      <p:font typeface="Malgun Gothic" panose="020B0503020000020004" pitchFamily="34" charset="-127"/>
      <p:regular r:id="rId29"/>
      <p:bold r:id="rId30"/>
    </p:embeddedFont>
    <p:embeddedFont>
      <p:font typeface="Montserrat Light" panose="00000400000000000000" pitchFamily="2" charset="0"/>
      <p:regular r:id="rId31"/>
      <p:bold r:id="rId32"/>
      <p:italic r:id="rId33"/>
      <p:boldItalic r:id="rId34"/>
    </p:embeddedFont>
    <p:embeddedFont>
      <p:font typeface="Montserrat SemiBold" panose="000007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9" roundtripDataSignature="AMtx7mg4InT5+3oMX+5QDjXFwCBgh9h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E4D9"/>
    <a:srgbClr val="45E4D8"/>
    <a:srgbClr val="D6F5FF"/>
    <a:srgbClr val="52525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3B608-F648-4A53-BBF6-A1A83E1D4C1F}" v="4238" dt="2024-04-17T16:28:33.079"/>
    <p1510:client id="{0A674890-6418-4BED-8DD6-C4A135584E40}" v="35" dt="2024-04-17T18:49:34.910"/>
    <p1510:client id="{14B53EA7-4492-4C05-99B0-7CC3CB0B2381}" v="2" dt="2024-04-16T16:43:48.017"/>
    <p1510:client id="{18BCF8AC-E5DE-4A75-9E77-F0D0AC3B4767}" v="22" dt="2024-04-17T13:27:25.582"/>
    <p1510:client id="{31EE62E6-1C91-49A1-8480-0BB761F1BA6E}" v="1613" dt="2024-04-17T17:47:29.914"/>
    <p1510:client id="{53707C87-5246-4F49-92BF-B423FDCF1F62}" v="1860" dt="2024-04-16T16:42:03.293"/>
    <p1510:client id="{7FC29B94-12E1-4D56-BA9C-C0A1A1E5C9B4}" v="2920" dt="2024-04-17T18:28:03.350"/>
    <p1510:client id="{A83AE337-B5C6-4E57-8E90-563FB5E518B6}" v="76" dt="2024-04-17T13:13:42.930"/>
    <p1510:client id="{B5F48B07-F1F0-4099-87BC-45A4976C9E16}" v="797" dt="2024-04-17T13:24:16.795"/>
    <p1510:client id="{B60AAEA4-A989-42B2-95B5-DEAE495DD04D}" v="1390" dt="2024-04-17T15:01:20.441"/>
    <p1510:client id="{BF7A61DD-89BE-4EB4-BC67-43E82C81B836}" v="1774" dt="2024-04-16T19:08:55.793"/>
    <p1510:client id="{D86BD099-A59A-479A-93F3-1E817DCEE3FE}" v="8" dt="2024-04-17T13:26:18.685"/>
    <p1510:client id="{E51FBE69-1037-4862-80D6-A22588EC04A4}" v="1208" dt="2024-04-17T18:47:4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5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72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44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56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9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81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693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72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29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713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856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7370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44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14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973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11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421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112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69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278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00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43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771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454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32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title">
  <p:cSld name="PPTMON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0"/>
          <p:cNvSpPr/>
          <p:nvPr/>
        </p:nvSpPr>
        <p:spPr>
          <a:xfrm>
            <a:off x="5328285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3" name="Google Shape;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5903" y="1184829"/>
            <a:ext cx="3059481" cy="297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67636" y="557885"/>
            <a:ext cx="1284661" cy="269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15158" y="2428654"/>
            <a:ext cx="1165490" cy="1608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37512" y="1184829"/>
            <a:ext cx="880031" cy="187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24563" y="3280728"/>
            <a:ext cx="1354422" cy="182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274" y="1427849"/>
            <a:ext cx="1101361" cy="98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05562" y="3418342"/>
            <a:ext cx="2250107" cy="270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2582" y="3713756"/>
            <a:ext cx="2422845" cy="235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34338" y="4442275"/>
            <a:ext cx="1155039" cy="198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PTMON slide">
  <p:cSld name="8_PPTMON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>
            <a:spLocks noGrp="1"/>
          </p:cNvSpPr>
          <p:nvPr>
            <p:ph type="pic" idx="2"/>
          </p:nvPr>
        </p:nvSpPr>
        <p:spPr>
          <a:xfrm>
            <a:off x="952500" y="1333500"/>
            <a:ext cx="4191000" cy="4191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88" name="Google Shape;8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879582"/>
            <a:ext cx="3251200" cy="197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40800" y="1"/>
            <a:ext cx="3251200" cy="197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4975303"/>
            <a:ext cx="1905000" cy="1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PTMON slide">
  <p:cSld name="10_PPTMON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1"/>
          <p:cNvSpPr/>
          <p:nvPr/>
        </p:nvSpPr>
        <p:spPr>
          <a:xfrm>
            <a:off x="5328285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0" name="Google Shape;10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563" y="4007796"/>
            <a:ext cx="1284661" cy="26950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1"/>
          <p:cNvSpPr>
            <a:spLocks noGrp="1"/>
          </p:cNvSpPr>
          <p:nvPr>
            <p:ph type="pic" idx="2"/>
          </p:nvPr>
        </p:nvSpPr>
        <p:spPr>
          <a:xfrm>
            <a:off x="7903139" y="1009092"/>
            <a:ext cx="2211845" cy="4839816"/>
          </a:xfrm>
          <a:prstGeom prst="roundRect">
            <a:avLst>
              <a:gd name="adj" fmla="val 13456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PPTMON slide">
  <p:cSld name="11_PPTMON slid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2"/>
          <p:cNvSpPr/>
          <p:nvPr/>
        </p:nvSpPr>
        <p:spPr>
          <a:xfrm>
            <a:off x="5328285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7" name="Google Shape;107;p42"/>
          <p:cNvSpPr>
            <a:spLocks noGrp="1"/>
          </p:cNvSpPr>
          <p:nvPr>
            <p:ph type="pic" idx="2"/>
          </p:nvPr>
        </p:nvSpPr>
        <p:spPr>
          <a:xfrm>
            <a:off x="7179468" y="866775"/>
            <a:ext cx="3779045" cy="5029200"/>
          </a:xfrm>
          <a:prstGeom prst="roundRect">
            <a:avLst>
              <a:gd name="adj" fmla="val 1926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10" name="Google Shape;11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665" y="4671761"/>
            <a:ext cx="2131027" cy="199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PPTMON slide">
  <p:cSld name="12_PPTMON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3"/>
          <p:cNvSpPr/>
          <p:nvPr/>
        </p:nvSpPr>
        <p:spPr>
          <a:xfrm>
            <a:off x="5328285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" name="Google Shape;114;p43"/>
          <p:cNvSpPr>
            <a:spLocks noGrp="1"/>
          </p:cNvSpPr>
          <p:nvPr>
            <p:ph type="pic" idx="2"/>
          </p:nvPr>
        </p:nvSpPr>
        <p:spPr>
          <a:xfrm>
            <a:off x="4454390" y="838318"/>
            <a:ext cx="6746582" cy="4597400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17" name="Google Shape;11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40" y="4671761"/>
            <a:ext cx="1744375" cy="199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custom">
  <p:cSld name="PPTMON custom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PTMON slide">
  <p:cSld name="PPTMON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293100" y="3881022"/>
            <a:ext cx="3059481" cy="297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PTMON slide">
  <p:cSld name="3_PPTMON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940800" y="4879582"/>
            <a:ext cx="3251200" cy="197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2111" y="3280796"/>
            <a:ext cx="880031" cy="187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1603" y="4999821"/>
            <a:ext cx="1354422" cy="182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70521" y="4874423"/>
            <a:ext cx="1101361" cy="98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PTMON slide">
  <p:cSld name="4_PPTMO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/>
          <p:nvPr/>
        </p:nvSpPr>
        <p:spPr>
          <a:xfrm>
            <a:off x="5328285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" name="Google Shape;38;p33"/>
          <p:cNvSpPr/>
          <p:nvPr/>
        </p:nvSpPr>
        <p:spPr>
          <a:xfrm>
            <a:off x="0" y="-5715"/>
            <a:ext cx="6865620" cy="6865620"/>
          </a:xfrm>
          <a:custGeom>
            <a:avLst/>
            <a:gdLst/>
            <a:ahLst/>
            <a:cxnLst/>
            <a:rect l="l" t="t" r="r" b="b"/>
            <a:pathLst>
              <a:path w="6865620" h="6865620" extrusionOk="0">
                <a:moveTo>
                  <a:pt x="6814185" y="5715"/>
                </a:moveTo>
                <a:lnTo>
                  <a:pt x="6800850" y="5715"/>
                </a:lnTo>
                <a:lnTo>
                  <a:pt x="6845503" y="31471"/>
                </a:lnTo>
                <a:lnTo>
                  <a:pt x="6724574" y="101270"/>
                </a:lnTo>
                <a:lnTo>
                  <a:pt x="6600216" y="29489"/>
                </a:lnTo>
                <a:lnTo>
                  <a:pt x="6641364" y="5715"/>
                </a:lnTo>
                <a:lnTo>
                  <a:pt x="6628029" y="5715"/>
                </a:lnTo>
                <a:lnTo>
                  <a:pt x="6593510" y="25679"/>
                </a:lnTo>
                <a:lnTo>
                  <a:pt x="6558992" y="5715"/>
                </a:lnTo>
                <a:lnTo>
                  <a:pt x="6545657" y="5715"/>
                </a:lnTo>
                <a:lnTo>
                  <a:pt x="6586881" y="29489"/>
                </a:lnTo>
                <a:lnTo>
                  <a:pt x="6472428" y="95555"/>
                </a:lnTo>
                <a:lnTo>
                  <a:pt x="6361405" y="31471"/>
                </a:lnTo>
                <a:lnTo>
                  <a:pt x="6405982" y="5715"/>
                </a:lnTo>
                <a:lnTo>
                  <a:pt x="6392647" y="5715"/>
                </a:lnTo>
                <a:lnTo>
                  <a:pt x="6354699" y="27661"/>
                </a:lnTo>
                <a:lnTo>
                  <a:pt x="6316751" y="5715"/>
                </a:lnTo>
                <a:lnTo>
                  <a:pt x="6303416" y="5715"/>
                </a:lnTo>
                <a:lnTo>
                  <a:pt x="6348070" y="31471"/>
                </a:lnTo>
                <a:lnTo>
                  <a:pt x="6227141" y="101270"/>
                </a:lnTo>
                <a:lnTo>
                  <a:pt x="6102782" y="29489"/>
                </a:lnTo>
                <a:lnTo>
                  <a:pt x="6143854" y="5715"/>
                </a:lnTo>
                <a:lnTo>
                  <a:pt x="6130519" y="5715"/>
                </a:lnTo>
                <a:lnTo>
                  <a:pt x="6096000" y="25679"/>
                </a:lnTo>
                <a:lnTo>
                  <a:pt x="6061481" y="5715"/>
                </a:lnTo>
                <a:lnTo>
                  <a:pt x="6048146" y="5715"/>
                </a:lnTo>
                <a:lnTo>
                  <a:pt x="6089371" y="29489"/>
                </a:lnTo>
                <a:lnTo>
                  <a:pt x="5974918" y="95555"/>
                </a:lnTo>
                <a:lnTo>
                  <a:pt x="5863895" y="31471"/>
                </a:lnTo>
                <a:lnTo>
                  <a:pt x="5908548" y="5715"/>
                </a:lnTo>
                <a:lnTo>
                  <a:pt x="5895213" y="5715"/>
                </a:lnTo>
                <a:lnTo>
                  <a:pt x="5857266" y="27661"/>
                </a:lnTo>
                <a:lnTo>
                  <a:pt x="5819242" y="5715"/>
                </a:lnTo>
                <a:lnTo>
                  <a:pt x="5805907" y="5715"/>
                </a:lnTo>
                <a:lnTo>
                  <a:pt x="5850560" y="31471"/>
                </a:lnTo>
                <a:lnTo>
                  <a:pt x="5729631" y="101270"/>
                </a:lnTo>
                <a:lnTo>
                  <a:pt x="5605272" y="29489"/>
                </a:lnTo>
                <a:lnTo>
                  <a:pt x="5646420" y="5715"/>
                </a:lnTo>
                <a:lnTo>
                  <a:pt x="5633085" y="5715"/>
                </a:lnTo>
                <a:lnTo>
                  <a:pt x="5598566" y="25679"/>
                </a:lnTo>
                <a:lnTo>
                  <a:pt x="5563972" y="5715"/>
                </a:lnTo>
                <a:lnTo>
                  <a:pt x="5550637" y="5715"/>
                </a:lnTo>
                <a:lnTo>
                  <a:pt x="5591861" y="29489"/>
                </a:lnTo>
                <a:lnTo>
                  <a:pt x="5477409" y="95555"/>
                </a:lnTo>
                <a:lnTo>
                  <a:pt x="5366385" y="31471"/>
                </a:lnTo>
                <a:lnTo>
                  <a:pt x="5411038" y="5715"/>
                </a:lnTo>
                <a:lnTo>
                  <a:pt x="5397703" y="5715"/>
                </a:lnTo>
                <a:lnTo>
                  <a:pt x="5359756" y="27661"/>
                </a:lnTo>
                <a:lnTo>
                  <a:pt x="5321732" y="5715"/>
                </a:lnTo>
                <a:lnTo>
                  <a:pt x="5308397" y="5715"/>
                </a:lnTo>
                <a:lnTo>
                  <a:pt x="5353050" y="31471"/>
                </a:lnTo>
                <a:lnTo>
                  <a:pt x="5232121" y="101270"/>
                </a:lnTo>
                <a:lnTo>
                  <a:pt x="5107762" y="29489"/>
                </a:lnTo>
                <a:lnTo>
                  <a:pt x="5148911" y="5715"/>
                </a:lnTo>
                <a:lnTo>
                  <a:pt x="5135576" y="5715"/>
                </a:lnTo>
                <a:lnTo>
                  <a:pt x="5101057" y="25679"/>
                </a:lnTo>
                <a:lnTo>
                  <a:pt x="5066538" y="5715"/>
                </a:lnTo>
                <a:lnTo>
                  <a:pt x="5053203" y="5715"/>
                </a:lnTo>
                <a:lnTo>
                  <a:pt x="5094427" y="29489"/>
                </a:lnTo>
                <a:lnTo>
                  <a:pt x="4979975" y="95555"/>
                </a:lnTo>
                <a:lnTo>
                  <a:pt x="4868951" y="31471"/>
                </a:lnTo>
                <a:lnTo>
                  <a:pt x="4913529" y="5715"/>
                </a:lnTo>
                <a:lnTo>
                  <a:pt x="4900194" y="5715"/>
                </a:lnTo>
                <a:lnTo>
                  <a:pt x="4862246" y="27661"/>
                </a:lnTo>
                <a:lnTo>
                  <a:pt x="4824298" y="5715"/>
                </a:lnTo>
                <a:lnTo>
                  <a:pt x="4810963" y="5715"/>
                </a:lnTo>
                <a:lnTo>
                  <a:pt x="4855616" y="31471"/>
                </a:lnTo>
                <a:lnTo>
                  <a:pt x="4734687" y="101270"/>
                </a:lnTo>
                <a:lnTo>
                  <a:pt x="4610329" y="29489"/>
                </a:lnTo>
                <a:lnTo>
                  <a:pt x="4651477" y="5715"/>
                </a:lnTo>
                <a:lnTo>
                  <a:pt x="4638142" y="5715"/>
                </a:lnTo>
                <a:lnTo>
                  <a:pt x="4603623" y="25679"/>
                </a:lnTo>
                <a:lnTo>
                  <a:pt x="4569028" y="5715"/>
                </a:lnTo>
                <a:lnTo>
                  <a:pt x="4555693" y="5715"/>
                </a:lnTo>
                <a:lnTo>
                  <a:pt x="4596918" y="29489"/>
                </a:lnTo>
                <a:lnTo>
                  <a:pt x="4482465" y="95555"/>
                </a:lnTo>
                <a:lnTo>
                  <a:pt x="4371442" y="31471"/>
                </a:lnTo>
                <a:lnTo>
                  <a:pt x="4416095" y="5715"/>
                </a:lnTo>
                <a:lnTo>
                  <a:pt x="4402760" y="5715"/>
                </a:lnTo>
                <a:lnTo>
                  <a:pt x="4364812" y="27661"/>
                </a:lnTo>
                <a:lnTo>
                  <a:pt x="4326789" y="5715"/>
                </a:lnTo>
                <a:lnTo>
                  <a:pt x="4313454" y="5715"/>
                </a:lnTo>
                <a:lnTo>
                  <a:pt x="4358107" y="31471"/>
                </a:lnTo>
                <a:lnTo>
                  <a:pt x="4237177" y="101270"/>
                </a:lnTo>
                <a:lnTo>
                  <a:pt x="4112819" y="29489"/>
                </a:lnTo>
                <a:lnTo>
                  <a:pt x="4153967" y="5715"/>
                </a:lnTo>
                <a:lnTo>
                  <a:pt x="4140632" y="5715"/>
                </a:lnTo>
                <a:lnTo>
                  <a:pt x="4106113" y="25679"/>
                </a:lnTo>
                <a:lnTo>
                  <a:pt x="4071519" y="5715"/>
                </a:lnTo>
                <a:lnTo>
                  <a:pt x="4058184" y="5715"/>
                </a:lnTo>
                <a:lnTo>
                  <a:pt x="4099408" y="29489"/>
                </a:lnTo>
                <a:lnTo>
                  <a:pt x="3984955" y="95555"/>
                </a:lnTo>
                <a:lnTo>
                  <a:pt x="3873932" y="31471"/>
                </a:lnTo>
                <a:lnTo>
                  <a:pt x="3918585" y="5715"/>
                </a:lnTo>
                <a:lnTo>
                  <a:pt x="3905250" y="5715"/>
                </a:lnTo>
                <a:lnTo>
                  <a:pt x="3867302" y="27661"/>
                </a:lnTo>
                <a:lnTo>
                  <a:pt x="3829355" y="5715"/>
                </a:lnTo>
                <a:lnTo>
                  <a:pt x="3816020" y="5715"/>
                </a:lnTo>
                <a:lnTo>
                  <a:pt x="3860673" y="31471"/>
                </a:lnTo>
                <a:lnTo>
                  <a:pt x="3739744" y="101270"/>
                </a:lnTo>
                <a:lnTo>
                  <a:pt x="3615309" y="29489"/>
                </a:lnTo>
                <a:lnTo>
                  <a:pt x="3656457" y="5715"/>
                </a:lnTo>
                <a:lnTo>
                  <a:pt x="3643122" y="5715"/>
                </a:lnTo>
                <a:lnTo>
                  <a:pt x="3608604" y="25679"/>
                </a:lnTo>
                <a:lnTo>
                  <a:pt x="3574085" y="5715"/>
                </a:lnTo>
                <a:lnTo>
                  <a:pt x="3560750" y="5715"/>
                </a:lnTo>
                <a:lnTo>
                  <a:pt x="3601974" y="29489"/>
                </a:lnTo>
                <a:lnTo>
                  <a:pt x="3487522" y="95555"/>
                </a:lnTo>
                <a:lnTo>
                  <a:pt x="3376498" y="31471"/>
                </a:lnTo>
                <a:lnTo>
                  <a:pt x="3421152" y="5715"/>
                </a:lnTo>
                <a:lnTo>
                  <a:pt x="3407817" y="5715"/>
                </a:lnTo>
                <a:lnTo>
                  <a:pt x="3369869" y="27661"/>
                </a:lnTo>
                <a:lnTo>
                  <a:pt x="3331845" y="5715"/>
                </a:lnTo>
                <a:lnTo>
                  <a:pt x="3318510" y="5715"/>
                </a:lnTo>
                <a:lnTo>
                  <a:pt x="3363163" y="31471"/>
                </a:lnTo>
                <a:lnTo>
                  <a:pt x="3242234" y="101270"/>
                </a:lnTo>
                <a:lnTo>
                  <a:pt x="3117876" y="29489"/>
                </a:lnTo>
                <a:lnTo>
                  <a:pt x="3159024" y="5715"/>
                </a:lnTo>
                <a:lnTo>
                  <a:pt x="3145689" y="5715"/>
                </a:lnTo>
                <a:lnTo>
                  <a:pt x="3111170" y="25679"/>
                </a:lnTo>
                <a:lnTo>
                  <a:pt x="3076575" y="5715"/>
                </a:lnTo>
                <a:lnTo>
                  <a:pt x="3063240" y="5715"/>
                </a:lnTo>
                <a:lnTo>
                  <a:pt x="3104464" y="29489"/>
                </a:lnTo>
                <a:lnTo>
                  <a:pt x="2990012" y="95555"/>
                </a:lnTo>
                <a:lnTo>
                  <a:pt x="2878989" y="31471"/>
                </a:lnTo>
                <a:lnTo>
                  <a:pt x="2923642" y="5715"/>
                </a:lnTo>
                <a:lnTo>
                  <a:pt x="2910307" y="5715"/>
                </a:lnTo>
                <a:lnTo>
                  <a:pt x="2872359" y="27661"/>
                </a:lnTo>
                <a:lnTo>
                  <a:pt x="2834412" y="5715"/>
                </a:lnTo>
                <a:lnTo>
                  <a:pt x="2821077" y="5715"/>
                </a:lnTo>
                <a:lnTo>
                  <a:pt x="2865730" y="31471"/>
                </a:lnTo>
                <a:lnTo>
                  <a:pt x="2744800" y="101270"/>
                </a:lnTo>
                <a:lnTo>
                  <a:pt x="2620442" y="29489"/>
                </a:lnTo>
                <a:lnTo>
                  <a:pt x="2661514" y="5715"/>
                </a:lnTo>
                <a:lnTo>
                  <a:pt x="2648179" y="5715"/>
                </a:lnTo>
                <a:lnTo>
                  <a:pt x="2613660" y="25679"/>
                </a:lnTo>
                <a:lnTo>
                  <a:pt x="2579142" y="5715"/>
                </a:lnTo>
                <a:lnTo>
                  <a:pt x="2565807" y="5715"/>
                </a:lnTo>
                <a:lnTo>
                  <a:pt x="2607031" y="29489"/>
                </a:lnTo>
                <a:lnTo>
                  <a:pt x="2492578" y="95555"/>
                </a:lnTo>
                <a:lnTo>
                  <a:pt x="2381555" y="31471"/>
                </a:lnTo>
                <a:lnTo>
                  <a:pt x="2426132" y="5715"/>
                </a:lnTo>
                <a:lnTo>
                  <a:pt x="2412797" y="5715"/>
                </a:lnTo>
                <a:lnTo>
                  <a:pt x="2374849" y="27661"/>
                </a:lnTo>
                <a:lnTo>
                  <a:pt x="2336902" y="5715"/>
                </a:lnTo>
                <a:lnTo>
                  <a:pt x="2323567" y="5715"/>
                </a:lnTo>
                <a:lnTo>
                  <a:pt x="2368220" y="31471"/>
                </a:lnTo>
                <a:lnTo>
                  <a:pt x="2247291" y="101270"/>
                </a:lnTo>
                <a:lnTo>
                  <a:pt x="2122932" y="29489"/>
                </a:lnTo>
                <a:lnTo>
                  <a:pt x="2164080" y="5715"/>
                </a:lnTo>
                <a:lnTo>
                  <a:pt x="2150745" y="5715"/>
                </a:lnTo>
                <a:lnTo>
                  <a:pt x="2116227" y="25679"/>
                </a:lnTo>
                <a:lnTo>
                  <a:pt x="2081632" y="5715"/>
                </a:lnTo>
                <a:lnTo>
                  <a:pt x="2068297" y="5715"/>
                </a:lnTo>
                <a:lnTo>
                  <a:pt x="2109521" y="29489"/>
                </a:lnTo>
                <a:lnTo>
                  <a:pt x="1995069" y="95555"/>
                </a:lnTo>
                <a:lnTo>
                  <a:pt x="1884045" y="31471"/>
                </a:lnTo>
                <a:lnTo>
                  <a:pt x="1928698" y="5715"/>
                </a:lnTo>
                <a:lnTo>
                  <a:pt x="1915363" y="5715"/>
                </a:lnTo>
                <a:lnTo>
                  <a:pt x="1877416" y="27661"/>
                </a:lnTo>
                <a:lnTo>
                  <a:pt x="1839392" y="5715"/>
                </a:lnTo>
                <a:lnTo>
                  <a:pt x="1826057" y="5715"/>
                </a:lnTo>
                <a:lnTo>
                  <a:pt x="1870710" y="31471"/>
                </a:lnTo>
                <a:lnTo>
                  <a:pt x="1749781" y="101270"/>
                </a:lnTo>
                <a:lnTo>
                  <a:pt x="1625422" y="29489"/>
                </a:lnTo>
                <a:lnTo>
                  <a:pt x="1666570" y="5715"/>
                </a:lnTo>
                <a:lnTo>
                  <a:pt x="1653235" y="5715"/>
                </a:lnTo>
                <a:lnTo>
                  <a:pt x="1618717" y="25679"/>
                </a:lnTo>
                <a:lnTo>
                  <a:pt x="1584122" y="5715"/>
                </a:lnTo>
                <a:lnTo>
                  <a:pt x="1570787" y="5715"/>
                </a:lnTo>
                <a:lnTo>
                  <a:pt x="1612011" y="29489"/>
                </a:lnTo>
                <a:lnTo>
                  <a:pt x="1497559" y="95555"/>
                </a:lnTo>
                <a:lnTo>
                  <a:pt x="1386535" y="31471"/>
                </a:lnTo>
                <a:lnTo>
                  <a:pt x="1431189" y="5715"/>
                </a:lnTo>
                <a:lnTo>
                  <a:pt x="1417854" y="5715"/>
                </a:lnTo>
                <a:lnTo>
                  <a:pt x="1379906" y="27661"/>
                </a:lnTo>
                <a:lnTo>
                  <a:pt x="1341958" y="5715"/>
                </a:lnTo>
                <a:lnTo>
                  <a:pt x="1328623" y="5715"/>
                </a:lnTo>
                <a:lnTo>
                  <a:pt x="1373276" y="31471"/>
                </a:lnTo>
                <a:lnTo>
                  <a:pt x="1252347" y="101270"/>
                </a:lnTo>
                <a:lnTo>
                  <a:pt x="1127989" y="29489"/>
                </a:lnTo>
                <a:lnTo>
                  <a:pt x="1169060" y="5715"/>
                </a:lnTo>
                <a:lnTo>
                  <a:pt x="1155725" y="5715"/>
                </a:lnTo>
                <a:lnTo>
                  <a:pt x="1121207" y="25679"/>
                </a:lnTo>
                <a:lnTo>
                  <a:pt x="1086688" y="5715"/>
                </a:lnTo>
                <a:lnTo>
                  <a:pt x="1073353" y="5715"/>
                </a:lnTo>
                <a:lnTo>
                  <a:pt x="1114577" y="29489"/>
                </a:lnTo>
                <a:lnTo>
                  <a:pt x="1000125" y="95555"/>
                </a:lnTo>
                <a:lnTo>
                  <a:pt x="889102" y="31471"/>
                </a:lnTo>
                <a:lnTo>
                  <a:pt x="933679" y="5715"/>
                </a:lnTo>
                <a:lnTo>
                  <a:pt x="920344" y="5715"/>
                </a:lnTo>
                <a:lnTo>
                  <a:pt x="882396" y="27661"/>
                </a:lnTo>
                <a:lnTo>
                  <a:pt x="844448" y="5715"/>
                </a:lnTo>
                <a:lnTo>
                  <a:pt x="831113" y="5715"/>
                </a:lnTo>
                <a:lnTo>
                  <a:pt x="875767" y="31471"/>
                </a:lnTo>
                <a:lnTo>
                  <a:pt x="754761" y="101346"/>
                </a:lnTo>
                <a:lnTo>
                  <a:pt x="630403" y="29489"/>
                </a:lnTo>
                <a:lnTo>
                  <a:pt x="671627" y="5715"/>
                </a:lnTo>
                <a:lnTo>
                  <a:pt x="658292" y="5715"/>
                </a:lnTo>
                <a:lnTo>
                  <a:pt x="623697" y="25679"/>
                </a:lnTo>
                <a:lnTo>
                  <a:pt x="589178" y="5715"/>
                </a:lnTo>
                <a:lnTo>
                  <a:pt x="575843" y="5715"/>
                </a:lnTo>
                <a:lnTo>
                  <a:pt x="617068" y="29489"/>
                </a:lnTo>
                <a:lnTo>
                  <a:pt x="502615" y="95555"/>
                </a:lnTo>
                <a:lnTo>
                  <a:pt x="391592" y="31471"/>
                </a:lnTo>
                <a:lnTo>
                  <a:pt x="436245" y="5715"/>
                </a:lnTo>
                <a:lnTo>
                  <a:pt x="422910" y="5715"/>
                </a:lnTo>
                <a:lnTo>
                  <a:pt x="384962" y="27661"/>
                </a:lnTo>
                <a:lnTo>
                  <a:pt x="346939" y="5715"/>
                </a:lnTo>
                <a:lnTo>
                  <a:pt x="333604" y="5715"/>
                </a:lnTo>
                <a:lnTo>
                  <a:pt x="378257" y="31471"/>
                </a:lnTo>
                <a:lnTo>
                  <a:pt x="257327" y="101270"/>
                </a:lnTo>
                <a:lnTo>
                  <a:pt x="132893" y="29489"/>
                </a:lnTo>
                <a:lnTo>
                  <a:pt x="174117" y="5715"/>
                </a:lnTo>
                <a:lnTo>
                  <a:pt x="160782" y="5715"/>
                </a:lnTo>
                <a:lnTo>
                  <a:pt x="126263" y="25679"/>
                </a:lnTo>
                <a:lnTo>
                  <a:pt x="91745" y="5715"/>
                </a:lnTo>
                <a:lnTo>
                  <a:pt x="78334" y="5715"/>
                </a:lnTo>
                <a:lnTo>
                  <a:pt x="119558" y="29489"/>
                </a:lnTo>
                <a:lnTo>
                  <a:pt x="5715" y="95250"/>
                </a:lnTo>
                <a:lnTo>
                  <a:pt x="5715" y="103632"/>
                </a:lnTo>
                <a:lnTo>
                  <a:pt x="129464" y="175108"/>
                </a:lnTo>
                <a:lnTo>
                  <a:pt x="8534" y="244907"/>
                </a:lnTo>
                <a:lnTo>
                  <a:pt x="5715" y="243307"/>
                </a:lnTo>
                <a:lnTo>
                  <a:pt x="5715" y="254279"/>
                </a:lnTo>
                <a:lnTo>
                  <a:pt x="8534" y="252679"/>
                </a:lnTo>
                <a:lnTo>
                  <a:pt x="119558" y="316763"/>
                </a:lnTo>
                <a:lnTo>
                  <a:pt x="5715" y="382448"/>
                </a:lnTo>
                <a:lnTo>
                  <a:pt x="5715" y="390830"/>
                </a:lnTo>
                <a:lnTo>
                  <a:pt x="129540" y="462305"/>
                </a:lnTo>
                <a:lnTo>
                  <a:pt x="8534" y="532181"/>
                </a:lnTo>
                <a:lnTo>
                  <a:pt x="5715" y="530504"/>
                </a:lnTo>
                <a:lnTo>
                  <a:pt x="5715" y="541477"/>
                </a:lnTo>
                <a:lnTo>
                  <a:pt x="8534" y="539877"/>
                </a:lnTo>
                <a:lnTo>
                  <a:pt x="119558" y="603961"/>
                </a:lnTo>
                <a:lnTo>
                  <a:pt x="5715" y="669722"/>
                </a:lnTo>
                <a:lnTo>
                  <a:pt x="5715" y="678104"/>
                </a:lnTo>
                <a:lnTo>
                  <a:pt x="129540" y="749579"/>
                </a:lnTo>
                <a:lnTo>
                  <a:pt x="8611" y="819379"/>
                </a:lnTo>
                <a:lnTo>
                  <a:pt x="5715" y="817702"/>
                </a:lnTo>
                <a:lnTo>
                  <a:pt x="5715" y="828675"/>
                </a:lnTo>
                <a:lnTo>
                  <a:pt x="8534" y="826999"/>
                </a:lnTo>
                <a:lnTo>
                  <a:pt x="119558" y="891083"/>
                </a:lnTo>
                <a:lnTo>
                  <a:pt x="5715" y="956920"/>
                </a:lnTo>
                <a:lnTo>
                  <a:pt x="5715" y="965302"/>
                </a:lnTo>
                <a:lnTo>
                  <a:pt x="129540" y="1036777"/>
                </a:lnTo>
                <a:lnTo>
                  <a:pt x="8611" y="1106576"/>
                </a:lnTo>
                <a:lnTo>
                  <a:pt x="5715" y="1104976"/>
                </a:lnTo>
                <a:lnTo>
                  <a:pt x="5715" y="1115949"/>
                </a:lnTo>
                <a:lnTo>
                  <a:pt x="8534" y="1114273"/>
                </a:lnTo>
                <a:lnTo>
                  <a:pt x="119558" y="1178357"/>
                </a:lnTo>
                <a:lnTo>
                  <a:pt x="5715" y="1244117"/>
                </a:lnTo>
                <a:lnTo>
                  <a:pt x="5715" y="1252499"/>
                </a:lnTo>
                <a:lnTo>
                  <a:pt x="129540" y="1323975"/>
                </a:lnTo>
                <a:lnTo>
                  <a:pt x="8611" y="1393774"/>
                </a:lnTo>
                <a:lnTo>
                  <a:pt x="5715" y="1392174"/>
                </a:lnTo>
                <a:lnTo>
                  <a:pt x="5715" y="1403147"/>
                </a:lnTo>
                <a:lnTo>
                  <a:pt x="8534" y="1401547"/>
                </a:lnTo>
                <a:lnTo>
                  <a:pt x="119558" y="1465631"/>
                </a:lnTo>
                <a:lnTo>
                  <a:pt x="5715" y="1531391"/>
                </a:lnTo>
                <a:lnTo>
                  <a:pt x="5715" y="1539774"/>
                </a:lnTo>
                <a:lnTo>
                  <a:pt x="129540" y="1611249"/>
                </a:lnTo>
                <a:lnTo>
                  <a:pt x="8611" y="1681048"/>
                </a:lnTo>
                <a:lnTo>
                  <a:pt x="5715" y="1679372"/>
                </a:lnTo>
                <a:lnTo>
                  <a:pt x="5715" y="1690345"/>
                </a:lnTo>
                <a:lnTo>
                  <a:pt x="8534" y="1688668"/>
                </a:lnTo>
                <a:lnTo>
                  <a:pt x="119558" y="1752752"/>
                </a:lnTo>
                <a:lnTo>
                  <a:pt x="5715" y="1818589"/>
                </a:lnTo>
                <a:lnTo>
                  <a:pt x="5715" y="1826971"/>
                </a:lnTo>
                <a:lnTo>
                  <a:pt x="129540" y="1898447"/>
                </a:lnTo>
                <a:lnTo>
                  <a:pt x="8611" y="1968246"/>
                </a:lnTo>
                <a:lnTo>
                  <a:pt x="5715" y="1966646"/>
                </a:lnTo>
                <a:lnTo>
                  <a:pt x="5715" y="1977619"/>
                </a:lnTo>
                <a:lnTo>
                  <a:pt x="8534" y="1975942"/>
                </a:lnTo>
                <a:lnTo>
                  <a:pt x="119558" y="2040026"/>
                </a:lnTo>
                <a:lnTo>
                  <a:pt x="5715" y="2105787"/>
                </a:lnTo>
                <a:lnTo>
                  <a:pt x="5715" y="2114169"/>
                </a:lnTo>
                <a:lnTo>
                  <a:pt x="129540" y="2185645"/>
                </a:lnTo>
                <a:lnTo>
                  <a:pt x="8611" y="2255444"/>
                </a:lnTo>
                <a:lnTo>
                  <a:pt x="5715" y="2253844"/>
                </a:lnTo>
                <a:lnTo>
                  <a:pt x="5715" y="2264817"/>
                </a:lnTo>
                <a:lnTo>
                  <a:pt x="8534" y="2263140"/>
                </a:lnTo>
                <a:lnTo>
                  <a:pt x="119558" y="2327224"/>
                </a:lnTo>
                <a:lnTo>
                  <a:pt x="5715" y="2393061"/>
                </a:lnTo>
                <a:lnTo>
                  <a:pt x="5715" y="2401443"/>
                </a:lnTo>
                <a:lnTo>
                  <a:pt x="129540" y="2472919"/>
                </a:lnTo>
                <a:lnTo>
                  <a:pt x="8611" y="2542718"/>
                </a:lnTo>
                <a:lnTo>
                  <a:pt x="5715" y="2541042"/>
                </a:lnTo>
                <a:lnTo>
                  <a:pt x="5715" y="2552014"/>
                </a:lnTo>
                <a:lnTo>
                  <a:pt x="8534" y="2550414"/>
                </a:lnTo>
                <a:lnTo>
                  <a:pt x="119558" y="2614498"/>
                </a:lnTo>
                <a:lnTo>
                  <a:pt x="5715" y="2680259"/>
                </a:lnTo>
                <a:lnTo>
                  <a:pt x="5715" y="2688641"/>
                </a:lnTo>
                <a:lnTo>
                  <a:pt x="129464" y="2760117"/>
                </a:lnTo>
                <a:lnTo>
                  <a:pt x="8534" y="2829916"/>
                </a:lnTo>
                <a:lnTo>
                  <a:pt x="5715" y="2828316"/>
                </a:lnTo>
                <a:lnTo>
                  <a:pt x="5715" y="2839288"/>
                </a:lnTo>
                <a:lnTo>
                  <a:pt x="8534" y="2837612"/>
                </a:lnTo>
                <a:lnTo>
                  <a:pt x="119558" y="2901696"/>
                </a:lnTo>
                <a:lnTo>
                  <a:pt x="5715" y="2967457"/>
                </a:lnTo>
                <a:lnTo>
                  <a:pt x="5715" y="2975839"/>
                </a:lnTo>
                <a:lnTo>
                  <a:pt x="129464" y="3047314"/>
                </a:lnTo>
                <a:lnTo>
                  <a:pt x="8534" y="3117114"/>
                </a:lnTo>
                <a:lnTo>
                  <a:pt x="5715" y="3115513"/>
                </a:lnTo>
                <a:lnTo>
                  <a:pt x="5715" y="3126486"/>
                </a:lnTo>
                <a:lnTo>
                  <a:pt x="8534" y="3124886"/>
                </a:lnTo>
                <a:lnTo>
                  <a:pt x="119558" y="3188970"/>
                </a:lnTo>
                <a:lnTo>
                  <a:pt x="5715" y="3254731"/>
                </a:lnTo>
                <a:lnTo>
                  <a:pt x="5715" y="3263113"/>
                </a:lnTo>
                <a:lnTo>
                  <a:pt x="129540" y="3334588"/>
                </a:lnTo>
                <a:lnTo>
                  <a:pt x="8611" y="3404387"/>
                </a:lnTo>
                <a:lnTo>
                  <a:pt x="5715" y="3402711"/>
                </a:lnTo>
                <a:lnTo>
                  <a:pt x="5715" y="3413684"/>
                </a:lnTo>
                <a:lnTo>
                  <a:pt x="8534" y="3412007"/>
                </a:lnTo>
                <a:lnTo>
                  <a:pt x="119558" y="3476092"/>
                </a:lnTo>
                <a:lnTo>
                  <a:pt x="5715" y="3541929"/>
                </a:lnTo>
                <a:lnTo>
                  <a:pt x="5715" y="3550311"/>
                </a:lnTo>
                <a:lnTo>
                  <a:pt x="129464" y="3621786"/>
                </a:lnTo>
                <a:lnTo>
                  <a:pt x="8534" y="3691585"/>
                </a:lnTo>
                <a:lnTo>
                  <a:pt x="5715" y="3689985"/>
                </a:lnTo>
                <a:lnTo>
                  <a:pt x="5715" y="3700958"/>
                </a:lnTo>
                <a:lnTo>
                  <a:pt x="8534" y="3699358"/>
                </a:lnTo>
                <a:lnTo>
                  <a:pt x="119558" y="3763442"/>
                </a:lnTo>
                <a:lnTo>
                  <a:pt x="5715" y="3829126"/>
                </a:lnTo>
                <a:lnTo>
                  <a:pt x="5715" y="3837508"/>
                </a:lnTo>
                <a:lnTo>
                  <a:pt x="129540" y="3908984"/>
                </a:lnTo>
                <a:lnTo>
                  <a:pt x="8611" y="3978783"/>
                </a:lnTo>
                <a:lnTo>
                  <a:pt x="5715" y="3977183"/>
                </a:lnTo>
                <a:lnTo>
                  <a:pt x="5715" y="3988156"/>
                </a:lnTo>
                <a:lnTo>
                  <a:pt x="8534" y="3986479"/>
                </a:lnTo>
                <a:lnTo>
                  <a:pt x="119558" y="4050564"/>
                </a:lnTo>
                <a:lnTo>
                  <a:pt x="5715" y="4116400"/>
                </a:lnTo>
                <a:lnTo>
                  <a:pt x="5715" y="4124782"/>
                </a:lnTo>
                <a:lnTo>
                  <a:pt x="129540" y="4196258"/>
                </a:lnTo>
                <a:lnTo>
                  <a:pt x="8534" y="4266057"/>
                </a:lnTo>
                <a:lnTo>
                  <a:pt x="5715" y="4264457"/>
                </a:lnTo>
                <a:lnTo>
                  <a:pt x="5715" y="4275430"/>
                </a:lnTo>
                <a:lnTo>
                  <a:pt x="8534" y="4273830"/>
                </a:lnTo>
                <a:lnTo>
                  <a:pt x="119558" y="4337914"/>
                </a:lnTo>
                <a:lnTo>
                  <a:pt x="5715" y="4403598"/>
                </a:lnTo>
                <a:lnTo>
                  <a:pt x="5715" y="4411980"/>
                </a:lnTo>
                <a:lnTo>
                  <a:pt x="129464" y="4483456"/>
                </a:lnTo>
                <a:lnTo>
                  <a:pt x="8534" y="4553255"/>
                </a:lnTo>
                <a:lnTo>
                  <a:pt x="5715" y="4551655"/>
                </a:lnTo>
                <a:lnTo>
                  <a:pt x="5715" y="4562628"/>
                </a:lnTo>
                <a:lnTo>
                  <a:pt x="8534" y="4560951"/>
                </a:lnTo>
                <a:lnTo>
                  <a:pt x="119558" y="4625036"/>
                </a:lnTo>
                <a:lnTo>
                  <a:pt x="5715" y="4690796"/>
                </a:lnTo>
                <a:lnTo>
                  <a:pt x="5715" y="4699178"/>
                </a:lnTo>
                <a:lnTo>
                  <a:pt x="129540" y="4770654"/>
                </a:lnTo>
                <a:lnTo>
                  <a:pt x="8611" y="4840453"/>
                </a:lnTo>
                <a:lnTo>
                  <a:pt x="5715" y="4838853"/>
                </a:lnTo>
                <a:lnTo>
                  <a:pt x="5715" y="4849826"/>
                </a:lnTo>
                <a:lnTo>
                  <a:pt x="8534" y="4848149"/>
                </a:lnTo>
                <a:lnTo>
                  <a:pt x="119558" y="4912233"/>
                </a:lnTo>
                <a:lnTo>
                  <a:pt x="5715" y="4978070"/>
                </a:lnTo>
                <a:lnTo>
                  <a:pt x="5715" y="4986452"/>
                </a:lnTo>
                <a:lnTo>
                  <a:pt x="129540" y="5057928"/>
                </a:lnTo>
                <a:lnTo>
                  <a:pt x="8611" y="5127727"/>
                </a:lnTo>
                <a:lnTo>
                  <a:pt x="5715" y="5126051"/>
                </a:lnTo>
                <a:lnTo>
                  <a:pt x="5715" y="5137023"/>
                </a:lnTo>
                <a:lnTo>
                  <a:pt x="8534" y="5135347"/>
                </a:lnTo>
                <a:lnTo>
                  <a:pt x="119558" y="5199431"/>
                </a:lnTo>
                <a:lnTo>
                  <a:pt x="5715" y="5265268"/>
                </a:lnTo>
                <a:lnTo>
                  <a:pt x="5715" y="5273650"/>
                </a:lnTo>
                <a:lnTo>
                  <a:pt x="129464" y="5345126"/>
                </a:lnTo>
                <a:lnTo>
                  <a:pt x="8534" y="5414925"/>
                </a:lnTo>
                <a:lnTo>
                  <a:pt x="5715" y="5413324"/>
                </a:lnTo>
                <a:lnTo>
                  <a:pt x="5715" y="5424297"/>
                </a:lnTo>
                <a:lnTo>
                  <a:pt x="8534" y="5422697"/>
                </a:lnTo>
                <a:lnTo>
                  <a:pt x="119558" y="5486781"/>
                </a:lnTo>
                <a:lnTo>
                  <a:pt x="5715" y="5552466"/>
                </a:lnTo>
                <a:lnTo>
                  <a:pt x="5715" y="5560848"/>
                </a:lnTo>
                <a:lnTo>
                  <a:pt x="129540" y="5632323"/>
                </a:lnTo>
                <a:lnTo>
                  <a:pt x="8611" y="5702122"/>
                </a:lnTo>
                <a:lnTo>
                  <a:pt x="5715" y="5700522"/>
                </a:lnTo>
                <a:lnTo>
                  <a:pt x="5715" y="5711495"/>
                </a:lnTo>
                <a:lnTo>
                  <a:pt x="8534" y="5709819"/>
                </a:lnTo>
                <a:lnTo>
                  <a:pt x="119558" y="5773903"/>
                </a:lnTo>
                <a:lnTo>
                  <a:pt x="5715" y="5839740"/>
                </a:lnTo>
                <a:lnTo>
                  <a:pt x="5715" y="5848121"/>
                </a:lnTo>
                <a:lnTo>
                  <a:pt x="129464" y="5919597"/>
                </a:lnTo>
                <a:lnTo>
                  <a:pt x="8534" y="5989397"/>
                </a:lnTo>
                <a:lnTo>
                  <a:pt x="5715" y="5987796"/>
                </a:lnTo>
                <a:lnTo>
                  <a:pt x="5715" y="5998769"/>
                </a:lnTo>
                <a:lnTo>
                  <a:pt x="8534" y="5997169"/>
                </a:lnTo>
                <a:lnTo>
                  <a:pt x="119558" y="6061253"/>
                </a:lnTo>
                <a:lnTo>
                  <a:pt x="5715" y="6126937"/>
                </a:lnTo>
                <a:lnTo>
                  <a:pt x="5715" y="6135319"/>
                </a:lnTo>
                <a:lnTo>
                  <a:pt x="129464" y="6206795"/>
                </a:lnTo>
                <a:lnTo>
                  <a:pt x="8534" y="6276594"/>
                </a:lnTo>
                <a:lnTo>
                  <a:pt x="5715" y="6274994"/>
                </a:lnTo>
                <a:lnTo>
                  <a:pt x="5715" y="6285967"/>
                </a:lnTo>
                <a:lnTo>
                  <a:pt x="8534" y="6284291"/>
                </a:lnTo>
                <a:lnTo>
                  <a:pt x="119558" y="6348375"/>
                </a:lnTo>
                <a:lnTo>
                  <a:pt x="5715" y="6414135"/>
                </a:lnTo>
                <a:lnTo>
                  <a:pt x="5715" y="6422517"/>
                </a:lnTo>
                <a:lnTo>
                  <a:pt x="129540" y="6493993"/>
                </a:lnTo>
                <a:lnTo>
                  <a:pt x="8611" y="6563792"/>
                </a:lnTo>
                <a:lnTo>
                  <a:pt x="5715" y="6562192"/>
                </a:lnTo>
                <a:lnTo>
                  <a:pt x="5715" y="6573165"/>
                </a:lnTo>
                <a:lnTo>
                  <a:pt x="8534" y="6571488"/>
                </a:lnTo>
                <a:lnTo>
                  <a:pt x="119558" y="6635572"/>
                </a:lnTo>
                <a:lnTo>
                  <a:pt x="5715" y="6701409"/>
                </a:lnTo>
                <a:lnTo>
                  <a:pt x="5715" y="6709791"/>
                </a:lnTo>
                <a:lnTo>
                  <a:pt x="129464" y="6781267"/>
                </a:lnTo>
                <a:lnTo>
                  <a:pt x="8534" y="6851066"/>
                </a:lnTo>
                <a:lnTo>
                  <a:pt x="5715" y="6849390"/>
                </a:lnTo>
                <a:lnTo>
                  <a:pt x="5715" y="6860362"/>
                </a:lnTo>
                <a:lnTo>
                  <a:pt x="8534" y="6858686"/>
                </a:lnTo>
                <a:lnTo>
                  <a:pt x="17145" y="6863715"/>
                </a:lnTo>
                <a:lnTo>
                  <a:pt x="30480" y="6863715"/>
                </a:lnTo>
                <a:lnTo>
                  <a:pt x="15240" y="6854952"/>
                </a:lnTo>
                <a:lnTo>
                  <a:pt x="136169" y="6785153"/>
                </a:lnTo>
                <a:lnTo>
                  <a:pt x="247193" y="6849237"/>
                </a:lnTo>
                <a:lnTo>
                  <a:pt x="222047" y="6863792"/>
                </a:lnTo>
                <a:lnTo>
                  <a:pt x="235382" y="6863792"/>
                </a:lnTo>
                <a:lnTo>
                  <a:pt x="253822" y="6853123"/>
                </a:lnTo>
                <a:lnTo>
                  <a:pt x="272263" y="6863792"/>
                </a:lnTo>
                <a:lnTo>
                  <a:pt x="285598" y="6863792"/>
                </a:lnTo>
                <a:lnTo>
                  <a:pt x="260452" y="6849237"/>
                </a:lnTo>
                <a:lnTo>
                  <a:pt x="374904" y="6783172"/>
                </a:lnTo>
                <a:lnTo>
                  <a:pt x="499262" y="6854952"/>
                </a:lnTo>
                <a:lnTo>
                  <a:pt x="484022" y="6863715"/>
                </a:lnTo>
                <a:lnTo>
                  <a:pt x="497357" y="6863715"/>
                </a:lnTo>
                <a:lnTo>
                  <a:pt x="505892" y="6858762"/>
                </a:lnTo>
                <a:lnTo>
                  <a:pt x="514426" y="6863715"/>
                </a:lnTo>
                <a:lnTo>
                  <a:pt x="527761" y="6863715"/>
                </a:lnTo>
                <a:lnTo>
                  <a:pt x="512521" y="6854952"/>
                </a:lnTo>
                <a:lnTo>
                  <a:pt x="633451" y="6785153"/>
                </a:lnTo>
                <a:lnTo>
                  <a:pt x="744474" y="6849237"/>
                </a:lnTo>
                <a:lnTo>
                  <a:pt x="719328" y="6863792"/>
                </a:lnTo>
                <a:lnTo>
                  <a:pt x="732663" y="6863792"/>
                </a:lnTo>
                <a:lnTo>
                  <a:pt x="751180" y="6853123"/>
                </a:lnTo>
                <a:lnTo>
                  <a:pt x="769696" y="6863792"/>
                </a:lnTo>
                <a:lnTo>
                  <a:pt x="783031" y="6863792"/>
                </a:lnTo>
                <a:lnTo>
                  <a:pt x="757885" y="6849237"/>
                </a:lnTo>
                <a:lnTo>
                  <a:pt x="872338" y="6783172"/>
                </a:lnTo>
                <a:lnTo>
                  <a:pt x="996696" y="6854952"/>
                </a:lnTo>
                <a:lnTo>
                  <a:pt x="981456" y="6863715"/>
                </a:lnTo>
                <a:lnTo>
                  <a:pt x="994791" y="6863715"/>
                </a:lnTo>
                <a:lnTo>
                  <a:pt x="1003325" y="6858762"/>
                </a:lnTo>
                <a:lnTo>
                  <a:pt x="1011860" y="6863715"/>
                </a:lnTo>
                <a:lnTo>
                  <a:pt x="1025195" y="6863715"/>
                </a:lnTo>
                <a:lnTo>
                  <a:pt x="1009955" y="6854952"/>
                </a:lnTo>
                <a:lnTo>
                  <a:pt x="1130884" y="6785153"/>
                </a:lnTo>
                <a:lnTo>
                  <a:pt x="1241908" y="6849237"/>
                </a:lnTo>
                <a:lnTo>
                  <a:pt x="1216762" y="6863792"/>
                </a:lnTo>
                <a:lnTo>
                  <a:pt x="1230097" y="6863792"/>
                </a:lnTo>
                <a:lnTo>
                  <a:pt x="1248537" y="6853123"/>
                </a:lnTo>
                <a:lnTo>
                  <a:pt x="1266977" y="6863792"/>
                </a:lnTo>
                <a:lnTo>
                  <a:pt x="1280312" y="6863792"/>
                </a:lnTo>
                <a:lnTo>
                  <a:pt x="1255166" y="6849237"/>
                </a:lnTo>
                <a:lnTo>
                  <a:pt x="1369619" y="6783172"/>
                </a:lnTo>
                <a:lnTo>
                  <a:pt x="1493977" y="6854952"/>
                </a:lnTo>
                <a:lnTo>
                  <a:pt x="1478814" y="6863715"/>
                </a:lnTo>
                <a:lnTo>
                  <a:pt x="1492149" y="6863715"/>
                </a:lnTo>
                <a:lnTo>
                  <a:pt x="1500683" y="6858762"/>
                </a:lnTo>
                <a:lnTo>
                  <a:pt x="1509217" y="6863715"/>
                </a:lnTo>
                <a:lnTo>
                  <a:pt x="1522552" y="6863715"/>
                </a:lnTo>
                <a:lnTo>
                  <a:pt x="1507389" y="6854952"/>
                </a:lnTo>
                <a:lnTo>
                  <a:pt x="1628318" y="6785153"/>
                </a:lnTo>
                <a:lnTo>
                  <a:pt x="1739341" y="6849237"/>
                </a:lnTo>
                <a:lnTo>
                  <a:pt x="1714195" y="6863792"/>
                </a:lnTo>
                <a:lnTo>
                  <a:pt x="1727835" y="6863792"/>
                </a:lnTo>
                <a:lnTo>
                  <a:pt x="1746352" y="6853123"/>
                </a:lnTo>
                <a:lnTo>
                  <a:pt x="1764868" y="6863792"/>
                </a:lnTo>
                <a:lnTo>
                  <a:pt x="1778203" y="6863792"/>
                </a:lnTo>
                <a:lnTo>
                  <a:pt x="1753057" y="6849237"/>
                </a:lnTo>
                <a:lnTo>
                  <a:pt x="1867510" y="6783172"/>
                </a:lnTo>
                <a:lnTo>
                  <a:pt x="1991868" y="6854952"/>
                </a:lnTo>
                <a:lnTo>
                  <a:pt x="1976628" y="6863715"/>
                </a:lnTo>
                <a:lnTo>
                  <a:pt x="1989963" y="6863715"/>
                </a:lnTo>
                <a:lnTo>
                  <a:pt x="1998497" y="6858762"/>
                </a:lnTo>
                <a:lnTo>
                  <a:pt x="2007032" y="6863715"/>
                </a:lnTo>
                <a:lnTo>
                  <a:pt x="2020367" y="6863715"/>
                </a:lnTo>
                <a:lnTo>
                  <a:pt x="2005127" y="6854952"/>
                </a:lnTo>
                <a:lnTo>
                  <a:pt x="2126056" y="6785153"/>
                </a:lnTo>
                <a:lnTo>
                  <a:pt x="2237080" y="6849237"/>
                </a:lnTo>
                <a:lnTo>
                  <a:pt x="2211934" y="6863792"/>
                </a:lnTo>
                <a:lnTo>
                  <a:pt x="2225269" y="6863792"/>
                </a:lnTo>
                <a:lnTo>
                  <a:pt x="2243709" y="6853123"/>
                </a:lnTo>
                <a:lnTo>
                  <a:pt x="2262149" y="6863792"/>
                </a:lnTo>
                <a:lnTo>
                  <a:pt x="2275484" y="6863792"/>
                </a:lnTo>
                <a:lnTo>
                  <a:pt x="2250339" y="6849237"/>
                </a:lnTo>
                <a:lnTo>
                  <a:pt x="2364791" y="6783172"/>
                </a:lnTo>
                <a:lnTo>
                  <a:pt x="2489149" y="6854952"/>
                </a:lnTo>
                <a:lnTo>
                  <a:pt x="2473986" y="6863715"/>
                </a:lnTo>
                <a:lnTo>
                  <a:pt x="2487321" y="6863715"/>
                </a:lnTo>
                <a:lnTo>
                  <a:pt x="2495855" y="6858762"/>
                </a:lnTo>
                <a:lnTo>
                  <a:pt x="2504389" y="6863715"/>
                </a:lnTo>
                <a:lnTo>
                  <a:pt x="2517724" y="6863715"/>
                </a:lnTo>
                <a:lnTo>
                  <a:pt x="2502561" y="6854952"/>
                </a:lnTo>
                <a:lnTo>
                  <a:pt x="2623490" y="6785077"/>
                </a:lnTo>
                <a:lnTo>
                  <a:pt x="2734513" y="6849161"/>
                </a:lnTo>
                <a:lnTo>
                  <a:pt x="2709367" y="6863715"/>
                </a:lnTo>
                <a:lnTo>
                  <a:pt x="2722702" y="6863715"/>
                </a:lnTo>
                <a:lnTo>
                  <a:pt x="2741143" y="6853047"/>
                </a:lnTo>
                <a:lnTo>
                  <a:pt x="2759583" y="6863715"/>
                </a:lnTo>
                <a:lnTo>
                  <a:pt x="2772918" y="6863715"/>
                </a:lnTo>
                <a:lnTo>
                  <a:pt x="2747772" y="6849161"/>
                </a:lnTo>
                <a:lnTo>
                  <a:pt x="2862224" y="6783096"/>
                </a:lnTo>
                <a:lnTo>
                  <a:pt x="2986583" y="6854876"/>
                </a:lnTo>
                <a:lnTo>
                  <a:pt x="2971343" y="6863639"/>
                </a:lnTo>
                <a:lnTo>
                  <a:pt x="2984678" y="6863639"/>
                </a:lnTo>
                <a:lnTo>
                  <a:pt x="2993212" y="6858686"/>
                </a:lnTo>
                <a:lnTo>
                  <a:pt x="3001747" y="6863639"/>
                </a:lnTo>
                <a:lnTo>
                  <a:pt x="3015082" y="6863639"/>
                </a:lnTo>
                <a:lnTo>
                  <a:pt x="2999842" y="6854876"/>
                </a:lnTo>
                <a:lnTo>
                  <a:pt x="3120771" y="6785077"/>
                </a:lnTo>
                <a:lnTo>
                  <a:pt x="3231794" y="6849161"/>
                </a:lnTo>
                <a:lnTo>
                  <a:pt x="3206649" y="6863715"/>
                </a:lnTo>
                <a:lnTo>
                  <a:pt x="3219984" y="6863715"/>
                </a:lnTo>
                <a:lnTo>
                  <a:pt x="3238424" y="6853047"/>
                </a:lnTo>
                <a:lnTo>
                  <a:pt x="3256864" y="6863715"/>
                </a:lnTo>
                <a:lnTo>
                  <a:pt x="3270199" y="6863715"/>
                </a:lnTo>
                <a:lnTo>
                  <a:pt x="3245053" y="6849161"/>
                </a:lnTo>
                <a:lnTo>
                  <a:pt x="3359506" y="6783096"/>
                </a:lnTo>
                <a:lnTo>
                  <a:pt x="3483864" y="6854876"/>
                </a:lnTo>
                <a:lnTo>
                  <a:pt x="3469005" y="6863715"/>
                </a:lnTo>
                <a:lnTo>
                  <a:pt x="3482340" y="6863715"/>
                </a:lnTo>
                <a:lnTo>
                  <a:pt x="3490874" y="6858762"/>
                </a:lnTo>
                <a:lnTo>
                  <a:pt x="3499409" y="6863715"/>
                </a:lnTo>
                <a:lnTo>
                  <a:pt x="3512744" y="6863715"/>
                </a:lnTo>
                <a:lnTo>
                  <a:pt x="3497580" y="6854952"/>
                </a:lnTo>
                <a:lnTo>
                  <a:pt x="3618509" y="6785153"/>
                </a:lnTo>
                <a:lnTo>
                  <a:pt x="3729533" y="6849237"/>
                </a:lnTo>
                <a:lnTo>
                  <a:pt x="3704387" y="6863792"/>
                </a:lnTo>
                <a:lnTo>
                  <a:pt x="3717722" y="6863792"/>
                </a:lnTo>
                <a:lnTo>
                  <a:pt x="3736239" y="6853123"/>
                </a:lnTo>
                <a:lnTo>
                  <a:pt x="3754755" y="6863792"/>
                </a:lnTo>
                <a:lnTo>
                  <a:pt x="3768090" y="6863792"/>
                </a:lnTo>
                <a:lnTo>
                  <a:pt x="3742944" y="6849237"/>
                </a:lnTo>
                <a:lnTo>
                  <a:pt x="3857397" y="6783172"/>
                </a:lnTo>
                <a:lnTo>
                  <a:pt x="3981755" y="6854952"/>
                </a:lnTo>
                <a:lnTo>
                  <a:pt x="3966515" y="6863715"/>
                </a:lnTo>
                <a:lnTo>
                  <a:pt x="3979850" y="6863715"/>
                </a:lnTo>
                <a:lnTo>
                  <a:pt x="3988384" y="6858762"/>
                </a:lnTo>
                <a:lnTo>
                  <a:pt x="3996919" y="6863715"/>
                </a:lnTo>
                <a:lnTo>
                  <a:pt x="4010254" y="6863715"/>
                </a:lnTo>
                <a:lnTo>
                  <a:pt x="3995014" y="6854952"/>
                </a:lnTo>
                <a:lnTo>
                  <a:pt x="4115943" y="6785153"/>
                </a:lnTo>
                <a:lnTo>
                  <a:pt x="4226966" y="6849237"/>
                </a:lnTo>
                <a:lnTo>
                  <a:pt x="4201821" y="6863792"/>
                </a:lnTo>
                <a:lnTo>
                  <a:pt x="4215156" y="6863792"/>
                </a:lnTo>
                <a:lnTo>
                  <a:pt x="4233596" y="6853123"/>
                </a:lnTo>
                <a:lnTo>
                  <a:pt x="4252037" y="6863792"/>
                </a:lnTo>
                <a:lnTo>
                  <a:pt x="4265372" y="6863792"/>
                </a:lnTo>
                <a:lnTo>
                  <a:pt x="4240226" y="6849237"/>
                </a:lnTo>
                <a:lnTo>
                  <a:pt x="4354678" y="6783172"/>
                </a:lnTo>
                <a:lnTo>
                  <a:pt x="4479036" y="6854952"/>
                </a:lnTo>
                <a:lnTo>
                  <a:pt x="4463872" y="6863715"/>
                </a:lnTo>
                <a:lnTo>
                  <a:pt x="4477207" y="6863715"/>
                </a:lnTo>
                <a:lnTo>
                  <a:pt x="4485742" y="6858762"/>
                </a:lnTo>
                <a:lnTo>
                  <a:pt x="4494276" y="6863715"/>
                </a:lnTo>
                <a:lnTo>
                  <a:pt x="4507611" y="6863715"/>
                </a:lnTo>
                <a:lnTo>
                  <a:pt x="4492371" y="6854952"/>
                </a:lnTo>
                <a:lnTo>
                  <a:pt x="4613301" y="6785153"/>
                </a:lnTo>
                <a:lnTo>
                  <a:pt x="4724324" y="6849237"/>
                </a:lnTo>
                <a:lnTo>
                  <a:pt x="4699178" y="6863792"/>
                </a:lnTo>
                <a:lnTo>
                  <a:pt x="4712513" y="6863792"/>
                </a:lnTo>
                <a:lnTo>
                  <a:pt x="4731030" y="6853123"/>
                </a:lnTo>
                <a:lnTo>
                  <a:pt x="4749546" y="6863792"/>
                </a:lnTo>
                <a:lnTo>
                  <a:pt x="4762881" y="6863792"/>
                </a:lnTo>
                <a:lnTo>
                  <a:pt x="4737735" y="6849237"/>
                </a:lnTo>
                <a:lnTo>
                  <a:pt x="4852188" y="6783172"/>
                </a:lnTo>
                <a:lnTo>
                  <a:pt x="4976546" y="6854952"/>
                </a:lnTo>
                <a:lnTo>
                  <a:pt x="4961306" y="6863715"/>
                </a:lnTo>
                <a:lnTo>
                  <a:pt x="4974641" y="6863715"/>
                </a:lnTo>
                <a:lnTo>
                  <a:pt x="4983176" y="6858762"/>
                </a:lnTo>
                <a:lnTo>
                  <a:pt x="4991710" y="6863715"/>
                </a:lnTo>
                <a:lnTo>
                  <a:pt x="5005045" y="6863715"/>
                </a:lnTo>
                <a:lnTo>
                  <a:pt x="4989805" y="6854952"/>
                </a:lnTo>
                <a:lnTo>
                  <a:pt x="5110734" y="6785153"/>
                </a:lnTo>
                <a:lnTo>
                  <a:pt x="5221758" y="6849237"/>
                </a:lnTo>
                <a:lnTo>
                  <a:pt x="5196611" y="6863792"/>
                </a:lnTo>
                <a:lnTo>
                  <a:pt x="5210175" y="6863792"/>
                </a:lnTo>
                <a:lnTo>
                  <a:pt x="5228616" y="6853123"/>
                </a:lnTo>
                <a:lnTo>
                  <a:pt x="5247056" y="6863792"/>
                </a:lnTo>
                <a:lnTo>
                  <a:pt x="5260391" y="6863792"/>
                </a:lnTo>
                <a:lnTo>
                  <a:pt x="5235245" y="6849237"/>
                </a:lnTo>
                <a:lnTo>
                  <a:pt x="5349697" y="6783172"/>
                </a:lnTo>
                <a:lnTo>
                  <a:pt x="5474056" y="6854952"/>
                </a:lnTo>
                <a:lnTo>
                  <a:pt x="5458816" y="6863715"/>
                </a:lnTo>
                <a:lnTo>
                  <a:pt x="5472151" y="6863715"/>
                </a:lnTo>
                <a:lnTo>
                  <a:pt x="5480685" y="6858762"/>
                </a:lnTo>
                <a:lnTo>
                  <a:pt x="5489220" y="6863715"/>
                </a:lnTo>
                <a:lnTo>
                  <a:pt x="5502555" y="6863715"/>
                </a:lnTo>
                <a:lnTo>
                  <a:pt x="5487391" y="6854952"/>
                </a:lnTo>
                <a:lnTo>
                  <a:pt x="5608320" y="6785153"/>
                </a:lnTo>
                <a:lnTo>
                  <a:pt x="5719344" y="6849237"/>
                </a:lnTo>
                <a:lnTo>
                  <a:pt x="5694198" y="6863792"/>
                </a:lnTo>
                <a:lnTo>
                  <a:pt x="5707533" y="6863792"/>
                </a:lnTo>
                <a:lnTo>
                  <a:pt x="5725973" y="6853123"/>
                </a:lnTo>
                <a:lnTo>
                  <a:pt x="5744413" y="6863792"/>
                </a:lnTo>
                <a:lnTo>
                  <a:pt x="5757748" y="6863792"/>
                </a:lnTo>
                <a:lnTo>
                  <a:pt x="5732602" y="6849237"/>
                </a:lnTo>
                <a:lnTo>
                  <a:pt x="5847055" y="6783172"/>
                </a:lnTo>
                <a:lnTo>
                  <a:pt x="5971413" y="6854952"/>
                </a:lnTo>
                <a:lnTo>
                  <a:pt x="5956173" y="6863715"/>
                </a:lnTo>
                <a:lnTo>
                  <a:pt x="5969508" y="6863715"/>
                </a:lnTo>
                <a:lnTo>
                  <a:pt x="5978043" y="6858762"/>
                </a:lnTo>
                <a:lnTo>
                  <a:pt x="5986577" y="6863715"/>
                </a:lnTo>
                <a:lnTo>
                  <a:pt x="5999912" y="6863715"/>
                </a:lnTo>
                <a:lnTo>
                  <a:pt x="5984672" y="6854952"/>
                </a:lnTo>
                <a:lnTo>
                  <a:pt x="6105602" y="6785153"/>
                </a:lnTo>
                <a:lnTo>
                  <a:pt x="6216625" y="6849237"/>
                </a:lnTo>
                <a:lnTo>
                  <a:pt x="6191479" y="6863792"/>
                </a:lnTo>
                <a:lnTo>
                  <a:pt x="6204814" y="6863792"/>
                </a:lnTo>
                <a:lnTo>
                  <a:pt x="6223254" y="6853123"/>
                </a:lnTo>
                <a:lnTo>
                  <a:pt x="6241695" y="6863792"/>
                </a:lnTo>
                <a:lnTo>
                  <a:pt x="6255030" y="6863792"/>
                </a:lnTo>
                <a:lnTo>
                  <a:pt x="6229884" y="6849237"/>
                </a:lnTo>
                <a:lnTo>
                  <a:pt x="6344336" y="6783172"/>
                </a:lnTo>
                <a:lnTo>
                  <a:pt x="6468694" y="6854952"/>
                </a:lnTo>
                <a:lnTo>
                  <a:pt x="6453531" y="6863715"/>
                </a:lnTo>
                <a:lnTo>
                  <a:pt x="6466866" y="6863715"/>
                </a:lnTo>
                <a:lnTo>
                  <a:pt x="6475400" y="6858762"/>
                </a:lnTo>
                <a:lnTo>
                  <a:pt x="6483934" y="6863715"/>
                </a:lnTo>
                <a:lnTo>
                  <a:pt x="6497269" y="6863715"/>
                </a:lnTo>
                <a:lnTo>
                  <a:pt x="6482106" y="6854952"/>
                </a:lnTo>
                <a:lnTo>
                  <a:pt x="6603035" y="6785077"/>
                </a:lnTo>
                <a:lnTo>
                  <a:pt x="6714058" y="6849161"/>
                </a:lnTo>
                <a:lnTo>
                  <a:pt x="6688912" y="6863715"/>
                </a:lnTo>
                <a:lnTo>
                  <a:pt x="6702247" y="6863715"/>
                </a:lnTo>
                <a:lnTo>
                  <a:pt x="6720688" y="6853047"/>
                </a:lnTo>
                <a:lnTo>
                  <a:pt x="6739204" y="6863715"/>
                </a:lnTo>
                <a:lnTo>
                  <a:pt x="6752539" y="6863715"/>
                </a:lnTo>
                <a:lnTo>
                  <a:pt x="6727393" y="6849161"/>
                </a:lnTo>
                <a:lnTo>
                  <a:pt x="6841846" y="6783096"/>
                </a:lnTo>
                <a:lnTo>
                  <a:pt x="6863334" y="6795516"/>
                </a:lnTo>
                <a:lnTo>
                  <a:pt x="6863334" y="6787820"/>
                </a:lnTo>
                <a:lnTo>
                  <a:pt x="6848552" y="6779286"/>
                </a:lnTo>
                <a:lnTo>
                  <a:pt x="6863334" y="6770751"/>
                </a:lnTo>
                <a:lnTo>
                  <a:pt x="6863334" y="6763055"/>
                </a:lnTo>
                <a:lnTo>
                  <a:pt x="6841846" y="6775476"/>
                </a:lnTo>
                <a:lnTo>
                  <a:pt x="6731203" y="6711315"/>
                </a:lnTo>
                <a:lnTo>
                  <a:pt x="6852133" y="6641516"/>
                </a:lnTo>
                <a:lnTo>
                  <a:pt x="6863715" y="6648221"/>
                </a:lnTo>
                <a:lnTo>
                  <a:pt x="6863715" y="6640526"/>
                </a:lnTo>
                <a:lnTo>
                  <a:pt x="6858838" y="6637706"/>
                </a:lnTo>
                <a:lnTo>
                  <a:pt x="6863715" y="6634886"/>
                </a:lnTo>
                <a:lnTo>
                  <a:pt x="6863715" y="6627191"/>
                </a:lnTo>
                <a:lnTo>
                  <a:pt x="6852133" y="6633896"/>
                </a:lnTo>
                <a:lnTo>
                  <a:pt x="6727774" y="6562116"/>
                </a:lnTo>
                <a:lnTo>
                  <a:pt x="6842227" y="6496050"/>
                </a:lnTo>
                <a:lnTo>
                  <a:pt x="6863715" y="6508471"/>
                </a:lnTo>
                <a:lnTo>
                  <a:pt x="6863715" y="6500775"/>
                </a:lnTo>
                <a:lnTo>
                  <a:pt x="6848856" y="6492240"/>
                </a:lnTo>
                <a:lnTo>
                  <a:pt x="6863715" y="6483706"/>
                </a:lnTo>
                <a:lnTo>
                  <a:pt x="6863715" y="6476010"/>
                </a:lnTo>
                <a:lnTo>
                  <a:pt x="6842227" y="6488430"/>
                </a:lnTo>
                <a:lnTo>
                  <a:pt x="6731203" y="6424346"/>
                </a:lnTo>
                <a:lnTo>
                  <a:pt x="6852133" y="6354547"/>
                </a:lnTo>
                <a:lnTo>
                  <a:pt x="6863715" y="6361252"/>
                </a:lnTo>
                <a:lnTo>
                  <a:pt x="6863715" y="6353556"/>
                </a:lnTo>
                <a:lnTo>
                  <a:pt x="6858838" y="6350737"/>
                </a:lnTo>
                <a:lnTo>
                  <a:pt x="6863715" y="6347917"/>
                </a:lnTo>
                <a:lnTo>
                  <a:pt x="6863715" y="6340221"/>
                </a:lnTo>
                <a:lnTo>
                  <a:pt x="6852133" y="6346927"/>
                </a:lnTo>
                <a:lnTo>
                  <a:pt x="6727774" y="6275147"/>
                </a:lnTo>
                <a:lnTo>
                  <a:pt x="6842227" y="6209081"/>
                </a:lnTo>
                <a:lnTo>
                  <a:pt x="6863715" y="6221501"/>
                </a:lnTo>
                <a:lnTo>
                  <a:pt x="6863715" y="6213806"/>
                </a:lnTo>
                <a:lnTo>
                  <a:pt x="6848856" y="6205271"/>
                </a:lnTo>
                <a:lnTo>
                  <a:pt x="6863715" y="6196736"/>
                </a:lnTo>
                <a:lnTo>
                  <a:pt x="6863715" y="6189041"/>
                </a:lnTo>
                <a:lnTo>
                  <a:pt x="6842227" y="6201461"/>
                </a:lnTo>
                <a:lnTo>
                  <a:pt x="6731203" y="6137377"/>
                </a:lnTo>
                <a:lnTo>
                  <a:pt x="6852133" y="6067578"/>
                </a:lnTo>
                <a:lnTo>
                  <a:pt x="6863715" y="6074283"/>
                </a:lnTo>
                <a:lnTo>
                  <a:pt x="6863715" y="6066587"/>
                </a:lnTo>
                <a:lnTo>
                  <a:pt x="6858838" y="6063768"/>
                </a:lnTo>
                <a:lnTo>
                  <a:pt x="6863715" y="6060948"/>
                </a:lnTo>
                <a:lnTo>
                  <a:pt x="6863715" y="6053252"/>
                </a:lnTo>
                <a:lnTo>
                  <a:pt x="6852133" y="6059958"/>
                </a:lnTo>
                <a:lnTo>
                  <a:pt x="6727774" y="5988177"/>
                </a:lnTo>
                <a:lnTo>
                  <a:pt x="6842227" y="5922112"/>
                </a:lnTo>
                <a:lnTo>
                  <a:pt x="6863715" y="5934532"/>
                </a:lnTo>
                <a:lnTo>
                  <a:pt x="6863715" y="5926836"/>
                </a:lnTo>
                <a:lnTo>
                  <a:pt x="6848932" y="5918302"/>
                </a:lnTo>
                <a:lnTo>
                  <a:pt x="6863715" y="5909767"/>
                </a:lnTo>
                <a:lnTo>
                  <a:pt x="6863715" y="5902071"/>
                </a:lnTo>
                <a:lnTo>
                  <a:pt x="6842227" y="5914492"/>
                </a:lnTo>
                <a:lnTo>
                  <a:pt x="6731203" y="5850408"/>
                </a:lnTo>
                <a:lnTo>
                  <a:pt x="6852133" y="5780608"/>
                </a:lnTo>
                <a:lnTo>
                  <a:pt x="6863715" y="5787314"/>
                </a:lnTo>
                <a:lnTo>
                  <a:pt x="6863715" y="5779618"/>
                </a:lnTo>
                <a:lnTo>
                  <a:pt x="6858838" y="5776798"/>
                </a:lnTo>
                <a:lnTo>
                  <a:pt x="6863715" y="5773979"/>
                </a:lnTo>
                <a:lnTo>
                  <a:pt x="6863715" y="5766283"/>
                </a:lnTo>
                <a:lnTo>
                  <a:pt x="6852133" y="5772988"/>
                </a:lnTo>
                <a:lnTo>
                  <a:pt x="6727774" y="5701208"/>
                </a:lnTo>
                <a:lnTo>
                  <a:pt x="6842227" y="5635143"/>
                </a:lnTo>
                <a:lnTo>
                  <a:pt x="6863715" y="5647563"/>
                </a:lnTo>
                <a:lnTo>
                  <a:pt x="6863715" y="5639867"/>
                </a:lnTo>
                <a:lnTo>
                  <a:pt x="6848856" y="5631333"/>
                </a:lnTo>
                <a:lnTo>
                  <a:pt x="6863715" y="5622798"/>
                </a:lnTo>
                <a:lnTo>
                  <a:pt x="6863715" y="5615102"/>
                </a:lnTo>
                <a:lnTo>
                  <a:pt x="6842227" y="5627523"/>
                </a:lnTo>
                <a:lnTo>
                  <a:pt x="6731203" y="5563438"/>
                </a:lnTo>
                <a:lnTo>
                  <a:pt x="6852133" y="5493639"/>
                </a:lnTo>
                <a:lnTo>
                  <a:pt x="6863715" y="5500345"/>
                </a:lnTo>
                <a:lnTo>
                  <a:pt x="6863715" y="5492649"/>
                </a:lnTo>
                <a:lnTo>
                  <a:pt x="6858838" y="5489829"/>
                </a:lnTo>
                <a:lnTo>
                  <a:pt x="6863715" y="5487010"/>
                </a:lnTo>
                <a:lnTo>
                  <a:pt x="6863715" y="5479314"/>
                </a:lnTo>
                <a:lnTo>
                  <a:pt x="6852133" y="5486019"/>
                </a:lnTo>
                <a:lnTo>
                  <a:pt x="6727774" y="5414239"/>
                </a:lnTo>
                <a:lnTo>
                  <a:pt x="6842227" y="5348173"/>
                </a:lnTo>
                <a:lnTo>
                  <a:pt x="6863715" y="5360594"/>
                </a:lnTo>
                <a:lnTo>
                  <a:pt x="6863715" y="5352898"/>
                </a:lnTo>
                <a:lnTo>
                  <a:pt x="6848932" y="5344363"/>
                </a:lnTo>
                <a:lnTo>
                  <a:pt x="6863715" y="5335829"/>
                </a:lnTo>
                <a:lnTo>
                  <a:pt x="6863715" y="5328133"/>
                </a:lnTo>
                <a:lnTo>
                  <a:pt x="6842227" y="5340553"/>
                </a:lnTo>
                <a:lnTo>
                  <a:pt x="6731203" y="5276469"/>
                </a:lnTo>
                <a:lnTo>
                  <a:pt x="6852133" y="5206670"/>
                </a:lnTo>
                <a:lnTo>
                  <a:pt x="6863715" y="5213376"/>
                </a:lnTo>
                <a:lnTo>
                  <a:pt x="6863715" y="5205679"/>
                </a:lnTo>
                <a:lnTo>
                  <a:pt x="6858838" y="5202860"/>
                </a:lnTo>
                <a:lnTo>
                  <a:pt x="6863715" y="5200041"/>
                </a:lnTo>
                <a:lnTo>
                  <a:pt x="6863715" y="5192344"/>
                </a:lnTo>
                <a:lnTo>
                  <a:pt x="6852133" y="5199050"/>
                </a:lnTo>
                <a:lnTo>
                  <a:pt x="6727774" y="5127270"/>
                </a:lnTo>
                <a:lnTo>
                  <a:pt x="6842227" y="5061204"/>
                </a:lnTo>
                <a:lnTo>
                  <a:pt x="6863715" y="5073625"/>
                </a:lnTo>
                <a:lnTo>
                  <a:pt x="6863715" y="5065929"/>
                </a:lnTo>
                <a:lnTo>
                  <a:pt x="6848856" y="5057394"/>
                </a:lnTo>
                <a:lnTo>
                  <a:pt x="6863715" y="5048860"/>
                </a:lnTo>
                <a:lnTo>
                  <a:pt x="6863715" y="5041164"/>
                </a:lnTo>
                <a:lnTo>
                  <a:pt x="6842227" y="5053584"/>
                </a:lnTo>
                <a:lnTo>
                  <a:pt x="6731203" y="4989500"/>
                </a:lnTo>
                <a:lnTo>
                  <a:pt x="6852133" y="4919701"/>
                </a:lnTo>
                <a:lnTo>
                  <a:pt x="6863715" y="4926407"/>
                </a:lnTo>
                <a:lnTo>
                  <a:pt x="6863715" y="4918710"/>
                </a:lnTo>
                <a:lnTo>
                  <a:pt x="6858838" y="4915891"/>
                </a:lnTo>
                <a:lnTo>
                  <a:pt x="6863715" y="4913072"/>
                </a:lnTo>
                <a:lnTo>
                  <a:pt x="6863715" y="4905375"/>
                </a:lnTo>
                <a:lnTo>
                  <a:pt x="6852133" y="4912081"/>
                </a:lnTo>
                <a:lnTo>
                  <a:pt x="6727774" y="4840301"/>
                </a:lnTo>
                <a:lnTo>
                  <a:pt x="6842227" y="4774235"/>
                </a:lnTo>
                <a:lnTo>
                  <a:pt x="6863715" y="4786656"/>
                </a:lnTo>
                <a:lnTo>
                  <a:pt x="6863715" y="4778959"/>
                </a:lnTo>
                <a:lnTo>
                  <a:pt x="6848932" y="4770425"/>
                </a:lnTo>
                <a:lnTo>
                  <a:pt x="6863715" y="4761891"/>
                </a:lnTo>
                <a:lnTo>
                  <a:pt x="6863715" y="4754194"/>
                </a:lnTo>
                <a:lnTo>
                  <a:pt x="6842227" y="4766615"/>
                </a:lnTo>
                <a:lnTo>
                  <a:pt x="6731203" y="4702531"/>
                </a:lnTo>
                <a:lnTo>
                  <a:pt x="6852133" y="4632731"/>
                </a:lnTo>
                <a:lnTo>
                  <a:pt x="6863715" y="4639437"/>
                </a:lnTo>
                <a:lnTo>
                  <a:pt x="6863715" y="4631741"/>
                </a:lnTo>
                <a:lnTo>
                  <a:pt x="6858838" y="4628921"/>
                </a:lnTo>
                <a:lnTo>
                  <a:pt x="6863715" y="4626102"/>
                </a:lnTo>
                <a:lnTo>
                  <a:pt x="6863715" y="4618406"/>
                </a:lnTo>
                <a:lnTo>
                  <a:pt x="6852133" y="4625111"/>
                </a:lnTo>
                <a:lnTo>
                  <a:pt x="6727774" y="4553331"/>
                </a:lnTo>
                <a:lnTo>
                  <a:pt x="6842227" y="4487266"/>
                </a:lnTo>
                <a:lnTo>
                  <a:pt x="6863715" y="4499687"/>
                </a:lnTo>
                <a:lnTo>
                  <a:pt x="6863715" y="4491990"/>
                </a:lnTo>
                <a:lnTo>
                  <a:pt x="6848856" y="4483456"/>
                </a:lnTo>
                <a:lnTo>
                  <a:pt x="6863715" y="4474922"/>
                </a:lnTo>
                <a:lnTo>
                  <a:pt x="6863715" y="4467225"/>
                </a:lnTo>
                <a:lnTo>
                  <a:pt x="6842227" y="4479646"/>
                </a:lnTo>
                <a:lnTo>
                  <a:pt x="6731203" y="4415561"/>
                </a:lnTo>
                <a:lnTo>
                  <a:pt x="6852133" y="4345762"/>
                </a:lnTo>
                <a:lnTo>
                  <a:pt x="6863715" y="4352468"/>
                </a:lnTo>
                <a:lnTo>
                  <a:pt x="6863715" y="4344772"/>
                </a:lnTo>
                <a:lnTo>
                  <a:pt x="6858838" y="4341952"/>
                </a:lnTo>
                <a:lnTo>
                  <a:pt x="6863715" y="4339133"/>
                </a:lnTo>
                <a:lnTo>
                  <a:pt x="6863715" y="4331437"/>
                </a:lnTo>
                <a:lnTo>
                  <a:pt x="6852133" y="4338142"/>
                </a:lnTo>
                <a:lnTo>
                  <a:pt x="6727774" y="4266362"/>
                </a:lnTo>
                <a:lnTo>
                  <a:pt x="6842227" y="4200296"/>
                </a:lnTo>
                <a:lnTo>
                  <a:pt x="6863715" y="4212717"/>
                </a:lnTo>
                <a:lnTo>
                  <a:pt x="6863715" y="4205021"/>
                </a:lnTo>
                <a:lnTo>
                  <a:pt x="6848932" y="4196486"/>
                </a:lnTo>
                <a:lnTo>
                  <a:pt x="6863715" y="4187952"/>
                </a:lnTo>
                <a:lnTo>
                  <a:pt x="6863715" y="4180256"/>
                </a:lnTo>
                <a:lnTo>
                  <a:pt x="6842227" y="4192676"/>
                </a:lnTo>
                <a:lnTo>
                  <a:pt x="6731203" y="4128592"/>
                </a:lnTo>
                <a:lnTo>
                  <a:pt x="6852133" y="4058793"/>
                </a:lnTo>
                <a:lnTo>
                  <a:pt x="6863715" y="4065499"/>
                </a:lnTo>
                <a:lnTo>
                  <a:pt x="6863715" y="4057803"/>
                </a:lnTo>
                <a:lnTo>
                  <a:pt x="6858838" y="4054983"/>
                </a:lnTo>
                <a:lnTo>
                  <a:pt x="6863715" y="4052164"/>
                </a:lnTo>
                <a:lnTo>
                  <a:pt x="6863715" y="4044468"/>
                </a:lnTo>
                <a:lnTo>
                  <a:pt x="6852133" y="4051173"/>
                </a:lnTo>
                <a:lnTo>
                  <a:pt x="6727774" y="3979393"/>
                </a:lnTo>
                <a:lnTo>
                  <a:pt x="6842227" y="3913327"/>
                </a:lnTo>
                <a:lnTo>
                  <a:pt x="6863715" y="3925748"/>
                </a:lnTo>
                <a:lnTo>
                  <a:pt x="6863715" y="3918052"/>
                </a:lnTo>
                <a:lnTo>
                  <a:pt x="6848856" y="3909517"/>
                </a:lnTo>
                <a:lnTo>
                  <a:pt x="6863715" y="3900983"/>
                </a:lnTo>
                <a:lnTo>
                  <a:pt x="6863715" y="3893287"/>
                </a:lnTo>
                <a:lnTo>
                  <a:pt x="6842227" y="3905707"/>
                </a:lnTo>
                <a:lnTo>
                  <a:pt x="6731203" y="3841623"/>
                </a:lnTo>
                <a:lnTo>
                  <a:pt x="6852133" y="3771824"/>
                </a:lnTo>
                <a:lnTo>
                  <a:pt x="6863715" y="3778529"/>
                </a:lnTo>
                <a:lnTo>
                  <a:pt x="6863715" y="3770833"/>
                </a:lnTo>
                <a:lnTo>
                  <a:pt x="6858838" y="3768014"/>
                </a:lnTo>
                <a:lnTo>
                  <a:pt x="6863715" y="3765194"/>
                </a:lnTo>
                <a:lnTo>
                  <a:pt x="6863715" y="3757498"/>
                </a:lnTo>
                <a:lnTo>
                  <a:pt x="6852133" y="3764204"/>
                </a:lnTo>
                <a:lnTo>
                  <a:pt x="6727774" y="3692424"/>
                </a:lnTo>
                <a:lnTo>
                  <a:pt x="6842227" y="3626358"/>
                </a:lnTo>
                <a:lnTo>
                  <a:pt x="6863715" y="3638779"/>
                </a:lnTo>
                <a:lnTo>
                  <a:pt x="6863715" y="3631082"/>
                </a:lnTo>
                <a:lnTo>
                  <a:pt x="6848932" y="3622548"/>
                </a:lnTo>
                <a:lnTo>
                  <a:pt x="6863715" y="3614014"/>
                </a:lnTo>
                <a:lnTo>
                  <a:pt x="6863715" y="3606317"/>
                </a:lnTo>
                <a:lnTo>
                  <a:pt x="6842227" y="3618738"/>
                </a:lnTo>
                <a:lnTo>
                  <a:pt x="6731203" y="3554654"/>
                </a:lnTo>
                <a:lnTo>
                  <a:pt x="6852133" y="3484855"/>
                </a:lnTo>
                <a:lnTo>
                  <a:pt x="6863715" y="3491560"/>
                </a:lnTo>
                <a:lnTo>
                  <a:pt x="6863715" y="3483864"/>
                </a:lnTo>
                <a:lnTo>
                  <a:pt x="6858838" y="3481045"/>
                </a:lnTo>
                <a:lnTo>
                  <a:pt x="6863715" y="3478225"/>
                </a:lnTo>
                <a:lnTo>
                  <a:pt x="6863715" y="3470529"/>
                </a:lnTo>
                <a:lnTo>
                  <a:pt x="6852133" y="3477235"/>
                </a:lnTo>
                <a:lnTo>
                  <a:pt x="6727774" y="3405454"/>
                </a:lnTo>
                <a:lnTo>
                  <a:pt x="6842227" y="3339389"/>
                </a:lnTo>
                <a:lnTo>
                  <a:pt x="6863715" y="3351809"/>
                </a:lnTo>
                <a:lnTo>
                  <a:pt x="6863715" y="3344113"/>
                </a:lnTo>
                <a:lnTo>
                  <a:pt x="6848932" y="3335579"/>
                </a:lnTo>
                <a:lnTo>
                  <a:pt x="6863715" y="3327044"/>
                </a:lnTo>
                <a:lnTo>
                  <a:pt x="6863715" y="3319348"/>
                </a:lnTo>
                <a:lnTo>
                  <a:pt x="6842227" y="3331769"/>
                </a:lnTo>
                <a:lnTo>
                  <a:pt x="6731203" y="3267685"/>
                </a:lnTo>
                <a:lnTo>
                  <a:pt x="6852133" y="3197886"/>
                </a:lnTo>
                <a:lnTo>
                  <a:pt x="6863715" y="3204591"/>
                </a:lnTo>
                <a:lnTo>
                  <a:pt x="6863715" y="3196895"/>
                </a:lnTo>
                <a:lnTo>
                  <a:pt x="6858838" y="3194076"/>
                </a:lnTo>
                <a:lnTo>
                  <a:pt x="6863715" y="3191256"/>
                </a:lnTo>
                <a:lnTo>
                  <a:pt x="6863715" y="3183560"/>
                </a:lnTo>
                <a:lnTo>
                  <a:pt x="6852133" y="3190266"/>
                </a:lnTo>
                <a:lnTo>
                  <a:pt x="6727774" y="3118485"/>
                </a:lnTo>
                <a:lnTo>
                  <a:pt x="6842227" y="3052420"/>
                </a:lnTo>
                <a:lnTo>
                  <a:pt x="6863715" y="3064840"/>
                </a:lnTo>
                <a:lnTo>
                  <a:pt x="6863715" y="3057144"/>
                </a:lnTo>
                <a:lnTo>
                  <a:pt x="6848932" y="3048610"/>
                </a:lnTo>
                <a:lnTo>
                  <a:pt x="6863715" y="3040075"/>
                </a:lnTo>
                <a:lnTo>
                  <a:pt x="6863715" y="3032379"/>
                </a:lnTo>
                <a:lnTo>
                  <a:pt x="6842227" y="3044800"/>
                </a:lnTo>
                <a:lnTo>
                  <a:pt x="6731203" y="2980716"/>
                </a:lnTo>
                <a:lnTo>
                  <a:pt x="6852133" y="2910916"/>
                </a:lnTo>
                <a:lnTo>
                  <a:pt x="6863715" y="2917622"/>
                </a:lnTo>
                <a:lnTo>
                  <a:pt x="6863715" y="2909926"/>
                </a:lnTo>
                <a:lnTo>
                  <a:pt x="6858838" y="2907106"/>
                </a:lnTo>
                <a:lnTo>
                  <a:pt x="6863715" y="2904287"/>
                </a:lnTo>
                <a:lnTo>
                  <a:pt x="6863715" y="2896591"/>
                </a:lnTo>
                <a:lnTo>
                  <a:pt x="6852133" y="2903296"/>
                </a:lnTo>
                <a:lnTo>
                  <a:pt x="6727774" y="2831516"/>
                </a:lnTo>
                <a:lnTo>
                  <a:pt x="6842227" y="2765451"/>
                </a:lnTo>
                <a:lnTo>
                  <a:pt x="6863715" y="2777871"/>
                </a:lnTo>
                <a:lnTo>
                  <a:pt x="6863715" y="2770175"/>
                </a:lnTo>
                <a:lnTo>
                  <a:pt x="6848932" y="2761641"/>
                </a:lnTo>
                <a:lnTo>
                  <a:pt x="6863715" y="2753106"/>
                </a:lnTo>
                <a:lnTo>
                  <a:pt x="6863715" y="2745410"/>
                </a:lnTo>
                <a:lnTo>
                  <a:pt x="6842227" y="2757831"/>
                </a:lnTo>
                <a:lnTo>
                  <a:pt x="6731203" y="2693746"/>
                </a:lnTo>
                <a:lnTo>
                  <a:pt x="6852133" y="2623947"/>
                </a:lnTo>
                <a:lnTo>
                  <a:pt x="6863715" y="2630653"/>
                </a:lnTo>
                <a:lnTo>
                  <a:pt x="6863715" y="2622957"/>
                </a:lnTo>
                <a:lnTo>
                  <a:pt x="6858838" y="2620137"/>
                </a:lnTo>
                <a:lnTo>
                  <a:pt x="6863715" y="2617318"/>
                </a:lnTo>
                <a:lnTo>
                  <a:pt x="6863715" y="2609622"/>
                </a:lnTo>
                <a:lnTo>
                  <a:pt x="6852133" y="2616327"/>
                </a:lnTo>
                <a:lnTo>
                  <a:pt x="6727774" y="2544547"/>
                </a:lnTo>
                <a:lnTo>
                  <a:pt x="6842227" y="2478481"/>
                </a:lnTo>
                <a:lnTo>
                  <a:pt x="6863715" y="2490902"/>
                </a:lnTo>
                <a:lnTo>
                  <a:pt x="6863715" y="2483206"/>
                </a:lnTo>
                <a:lnTo>
                  <a:pt x="6848932" y="2474671"/>
                </a:lnTo>
                <a:lnTo>
                  <a:pt x="6863715" y="2466137"/>
                </a:lnTo>
                <a:lnTo>
                  <a:pt x="6863715" y="2458441"/>
                </a:lnTo>
                <a:lnTo>
                  <a:pt x="6842227" y="2470861"/>
                </a:lnTo>
                <a:lnTo>
                  <a:pt x="6731203" y="2406777"/>
                </a:lnTo>
                <a:lnTo>
                  <a:pt x="6852133" y="2336978"/>
                </a:lnTo>
                <a:lnTo>
                  <a:pt x="6863715" y="2343684"/>
                </a:lnTo>
                <a:lnTo>
                  <a:pt x="6863715" y="2335987"/>
                </a:lnTo>
                <a:lnTo>
                  <a:pt x="6858838" y="2333168"/>
                </a:lnTo>
                <a:lnTo>
                  <a:pt x="6863715" y="2330349"/>
                </a:lnTo>
                <a:lnTo>
                  <a:pt x="6863715" y="2322652"/>
                </a:lnTo>
                <a:lnTo>
                  <a:pt x="6852133" y="2329358"/>
                </a:lnTo>
                <a:lnTo>
                  <a:pt x="6727774" y="2253615"/>
                </a:lnTo>
                <a:lnTo>
                  <a:pt x="6842227" y="2187550"/>
                </a:lnTo>
                <a:lnTo>
                  <a:pt x="6863715" y="2199970"/>
                </a:lnTo>
                <a:lnTo>
                  <a:pt x="6863715" y="2192274"/>
                </a:lnTo>
                <a:lnTo>
                  <a:pt x="6848856" y="2183740"/>
                </a:lnTo>
                <a:lnTo>
                  <a:pt x="6863715" y="2175205"/>
                </a:lnTo>
                <a:lnTo>
                  <a:pt x="6863715" y="2167509"/>
                </a:lnTo>
                <a:lnTo>
                  <a:pt x="6842227" y="2179930"/>
                </a:lnTo>
                <a:lnTo>
                  <a:pt x="6731203" y="2115846"/>
                </a:lnTo>
                <a:lnTo>
                  <a:pt x="6852133" y="2046046"/>
                </a:lnTo>
                <a:lnTo>
                  <a:pt x="6863715" y="2052752"/>
                </a:lnTo>
                <a:lnTo>
                  <a:pt x="6863715" y="2045056"/>
                </a:lnTo>
                <a:lnTo>
                  <a:pt x="6858838" y="2042236"/>
                </a:lnTo>
                <a:lnTo>
                  <a:pt x="6863715" y="2039417"/>
                </a:lnTo>
                <a:lnTo>
                  <a:pt x="6863715" y="2031721"/>
                </a:lnTo>
                <a:lnTo>
                  <a:pt x="6852133" y="2038426"/>
                </a:lnTo>
                <a:lnTo>
                  <a:pt x="6727774" y="1966646"/>
                </a:lnTo>
                <a:lnTo>
                  <a:pt x="6842227" y="1900580"/>
                </a:lnTo>
                <a:lnTo>
                  <a:pt x="6863715" y="1913001"/>
                </a:lnTo>
                <a:lnTo>
                  <a:pt x="6863715" y="1905305"/>
                </a:lnTo>
                <a:lnTo>
                  <a:pt x="6848932" y="1896770"/>
                </a:lnTo>
                <a:lnTo>
                  <a:pt x="6863715" y="1888236"/>
                </a:lnTo>
                <a:lnTo>
                  <a:pt x="6863715" y="1880540"/>
                </a:lnTo>
                <a:lnTo>
                  <a:pt x="6842227" y="1892960"/>
                </a:lnTo>
                <a:lnTo>
                  <a:pt x="6731203" y="1828876"/>
                </a:lnTo>
                <a:lnTo>
                  <a:pt x="6852133" y="1759077"/>
                </a:lnTo>
                <a:lnTo>
                  <a:pt x="6863715" y="1765783"/>
                </a:lnTo>
                <a:lnTo>
                  <a:pt x="6863715" y="1758086"/>
                </a:lnTo>
                <a:lnTo>
                  <a:pt x="6858838" y="1755267"/>
                </a:lnTo>
                <a:lnTo>
                  <a:pt x="6863715" y="1752448"/>
                </a:lnTo>
                <a:lnTo>
                  <a:pt x="6863715" y="1744751"/>
                </a:lnTo>
                <a:lnTo>
                  <a:pt x="6852133" y="1751457"/>
                </a:lnTo>
                <a:lnTo>
                  <a:pt x="6727774" y="1679677"/>
                </a:lnTo>
                <a:lnTo>
                  <a:pt x="6842227" y="1613611"/>
                </a:lnTo>
                <a:lnTo>
                  <a:pt x="6863715" y="1626032"/>
                </a:lnTo>
                <a:lnTo>
                  <a:pt x="6863715" y="1618336"/>
                </a:lnTo>
                <a:lnTo>
                  <a:pt x="6848856" y="1609801"/>
                </a:lnTo>
                <a:lnTo>
                  <a:pt x="6863715" y="1601267"/>
                </a:lnTo>
                <a:lnTo>
                  <a:pt x="6863715" y="1593571"/>
                </a:lnTo>
                <a:lnTo>
                  <a:pt x="6842227" y="1605991"/>
                </a:lnTo>
                <a:lnTo>
                  <a:pt x="6731203" y="1541907"/>
                </a:lnTo>
                <a:lnTo>
                  <a:pt x="6852133" y="1472108"/>
                </a:lnTo>
                <a:lnTo>
                  <a:pt x="6863715" y="1478814"/>
                </a:lnTo>
                <a:lnTo>
                  <a:pt x="6863715" y="1471117"/>
                </a:lnTo>
                <a:lnTo>
                  <a:pt x="6858838" y="1468298"/>
                </a:lnTo>
                <a:lnTo>
                  <a:pt x="6863715" y="1465479"/>
                </a:lnTo>
                <a:lnTo>
                  <a:pt x="6863715" y="1457782"/>
                </a:lnTo>
                <a:lnTo>
                  <a:pt x="6852133" y="1464488"/>
                </a:lnTo>
                <a:lnTo>
                  <a:pt x="6727774" y="1392707"/>
                </a:lnTo>
                <a:lnTo>
                  <a:pt x="6842227" y="1326642"/>
                </a:lnTo>
                <a:lnTo>
                  <a:pt x="6863715" y="1339063"/>
                </a:lnTo>
                <a:lnTo>
                  <a:pt x="6863715" y="1331366"/>
                </a:lnTo>
                <a:lnTo>
                  <a:pt x="6848932" y="1322832"/>
                </a:lnTo>
                <a:lnTo>
                  <a:pt x="6863715" y="1314298"/>
                </a:lnTo>
                <a:lnTo>
                  <a:pt x="6863715" y="1306601"/>
                </a:lnTo>
                <a:lnTo>
                  <a:pt x="6842227" y="1319022"/>
                </a:lnTo>
                <a:lnTo>
                  <a:pt x="6731203" y="1254938"/>
                </a:lnTo>
                <a:lnTo>
                  <a:pt x="6852133" y="1185139"/>
                </a:lnTo>
                <a:lnTo>
                  <a:pt x="6863715" y="1191844"/>
                </a:lnTo>
                <a:lnTo>
                  <a:pt x="6863715" y="1184148"/>
                </a:lnTo>
                <a:lnTo>
                  <a:pt x="6858838" y="1181329"/>
                </a:lnTo>
                <a:lnTo>
                  <a:pt x="6863715" y="1178509"/>
                </a:lnTo>
                <a:lnTo>
                  <a:pt x="6863715" y="1170813"/>
                </a:lnTo>
                <a:lnTo>
                  <a:pt x="6852133" y="1177519"/>
                </a:lnTo>
                <a:lnTo>
                  <a:pt x="6727774" y="1105738"/>
                </a:lnTo>
                <a:lnTo>
                  <a:pt x="6842227" y="1039673"/>
                </a:lnTo>
                <a:lnTo>
                  <a:pt x="6863715" y="1052094"/>
                </a:lnTo>
                <a:lnTo>
                  <a:pt x="6863715" y="1044397"/>
                </a:lnTo>
                <a:lnTo>
                  <a:pt x="6848856" y="1035863"/>
                </a:lnTo>
                <a:lnTo>
                  <a:pt x="6863715" y="1027328"/>
                </a:lnTo>
                <a:lnTo>
                  <a:pt x="6863715" y="1019632"/>
                </a:lnTo>
                <a:lnTo>
                  <a:pt x="6842227" y="1032053"/>
                </a:lnTo>
                <a:lnTo>
                  <a:pt x="6731203" y="967969"/>
                </a:lnTo>
                <a:lnTo>
                  <a:pt x="6852133" y="898169"/>
                </a:lnTo>
                <a:lnTo>
                  <a:pt x="6863715" y="904875"/>
                </a:lnTo>
                <a:lnTo>
                  <a:pt x="6863715" y="897179"/>
                </a:lnTo>
                <a:lnTo>
                  <a:pt x="6858838" y="894359"/>
                </a:lnTo>
                <a:lnTo>
                  <a:pt x="6863715" y="891540"/>
                </a:lnTo>
                <a:lnTo>
                  <a:pt x="6863715" y="883844"/>
                </a:lnTo>
                <a:lnTo>
                  <a:pt x="6852133" y="890549"/>
                </a:lnTo>
                <a:lnTo>
                  <a:pt x="6727774" y="818769"/>
                </a:lnTo>
                <a:lnTo>
                  <a:pt x="6842227" y="752704"/>
                </a:lnTo>
                <a:lnTo>
                  <a:pt x="6863715" y="765124"/>
                </a:lnTo>
                <a:lnTo>
                  <a:pt x="6863715" y="757428"/>
                </a:lnTo>
                <a:lnTo>
                  <a:pt x="6848932" y="748894"/>
                </a:lnTo>
                <a:lnTo>
                  <a:pt x="6863715" y="740359"/>
                </a:lnTo>
                <a:lnTo>
                  <a:pt x="6863715" y="732663"/>
                </a:lnTo>
                <a:lnTo>
                  <a:pt x="6842227" y="745084"/>
                </a:lnTo>
                <a:lnTo>
                  <a:pt x="6731203" y="680999"/>
                </a:lnTo>
                <a:lnTo>
                  <a:pt x="6852133" y="611200"/>
                </a:lnTo>
                <a:lnTo>
                  <a:pt x="6863715" y="617906"/>
                </a:lnTo>
                <a:lnTo>
                  <a:pt x="6863715" y="610210"/>
                </a:lnTo>
                <a:lnTo>
                  <a:pt x="6858838" y="607390"/>
                </a:lnTo>
                <a:lnTo>
                  <a:pt x="6863715" y="603123"/>
                </a:lnTo>
                <a:lnTo>
                  <a:pt x="6863715" y="595427"/>
                </a:lnTo>
                <a:lnTo>
                  <a:pt x="6852133" y="602132"/>
                </a:lnTo>
                <a:lnTo>
                  <a:pt x="6727774" y="530352"/>
                </a:lnTo>
                <a:lnTo>
                  <a:pt x="6842227" y="464287"/>
                </a:lnTo>
                <a:lnTo>
                  <a:pt x="6863715" y="476631"/>
                </a:lnTo>
                <a:lnTo>
                  <a:pt x="6863715" y="468935"/>
                </a:lnTo>
                <a:lnTo>
                  <a:pt x="6848932" y="460400"/>
                </a:lnTo>
                <a:lnTo>
                  <a:pt x="6863715" y="451866"/>
                </a:lnTo>
                <a:lnTo>
                  <a:pt x="6863715" y="444170"/>
                </a:lnTo>
                <a:lnTo>
                  <a:pt x="6842227" y="456590"/>
                </a:lnTo>
                <a:lnTo>
                  <a:pt x="6731203" y="392506"/>
                </a:lnTo>
                <a:lnTo>
                  <a:pt x="6852133" y="322707"/>
                </a:lnTo>
                <a:lnTo>
                  <a:pt x="6863715" y="329413"/>
                </a:lnTo>
                <a:lnTo>
                  <a:pt x="6863715" y="321716"/>
                </a:lnTo>
                <a:lnTo>
                  <a:pt x="6858838" y="318897"/>
                </a:lnTo>
                <a:lnTo>
                  <a:pt x="6863715" y="316078"/>
                </a:lnTo>
                <a:lnTo>
                  <a:pt x="6863715" y="308381"/>
                </a:lnTo>
                <a:lnTo>
                  <a:pt x="6852133" y="315087"/>
                </a:lnTo>
                <a:lnTo>
                  <a:pt x="6727774" y="243307"/>
                </a:lnTo>
                <a:lnTo>
                  <a:pt x="6842227" y="177241"/>
                </a:lnTo>
                <a:lnTo>
                  <a:pt x="6863715" y="189357"/>
                </a:lnTo>
                <a:lnTo>
                  <a:pt x="6863715" y="181661"/>
                </a:lnTo>
                <a:lnTo>
                  <a:pt x="6848932" y="173126"/>
                </a:lnTo>
                <a:lnTo>
                  <a:pt x="6863715" y="164592"/>
                </a:lnTo>
                <a:lnTo>
                  <a:pt x="6863715" y="156896"/>
                </a:lnTo>
                <a:lnTo>
                  <a:pt x="6842227" y="169316"/>
                </a:lnTo>
                <a:lnTo>
                  <a:pt x="6731203" y="105232"/>
                </a:lnTo>
                <a:lnTo>
                  <a:pt x="6852133" y="35433"/>
                </a:lnTo>
                <a:lnTo>
                  <a:pt x="6863715" y="41986"/>
                </a:lnTo>
                <a:lnTo>
                  <a:pt x="6863715" y="34290"/>
                </a:lnTo>
                <a:lnTo>
                  <a:pt x="6858838" y="31471"/>
                </a:lnTo>
                <a:lnTo>
                  <a:pt x="6863715" y="28651"/>
                </a:lnTo>
                <a:lnTo>
                  <a:pt x="6863715" y="20955"/>
                </a:lnTo>
                <a:lnTo>
                  <a:pt x="6852133" y="27584"/>
                </a:lnTo>
                <a:lnTo>
                  <a:pt x="6814185" y="5715"/>
                </a:lnTo>
                <a:close/>
                <a:moveTo>
                  <a:pt x="6593510" y="33376"/>
                </a:moveTo>
                <a:lnTo>
                  <a:pt x="6717868" y="105156"/>
                </a:lnTo>
                <a:lnTo>
                  <a:pt x="6603416" y="171221"/>
                </a:lnTo>
                <a:lnTo>
                  <a:pt x="6479058" y="99441"/>
                </a:lnTo>
                <a:lnTo>
                  <a:pt x="6593510" y="33376"/>
                </a:lnTo>
                <a:close/>
                <a:moveTo>
                  <a:pt x="3000147" y="3408274"/>
                </a:moveTo>
                <a:lnTo>
                  <a:pt x="3121076" y="3338474"/>
                </a:lnTo>
                <a:lnTo>
                  <a:pt x="3232099" y="3402559"/>
                </a:lnTo>
                <a:lnTo>
                  <a:pt x="3111170" y="3472358"/>
                </a:lnTo>
                <a:lnTo>
                  <a:pt x="3000147" y="3408274"/>
                </a:lnTo>
                <a:close/>
                <a:moveTo>
                  <a:pt x="3104464" y="3476168"/>
                </a:moveTo>
                <a:lnTo>
                  <a:pt x="2990012" y="3542233"/>
                </a:lnTo>
                <a:lnTo>
                  <a:pt x="2878989" y="3478149"/>
                </a:lnTo>
                <a:lnTo>
                  <a:pt x="2993441" y="3412084"/>
                </a:lnTo>
                <a:lnTo>
                  <a:pt x="3104464" y="3476168"/>
                </a:lnTo>
                <a:close/>
                <a:moveTo>
                  <a:pt x="3238729" y="3406369"/>
                </a:moveTo>
                <a:lnTo>
                  <a:pt x="3363087" y="3478149"/>
                </a:lnTo>
                <a:lnTo>
                  <a:pt x="3242158" y="3547948"/>
                </a:lnTo>
                <a:lnTo>
                  <a:pt x="3117799" y="3476168"/>
                </a:lnTo>
                <a:lnTo>
                  <a:pt x="3238729" y="3406369"/>
                </a:lnTo>
                <a:close/>
                <a:moveTo>
                  <a:pt x="3245434" y="3402482"/>
                </a:moveTo>
                <a:lnTo>
                  <a:pt x="3359887" y="3336417"/>
                </a:lnTo>
                <a:lnTo>
                  <a:pt x="3484245" y="3408197"/>
                </a:lnTo>
                <a:lnTo>
                  <a:pt x="3369793" y="3474263"/>
                </a:lnTo>
                <a:lnTo>
                  <a:pt x="3245434" y="3402482"/>
                </a:lnTo>
                <a:close/>
                <a:moveTo>
                  <a:pt x="3490874" y="3412084"/>
                </a:moveTo>
                <a:lnTo>
                  <a:pt x="3601898" y="3476168"/>
                </a:lnTo>
                <a:lnTo>
                  <a:pt x="3487446" y="3542233"/>
                </a:lnTo>
                <a:lnTo>
                  <a:pt x="3376422" y="3478149"/>
                </a:lnTo>
                <a:lnTo>
                  <a:pt x="3490874" y="3412084"/>
                </a:lnTo>
                <a:close/>
                <a:moveTo>
                  <a:pt x="3497580" y="3408274"/>
                </a:moveTo>
                <a:lnTo>
                  <a:pt x="3618509" y="3338474"/>
                </a:lnTo>
                <a:lnTo>
                  <a:pt x="3729533" y="3402559"/>
                </a:lnTo>
                <a:lnTo>
                  <a:pt x="3608604" y="3472358"/>
                </a:lnTo>
                <a:lnTo>
                  <a:pt x="3497580" y="3408274"/>
                </a:lnTo>
                <a:close/>
                <a:moveTo>
                  <a:pt x="3736239" y="3406369"/>
                </a:moveTo>
                <a:lnTo>
                  <a:pt x="3860597" y="3478149"/>
                </a:lnTo>
                <a:lnTo>
                  <a:pt x="3739667" y="3547948"/>
                </a:lnTo>
                <a:lnTo>
                  <a:pt x="3615309" y="3476168"/>
                </a:lnTo>
                <a:lnTo>
                  <a:pt x="3736239" y="3406369"/>
                </a:lnTo>
                <a:close/>
                <a:moveTo>
                  <a:pt x="3742868" y="3402482"/>
                </a:moveTo>
                <a:lnTo>
                  <a:pt x="3857320" y="3336417"/>
                </a:lnTo>
                <a:lnTo>
                  <a:pt x="3981679" y="3408197"/>
                </a:lnTo>
                <a:lnTo>
                  <a:pt x="3867226" y="3474263"/>
                </a:lnTo>
                <a:lnTo>
                  <a:pt x="3742868" y="3402482"/>
                </a:lnTo>
                <a:close/>
                <a:moveTo>
                  <a:pt x="3746297" y="3264637"/>
                </a:moveTo>
                <a:lnTo>
                  <a:pt x="3867226" y="3194837"/>
                </a:lnTo>
                <a:lnTo>
                  <a:pt x="3978250" y="3258922"/>
                </a:lnTo>
                <a:lnTo>
                  <a:pt x="3857320" y="3328721"/>
                </a:lnTo>
                <a:lnTo>
                  <a:pt x="3746297" y="3264637"/>
                </a:lnTo>
                <a:close/>
                <a:moveTo>
                  <a:pt x="3850691" y="3332607"/>
                </a:moveTo>
                <a:lnTo>
                  <a:pt x="3736239" y="3398672"/>
                </a:lnTo>
                <a:lnTo>
                  <a:pt x="3625215" y="3334588"/>
                </a:lnTo>
                <a:lnTo>
                  <a:pt x="3739667" y="3268523"/>
                </a:lnTo>
                <a:lnTo>
                  <a:pt x="3850691" y="3332607"/>
                </a:lnTo>
                <a:close/>
                <a:moveTo>
                  <a:pt x="3618509" y="3330702"/>
                </a:moveTo>
                <a:lnTo>
                  <a:pt x="3494151" y="3258922"/>
                </a:lnTo>
                <a:lnTo>
                  <a:pt x="3608604" y="3192856"/>
                </a:lnTo>
                <a:lnTo>
                  <a:pt x="3732962" y="3264637"/>
                </a:lnTo>
                <a:lnTo>
                  <a:pt x="3618509" y="3330702"/>
                </a:lnTo>
                <a:close/>
                <a:moveTo>
                  <a:pt x="3611880" y="3334588"/>
                </a:moveTo>
                <a:lnTo>
                  <a:pt x="3490951" y="3404387"/>
                </a:lnTo>
                <a:lnTo>
                  <a:pt x="3366592" y="3332607"/>
                </a:lnTo>
                <a:lnTo>
                  <a:pt x="3487522" y="3262808"/>
                </a:lnTo>
                <a:lnTo>
                  <a:pt x="3611880" y="3334588"/>
                </a:lnTo>
                <a:close/>
                <a:moveTo>
                  <a:pt x="3359887" y="3328721"/>
                </a:moveTo>
                <a:lnTo>
                  <a:pt x="3248863" y="3264637"/>
                </a:lnTo>
                <a:lnTo>
                  <a:pt x="3369793" y="3194837"/>
                </a:lnTo>
                <a:lnTo>
                  <a:pt x="3480816" y="3258922"/>
                </a:lnTo>
                <a:lnTo>
                  <a:pt x="3359887" y="3328721"/>
                </a:lnTo>
                <a:close/>
                <a:moveTo>
                  <a:pt x="3353181" y="3332607"/>
                </a:moveTo>
                <a:lnTo>
                  <a:pt x="3238729" y="3398672"/>
                </a:lnTo>
                <a:lnTo>
                  <a:pt x="3127705" y="3334588"/>
                </a:lnTo>
                <a:lnTo>
                  <a:pt x="3242158" y="3268523"/>
                </a:lnTo>
                <a:lnTo>
                  <a:pt x="3353181" y="3332607"/>
                </a:lnTo>
                <a:close/>
                <a:moveTo>
                  <a:pt x="3121076" y="3330702"/>
                </a:moveTo>
                <a:lnTo>
                  <a:pt x="2996717" y="3258922"/>
                </a:lnTo>
                <a:lnTo>
                  <a:pt x="3111170" y="3192856"/>
                </a:lnTo>
                <a:lnTo>
                  <a:pt x="3235528" y="3264637"/>
                </a:lnTo>
                <a:lnTo>
                  <a:pt x="3121076" y="3330702"/>
                </a:lnTo>
                <a:close/>
                <a:moveTo>
                  <a:pt x="3114370" y="3334588"/>
                </a:moveTo>
                <a:lnTo>
                  <a:pt x="2993441" y="3404387"/>
                </a:lnTo>
                <a:lnTo>
                  <a:pt x="2869082" y="3332607"/>
                </a:lnTo>
                <a:lnTo>
                  <a:pt x="2990012" y="3262808"/>
                </a:lnTo>
                <a:lnTo>
                  <a:pt x="3114370" y="3334588"/>
                </a:lnTo>
                <a:close/>
                <a:moveTo>
                  <a:pt x="2862377" y="3328721"/>
                </a:moveTo>
                <a:lnTo>
                  <a:pt x="2751354" y="3264637"/>
                </a:lnTo>
                <a:lnTo>
                  <a:pt x="2872283" y="3194837"/>
                </a:lnTo>
                <a:lnTo>
                  <a:pt x="2983306" y="3258922"/>
                </a:lnTo>
                <a:lnTo>
                  <a:pt x="2862377" y="3328721"/>
                </a:lnTo>
                <a:close/>
                <a:moveTo>
                  <a:pt x="2986735" y="3408274"/>
                </a:moveTo>
                <a:lnTo>
                  <a:pt x="2872283" y="3474339"/>
                </a:lnTo>
                <a:lnTo>
                  <a:pt x="2747924" y="3402559"/>
                </a:lnTo>
                <a:lnTo>
                  <a:pt x="2862377" y="3336493"/>
                </a:lnTo>
                <a:lnTo>
                  <a:pt x="2986735" y="3408274"/>
                </a:lnTo>
                <a:close/>
                <a:moveTo>
                  <a:pt x="2983306" y="3546119"/>
                </a:moveTo>
                <a:lnTo>
                  <a:pt x="2862377" y="3615919"/>
                </a:lnTo>
                <a:lnTo>
                  <a:pt x="2751354" y="3551834"/>
                </a:lnTo>
                <a:lnTo>
                  <a:pt x="2872283" y="3482035"/>
                </a:lnTo>
                <a:lnTo>
                  <a:pt x="2983306" y="3546119"/>
                </a:lnTo>
                <a:close/>
                <a:moveTo>
                  <a:pt x="2990012" y="3550006"/>
                </a:moveTo>
                <a:lnTo>
                  <a:pt x="3114370" y="3621786"/>
                </a:lnTo>
                <a:lnTo>
                  <a:pt x="2993441" y="3691585"/>
                </a:lnTo>
                <a:lnTo>
                  <a:pt x="2869082" y="3619805"/>
                </a:lnTo>
                <a:lnTo>
                  <a:pt x="2990012" y="3550006"/>
                </a:lnTo>
                <a:close/>
                <a:moveTo>
                  <a:pt x="2996717" y="3546119"/>
                </a:moveTo>
                <a:lnTo>
                  <a:pt x="3111170" y="3480054"/>
                </a:lnTo>
                <a:lnTo>
                  <a:pt x="3235528" y="3551834"/>
                </a:lnTo>
                <a:lnTo>
                  <a:pt x="3121076" y="3617900"/>
                </a:lnTo>
                <a:lnTo>
                  <a:pt x="2996717" y="3546119"/>
                </a:lnTo>
                <a:close/>
                <a:moveTo>
                  <a:pt x="3242158" y="3555721"/>
                </a:moveTo>
                <a:lnTo>
                  <a:pt x="3353181" y="3619805"/>
                </a:lnTo>
                <a:lnTo>
                  <a:pt x="3238729" y="3685870"/>
                </a:lnTo>
                <a:lnTo>
                  <a:pt x="3127705" y="3621786"/>
                </a:lnTo>
                <a:lnTo>
                  <a:pt x="3242158" y="3555721"/>
                </a:lnTo>
                <a:close/>
                <a:moveTo>
                  <a:pt x="3248863" y="3551834"/>
                </a:moveTo>
                <a:lnTo>
                  <a:pt x="3369793" y="3482035"/>
                </a:lnTo>
                <a:lnTo>
                  <a:pt x="3480816" y="3546119"/>
                </a:lnTo>
                <a:lnTo>
                  <a:pt x="3359887" y="3615919"/>
                </a:lnTo>
                <a:lnTo>
                  <a:pt x="3248863" y="3551834"/>
                </a:lnTo>
                <a:close/>
                <a:moveTo>
                  <a:pt x="3487522" y="3550006"/>
                </a:moveTo>
                <a:lnTo>
                  <a:pt x="3611880" y="3621786"/>
                </a:lnTo>
                <a:lnTo>
                  <a:pt x="3490951" y="3691585"/>
                </a:lnTo>
                <a:lnTo>
                  <a:pt x="3366592" y="3619805"/>
                </a:lnTo>
                <a:lnTo>
                  <a:pt x="3487522" y="3550006"/>
                </a:lnTo>
                <a:close/>
                <a:moveTo>
                  <a:pt x="3494151" y="3546119"/>
                </a:moveTo>
                <a:lnTo>
                  <a:pt x="3608604" y="3480054"/>
                </a:lnTo>
                <a:lnTo>
                  <a:pt x="3732962" y="3551834"/>
                </a:lnTo>
                <a:lnTo>
                  <a:pt x="3618509" y="3617900"/>
                </a:lnTo>
                <a:lnTo>
                  <a:pt x="3494151" y="3546119"/>
                </a:lnTo>
                <a:close/>
                <a:moveTo>
                  <a:pt x="3739667" y="3555721"/>
                </a:moveTo>
                <a:lnTo>
                  <a:pt x="3850691" y="3619805"/>
                </a:lnTo>
                <a:lnTo>
                  <a:pt x="3736239" y="3685870"/>
                </a:lnTo>
                <a:lnTo>
                  <a:pt x="3625215" y="3621786"/>
                </a:lnTo>
                <a:lnTo>
                  <a:pt x="3739667" y="3555721"/>
                </a:lnTo>
                <a:close/>
                <a:moveTo>
                  <a:pt x="3746373" y="3551834"/>
                </a:moveTo>
                <a:lnTo>
                  <a:pt x="3867302" y="3482035"/>
                </a:lnTo>
                <a:lnTo>
                  <a:pt x="3978326" y="3546119"/>
                </a:lnTo>
                <a:lnTo>
                  <a:pt x="3857397" y="3615919"/>
                </a:lnTo>
                <a:lnTo>
                  <a:pt x="3746373" y="3551834"/>
                </a:lnTo>
                <a:close/>
                <a:moveTo>
                  <a:pt x="3984955" y="3550006"/>
                </a:moveTo>
                <a:lnTo>
                  <a:pt x="4109314" y="3621786"/>
                </a:lnTo>
                <a:lnTo>
                  <a:pt x="3988384" y="3691585"/>
                </a:lnTo>
                <a:lnTo>
                  <a:pt x="3864026" y="3619805"/>
                </a:lnTo>
                <a:lnTo>
                  <a:pt x="3984955" y="3550006"/>
                </a:lnTo>
                <a:close/>
                <a:moveTo>
                  <a:pt x="3873932" y="3478149"/>
                </a:moveTo>
                <a:lnTo>
                  <a:pt x="3988384" y="3412084"/>
                </a:lnTo>
                <a:lnTo>
                  <a:pt x="4099408" y="3476168"/>
                </a:lnTo>
                <a:lnTo>
                  <a:pt x="3984955" y="3542233"/>
                </a:lnTo>
                <a:lnTo>
                  <a:pt x="3873932" y="3478149"/>
                </a:lnTo>
                <a:close/>
                <a:moveTo>
                  <a:pt x="3864026" y="3332607"/>
                </a:moveTo>
                <a:lnTo>
                  <a:pt x="3984955" y="3262808"/>
                </a:lnTo>
                <a:lnTo>
                  <a:pt x="4109314" y="3334588"/>
                </a:lnTo>
                <a:lnTo>
                  <a:pt x="3988384" y="3404387"/>
                </a:lnTo>
                <a:lnTo>
                  <a:pt x="3864026" y="3332607"/>
                </a:lnTo>
                <a:close/>
                <a:moveTo>
                  <a:pt x="3873932" y="3190951"/>
                </a:moveTo>
                <a:lnTo>
                  <a:pt x="3988384" y="3124886"/>
                </a:lnTo>
                <a:lnTo>
                  <a:pt x="4099408" y="3188970"/>
                </a:lnTo>
                <a:lnTo>
                  <a:pt x="3984955" y="3255036"/>
                </a:lnTo>
                <a:lnTo>
                  <a:pt x="3873932" y="3190951"/>
                </a:lnTo>
                <a:close/>
                <a:moveTo>
                  <a:pt x="3867302" y="3187065"/>
                </a:moveTo>
                <a:lnTo>
                  <a:pt x="3742944" y="3115285"/>
                </a:lnTo>
                <a:lnTo>
                  <a:pt x="3857397" y="3049219"/>
                </a:lnTo>
                <a:lnTo>
                  <a:pt x="3981755" y="3121000"/>
                </a:lnTo>
                <a:lnTo>
                  <a:pt x="3867302" y="3187065"/>
                </a:lnTo>
                <a:close/>
                <a:moveTo>
                  <a:pt x="3860597" y="3190951"/>
                </a:moveTo>
                <a:lnTo>
                  <a:pt x="3739667" y="3260751"/>
                </a:lnTo>
                <a:lnTo>
                  <a:pt x="3615309" y="3188970"/>
                </a:lnTo>
                <a:lnTo>
                  <a:pt x="3736239" y="3119171"/>
                </a:lnTo>
                <a:lnTo>
                  <a:pt x="3860597" y="3190951"/>
                </a:lnTo>
                <a:close/>
                <a:moveTo>
                  <a:pt x="3608604" y="3185084"/>
                </a:moveTo>
                <a:lnTo>
                  <a:pt x="3497580" y="3121000"/>
                </a:lnTo>
                <a:lnTo>
                  <a:pt x="3618509" y="3051201"/>
                </a:lnTo>
                <a:lnTo>
                  <a:pt x="3729533" y="3115285"/>
                </a:lnTo>
                <a:lnTo>
                  <a:pt x="3608604" y="3185084"/>
                </a:lnTo>
                <a:close/>
                <a:moveTo>
                  <a:pt x="3601898" y="3188970"/>
                </a:moveTo>
                <a:lnTo>
                  <a:pt x="3487446" y="3255036"/>
                </a:lnTo>
                <a:lnTo>
                  <a:pt x="3376422" y="3190951"/>
                </a:lnTo>
                <a:lnTo>
                  <a:pt x="3490874" y="3124886"/>
                </a:lnTo>
                <a:lnTo>
                  <a:pt x="3601898" y="3188970"/>
                </a:lnTo>
                <a:close/>
                <a:moveTo>
                  <a:pt x="3369793" y="3187065"/>
                </a:moveTo>
                <a:lnTo>
                  <a:pt x="3245434" y="3115285"/>
                </a:lnTo>
                <a:lnTo>
                  <a:pt x="3359887" y="3049219"/>
                </a:lnTo>
                <a:lnTo>
                  <a:pt x="3484245" y="3121000"/>
                </a:lnTo>
                <a:lnTo>
                  <a:pt x="3369793" y="3187065"/>
                </a:lnTo>
                <a:close/>
                <a:moveTo>
                  <a:pt x="3363163" y="3190951"/>
                </a:moveTo>
                <a:lnTo>
                  <a:pt x="3242234" y="3260751"/>
                </a:lnTo>
                <a:lnTo>
                  <a:pt x="3117876" y="3188970"/>
                </a:lnTo>
                <a:lnTo>
                  <a:pt x="3238805" y="3119171"/>
                </a:lnTo>
                <a:lnTo>
                  <a:pt x="3363163" y="3190951"/>
                </a:lnTo>
                <a:close/>
                <a:moveTo>
                  <a:pt x="3111094" y="3185084"/>
                </a:moveTo>
                <a:lnTo>
                  <a:pt x="3000070" y="3121000"/>
                </a:lnTo>
                <a:lnTo>
                  <a:pt x="3121000" y="3051201"/>
                </a:lnTo>
                <a:lnTo>
                  <a:pt x="3232023" y="3115285"/>
                </a:lnTo>
                <a:lnTo>
                  <a:pt x="3111094" y="3185084"/>
                </a:lnTo>
                <a:close/>
                <a:moveTo>
                  <a:pt x="3104464" y="3188970"/>
                </a:moveTo>
                <a:lnTo>
                  <a:pt x="2990012" y="3255036"/>
                </a:lnTo>
                <a:lnTo>
                  <a:pt x="2878989" y="3190951"/>
                </a:lnTo>
                <a:lnTo>
                  <a:pt x="2993441" y="3124886"/>
                </a:lnTo>
                <a:lnTo>
                  <a:pt x="3104464" y="3188970"/>
                </a:lnTo>
                <a:close/>
                <a:moveTo>
                  <a:pt x="2872359" y="3187065"/>
                </a:moveTo>
                <a:lnTo>
                  <a:pt x="2748001" y="3115285"/>
                </a:lnTo>
                <a:lnTo>
                  <a:pt x="2862453" y="3049219"/>
                </a:lnTo>
                <a:lnTo>
                  <a:pt x="2986812" y="3121000"/>
                </a:lnTo>
                <a:lnTo>
                  <a:pt x="2872359" y="3187065"/>
                </a:lnTo>
                <a:close/>
                <a:moveTo>
                  <a:pt x="2865654" y="3190951"/>
                </a:moveTo>
                <a:lnTo>
                  <a:pt x="2744724" y="3260751"/>
                </a:lnTo>
                <a:lnTo>
                  <a:pt x="2620366" y="3188970"/>
                </a:lnTo>
                <a:lnTo>
                  <a:pt x="2741295" y="3119171"/>
                </a:lnTo>
                <a:lnTo>
                  <a:pt x="2865654" y="3190951"/>
                </a:lnTo>
                <a:close/>
                <a:moveTo>
                  <a:pt x="2855671" y="3332607"/>
                </a:moveTo>
                <a:lnTo>
                  <a:pt x="2741295" y="3398672"/>
                </a:lnTo>
                <a:lnTo>
                  <a:pt x="2630272" y="3334588"/>
                </a:lnTo>
                <a:lnTo>
                  <a:pt x="2744724" y="3268523"/>
                </a:lnTo>
                <a:lnTo>
                  <a:pt x="2855671" y="3332607"/>
                </a:lnTo>
                <a:close/>
                <a:moveTo>
                  <a:pt x="2865654" y="3478149"/>
                </a:moveTo>
                <a:lnTo>
                  <a:pt x="2744724" y="3547948"/>
                </a:lnTo>
                <a:lnTo>
                  <a:pt x="2620366" y="3476168"/>
                </a:lnTo>
                <a:lnTo>
                  <a:pt x="2741295" y="3406369"/>
                </a:lnTo>
                <a:lnTo>
                  <a:pt x="2865654" y="3478149"/>
                </a:lnTo>
                <a:close/>
                <a:moveTo>
                  <a:pt x="2855747" y="3619805"/>
                </a:moveTo>
                <a:lnTo>
                  <a:pt x="2741295" y="3685870"/>
                </a:lnTo>
                <a:lnTo>
                  <a:pt x="2630272" y="3621786"/>
                </a:lnTo>
                <a:lnTo>
                  <a:pt x="2744724" y="3555721"/>
                </a:lnTo>
                <a:lnTo>
                  <a:pt x="2855747" y="3619805"/>
                </a:lnTo>
                <a:close/>
                <a:moveTo>
                  <a:pt x="2865654" y="3765423"/>
                </a:moveTo>
                <a:lnTo>
                  <a:pt x="2744724" y="3835222"/>
                </a:lnTo>
                <a:lnTo>
                  <a:pt x="2620366" y="3763442"/>
                </a:lnTo>
                <a:lnTo>
                  <a:pt x="2741295" y="3693643"/>
                </a:lnTo>
                <a:lnTo>
                  <a:pt x="2865654" y="3765423"/>
                </a:lnTo>
                <a:close/>
                <a:moveTo>
                  <a:pt x="2747924" y="3689757"/>
                </a:moveTo>
                <a:lnTo>
                  <a:pt x="2862377" y="3623691"/>
                </a:lnTo>
                <a:lnTo>
                  <a:pt x="2986735" y="3695472"/>
                </a:lnTo>
                <a:lnTo>
                  <a:pt x="2872283" y="3761537"/>
                </a:lnTo>
                <a:lnTo>
                  <a:pt x="2747924" y="3689757"/>
                </a:lnTo>
                <a:close/>
                <a:moveTo>
                  <a:pt x="2993441" y="3699282"/>
                </a:moveTo>
                <a:lnTo>
                  <a:pt x="3104464" y="3763366"/>
                </a:lnTo>
                <a:lnTo>
                  <a:pt x="2990012" y="3829431"/>
                </a:lnTo>
                <a:lnTo>
                  <a:pt x="2878989" y="3765347"/>
                </a:lnTo>
                <a:lnTo>
                  <a:pt x="2993441" y="3699282"/>
                </a:lnTo>
                <a:close/>
                <a:moveTo>
                  <a:pt x="3000147" y="3695472"/>
                </a:moveTo>
                <a:lnTo>
                  <a:pt x="3121076" y="3625672"/>
                </a:lnTo>
                <a:lnTo>
                  <a:pt x="3232099" y="3689757"/>
                </a:lnTo>
                <a:lnTo>
                  <a:pt x="3111170" y="3759556"/>
                </a:lnTo>
                <a:lnTo>
                  <a:pt x="3000147" y="3695472"/>
                </a:lnTo>
                <a:close/>
                <a:moveTo>
                  <a:pt x="3238729" y="3693567"/>
                </a:moveTo>
                <a:lnTo>
                  <a:pt x="3363087" y="3765347"/>
                </a:lnTo>
                <a:lnTo>
                  <a:pt x="3242158" y="3835146"/>
                </a:lnTo>
                <a:lnTo>
                  <a:pt x="3117799" y="3763366"/>
                </a:lnTo>
                <a:lnTo>
                  <a:pt x="3238729" y="3693567"/>
                </a:lnTo>
                <a:close/>
                <a:moveTo>
                  <a:pt x="3245434" y="3689757"/>
                </a:moveTo>
                <a:lnTo>
                  <a:pt x="3359887" y="3623691"/>
                </a:lnTo>
                <a:lnTo>
                  <a:pt x="3484245" y="3695472"/>
                </a:lnTo>
                <a:lnTo>
                  <a:pt x="3369793" y="3761537"/>
                </a:lnTo>
                <a:lnTo>
                  <a:pt x="3245434" y="3689757"/>
                </a:lnTo>
                <a:close/>
                <a:moveTo>
                  <a:pt x="3490951" y="3699358"/>
                </a:moveTo>
                <a:lnTo>
                  <a:pt x="3601974" y="3763442"/>
                </a:lnTo>
                <a:lnTo>
                  <a:pt x="3487522" y="3829507"/>
                </a:lnTo>
                <a:lnTo>
                  <a:pt x="3376498" y="3765423"/>
                </a:lnTo>
                <a:lnTo>
                  <a:pt x="3490951" y="3699358"/>
                </a:lnTo>
                <a:close/>
                <a:moveTo>
                  <a:pt x="3497580" y="3695472"/>
                </a:moveTo>
                <a:lnTo>
                  <a:pt x="3618509" y="3625672"/>
                </a:lnTo>
                <a:lnTo>
                  <a:pt x="3729533" y="3689757"/>
                </a:lnTo>
                <a:lnTo>
                  <a:pt x="3608604" y="3759556"/>
                </a:lnTo>
                <a:lnTo>
                  <a:pt x="3497580" y="3695472"/>
                </a:lnTo>
                <a:close/>
                <a:moveTo>
                  <a:pt x="3736239" y="3693567"/>
                </a:moveTo>
                <a:lnTo>
                  <a:pt x="3860597" y="3765347"/>
                </a:lnTo>
                <a:lnTo>
                  <a:pt x="3739667" y="3835146"/>
                </a:lnTo>
                <a:lnTo>
                  <a:pt x="3615309" y="3763366"/>
                </a:lnTo>
                <a:lnTo>
                  <a:pt x="3736239" y="3693567"/>
                </a:lnTo>
                <a:close/>
                <a:moveTo>
                  <a:pt x="3742944" y="3689757"/>
                </a:moveTo>
                <a:lnTo>
                  <a:pt x="3857397" y="3623691"/>
                </a:lnTo>
                <a:lnTo>
                  <a:pt x="3981755" y="3695472"/>
                </a:lnTo>
                <a:lnTo>
                  <a:pt x="3867302" y="3761537"/>
                </a:lnTo>
                <a:lnTo>
                  <a:pt x="3742944" y="3689757"/>
                </a:lnTo>
                <a:close/>
                <a:moveTo>
                  <a:pt x="3988384" y="3699358"/>
                </a:moveTo>
                <a:lnTo>
                  <a:pt x="4099408" y="3763442"/>
                </a:lnTo>
                <a:lnTo>
                  <a:pt x="3984955" y="3829507"/>
                </a:lnTo>
                <a:lnTo>
                  <a:pt x="3873932" y="3765423"/>
                </a:lnTo>
                <a:lnTo>
                  <a:pt x="3988384" y="3699358"/>
                </a:lnTo>
                <a:close/>
                <a:moveTo>
                  <a:pt x="3995090" y="3695472"/>
                </a:moveTo>
                <a:lnTo>
                  <a:pt x="4116019" y="3625672"/>
                </a:lnTo>
                <a:lnTo>
                  <a:pt x="4227043" y="3689757"/>
                </a:lnTo>
                <a:lnTo>
                  <a:pt x="4106113" y="3759556"/>
                </a:lnTo>
                <a:lnTo>
                  <a:pt x="3995090" y="3695472"/>
                </a:lnTo>
                <a:close/>
                <a:moveTo>
                  <a:pt x="3991661" y="3546119"/>
                </a:moveTo>
                <a:lnTo>
                  <a:pt x="4106113" y="3480054"/>
                </a:lnTo>
                <a:lnTo>
                  <a:pt x="4230472" y="3551834"/>
                </a:lnTo>
                <a:lnTo>
                  <a:pt x="4116019" y="3617900"/>
                </a:lnTo>
                <a:lnTo>
                  <a:pt x="3991661" y="3546119"/>
                </a:lnTo>
                <a:close/>
                <a:moveTo>
                  <a:pt x="3995090" y="3408274"/>
                </a:moveTo>
                <a:lnTo>
                  <a:pt x="4116019" y="3338474"/>
                </a:lnTo>
                <a:lnTo>
                  <a:pt x="4227043" y="3402559"/>
                </a:lnTo>
                <a:lnTo>
                  <a:pt x="4106113" y="3472358"/>
                </a:lnTo>
                <a:lnTo>
                  <a:pt x="3995090" y="3408274"/>
                </a:lnTo>
                <a:close/>
                <a:moveTo>
                  <a:pt x="3991661" y="3258922"/>
                </a:moveTo>
                <a:lnTo>
                  <a:pt x="4106113" y="3192856"/>
                </a:lnTo>
                <a:lnTo>
                  <a:pt x="4230472" y="3264637"/>
                </a:lnTo>
                <a:lnTo>
                  <a:pt x="4116019" y="3330702"/>
                </a:lnTo>
                <a:lnTo>
                  <a:pt x="3991661" y="3258922"/>
                </a:lnTo>
                <a:close/>
                <a:moveTo>
                  <a:pt x="3995090" y="3121000"/>
                </a:moveTo>
                <a:lnTo>
                  <a:pt x="4116019" y="3051201"/>
                </a:lnTo>
                <a:lnTo>
                  <a:pt x="4227043" y="3115285"/>
                </a:lnTo>
                <a:lnTo>
                  <a:pt x="4106113" y="3185084"/>
                </a:lnTo>
                <a:lnTo>
                  <a:pt x="3995090" y="3121000"/>
                </a:lnTo>
                <a:close/>
                <a:moveTo>
                  <a:pt x="3991661" y="2971648"/>
                </a:moveTo>
                <a:lnTo>
                  <a:pt x="4106113" y="2905582"/>
                </a:lnTo>
                <a:lnTo>
                  <a:pt x="4230472" y="2977363"/>
                </a:lnTo>
                <a:lnTo>
                  <a:pt x="4116019" y="3043428"/>
                </a:lnTo>
                <a:lnTo>
                  <a:pt x="3991661" y="2971648"/>
                </a:lnTo>
                <a:close/>
                <a:moveTo>
                  <a:pt x="4109314" y="3047314"/>
                </a:moveTo>
                <a:lnTo>
                  <a:pt x="3988384" y="3117114"/>
                </a:lnTo>
                <a:lnTo>
                  <a:pt x="3864026" y="3045333"/>
                </a:lnTo>
                <a:lnTo>
                  <a:pt x="3984955" y="2975534"/>
                </a:lnTo>
                <a:lnTo>
                  <a:pt x="4109314" y="3047314"/>
                </a:lnTo>
                <a:close/>
                <a:moveTo>
                  <a:pt x="3857320" y="3041523"/>
                </a:moveTo>
                <a:lnTo>
                  <a:pt x="3746297" y="2977439"/>
                </a:lnTo>
                <a:lnTo>
                  <a:pt x="3867226" y="2907640"/>
                </a:lnTo>
                <a:lnTo>
                  <a:pt x="3978250" y="2971724"/>
                </a:lnTo>
                <a:lnTo>
                  <a:pt x="3857320" y="3041523"/>
                </a:lnTo>
                <a:close/>
                <a:moveTo>
                  <a:pt x="3850691" y="3045333"/>
                </a:moveTo>
                <a:lnTo>
                  <a:pt x="3736239" y="3111399"/>
                </a:lnTo>
                <a:lnTo>
                  <a:pt x="3625215" y="3047314"/>
                </a:lnTo>
                <a:lnTo>
                  <a:pt x="3739667" y="2981249"/>
                </a:lnTo>
                <a:lnTo>
                  <a:pt x="3850691" y="3045333"/>
                </a:lnTo>
                <a:close/>
                <a:moveTo>
                  <a:pt x="3618509" y="3043504"/>
                </a:moveTo>
                <a:lnTo>
                  <a:pt x="3494151" y="2971724"/>
                </a:lnTo>
                <a:lnTo>
                  <a:pt x="3608604" y="2905659"/>
                </a:lnTo>
                <a:lnTo>
                  <a:pt x="3732962" y="2977439"/>
                </a:lnTo>
                <a:lnTo>
                  <a:pt x="3618509" y="3043504"/>
                </a:lnTo>
                <a:close/>
                <a:moveTo>
                  <a:pt x="3611880" y="3047314"/>
                </a:moveTo>
                <a:lnTo>
                  <a:pt x="3490951" y="3117114"/>
                </a:lnTo>
                <a:lnTo>
                  <a:pt x="3366592" y="3045333"/>
                </a:lnTo>
                <a:lnTo>
                  <a:pt x="3487522" y="2975534"/>
                </a:lnTo>
                <a:lnTo>
                  <a:pt x="3611880" y="3047314"/>
                </a:lnTo>
                <a:close/>
                <a:moveTo>
                  <a:pt x="3359887" y="3041523"/>
                </a:moveTo>
                <a:lnTo>
                  <a:pt x="3248863" y="2977439"/>
                </a:lnTo>
                <a:lnTo>
                  <a:pt x="3369793" y="2907640"/>
                </a:lnTo>
                <a:lnTo>
                  <a:pt x="3480816" y="2971724"/>
                </a:lnTo>
                <a:lnTo>
                  <a:pt x="3359887" y="3041523"/>
                </a:lnTo>
                <a:close/>
                <a:moveTo>
                  <a:pt x="3353181" y="3045333"/>
                </a:moveTo>
                <a:lnTo>
                  <a:pt x="3238729" y="3111399"/>
                </a:lnTo>
                <a:lnTo>
                  <a:pt x="3127705" y="3047314"/>
                </a:lnTo>
                <a:lnTo>
                  <a:pt x="3242158" y="2981249"/>
                </a:lnTo>
                <a:lnTo>
                  <a:pt x="3353181" y="3045333"/>
                </a:lnTo>
                <a:close/>
                <a:moveTo>
                  <a:pt x="3121076" y="3043504"/>
                </a:moveTo>
                <a:lnTo>
                  <a:pt x="2996717" y="2971724"/>
                </a:lnTo>
                <a:lnTo>
                  <a:pt x="3111170" y="2905659"/>
                </a:lnTo>
                <a:lnTo>
                  <a:pt x="3235528" y="2977439"/>
                </a:lnTo>
                <a:lnTo>
                  <a:pt x="3121076" y="3043504"/>
                </a:lnTo>
                <a:close/>
                <a:moveTo>
                  <a:pt x="3114370" y="3047314"/>
                </a:moveTo>
                <a:lnTo>
                  <a:pt x="2993441" y="3117114"/>
                </a:lnTo>
                <a:lnTo>
                  <a:pt x="2869082" y="3045333"/>
                </a:lnTo>
                <a:lnTo>
                  <a:pt x="2990012" y="2975534"/>
                </a:lnTo>
                <a:lnTo>
                  <a:pt x="3114370" y="3047314"/>
                </a:lnTo>
                <a:close/>
                <a:moveTo>
                  <a:pt x="2862377" y="3041523"/>
                </a:moveTo>
                <a:lnTo>
                  <a:pt x="2751354" y="2977439"/>
                </a:lnTo>
                <a:lnTo>
                  <a:pt x="2872283" y="2907640"/>
                </a:lnTo>
                <a:lnTo>
                  <a:pt x="2983306" y="2971724"/>
                </a:lnTo>
                <a:lnTo>
                  <a:pt x="2862377" y="3041523"/>
                </a:lnTo>
                <a:close/>
                <a:moveTo>
                  <a:pt x="2855671" y="3045333"/>
                </a:moveTo>
                <a:lnTo>
                  <a:pt x="2741295" y="3111399"/>
                </a:lnTo>
                <a:lnTo>
                  <a:pt x="2630272" y="3047314"/>
                </a:lnTo>
                <a:lnTo>
                  <a:pt x="2744724" y="2981249"/>
                </a:lnTo>
                <a:lnTo>
                  <a:pt x="2855671" y="3045333"/>
                </a:lnTo>
                <a:close/>
                <a:moveTo>
                  <a:pt x="2623566" y="3043504"/>
                </a:moveTo>
                <a:lnTo>
                  <a:pt x="2499208" y="2971724"/>
                </a:lnTo>
                <a:lnTo>
                  <a:pt x="2613660" y="2905659"/>
                </a:lnTo>
                <a:lnTo>
                  <a:pt x="2738019" y="2977439"/>
                </a:lnTo>
                <a:lnTo>
                  <a:pt x="2623566" y="3043504"/>
                </a:lnTo>
                <a:close/>
                <a:moveTo>
                  <a:pt x="2734589" y="3115285"/>
                </a:moveTo>
                <a:lnTo>
                  <a:pt x="2613660" y="3185084"/>
                </a:lnTo>
                <a:lnTo>
                  <a:pt x="2502637" y="3121000"/>
                </a:lnTo>
                <a:lnTo>
                  <a:pt x="2623566" y="3051201"/>
                </a:lnTo>
                <a:lnTo>
                  <a:pt x="2734589" y="3115285"/>
                </a:lnTo>
                <a:close/>
                <a:moveTo>
                  <a:pt x="2738019" y="3264637"/>
                </a:moveTo>
                <a:lnTo>
                  <a:pt x="2623566" y="3330702"/>
                </a:lnTo>
                <a:lnTo>
                  <a:pt x="2499208" y="3258922"/>
                </a:lnTo>
                <a:lnTo>
                  <a:pt x="2613660" y="3192856"/>
                </a:lnTo>
                <a:lnTo>
                  <a:pt x="2738019" y="3264637"/>
                </a:lnTo>
                <a:close/>
                <a:moveTo>
                  <a:pt x="2734589" y="3402482"/>
                </a:moveTo>
                <a:lnTo>
                  <a:pt x="2613660" y="3472282"/>
                </a:lnTo>
                <a:lnTo>
                  <a:pt x="2502637" y="3408197"/>
                </a:lnTo>
                <a:lnTo>
                  <a:pt x="2623566" y="3338398"/>
                </a:lnTo>
                <a:lnTo>
                  <a:pt x="2734589" y="3402482"/>
                </a:lnTo>
                <a:close/>
                <a:moveTo>
                  <a:pt x="2738019" y="3551834"/>
                </a:moveTo>
                <a:lnTo>
                  <a:pt x="2623566" y="3617900"/>
                </a:lnTo>
                <a:lnTo>
                  <a:pt x="2499208" y="3546119"/>
                </a:lnTo>
                <a:lnTo>
                  <a:pt x="2613660" y="3480054"/>
                </a:lnTo>
                <a:lnTo>
                  <a:pt x="2738019" y="3551834"/>
                </a:lnTo>
                <a:close/>
                <a:moveTo>
                  <a:pt x="2734589" y="3689757"/>
                </a:moveTo>
                <a:lnTo>
                  <a:pt x="2613660" y="3759556"/>
                </a:lnTo>
                <a:lnTo>
                  <a:pt x="2502637" y="3695472"/>
                </a:lnTo>
                <a:lnTo>
                  <a:pt x="2623566" y="3625672"/>
                </a:lnTo>
                <a:lnTo>
                  <a:pt x="2734589" y="3689757"/>
                </a:lnTo>
                <a:close/>
                <a:moveTo>
                  <a:pt x="2738019" y="3839109"/>
                </a:moveTo>
                <a:lnTo>
                  <a:pt x="2623566" y="3905174"/>
                </a:lnTo>
                <a:lnTo>
                  <a:pt x="2499208" y="3833394"/>
                </a:lnTo>
                <a:lnTo>
                  <a:pt x="2613660" y="3767328"/>
                </a:lnTo>
                <a:lnTo>
                  <a:pt x="2738019" y="3839109"/>
                </a:lnTo>
                <a:close/>
                <a:moveTo>
                  <a:pt x="2744724" y="3842919"/>
                </a:moveTo>
                <a:lnTo>
                  <a:pt x="2855747" y="3907003"/>
                </a:lnTo>
                <a:lnTo>
                  <a:pt x="2741295" y="3973068"/>
                </a:lnTo>
                <a:lnTo>
                  <a:pt x="2630272" y="3908984"/>
                </a:lnTo>
                <a:lnTo>
                  <a:pt x="2744724" y="3842919"/>
                </a:lnTo>
                <a:close/>
                <a:moveTo>
                  <a:pt x="2751354" y="3839109"/>
                </a:moveTo>
                <a:lnTo>
                  <a:pt x="2872283" y="3769309"/>
                </a:lnTo>
                <a:lnTo>
                  <a:pt x="2983306" y="3833394"/>
                </a:lnTo>
                <a:lnTo>
                  <a:pt x="2862377" y="3903193"/>
                </a:lnTo>
                <a:lnTo>
                  <a:pt x="2751354" y="3839109"/>
                </a:lnTo>
                <a:close/>
                <a:moveTo>
                  <a:pt x="2990012" y="3837204"/>
                </a:moveTo>
                <a:lnTo>
                  <a:pt x="3114370" y="3908984"/>
                </a:lnTo>
                <a:lnTo>
                  <a:pt x="2993441" y="3978783"/>
                </a:lnTo>
                <a:lnTo>
                  <a:pt x="2869082" y="3907003"/>
                </a:lnTo>
                <a:lnTo>
                  <a:pt x="2990012" y="3837204"/>
                </a:lnTo>
                <a:close/>
                <a:moveTo>
                  <a:pt x="2996641" y="3833317"/>
                </a:moveTo>
                <a:lnTo>
                  <a:pt x="3111094" y="3767252"/>
                </a:lnTo>
                <a:lnTo>
                  <a:pt x="3235452" y="3839032"/>
                </a:lnTo>
                <a:lnTo>
                  <a:pt x="3121000" y="3905098"/>
                </a:lnTo>
                <a:lnTo>
                  <a:pt x="2996641" y="3833317"/>
                </a:lnTo>
                <a:close/>
                <a:moveTo>
                  <a:pt x="3242158" y="3842919"/>
                </a:moveTo>
                <a:lnTo>
                  <a:pt x="3353181" y="3907003"/>
                </a:lnTo>
                <a:lnTo>
                  <a:pt x="3238729" y="3973068"/>
                </a:lnTo>
                <a:lnTo>
                  <a:pt x="3127705" y="3908984"/>
                </a:lnTo>
                <a:lnTo>
                  <a:pt x="3242158" y="3842919"/>
                </a:lnTo>
                <a:close/>
                <a:moveTo>
                  <a:pt x="3248863" y="3839109"/>
                </a:moveTo>
                <a:lnTo>
                  <a:pt x="3369793" y="3769309"/>
                </a:lnTo>
                <a:lnTo>
                  <a:pt x="3480816" y="3833394"/>
                </a:lnTo>
                <a:lnTo>
                  <a:pt x="3359887" y="3903193"/>
                </a:lnTo>
                <a:lnTo>
                  <a:pt x="3248863" y="3839109"/>
                </a:lnTo>
                <a:close/>
                <a:moveTo>
                  <a:pt x="3487522" y="3837204"/>
                </a:moveTo>
                <a:lnTo>
                  <a:pt x="3611880" y="3908984"/>
                </a:lnTo>
                <a:lnTo>
                  <a:pt x="3490951" y="3978783"/>
                </a:lnTo>
                <a:lnTo>
                  <a:pt x="3366592" y="3907003"/>
                </a:lnTo>
                <a:lnTo>
                  <a:pt x="3487522" y="3837204"/>
                </a:lnTo>
                <a:close/>
                <a:moveTo>
                  <a:pt x="3494151" y="3833317"/>
                </a:moveTo>
                <a:lnTo>
                  <a:pt x="3608604" y="3767252"/>
                </a:lnTo>
                <a:lnTo>
                  <a:pt x="3732962" y="3839032"/>
                </a:lnTo>
                <a:lnTo>
                  <a:pt x="3618509" y="3905098"/>
                </a:lnTo>
                <a:lnTo>
                  <a:pt x="3494151" y="3833317"/>
                </a:lnTo>
                <a:close/>
                <a:moveTo>
                  <a:pt x="3739667" y="3842919"/>
                </a:moveTo>
                <a:lnTo>
                  <a:pt x="3850691" y="3907003"/>
                </a:lnTo>
                <a:lnTo>
                  <a:pt x="3736239" y="3973068"/>
                </a:lnTo>
                <a:lnTo>
                  <a:pt x="3625215" y="3908984"/>
                </a:lnTo>
                <a:lnTo>
                  <a:pt x="3739667" y="3842919"/>
                </a:lnTo>
                <a:close/>
                <a:moveTo>
                  <a:pt x="3746297" y="3839109"/>
                </a:moveTo>
                <a:lnTo>
                  <a:pt x="3867226" y="3769309"/>
                </a:lnTo>
                <a:lnTo>
                  <a:pt x="3978250" y="3833394"/>
                </a:lnTo>
                <a:lnTo>
                  <a:pt x="3857320" y="3903193"/>
                </a:lnTo>
                <a:lnTo>
                  <a:pt x="3746297" y="3839109"/>
                </a:lnTo>
                <a:close/>
                <a:moveTo>
                  <a:pt x="3984955" y="3837204"/>
                </a:moveTo>
                <a:lnTo>
                  <a:pt x="4109314" y="3908984"/>
                </a:lnTo>
                <a:lnTo>
                  <a:pt x="3988384" y="3978783"/>
                </a:lnTo>
                <a:lnTo>
                  <a:pt x="3864026" y="3907003"/>
                </a:lnTo>
                <a:lnTo>
                  <a:pt x="3984955" y="3837204"/>
                </a:lnTo>
                <a:close/>
                <a:moveTo>
                  <a:pt x="3991661" y="3833317"/>
                </a:moveTo>
                <a:lnTo>
                  <a:pt x="4106113" y="3767252"/>
                </a:lnTo>
                <a:lnTo>
                  <a:pt x="4230472" y="3839032"/>
                </a:lnTo>
                <a:lnTo>
                  <a:pt x="4116019" y="3905098"/>
                </a:lnTo>
                <a:lnTo>
                  <a:pt x="3991661" y="3833317"/>
                </a:lnTo>
                <a:close/>
                <a:moveTo>
                  <a:pt x="4237101" y="3842919"/>
                </a:moveTo>
                <a:lnTo>
                  <a:pt x="4348125" y="3907003"/>
                </a:lnTo>
                <a:lnTo>
                  <a:pt x="4233672" y="3973068"/>
                </a:lnTo>
                <a:lnTo>
                  <a:pt x="4122649" y="3908984"/>
                </a:lnTo>
                <a:lnTo>
                  <a:pt x="4237101" y="3842919"/>
                </a:lnTo>
                <a:close/>
                <a:moveTo>
                  <a:pt x="4112743" y="3763442"/>
                </a:moveTo>
                <a:lnTo>
                  <a:pt x="4233672" y="3693643"/>
                </a:lnTo>
                <a:lnTo>
                  <a:pt x="4358031" y="3765423"/>
                </a:lnTo>
                <a:lnTo>
                  <a:pt x="4237101" y="3835222"/>
                </a:lnTo>
                <a:lnTo>
                  <a:pt x="4112743" y="3763442"/>
                </a:lnTo>
                <a:close/>
                <a:moveTo>
                  <a:pt x="4122725" y="3621786"/>
                </a:moveTo>
                <a:lnTo>
                  <a:pt x="4237177" y="3555721"/>
                </a:lnTo>
                <a:lnTo>
                  <a:pt x="4348201" y="3619805"/>
                </a:lnTo>
                <a:lnTo>
                  <a:pt x="4233748" y="3685870"/>
                </a:lnTo>
                <a:lnTo>
                  <a:pt x="4122725" y="3621786"/>
                </a:lnTo>
                <a:close/>
                <a:moveTo>
                  <a:pt x="4112743" y="3476168"/>
                </a:moveTo>
                <a:lnTo>
                  <a:pt x="4233672" y="3406369"/>
                </a:lnTo>
                <a:lnTo>
                  <a:pt x="4358031" y="3478149"/>
                </a:lnTo>
                <a:lnTo>
                  <a:pt x="4237101" y="3547948"/>
                </a:lnTo>
                <a:lnTo>
                  <a:pt x="4112743" y="3476168"/>
                </a:lnTo>
                <a:close/>
                <a:moveTo>
                  <a:pt x="4122725" y="3334588"/>
                </a:moveTo>
                <a:lnTo>
                  <a:pt x="4237177" y="3268523"/>
                </a:lnTo>
                <a:lnTo>
                  <a:pt x="4348201" y="3332607"/>
                </a:lnTo>
                <a:lnTo>
                  <a:pt x="4233748" y="3398672"/>
                </a:lnTo>
                <a:lnTo>
                  <a:pt x="4122725" y="3334588"/>
                </a:lnTo>
                <a:close/>
                <a:moveTo>
                  <a:pt x="4112743" y="3188970"/>
                </a:moveTo>
                <a:lnTo>
                  <a:pt x="4233672" y="3119171"/>
                </a:lnTo>
                <a:lnTo>
                  <a:pt x="4358031" y="3190951"/>
                </a:lnTo>
                <a:lnTo>
                  <a:pt x="4237101" y="3260751"/>
                </a:lnTo>
                <a:lnTo>
                  <a:pt x="4112743" y="3188970"/>
                </a:lnTo>
                <a:close/>
                <a:moveTo>
                  <a:pt x="4122725" y="3047314"/>
                </a:moveTo>
                <a:lnTo>
                  <a:pt x="4237177" y="2981249"/>
                </a:lnTo>
                <a:lnTo>
                  <a:pt x="4348201" y="3045333"/>
                </a:lnTo>
                <a:lnTo>
                  <a:pt x="4233748" y="3111399"/>
                </a:lnTo>
                <a:lnTo>
                  <a:pt x="4122725" y="3047314"/>
                </a:lnTo>
                <a:close/>
                <a:moveTo>
                  <a:pt x="4112743" y="2901772"/>
                </a:moveTo>
                <a:lnTo>
                  <a:pt x="4233672" y="2831973"/>
                </a:lnTo>
                <a:lnTo>
                  <a:pt x="4358031" y="2903754"/>
                </a:lnTo>
                <a:lnTo>
                  <a:pt x="4237101" y="2973553"/>
                </a:lnTo>
                <a:lnTo>
                  <a:pt x="4112743" y="2901772"/>
                </a:lnTo>
                <a:close/>
                <a:moveTo>
                  <a:pt x="4106113" y="2897886"/>
                </a:moveTo>
                <a:lnTo>
                  <a:pt x="3995090" y="2833802"/>
                </a:lnTo>
                <a:lnTo>
                  <a:pt x="4116019" y="2764003"/>
                </a:lnTo>
                <a:lnTo>
                  <a:pt x="4227043" y="2828087"/>
                </a:lnTo>
                <a:lnTo>
                  <a:pt x="4106113" y="2897886"/>
                </a:lnTo>
                <a:close/>
                <a:moveTo>
                  <a:pt x="4099408" y="2901772"/>
                </a:moveTo>
                <a:lnTo>
                  <a:pt x="3984955" y="2967838"/>
                </a:lnTo>
                <a:lnTo>
                  <a:pt x="3873932" y="2903754"/>
                </a:lnTo>
                <a:lnTo>
                  <a:pt x="3988384" y="2837688"/>
                </a:lnTo>
                <a:lnTo>
                  <a:pt x="4099408" y="2901772"/>
                </a:lnTo>
                <a:close/>
                <a:moveTo>
                  <a:pt x="3867302" y="2899867"/>
                </a:moveTo>
                <a:lnTo>
                  <a:pt x="3742944" y="2828087"/>
                </a:lnTo>
                <a:lnTo>
                  <a:pt x="3857397" y="2762022"/>
                </a:lnTo>
                <a:lnTo>
                  <a:pt x="3981755" y="2833802"/>
                </a:lnTo>
                <a:lnTo>
                  <a:pt x="3867302" y="2899867"/>
                </a:lnTo>
                <a:close/>
                <a:moveTo>
                  <a:pt x="3860597" y="2903754"/>
                </a:moveTo>
                <a:lnTo>
                  <a:pt x="3739667" y="2973553"/>
                </a:lnTo>
                <a:lnTo>
                  <a:pt x="3615309" y="2901772"/>
                </a:lnTo>
                <a:lnTo>
                  <a:pt x="3736239" y="2831973"/>
                </a:lnTo>
                <a:lnTo>
                  <a:pt x="3860597" y="2903754"/>
                </a:lnTo>
                <a:close/>
                <a:moveTo>
                  <a:pt x="3608604" y="2897886"/>
                </a:moveTo>
                <a:lnTo>
                  <a:pt x="3497580" y="2833802"/>
                </a:lnTo>
                <a:lnTo>
                  <a:pt x="3618509" y="2764003"/>
                </a:lnTo>
                <a:lnTo>
                  <a:pt x="3729533" y="2828087"/>
                </a:lnTo>
                <a:lnTo>
                  <a:pt x="3608604" y="2897886"/>
                </a:lnTo>
                <a:close/>
                <a:moveTo>
                  <a:pt x="3601898" y="2901772"/>
                </a:moveTo>
                <a:lnTo>
                  <a:pt x="3487446" y="2967838"/>
                </a:lnTo>
                <a:lnTo>
                  <a:pt x="3376422" y="2903754"/>
                </a:lnTo>
                <a:lnTo>
                  <a:pt x="3490874" y="2837688"/>
                </a:lnTo>
                <a:lnTo>
                  <a:pt x="3601898" y="2901772"/>
                </a:lnTo>
                <a:close/>
                <a:moveTo>
                  <a:pt x="3369793" y="2899867"/>
                </a:moveTo>
                <a:lnTo>
                  <a:pt x="3245434" y="2828087"/>
                </a:lnTo>
                <a:lnTo>
                  <a:pt x="3359887" y="2762022"/>
                </a:lnTo>
                <a:lnTo>
                  <a:pt x="3484245" y="2833802"/>
                </a:lnTo>
                <a:lnTo>
                  <a:pt x="3369793" y="2899867"/>
                </a:lnTo>
                <a:close/>
                <a:moveTo>
                  <a:pt x="3363163" y="2903754"/>
                </a:moveTo>
                <a:lnTo>
                  <a:pt x="3242234" y="2973553"/>
                </a:lnTo>
                <a:lnTo>
                  <a:pt x="3117876" y="2901772"/>
                </a:lnTo>
                <a:lnTo>
                  <a:pt x="3238805" y="2831973"/>
                </a:lnTo>
                <a:lnTo>
                  <a:pt x="3363163" y="2903754"/>
                </a:lnTo>
                <a:close/>
                <a:moveTo>
                  <a:pt x="3111094" y="2897886"/>
                </a:moveTo>
                <a:lnTo>
                  <a:pt x="3000070" y="2833802"/>
                </a:lnTo>
                <a:lnTo>
                  <a:pt x="3121000" y="2764003"/>
                </a:lnTo>
                <a:lnTo>
                  <a:pt x="3232023" y="2828087"/>
                </a:lnTo>
                <a:lnTo>
                  <a:pt x="3111094" y="2897886"/>
                </a:lnTo>
                <a:close/>
                <a:moveTo>
                  <a:pt x="3104464" y="2901772"/>
                </a:moveTo>
                <a:lnTo>
                  <a:pt x="2990012" y="2967838"/>
                </a:lnTo>
                <a:lnTo>
                  <a:pt x="2878989" y="2903754"/>
                </a:lnTo>
                <a:lnTo>
                  <a:pt x="2993441" y="2837688"/>
                </a:lnTo>
                <a:lnTo>
                  <a:pt x="3104464" y="2901772"/>
                </a:lnTo>
                <a:close/>
                <a:moveTo>
                  <a:pt x="2872359" y="2899867"/>
                </a:moveTo>
                <a:lnTo>
                  <a:pt x="2748001" y="2828087"/>
                </a:lnTo>
                <a:lnTo>
                  <a:pt x="2862453" y="2762022"/>
                </a:lnTo>
                <a:lnTo>
                  <a:pt x="2986812" y="2833802"/>
                </a:lnTo>
                <a:lnTo>
                  <a:pt x="2872359" y="2899867"/>
                </a:lnTo>
                <a:close/>
                <a:moveTo>
                  <a:pt x="2865654" y="2903754"/>
                </a:moveTo>
                <a:lnTo>
                  <a:pt x="2744724" y="2973553"/>
                </a:lnTo>
                <a:lnTo>
                  <a:pt x="2620366" y="2901772"/>
                </a:lnTo>
                <a:lnTo>
                  <a:pt x="2741295" y="2831973"/>
                </a:lnTo>
                <a:lnTo>
                  <a:pt x="2865654" y="2903754"/>
                </a:lnTo>
                <a:close/>
                <a:moveTo>
                  <a:pt x="2613660" y="2897886"/>
                </a:moveTo>
                <a:lnTo>
                  <a:pt x="2502637" y="2833802"/>
                </a:lnTo>
                <a:lnTo>
                  <a:pt x="2623566" y="2764003"/>
                </a:lnTo>
                <a:lnTo>
                  <a:pt x="2734589" y="2828087"/>
                </a:lnTo>
                <a:lnTo>
                  <a:pt x="2613660" y="2897886"/>
                </a:lnTo>
                <a:close/>
                <a:moveTo>
                  <a:pt x="2606954" y="2901772"/>
                </a:moveTo>
                <a:lnTo>
                  <a:pt x="2492502" y="2967838"/>
                </a:lnTo>
                <a:lnTo>
                  <a:pt x="2381479" y="2903754"/>
                </a:lnTo>
                <a:lnTo>
                  <a:pt x="2495931" y="2837688"/>
                </a:lnTo>
                <a:lnTo>
                  <a:pt x="2606954" y="2901772"/>
                </a:lnTo>
                <a:close/>
                <a:moveTo>
                  <a:pt x="2616937" y="3047314"/>
                </a:moveTo>
                <a:lnTo>
                  <a:pt x="2496007" y="3117114"/>
                </a:lnTo>
                <a:lnTo>
                  <a:pt x="2371649" y="3045333"/>
                </a:lnTo>
                <a:lnTo>
                  <a:pt x="2492578" y="2975534"/>
                </a:lnTo>
                <a:lnTo>
                  <a:pt x="2616937" y="3047314"/>
                </a:lnTo>
                <a:close/>
                <a:moveTo>
                  <a:pt x="2606954" y="3188970"/>
                </a:moveTo>
                <a:lnTo>
                  <a:pt x="2492502" y="3255036"/>
                </a:lnTo>
                <a:lnTo>
                  <a:pt x="2381479" y="3190951"/>
                </a:lnTo>
                <a:lnTo>
                  <a:pt x="2495931" y="3124886"/>
                </a:lnTo>
                <a:lnTo>
                  <a:pt x="2606954" y="3188970"/>
                </a:lnTo>
                <a:close/>
                <a:moveTo>
                  <a:pt x="2616937" y="3334588"/>
                </a:moveTo>
                <a:lnTo>
                  <a:pt x="2496007" y="3404387"/>
                </a:lnTo>
                <a:lnTo>
                  <a:pt x="2371649" y="3332607"/>
                </a:lnTo>
                <a:lnTo>
                  <a:pt x="2492578" y="3262808"/>
                </a:lnTo>
                <a:lnTo>
                  <a:pt x="2616937" y="3334588"/>
                </a:lnTo>
                <a:close/>
                <a:moveTo>
                  <a:pt x="2606954" y="3476168"/>
                </a:moveTo>
                <a:lnTo>
                  <a:pt x="2492502" y="3542233"/>
                </a:lnTo>
                <a:lnTo>
                  <a:pt x="2381479" y="3478149"/>
                </a:lnTo>
                <a:lnTo>
                  <a:pt x="2495931" y="3412084"/>
                </a:lnTo>
                <a:lnTo>
                  <a:pt x="2606954" y="3476168"/>
                </a:lnTo>
                <a:close/>
                <a:moveTo>
                  <a:pt x="2616937" y="3621786"/>
                </a:moveTo>
                <a:lnTo>
                  <a:pt x="2496007" y="3691585"/>
                </a:lnTo>
                <a:lnTo>
                  <a:pt x="2371649" y="3619805"/>
                </a:lnTo>
                <a:lnTo>
                  <a:pt x="2492578" y="3550006"/>
                </a:lnTo>
                <a:lnTo>
                  <a:pt x="2616937" y="3621786"/>
                </a:lnTo>
                <a:close/>
                <a:moveTo>
                  <a:pt x="2606954" y="3763442"/>
                </a:moveTo>
                <a:lnTo>
                  <a:pt x="2492502" y="3829507"/>
                </a:lnTo>
                <a:lnTo>
                  <a:pt x="2381479" y="3765423"/>
                </a:lnTo>
                <a:lnTo>
                  <a:pt x="2495931" y="3699358"/>
                </a:lnTo>
                <a:lnTo>
                  <a:pt x="2606954" y="3763442"/>
                </a:lnTo>
                <a:close/>
                <a:moveTo>
                  <a:pt x="2616937" y="3908984"/>
                </a:moveTo>
                <a:lnTo>
                  <a:pt x="2496007" y="3978783"/>
                </a:lnTo>
                <a:lnTo>
                  <a:pt x="2371649" y="3907003"/>
                </a:lnTo>
                <a:lnTo>
                  <a:pt x="2492578" y="3837204"/>
                </a:lnTo>
                <a:lnTo>
                  <a:pt x="2616937" y="3908984"/>
                </a:lnTo>
                <a:close/>
                <a:moveTo>
                  <a:pt x="2606954" y="4050640"/>
                </a:moveTo>
                <a:lnTo>
                  <a:pt x="2492502" y="4116705"/>
                </a:lnTo>
                <a:lnTo>
                  <a:pt x="2381479" y="4052621"/>
                </a:lnTo>
                <a:lnTo>
                  <a:pt x="2495931" y="3986555"/>
                </a:lnTo>
                <a:lnTo>
                  <a:pt x="2606954" y="4050640"/>
                </a:lnTo>
                <a:close/>
                <a:moveTo>
                  <a:pt x="2502637" y="3982669"/>
                </a:moveTo>
                <a:lnTo>
                  <a:pt x="2623566" y="3912870"/>
                </a:lnTo>
                <a:lnTo>
                  <a:pt x="2734589" y="3976954"/>
                </a:lnTo>
                <a:lnTo>
                  <a:pt x="2613660" y="4046754"/>
                </a:lnTo>
                <a:lnTo>
                  <a:pt x="2502637" y="3982669"/>
                </a:lnTo>
                <a:close/>
                <a:moveTo>
                  <a:pt x="2741295" y="3980840"/>
                </a:moveTo>
                <a:lnTo>
                  <a:pt x="2865654" y="4052621"/>
                </a:lnTo>
                <a:lnTo>
                  <a:pt x="2744724" y="4122420"/>
                </a:lnTo>
                <a:lnTo>
                  <a:pt x="2620366" y="4050640"/>
                </a:lnTo>
                <a:lnTo>
                  <a:pt x="2741295" y="3980840"/>
                </a:lnTo>
                <a:close/>
                <a:moveTo>
                  <a:pt x="2747924" y="3976954"/>
                </a:moveTo>
                <a:lnTo>
                  <a:pt x="2862377" y="3910889"/>
                </a:lnTo>
                <a:lnTo>
                  <a:pt x="2986735" y="3982669"/>
                </a:lnTo>
                <a:lnTo>
                  <a:pt x="2872283" y="4048735"/>
                </a:lnTo>
                <a:lnTo>
                  <a:pt x="2747924" y="3976954"/>
                </a:lnTo>
                <a:close/>
                <a:moveTo>
                  <a:pt x="2993441" y="3986555"/>
                </a:moveTo>
                <a:lnTo>
                  <a:pt x="3104464" y="4050640"/>
                </a:lnTo>
                <a:lnTo>
                  <a:pt x="2990012" y="4116705"/>
                </a:lnTo>
                <a:lnTo>
                  <a:pt x="2878989" y="4052621"/>
                </a:lnTo>
                <a:lnTo>
                  <a:pt x="2993441" y="3986555"/>
                </a:lnTo>
                <a:close/>
                <a:moveTo>
                  <a:pt x="3000147" y="3982669"/>
                </a:moveTo>
                <a:lnTo>
                  <a:pt x="3121076" y="3912870"/>
                </a:lnTo>
                <a:lnTo>
                  <a:pt x="3232099" y="3976954"/>
                </a:lnTo>
                <a:lnTo>
                  <a:pt x="3111170" y="4046754"/>
                </a:lnTo>
                <a:lnTo>
                  <a:pt x="3000147" y="3982669"/>
                </a:lnTo>
                <a:close/>
                <a:moveTo>
                  <a:pt x="3238729" y="3980840"/>
                </a:moveTo>
                <a:lnTo>
                  <a:pt x="3363087" y="4052621"/>
                </a:lnTo>
                <a:lnTo>
                  <a:pt x="3242158" y="4122420"/>
                </a:lnTo>
                <a:lnTo>
                  <a:pt x="3117799" y="4050640"/>
                </a:lnTo>
                <a:lnTo>
                  <a:pt x="3238729" y="3980840"/>
                </a:lnTo>
                <a:close/>
                <a:moveTo>
                  <a:pt x="3245434" y="3976954"/>
                </a:moveTo>
                <a:lnTo>
                  <a:pt x="3359887" y="3910889"/>
                </a:lnTo>
                <a:lnTo>
                  <a:pt x="3484245" y="3982669"/>
                </a:lnTo>
                <a:lnTo>
                  <a:pt x="3369793" y="4048735"/>
                </a:lnTo>
                <a:lnTo>
                  <a:pt x="3245434" y="3976954"/>
                </a:lnTo>
                <a:close/>
                <a:moveTo>
                  <a:pt x="3490951" y="3986555"/>
                </a:moveTo>
                <a:lnTo>
                  <a:pt x="3601974" y="4050640"/>
                </a:lnTo>
                <a:lnTo>
                  <a:pt x="3487522" y="4116705"/>
                </a:lnTo>
                <a:lnTo>
                  <a:pt x="3376498" y="4052621"/>
                </a:lnTo>
                <a:lnTo>
                  <a:pt x="3490951" y="3986555"/>
                </a:lnTo>
                <a:close/>
                <a:moveTo>
                  <a:pt x="3497580" y="3982669"/>
                </a:moveTo>
                <a:lnTo>
                  <a:pt x="3618509" y="3912870"/>
                </a:lnTo>
                <a:lnTo>
                  <a:pt x="3729533" y="3976954"/>
                </a:lnTo>
                <a:lnTo>
                  <a:pt x="3608604" y="4046754"/>
                </a:lnTo>
                <a:lnTo>
                  <a:pt x="3497580" y="3982669"/>
                </a:lnTo>
                <a:close/>
                <a:moveTo>
                  <a:pt x="3736239" y="3980840"/>
                </a:moveTo>
                <a:lnTo>
                  <a:pt x="3860597" y="4052621"/>
                </a:lnTo>
                <a:lnTo>
                  <a:pt x="3739667" y="4122420"/>
                </a:lnTo>
                <a:lnTo>
                  <a:pt x="3615309" y="4050640"/>
                </a:lnTo>
                <a:lnTo>
                  <a:pt x="3736239" y="3980840"/>
                </a:lnTo>
                <a:close/>
                <a:moveTo>
                  <a:pt x="3742868" y="3976954"/>
                </a:moveTo>
                <a:lnTo>
                  <a:pt x="3857320" y="3910889"/>
                </a:lnTo>
                <a:lnTo>
                  <a:pt x="3981679" y="3982669"/>
                </a:lnTo>
                <a:lnTo>
                  <a:pt x="3867226" y="4048735"/>
                </a:lnTo>
                <a:lnTo>
                  <a:pt x="3742868" y="3976954"/>
                </a:lnTo>
                <a:close/>
                <a:moveTo>
                  <a:pt x="3988384" y="3986555"/>
                </a:moveTo>
                <a:lnTo>
                  <a:pt x="4099408" y="4050640"/>
                </a:lnTo>
                <a:lnTo>
                  <a:pt x="3984955" y="4116705"/>
                </a:lnTo>
                <a:lnTo>
                  <a:pt x="3873932" y="4052621"/>
                </a:lnTo>
                <a:lnTo>
                  <a:pt x="3988384" y="3986555"/>
                </a:lnTo>
                <a:close/>
                <a:moveTo>
                  <a:pt x="3995090" y="3982669"/>
                </a:moveTo>
                <a:lnTo>
                  <a:pt x="4116019" y="3912870"/>
                </a:lnTo>
                <a:lnTo>
                  <a:pt x="4227043" y="3976954"/>
                </a:lnTo>
                <a:lnTo>
                  <a:pt x="4106113" y="4046754"/>
                </a:lnTo>
                <a:lnTo>
                  <a:pt x="3995090" y="3982669"/>
                </a:lnTo>
                <a:close/>
                <a:moveTo>
                  <a:pt x="4233748" y="3980840"/>
                </a:moveTo>
                <a:lnTo>
                  <a:pt x="4358107" y="4052621"/>
                </a:lnTo>
                <a:lnTo>
                  <a:pt x="4237177" y="4122420"/>
                </a:lnTo>
                <a:lnTo>
                  <a:pt x="4112819" y="4050640"/>
                </a:lnTo>
                <a:lnTo>
                  <a:pt x="4233748" y="3980840"/>
                </a:lnTo>
                <a:close/>
                <a:moveTo>
                  <a:pt x="4240378" y="3976954"/>
                </a:moveTo>
                <a:lnTo>
                  <a:pt x="4354830" y="3910889"/>
                </a:lnTo>
                <a:lnTo>
                  <a:pt x="4479189" y="3982669"/>
                </a:lnTo>
                <a:lnTo>
                  <a:pt x="4364736" y="4048735"/>
                </a:lnTo>
                <a:lnTo>
                  <a:pt x="4240378" y="3976954"/>
                </a:lnTo>
                <a:close/>
                <a:moveTo>
                  <a:pt x="4243807" y="3839109"/>
                </a:moveTo>
                <a:lnTo>
                  <a:pt x="4364736" y="3769309"/>
                </a:lnTo>
                <a:lnTo>
                  <a:pt x="4475760" y="3833394"/>
                </a:lnTo>
                <a:lnTo>
                  <a:pt x="4354830" y="3903193"/>
                </a:lnTo>
                <a:lnTo>
                  <a:pt x="4243807" y="3839109"/>
                </a:lnTo>
                <a:close/>
                <a:moveTo>
                  <a:pt x="4240378" y="3689757"/>
                </a:moveTo>
                <a:lnTo>
                  <a:pt x="4354830" y="3623691"/>
                </a:lnTo>
                <a:lnTo>
                  <a:pt x="4479189" y="3695472"/>
                </a:lnTo>
                <a:lnTo>
                  <a:pt x="4364736" y="3761537"/>
                </a:lnTo>
                <a:lnTo>
                  <a:pt x="4240378" y="3689757"/>
                </a:lnTo>
                <a:close/>
                <a:moveTo>
                  <a:pt x="4243807" y="3551834"/>
                </a:moveTo>
                <a:lnTo>
                  <a:pt x="4364736" y="3482035"/>
                </a:lnTo>
                <a:lnTo>
                  <a:pt x="4475760" y="3546119"/>
                </a:lnTo>
                <a:lnTo>
                  <a:pt x="4354830" y="3615919"/>
                </a:lnTo>
                <a:lnTo>
                  <a:pt x="4243807" y="3551834"/>
                </a:lnTo>
                <a:close/>
                <a:moveTo>
                  <a:pt x="4240378" y="3402482"/>
                </a:moveTo>
                <a:lnTo>
                  <a:pt x="4354830" y="3336417"/>
                </a:lnTo>
                <a:lnTo>
                  <a:pt x="4479189" y="3408197"/>
                </a:lnTo>
                <a:lnTo>
                  <a:pt x="4364736" y="3474263"/>
                </a:lnTo>
                <a:lnTo>
                  <a:pt x="4240378" y="3402482"/>
                </a:lnTo>
                <a:close/>
                <a:moveTo>
                  <a:pt x="4243807" y="3264637"/>
                </a:moveTo>
                <a:lnTo>
                  <a:pt x="4364736" y="3194837"/>
                </a:lnTo>
                <a:lnTo>
                  <a:pt x="4475760" y="3258922"/>
                </a:lnTo>
                <a:lnTo>
                  <a:pt x="4354830" y="3328721"/>
                </a:lnTo>
                <a:lnTo>
                  <a:pt x="4243807" y="3264637"/>
                </a:lnTo>
                <a:close/>
                <a:moveTo>
                  <a:pt x="4240378" y="3115285"/>
                </a:moveTo>
                <a:lnTo>
                  <a:pt x="4354830" y="3049219"/>
                </a:lnTo>
                <a:lnTo>
                  <a:pt x="4479189" y="3121000"/>
                </a:lnTo>
                <a:lnTo>
                  <a:pt x="4364736" y="3187065"/>
                </a:lnTo>
                <a:lnTo>
                  <a:pt x="4240378" y="3115285"/>
                </a:lnTo>
                <a:close/>
                <a:moveTo>
                  <a:pt x="4243807" y="2977439"/>
                </a:moveTo>
                <a:lnTo>
                  <a:pt x="4364736" y="2907640"/>
                </a:lnTo>
                <a:lnTo>
                  <a:pt x="4475760" y="2971724"/>
                </a:lnTo>
                <a:lnTo>
                  <a:pt x="4354830" y="3041523"/>
                </a:lnTo>
                <a:lnTo>
                  <a:pt x="4243807" y="2977439"/>
                </a:lnTo>
                <a:close/>
                <a:moveTo>
                  <a:pt x="4240378" y="2828087"/>
                </a:moveTo>
                <a:lnTo>
                  <a:pt x="4354830" y="2762022"/>
                </a:lnTo>
                <a:lnTo>
                  <a:pt x="4479189" y="2833802"/>
                </a:lnTo>
                <a:lnTo>
                  <a:pt x="4364736" y="2899867"/>
                </a:lnTo>
                <a:lnTo>
                  <a:pt x="4240378" y="2828087"/>
                </a:lnTo>
                <a:close/>
                <a:moveTo>
                  <a:pt x="4243807" y="2690165"/>
                </a:moveTo>
                <a:lnTo>
                  <a:pt x="4364736" y="2620366"/>
                </a:lnTo>
                <a:lnTo>
                  <a:pt x="4475760" y="2684450"/>
                </a:lnTo>
                <a:lnTo>
                  <a:pt x="4354830" y="2754249"/>
                </a:lnTo>
                <a:lnTo>
                  <a:pt x="4243807" y="2690165"/>
                </a:lnTo>
                <a:close/>
                <a:moveTo>
                  <a:pt x="4348125" y="2758135"/>
                </a:moveTo>
                <a:lnTo>
                  <a:pt x="4233672" y="2824201"/>
                </a:lnTo>
                <a:lnTo>
                  <a:pt x="4122649" y="2760117"/>
                </a:lnTo>
                <a:lnTo>
                  <a:pt x="4237101" y="2694051"/>
                </a:lnTo>
                <a:lnTo>
                  <a:pt x="4348125" y="2758135"/>
                </a:lnTo>
                <a:close/>
                <a:moveTo>
                  <a:pt x="4116019" y="2756230"/>
                </a:moveTo>
                <a:lnTo>
                  <a:pt x="3991661" y="2684450"/>
                </a:lnTo>
                <a:lnTo>
                  <a:pt x="4106113" y="2618384"/>
                </a:lnTo>
                <a:lnTo>
                  <a:pt x="4230472" y="2690165"/>
                </a:lnTo>
                <a:lnTo>
                  <a:pt x="4116019" y="2756230"/>
                </a:lnTo>
                <a:close/>
                <a:moveTo>
                  <a:pt x="4109314" y="2760117"/>
                </a:moveTo>
                <a:lnTo>
                  <a:pt x="3988384" y="2829916"/>
                </a:lnTo>
                <a:lnTo>
                  <a:pt x="3864026" y="2758135"/>
                </a:lnTo>
                <a:lnTo>
                  <a:pt x="3984955" y="2688336"/>
                </a:lnTo>
                <a:lnTo>
                  <a:pt x="4109314" y="2760117"/>
                </a:lnTo>
                <a:close/>
                <a:moveTo>
                  <a:pt x="3857320" y="2754249"/>
                </a:moveTo>
                <a:lnTo>
                  <a:pt x="3746297" y="2690165"/>
                </a:lnTo>
                <a:lnTo>
                  <a:pt x="3867226" y="2620366"/>
                </a:lnTo>
                <a:lnTo>
                  <a:pt x="3978250" y="2684450"/>
                </a:lnTo>
                <a:lnTo>
                  <a:pt x="3857320" y="2754249"/>
                </a:lnTo>
                <a:close/>
                <a:moveTo>
                  <a:pt x="3850615" y="2758135"/>
                </a:moveTo>
                <a:lnTo>
                  <a:pt x="3736162" y="2824201"/>
                </a:lnTo>
                <a:lnTo>
                  <a:pt x="3625215" y="2760117"/>
                </a:lnTo>
                <a:lnTo>
                  <a:pt x="3739667" y="2694051"/>
                </a:lnTo>
                <a:lnTo>
                  <a:pt x="3850615" y="2758135"/>
                </a:lnTo>
                <a:close/>
                <a:moveTo>
                  <a:pt x="3618509" y="2756230"/>
                </a:moveTo>
                <a:lnTo>
                  <a:pt x="3494151" y="2684450"/>
                </a:lnTo>
                <a:lnTo>
                  <a:pt x="3608604" y="2618384"/>
                </a:lnTo>
                <a:lnTo>
                  <a:pt x="3732962" y="2690165"/>
                </a:lnTo>
                <a:lnTo>
                  <a:pt x="3618509" y="2756230"/>
                </a:lnTo>
                <a:close/>
                <a:moveTo>
                  <a:pt x="3611880" y="2760117"/>
                </a:moveTo>
                <a:lnTo>
                  <a:pt x="3490951" y="2829916"/>
                </a:lnTo>
                <a:lnTo>
                  <a:pt x="3366592" y="2758135"/>
                </a:lnTo>
                <a:lnTo>
                  <a:pt x="3487522" y="2688336"/>
                </a:lnTo>
                <a:lnTo>
                  <a:pt x="3611880" y="2760117"/>
                </a:lnTo>
                <a:close/>
                <a:moveTo>
                  <a:pt x="3359887" y="2754249"/>
                </a:moveTo>
                <a:lnTo>
                  <a:pt x="3248863" y="2690165"/>
                </a:lnTo>
                <a:lnTo>
                  <a:pt x="3369793" y="2620366"/>
                </a:lnTo>
                <a:lnTo>
                  <a:pt x="3480816" y="2684450"/>
                </a:lnTo>
                <a:lnTo>
                  <a:pt x="3359887" y="2754249"/>
                </a:lnTo>
                <a:close/>
                <a:moveTo>
                  <a:pt x="3353181" y="2758135"/>
                </a:moveTo>
                <a:lnTo>
                  <a:pt x="3238729" y="2824201"/>
                </a:lnTo>
                <a:lnTo>
                  <a:pt x="3127705" y="2760117"/>
                </a:lnTo>
                <a:lnTo>
                  <a:pt x="3242158" y="2694051"/>
                </a:lnTo>
                <a:lnTo>
                  <a:pt x="3353181" y="2758135"/>
                </a:lnTo>
                <a:close/>
                <a:moveTo>
                  <a:pt x="3121076" y="2756230"/>
                </a:moveTo>
                <a:lnTo>
                  <a:pt x="2996717" y="2684450"/>
                </a:lnTo>
                <a:lnTo>
                  <a:pt x="3111170" y="2618384"/>
                </a:lnTo>
                <a:lnTo>
                  <a:pt x="3235528" y="2690165"/>
                </a:lnTo>
                <a:lnTo>
                  <a:pt x="3121076" y="2756230"/>
                </a:lnTo>
                <a:close/>
                <a:moveTo>
                  <a:pt x="3114370" y="2760117"/>
                </a:moveTo>
                <a:lnTo>
                  <a:pt x="2993441" y="2829916"/>
                </a:lnTo>
                <a:lnTo>
                  <a:pt x="2869082" y="2758135"/>
                </a:lnTo>
                <a:lnTo>
                  <a:pt x="2990012" y="2688336"/>
                </a:lnTo>
                <a:lnTo>
                  <a:pt x="3114370" y="2760117"/>
                </a:lnTo>
                <a:close/>
                <a:moveTo>
                  <a:pt x="2862377" y="2754249"/>
                </a:moveTo>
                <a:lnTo>
                  <a:pt x="2751354" y="2690165"/>
                </a:lnTo>
                <a:lnTo>
                  <a:pt x="2872283" y="2620366"/>
                </a:lnTo>
                <a:lnTo>
                  <a:pt x="2983306" y="2684450"/>
                </a:lnTo>
                <a:lnTo>
                  <a:pt x="2862377" y="2754249"/>
                </a:lnTo>
                <a:close/>
                <a:moveTo>
                  <a:pt x="2855671" y="2758135"/>
                </a:moveTo>
                <a:lnTo>
                  <a:pt x="2741295" y="2824201"/>
                </a:lnTo>
                <a:lnTo>
                  <a:pt x="2630272" y="2760117"/>
                </a:lnTo>
                <a:lnTo>
                  <a:pt x="2744724" y="2694051"/>
                </a:lnTo>
                <a:lnTo>
                  <a:pt x="2855671" y="2758135"/>
                </a:lnTo>
                <a:close/>
                <a:moveTo>
                  <a:pt x="2623566" y="2756230"/>
                </a:moveTo>
                <a:lnTo>
                  <a:pt x="2499208" y="2684450"/>
                </a:lnTo>
                <a:lnTo>
                  <a:pt x="2613660" y="2618384"/>
                </a:lnTo>
                <a:lnTo>
                  <a:pt x="2738019" y="2690165"/>
                </a:lnTo>
                <a:lnTo>
                  <a:pt x="2623566" y="2756230"/>
                </a:lnTo>
                <a:close/>
                <a:moveTo>
                  <a:pt x="2616937" y="2760117"/>
                </a:moveTo>
                <a:lnTo>
                  <a:pt x="2496007" y="2829916"/>
                </a:lnTo>
                <a:lnTo>
                  <a:pt x="2371649" y="2758135"/>
                </a:lnTo>
                <a:lnTo>
                  <a:pt x="2492578" y="2688336"/>
                </a:lnTo>
                <a:lnTo>
                  <a:pt x="2616937" y="2760117"/>
                </a:lnTo>
                <a:close/>
                <a:moveTo>
                  <a:pt x="2364943" y="2754249"/>
                </a:moveTo>
                <a:lnTo>
                  <a:pt x="2253920" y="2690165"/>
                </a:lnTo>
                <a:lnTo>
                  <a:pt x="2374849" y="2620366"/>
                </a:lnTo>
                <a:lnTo>
                  <a:pt x="2485873" y="2684450"/>
                </a:lnTo>
                <a:lnTo>
                  <a:pt x="2364943" y="2754249"/>
                </a:lnTo>
                <a:close/>
                <a:moveTo>
                  <a:pt x="2489302" y="2833802"/>
                </a:moveTo>
                <a:lnTo>
                  <a:pt x="2374849" y="2899867"/>
                </a:lnTo>
                <a:lnTo>
                  <a:pt x="2250491" y="2828087"/>
                </a:lnTo>
                <a:lnTo>
                  <a:pt x="2364943" y="2762022"/>
                </a:lnTo>
                <a:lnTo>
                  <a:pt x="2489302" y="2833802"/>
                </a:lnTo>
                <a:close/>
                <a:moveTo>
                  <a:pt x="2485873" y="2971648"/>
                </a:moveTo>
                <a:lnTo>
                  <a:pt x="2364943" y="3041447"/>
                </a:lnTo>
                <a:lnTo>
                  <a:pt x="2253920" y="2977363"/>
                </a:lnTo>
                <a:lnTo>
                  <a:pt x="2374849" y="2907564"/>
                </a:lnTo>
                <a:lnTo>
                  <a:pt x="2485873" y="2971648"/>
                </a:lnTo>
                <a:close/>
                <a:moveTo>
                  <a:pt x="2489302" y="3121000"/>
                </a:moveTo>
                <a:lnTo>
                  <a:pt x="2374849" y="3187065"/>
                </a:lnTo>
                <a:lnTo>
                  <a:pt x="2250491" y="3115285"/>
                </a:lnTo>
                <a:lnTo>
                  <a:pt x="2364943" y="3049219"/>
                </a:lnTo>
                <a:lnTo>
                  <a:pt x="2489302" y="3121000"/>
                </a:lnTo>
                <a:close/>
                <a:moveTo>
                  <a:pt x="2485873" y="3258922"/>
                </a:moveTo>
                <a:lnTo>
                  <a:pt x="2364943" y="3328721"/>
                </a:lnTo>
                <a:lnTo>
                  <a:pt x="2253920" y="3264637"/>
                </a:lnTo>
                <a:lnTo>
                  <a:pt x="2374849" y="3194837"/>
                </a:lnTo>
                <a:lnTo>
                  <a:pt x="2485873" y="3258922"/>
                </a:lnTo>
                <a:close/>
                <a:moveTo>
                  <a:pt x="2489302" y="3408274"/>
                </a:moveTo>
                <a:lnTo>
                  <a:pt x="2374849" y="3474339"/>
                </a:lnTo>
                <a:lnTo>
                  <a:pt x="2250491" y="3402559"/>
                </a:lnTo>
                <a:lnTo>
                  <a:pt x="2364943" y="3336493"/>
                </a:lnTo>
                <a:lnTo>
                  <a:pt x="2489302" y="3408274"/>
                </a:lnTo>
                <a:close/>
                <a:moveTo>
                  <a:pt x="2485873" y="3546119"/>
                </a:moveTo>
                <a:lnTo>
                  <a:pt x="2364943" y="3615919"/>
                </a:lnTo>
                <a:lnTo>
                  <a:pt x="2253920" y="3551834"/>
                </a:lnTo>
                <a:lnTo>
                  <a:pt x="2374849" y="3482035"/>
                </a:lnTo>
                <a:lnTo>
                  <a:pt x="2485873" y="3546119"/>
                </a:lnTo>
                <a:close/>
                <a:moveTo>
                  <a:pt x="2489302" y="3695472"/>
                </a:moveTo>
                <a:lnTo>
                  <a:pt x="2374849" y="3761537"/>
                </a:lnTo>
                <a:lnTo>
                  <a:pt x="2250491" y="3689757"/>
                </a:lnTo>
                <a:lnTo>
                  <a:pt x="2364943" y="3623691"/>
                </a:lnTo>
                <a:lnTo>
                  <a:pt x="2489302" y="3695472"/>
                </a:lnTo>
                <a:close/>
                <a:moveTo>
                  <a:pt x="2485873" y="3833317"/>
                </a:moveTo>
                <a:lnTo>
                  <a:pt x="2364943" y="3903117"/>
                </a:lnTo>
                <a:lnTo>
                  <a:pt x="2253920" y="3839032"/>
                </a:lnTo>
                <a:lnTo>
                  <a:pt x="2374849" y="3769233"/>
                </a:lnTo>
                <a:lnTo>
                  <a:pt x="2485873" y="3833317"/>
                </a:lnTo>
                <a:close/>
                <a:moveTo>
                  <a:pt x="2489302" y="3982669"/>
                </a:moveTo>
                <a:lnTo>
                  <a:pt x="2374849" y="4048735"/>
                </a:lnTo>
                <a:lnTo>
                  <a:pt x="2250491" y="3976954"/>
                </a:lnTo>
                <a:lnTo>
                  <a:pt x="2364943" y="3910889"/>
                </a:lnTo>
                <a:lnTo>
                  <a:pt x="2489302" y="3982669"/>
                </a:lnTo>
                <a:close/>
                <a:moveTo>
                  <a:pt x="2485873" y="4120591"/>
                </a:moveTo>
                <a:lnTo>
                  <a:pt x="2364943" y="4190390"/>
                </a:lnTo>
                <a:lnTo>
                  <a:pt x="2253920" y="4126306"/>
                </a:lnTo>
                <a:lnTo>
                  <a:pt x="2374849" y="4056507"/>
                </a:lnTo>
                <a:lnTo>
                  <a:pt x="2485873" y="4120591"/>
                </a:lnTo>
                <a:close/>
                <a:moveTo>
                  <a:pt x="2492502" y="4124401"/>
                </a:moveTo>
                <a:lnTo>
                  <a:pt x="2616861" y="4196182"/>
                </a:lnTo>
                <a:lnTo>
                  <a:pt x="2495931" y="4265981"/>
                </a:lnTo>
                <a:lnTo>
                  <a:pt x="2371573" y="4194200"/>
                </a:lnTo>
                <a:lnTo>
                  <a:pt x="2492502" y="4124401"/>
                </a:lnTo>
                <a:close/>
                <a:moveTo>
                  <a:pt x="2499208" y="4120591"/>
                </a:moveTo>
                <a:lnTo>
                  <a:pt x="2613660" y="4054526"/>
                </a:lnTo>
                <a:lnTo>
                  <a:pt x="2738019" y="4126306"/>
                </a:lnTo>
                <a:lnTo>
                  <a:pt x="2623566" y="4192372"/>
                </a:lnTo>
                <a:lnTo>
                  <a:pt x="2499208" y="4120591"/>
                </a:lnTo>
                <a:close/>
                <a:moveTo>
                  <a:pt x="2744724" y="4130193"/>
                </a:moveTo>
                <a:lnTo>
                  <a:pt x="2855747" y="4194277"/>
                </a:lnTo>
                <a:lnTo>
                  <a:pt x="2741295" y="4260342"/>
                </a:lnTo>
                <a:lnTo>
                  <a:pt x="2630272" y="4196258"/>
                </a:lnTo>
                <a:lnTo>
                  <a:pt x="2744724" y="4130193"/>
                </a:lnTo>
                <a:close/>
                <a:moveTo>
                  <a:pt x="2751354" y="4126306"/>
                </a:moveTo>
                <a:lnTo>
                  <a:pt x="2872283" y="4056507"/>
                </a:lnTo>
                <a:lnTo>
                  <a:pt x="2983306" y="4120591"/>
                </a:lnTo>
                <a:lnTo>
                  <a:pt x="2862377" y="4190390"/>
                </a:lnTo>
                <a:lnTo>
                  <a:pt x="2751354" y="4126306"/>
                </a:lnTo>
                <a:close/>
                <a:moveTo>
                  <a:pt x="2990012" y="4124401"/>
                </a:moveTo>
                <a:lnTo>
                  <a:pt x="3114370" y="4196182"/>
                </a:lnTo>
                <a:lnTo>
                  <a:pt x="2993441" y="4265981"/>
                </a:lnTo>
                <a:lnTo>
                  <a:pt x="2869082" y="4194200"/>
                </a:lnTo>
                <a:lnTo>
                  <a:pt x="2990012" y="4124401"/>
                </a:lnTo>
                <a:close/>
                <a:moveTo>
                  <a:pt x="2996717" y="4120591"/>
                </a:moveTo>
                <a:lnTo>
                  <a:pt x="3111170" y="4054526"/>
                </a:lnTo>
                <a:lnTo>
                  <a:pt x="3235528" y="4126306"/>
                </a:lnTo>
                <a:lnTo>
                  <a:pt x="3121076" y="4192372"/>
                </a:lnTo>
                <a:lnTo>
                  <a:pt x="2996717" y="4120591"/>
                </a:lnTo>
                <a:close/>
                <a:moveTo>
                  <a:pt x="3242158" y="4130193"/>
                </a:moveTo>
                <a:lnTo>
                  <a:pt x="3353181" y="4194277"/>
                </a:lnTo>
                <a:lnTo>
                  <a:pt x="3238729" y="4260342"/>
                </a:lnTo>
                <a:lnTo>
                  <a:pt x="3127705" y="4196258"/>
                </a:lnTo>
                <a:lnTo>
                  <a:pt x="3242158" y="4130193"/>
                </a:lnTo>
                <a:close/>
                <a:moveTo>
                  <a:pt x="3248863" y="4126306"/>
                </a:moveTo>
                <a:lnTo>
                  <a:pt x="3369793" y="4056507"/>
                </a:lnTo>
                <a:lnTo>
                  <a:pt x="3480816" y="4120591"/>
                </a:lnTo>
                <a:lnTo>
                  <a:pt x="3359887" y="4190390"/>
                </a:lnTo>
                <a:lnTo>
                  <a:pt x="3248863" y="4126306"/>
                </a:lnTo>
                <a:close/>
                <a:moveTo>
                  <a:pt x="3487446" y="4124401"/>
                </a:moveTo>
                <a:lnTo>
                  <a:pt x="3611804" y="4196182"/>
                </a:lnTo>
                <a:lnTo>
                  <a:pt x="3490874" y="4265981"/>
                </a:lnTo>
                <a:lnTo>
                  <a:pt x="3366516" y="4194200"/>
                </a:lnTo>
                <a:lnTo>
                  <a:pt x="3487446" y="4124401"/>
                </a:lnTo>
                <a:close/>
                <a:moveTo>
                  <a:pt x="3494151" y="4120591"/>
                </a:moveTo>
                <a:lnTo>
                  <a:pt x="3608604" y="4054526"/>
                </a:lnTo>
                <a:lnTo>
                  <a:pt x="3732962" y="4126306"/>
                </a:lnTo>
                <a:lnTo>
                  <a:pt x="3618509" y="4192372"/>
                </a:lnTo>
                <a:lnTo>
                  <a:pt x="3494151" y="4120591"/>
                </a:lnTo>
                <a:close/>
                <a:moveTo>
                  <a:pt x="3739667" y="4130116"/>
                </a:moveTo>
                <a:lnTo>
                  <a:pt x="3850691" y="4194200"/>
                </a:lnTo>
                <a:lnTo>
                  <a:pt x="3736239" y="4260266"/>
                </a:lnTo>
                <a:lnTo>
                  <a:pt x="3625215" y="4196258"/>
                </a:lnTo>
                <a:lnTo>
                  <a:pt x="3739667" y="4130116"/>
                </a:lnTo>
                <a:close/>
                <a:moveTo>
                  <a:pt x="3746373" y="4126306"/>
                </a:moveTo>
                <a:lnTo>
                  <a:pt x="3867302" y="4056507"/>
                </a:lnTo>
                <a:lnTo>
                  <a:pt x="3978326" y="4120591"/>
                </a:lnTo>
                <a:lnTo>
                  <a:pt x="3857397" y="4190390"/>
                </a:lnTo>
                <a:lnTo>
                  <a:pt x="3746373" y="4126306"/>
                </a:lnTo>
                <a:close/>
                <a:moveTo>
                  <a:pt x="3984955" y="4124401"/>
                </a:moveTo>
                <a:lnTo>
                  <a:pt x="4109314" y="4196182"/>
                </a:lnTo>
                <a:lnTo>
                  <a:pt x="3988384" y="4265981"/>
                </a:lnTo>
                <a:lnTo>
                  <a:pt x="3864026" y="4194200"/>
                </a:lnTo>
                <a:lnTo>
                  <a:pt x="3984955" y="4124401"/>
                </a:lnTo>
                <a:close/>
                <a:moveTo>
                  <a:pt x="3991661" y="4120591"/>
                </a:moveTo>
                <a:lnTo>
                  <a:pt x="4106113" y="4054526"/>
                </a:lnTo>
                <a:lnTo>
                  <a:pt x="4230472" y="4126306"/>
                </a:lnTo>
                <a:lnTo>
                  <a:pt x="4116019" y="4192372"/>
                </a:lnTo>
                <a:lnTo>
                  <a:pt x="3991661" y="4120591"/>
                </a:lnTo>
                <a:close/>
                <a:moveTo>
                  <a:pt x="4237177" y="4130193"/>
                </a:moveTo>
                <a:lnTo>
                  <a:pt x="4348201" y="4194277"/>
                </a:lnTo>
                <a:lnTo>
                  <a:pt x="4233748" y="4260342"/>
                </a:lnTo>
                <a:lnTo>
                  <a:pt x="4122725" y="4196258"/>
                </a:lnTo>
                <a:lnTo>
                  <a:pt x="4237177" y="4130193"/>
                </a:lnTo>
                <a:close/>
                <a:moveTo>
                  <a:pt x="4243807" y="4126306"/>
                </a:moveTo>
                <a:lnTo>
                  <a:pt x="4364736" y="4056507"/>
                </a:lnTo>
                <a:lnTo>
                  <a:pt x="4475760" y="4120591"/>
                </a:lnTo>
                <a:lnTo>
                  <a:pt x="4354830" y="4190390"/>
                </a:lnTo>
                <a:lnTo>
                  <a:pt x="4243807" y="4126306"/>
                </a:lnTo>
                <a:close/>
                <a:moveTo>
                  <a:pt x="4482465" y="4124401"/>
                </a:moveTo>
                <a:lnTo>
                  <a:pt x="4606824" y="4196182"/>
                </a:lnTo>
                <a:lnTo>
                  <a:pt x="4485894" y="4265981"/>
                </a:lnTo>
                <a:lnTo>
                  <a:pt x="4361536" y="4194200"/>
                </a:lnTo>
                <a:lnTo>
                  <a:pt x="4482465" y="4124401"/>
                </a:lnTo>
                <a:close/>
                <a:moveTo>
                  <a:pt x="4371442" y="4052621"/>
                </a:moveTo>
                <a:lnTo>
                  <a:pt x="4485894" y="3986555"/>
                </a:lnTo>
                <a:lnTo>
                  <a:pt x="4596918" y="4050640"/>
                </a:lnTo>
                <a:lnTo>
                  <a:pt x="4482465" y="4116705"/>
                </a:lnTo>
                <a:lnTo>
                  <a:pt x="4371442" y="4052621"/>
                </a:lnTo>
                <a:close/>
                <a:moveTo>
                  <a:pt x="4361536" y="3907003"/>
                </a:moveTo>
                <a:lnTo>
                  <a:pt x="4482465" y="3837204"/>
                </a:lnTo>
                <a:lnTo>
                  <a:pt x="4606824" y="3908984"/>
                </a:lnTo>
                <a:lnTo>
                  <a:pt x="4485894" y="3978783"/>
                </a:lnTo>
                <a:lnTo>
                  <a:pt x="4361536" y="3907003"/>
                </a:lnTo>
                <a:close/>
                <a:moveTo>
                  <a:pt x="4371442" y="3765423"/>
                </a:moveTo>
                <a:lnTo>
                  <a:pt x="4485894" y="3699358"/>
                </a:lnTo>
                <a:lnTo>
                  <a:pt x="4596918" y="3763442"/>
                </a:lnTo>
                <a:lnTo>
                  <a:pt x="4482465" y="3829507"/>
                </a:lnTo>
                <a:lnTo>
                  <a:pt x="4371442" y="3765423"/>
                </a:lnTo>
                <a:close/>
                <a:moveTo>
                  <a:pt x="4361460" y="3619805"/>
                </a:moveTo>
                <a:lnTo>
                  <a:pt x="4482389" y="3550006"/>
                </a:lnTo>
                <a:lnTo>
                  <a:pt x="4606747" y="3621786"/>
                </a:lnTo>
                <a:lnTo>
                  <a:pt x="4485818" y="3691585"/>
                </a:lnTo>
                <a:lnTo>
                  <a:pt x="4361460" y="3619805"/>
                </a:lnTo>
                <a:close/>
                <a:moveTo>
                  <a:pt x="4371442" y="3478149"/>
                </a:moveTo>
                <a:lnTo>
                  <a:pt x="4485894" y="3412084"/>
                </a:lnTo>
                <a:lnTo>
                  <a:pt x="4596918" y="3476168"/>
                </a:lnTo>
                <a:lnTo>
                  <a:pt x="4482465" y="3542233"/>
                </a:lnTo>
                <a:lnTo>
                  <a:pt x="4371442" y="3478149"/>
                </a:lnTo>
                <a:close/>
                <a:moveTo>
                  <a:pt x="4361536" y="3332607"/>
                </a:moveTo>
                <a:lnTo>
                  <a:pt x="4482465" y="3262808"/>
                </a:lnTo>
                <a:lnTo>
                  <a:pt x="4606824" y="3334588"/>
                </a:lnTo>
                <a:lnTo>
                  <a:pt x="4485894" y="3404387"/>
                </a:lnTo>
                <a:lnTo>
                  <a:pt x="4361536" y="3332607"/>
                </a:lnTo>
                <a:close/>
                <a:moveTo>
                  <a:pt x="4371442" y="3190951"/>
                </a:moveTo>
                <a:lnTo>
                  <a:pt x="4485894" y="3124886"/>
                </a:lnTo>
                <a:lnTo>
                  <a:pt x="4596918" y="3188970"/>
                </a:lnTo>
                <a:lnTo>
                  <a:pt x="4482465" y="3255036"/>
                </a:lnTo>
                <a:lnTo>
                  <a:pt x="4371442" y="3190951"/>
                </a:lnTo>
                <a:close/>
                <a:moveTo>
                  <a:pt x="4361460" y="3045333"/>
                </a:moveTo>
                <a:lnTo>
                  <a:pt x="4482389" y="2975534"/>
                </a:lnTo>
                <a:lnTo>
                  <a:pt x="4606747" y="3047314"/>
                </a:lnTo>
                <a:lnTo>
                  <a:pt x="4485818" y="3117114"/>
                </a:lnTo>
                <a:lnTo>
                  <a:pt x="4361460" y="3045333"/>
                </a:lnTo>
                <a:close/>
                <a:moveTo>
                  <a:pt x="4371442" y="2903754"/>
                </a:moveTo>
                <a:lnTo>
                  <a:pt x="4485894" y="2837688"/>
                </a:lnTo>
                <a:lnTo>
                  <a:pt x="4596918" y="2901772"/>
                </a:lnTo>
                <a:lnTo>
                  <a:pt x="4482465" y="2967838"/>
                </a:lnTo>
                <a:lnTo>
                  <a:pt x="4371442" y="2903754"/>
                </a:lnTo>
                <a:close/>
                <a:moveTo>
                  <a:pt x="4361536" y="2758135"/>
                </a:moveTo>
                <a:lnTo>
                  <a:pt x="4482465" y="2688336"/>
                </a:lnTo>
                <a:lnTo>
                  <a:pt x="4606824" y="2760117"/>
                </a:lnTo>
                <a:lnTo>
                  <a:pt x="4485894" y="2829916"/>
                </a:lnTo>
                <a:lnTo>
                  <a:pt x="4361536" y="2758135"/>
                </a:lnTo>
                <a:close/>
                <a:moveTo>
                  <a:pt x="4371442" y="2616479"/>
                </a:moveTo>
                <a:lnTo>
                  <a:pt x="4485894" y="2550414"/>
                </a:lnTo>
                <a:lnTo>
                  <a:pt x="4596918" y="2614498"/>
                </a:lnTo>
                <a:lnTo>
                  <a:pt x="4482465" y="2680564"/>
                </a:lnTo>
                <a:lnTo>
                  <a:pt x="4371442" y="2616479"/>
                </a:lnTo>
                <a:close/>
                <a:moveTo>
                  <a:pt x="4364736" y="2612669"/>
                </a:moveTo>
                <a:lnTo>
                  <a:pt x="4240378" y="2540889"/>
                </a:lnTo>
                <a:lnTo>
                  <a:pt x="4354830" y="2474824"/>
                </a:lnTo>
                <a:lnTo>
                  <a:pt x="4479189" y="2546604"/>
                </a:lnTo>
                <a:lnTo>
                  <a:pt x="4364736" y="2612669"/>
                </a:lnTo>
                <a:close/>
                <a:moveTo>
                  <a:pt x="4358107" y="2616479"/>
                </a:moveTo>
                <a:lnTo>
                  <a:pt x="4237177" y="2686279"/>
                </a:lnTo>
                <a:lnTo>
                  <a:pt x="4112819" y="2614498"/>
                </a:lnTo>
                <a:lnTo>
                  <a:pt x="4233748" y="2544699"/>
                </a:lnTo>
                <a:lnTo>
                  <a:pt x="4358107" y="2616479"/>
                </a:lnTo>
                <a:close/>
                <a:moveTo>
                  <a:pt x="4106113" y="2610688"/>
                </a:moveTo>
                <a:lnTo>
                  <a:pt x="3995090" y="2546604"/>
                </a:lnTo>
                <a:lnTo>
                  <a:pt x="4116019" y="2476805"/>
                </a:lnTo>
                <a:lnTo>
                  <a:pt x="4227043" y="2540889"/>
                </a:lnTo>
                <a:lnTo>
                  <a:pt x="4106113" y="2610688"/>
                </a:lnTo>
                <a:close/>
                <a:moveTo>
                  <a:pt x="4099408" y="2614498"/>
                </a:moveTo>
                <a:lnTo>
                  <a:pt x="3984955" y="2680564"/>
                </a:lnTo>
                <a:lnTo>
                  <a:pt x="3873932" y="2616479"/>
                </a:lnTo>
                <a:lnTo>
                  <a:pt x="3988384" y="2550414"/>
                </a:lnTo>
                <a:lnTo>
                  <a:pt x="4099408" y="2614498"/>
                </a:lnTo>
                <a:close/>
                <a:moveTo>
                  <a:pt x="3867302" y="2612669"/>
                </a:moveTo>
                <a:lnTo>
                  <a:pt x="3742944" y="2540889"/>
                </a:lnTo>
                <a:lnTo>
                  <a:pt x="3857397" y="2474824"/>
                </a:lnTo>
                <a:lnTo>
                  <a:pt x="3981755" y="2546604"/>
                </a:lnTo>
                <a:lnTo>
                  <a:pt x="3867302" y="2612669"/>
                </a:lnTo>
                <a:close/>
                <a:moveTo>
                  <a:pt x="3860597" y="2616479"/>
                </a:moveTo>
                <a:lnTo>
                  <a:pt x="3739667" y="2686279"/>
                </a:lnTo>
                <a:lnTo>
                  <a:pt x="3615309" y="2614498"/>
                </a:lnTo>
                <a:lnTo>
                  <a:pt x="3736239" y="2544699"/>
                </a:lnTo>
                <a:lnTo>
                  <a:pt x="3860597" y="2616479"/>
                </a:lnTo>
                <a:close/>
                <a:moveTo>
                  <a:pt x="3608604" y="2610688"/>
                </a:moveTo>
                <a:lnTo>
                  <a:pt x="3497580" y="2546604"/>
                </a:lnTo>
                <a:lnTo>
                  <a:pt x="3618509" y="2476805"/>
                </a:lnTo>
                <a:lnTo>
                  <a:pt x="3729533" y="2540889"/>
                </a:lnTo>
                <a:lnTo>
                  <a:pt x="3608604" y="2610688"/>
                </a:lnTo>
                <a:close/>
                <a:moveTo>
                  <a:pt x="3601898" y="2614498"/>
                </a:moveTo>
                <a:lnTo>
                  <a:pt x="3487446" y="2680564"/>
                </a:lnTo>
                <a:lnTo>
                  <a:pt x="3376422" y="2616479"/>
                </a:lnTo>
                <a:lnTo>
                  <a:pt x="3490874" y="2550414"/>
                </a:lnTo>
                <a:lnTo>
                  <a:pt x="3601898" y="2614498"/>
                </a:lnTo>
                <a:close/>
                <a:moveTo>
                  <a:pt x="3369793" y="2612669"/>
                </a:moveTo>
                <a:lnTo>
                  <a:pt x="3245434" y="2540889"/>
                </a:lnTo>
                <a:lnTo>
                  <a:pt x="3359887" y="2474824"/>
                </a:lnTo>
                <a:lnTo>
                  <a:pt x="3484245" y="2546604"/>
                </a:lnTo>
                <a:lnTo>
                  <a:pt x="3369793" y="2612669"/>
                </a:lnTo>
                <a:close/>
                <a:moveTo>
                  <a:pt x="3363163" y="2616479"/>
                </a:moveTo>
                <a:lnTo>
                  <a:pt x="3242234" y="2686279"/>
                </a:lnTo>
                <a:lnTo>
                  <a:pt x="3117876" y="2614498"/>
                </a:lnTo>
                <a:lnTo>
                  <a:pt x="3238805" y="2544699"/>
                </a:lnTo>
                <a:lnTo>
                  <a:pt x="3363163" y="2616479"/>
                </a:lnTo>
                <a:close/>
                <a:moveTo>
                  <a:pt x="3111094" y="2610688"/>
                </a:moveTo>
                <a:lnTo>
                  <a:pt x="3000070" y="2546604"/>
                </a:lnTo>
                <a:lnTo>
                  <a:pt x="3121000" y="2476805"/>
                </a:lnTo>
                <a:lnTo>
                  <a:pt x="3232023" y="2540889"/>
                </a:lnTo>
                <a:lnTo>
                  <a:pt x="3111094" y="2610688"/>
                </a:lnTo>
                <a:close/>
                <a:moveTo>
                  <a:pt x="3104464" y="2614498"/>
                </a:moveTo>
                <a:lnTo>
                  <a:pt x="2990012" y="2680564"/>
                </a:lnTo>
                <a:lnTo>
                  <a:pt x="2878989" y="2616479"/>
                </a:lnTo>
                <a:lnTo>
                  <a:pt x="2993441" y="2550414"/>
                </a:lnTo>
                <a:lnTo>
                  <a:pt x="3104464" y="2614498"/>
                </a:lnTo>
                <a:close/>
                <a:moveTo>
                  <a:pt x="2872359" y="2612669"/>
                </a:moveTo>
                <a:lnTo>
                  <a:pt x="2748001" y="2540889"/>
                </a:lnTo>
                <a:lnTo>
                  <a:pt x="2862453" y="2474824"/>
                </a:lnTo>
                <a:lnTo>
                  <a:pt x="2986812" y="2546604"/>
                </a:lnTo>
                <a:lnTo>
                  <a:pt x="2872359" y="2612669"/>
                </a:lnTo>
                <a:close/>
                <a:moveTo>
                  <a:pt x="2865654" y="2616479"/>
                </a:moveTo>
                <a:lnTo>
                  <a:pt x="2744724" y="2686279"/>
                </a:lnTo>
                <a:lnTo>
                  <a:pt x="2620366" y="2614498"/>
                </a:lnTo>
                <a:lnTo>
                  <a:pt x="2741295" y="2544699"/>
                </a:lnTo>
                <a:lnTo>
                  <a:pt x="2865654" y="2616479"/>
                </a:lnTo>
                <a:close/>
                <a:moveTo>
                  <a:pt x="2613660" y="2610688"/>
                </a:moveTo>
                <a:lnTo>
                  <a:pt x="2502637" y="2546604"/>
                </a:lnTo>
                <a:lnTo>
                  <a:pt x="2623566" y="2476805"/>
                </a:lnTo>
                <a:lnTo>
                  <a:pt x="2734589" y="2540889"/>
                </a:lnTo>
                <a:lnTo>
                  <a:pt x="2613660" y="2610688"/>
                </a:lnTo>
                <a:close/>
                <a:moveTo>
                  <a:pt x="2606954" y="2614498"/>
                </a:moveTo>
                <a:lnTo>
                  <a:pt x="2492502" y="2680564"/>
                </a:lnTo>
                <a:lnTo>
                  <a:pt x="2381479" y="2616479"/>
                </a:lnTo>
                <a:lnTo>
                  <a:pt x="2495931" y="2550414"/>
                </a:lnTo>
                <a:lnTo>
                  <a:pt x="2606954" y="2614498"/>
                </a:lnTo>
                <a:close/>
                <a:moveTo>
                  <a:pt x="2374849" y="2612669"/>
                </a:moveTo>
                <a:lnTo>
                  <a:pt x="2250491" y="2540889"/>
                </a:lnTo>
                <a:lnTo>
                  <a:pt x="2364943" y="2474824"/>
                </a:lnTo>
                <a:lnTo>
                  <a:pt x="2489302" y="2546604"/>
                </a:lnTo>
                <a:lnTo>
                  <a:pt x="2374849" y="2612669"/>
                </a:lnTo>
                <a:close/>
                <a:moveTo>
                  <a:pt x="2368144" y="2616479"/>
                </a:moveTo>
                <a:lnTo>
                  <a:pt x="2247214" y="2686279"/>
                </a:lnTo>
                <a:lnTo>
                  <a:pt x="2122856" y="2614498"/>
                </a:lnTo>
                <a:lnTo>
                  <a:pt x="2243785" y="2544699"/>
                </a:lnTo>
                <a:lnTo>
                  <a:pt x="2368144" y="2616479"/>
                </a:lnTo>
                <a:close/>
                <a:moveTo>
                  <a:pt x="2358238" y="2758135"/>
                </a:moveTo>
                <a:lnTo>
                  <a:pt x="2243785" y="2824201"/>
                </a:lnTo>
                <a:lnTo>
                  <a:pt x="2132762" y="2760117"/>
                </a:lnTo>
                <a:lnTo>
                  <a:pt x="2247214" y="2694051"/>
                </a:lnTo>
                <a:lnTo>
                  <a:pt x="2358238" y="2758135"/>
                </a:lnTo>
                <a:close/>
                <a:moveTo>
                  <a:pt x="2368144" y="2903754"/>
                </a:moveTo>
                <a:lnTo>
                  <a:pt x="2247214" y="2973553"/>
                </a:lnTo>
                <a:lnTo>
                  <a:pt x="2122856" y="2901772"/>
                </a:lnTo>
                <a:lnTo>
                  <a:pt x="2243785" y="2831973"/>
                </a:lnTo>
                <a:lnTo>
                  <a:pt x="2368144" y="2903754"/>
                </a:lnTo>
                <a:close/>
                <a:moveTo>
                  <a:pt x="2358238" y="3045333"/>
                </a:moveTo>
                <a:lnTo>
                  <a:pt x="2243785" y="3111399"/>
                </a:lnTo>
                <a:lnTo>
                  <a:pt x="2132762" y="3047314"/>
                </a:lnTo>
                <a:lnTo>
                  <a:pt x="2247214" y="2981249"/>
                </a:lnTo>
                <a:lnTo>
                  <a:pt x="2358238" y="3045333"/>
                </a:lnTo>
                <a:close/>
                <a:moveTo>
                  <a:pt x="2368144" y="3190951"/>
                </a:moveTo>
                <a:lnTo>
                  <a:pt x="2247214" y="3260751"/>
                </a:lnTo>
                <a:lnTo>
                  <a:pt x="2122856" y="3188970"/>
                </a:lnTo>
                <a:lnTo>
                  <a:pt x="2243785" y="3119171"/>
                </a:lnTo>
                <a:lnTo>
                  <a:pt x="2368144" y="3190951"/>
                </a:lnTo>
                <a:close/>
                <a:moveTo>
                  <a:pt x="2358238" y="3332607"/>
                </a:moveTo>
                <a:lnTo>
                  <a:pt x="2243785" y="3398672"/>
                </a:lnTo>
                <a:lnTo>
                  <a:pt x="2132762" y="3334588"/>
                </a:lnTo>
                <a:lnTo>
                  <a:pt x="2247214" y="3268523"/>
                </a:lnTo>
                <a:lnTo>
                  <a:pt x="2358238" y="3332607"/>
                </a:lnTo>
                <a:close/>
                <a:moveTo>
                  <a:pt x="2368144" y="3478149"/>
                </a:moveTo>
                <a:lnTo>
                  <a:pt x="2247214" y="3547948"/>
                </a:lnTo>
                <a:lnTo>
                  <a:pt x="2122856" y="3476168"/>
                </a:lnTo>
                <a:lnTo>
                  <a:pt x="2243785" y="3406369"/>
                </a:lnTo>
                <a:lnTo>
                  <a:pt x="2368144" y="3478149"/>
                </a:lnTo>
                <a:close/>
                <a:moveTo>
                  <a:pt x="2358238" y="3619805"/>
                </a:moveTo>
                <a:lnTo>
                  <a:pt x="2243785" y="3685870"/>
                </a:lnTo>
                <a:lnTo>
                  <a:pt x="2132762" y="3621786"/>
                </a:lnTo>
                <a:lnTo>
                  <a:pt x="2247214" y="3555721"/>
                </a:lnTo>
                <a:lnTo>
                  <a:pt x="2358238" y="3619805"/>
                </a:lnTo>
                <a:close/>
                <a:moveTo>
                  <a:pt x="2368144" y="3765423"/>
                </a:moveTo>
                <a:lnTo>
                  <a:pt x="2247214" y="3835222"/>
                </a:lnTo>
                <a:lnTo>
                  <a:pt x="2122856" y="3763442"/>
                </a:lnTo>
                <a:lnTo>
                  <a:pt x="2243785" y="3693643"/>
                </a:lnTo>
                <a:lnTo>
                  <a:pt x="2368144" y="3765423"/>
                </a:lnTo>
                <a:close/>
                <a:moveTo>
                  <a:pt x="2358238" y="3907003"/>
                </a:moveTo>
                <a:lnTo>
                  <a:pt x="2243785" y="3973068"/>
                </a:lnTo>
                <a:lnTo>
                  <a:pt x="2132762" y="3908984"/>
                </a:lnTo>
                <a:lnTo>
                  <a:pt x="2247214" y="3842919"/>
                </a:lnTo>
                <a:lnTo>
                  <a:pt x="2358238" y="3907003"/>
                </a:lnTo>
                <a:close/>
                <a:moveTo>
                  <a:pt x="2368144" y="4052621"/>
                </a:moveTo>
                <a:lnTo>
                  <a:pt x="2247214" y="4122420"/>
                </a:lnTo>
                <a:lnTo>
                  <a:pt x="2122856" y="4050640"/>
                </a:lnTo>
                <a:lnTo>
                  <a:pt x="2243785" y="3980840"/>
                </a:lnTo>
                <a:lnTo>
                  <a:pt x="2368144" y="4052621"/>
                </a:lnTo>
                <a:close/>
                <a:moveTo>
                  <a:pt x="2358238" y="4194277"/>
                </a:moveTo>
                <a:lnTo>
                  <a:pt x="2243785" y="4260342"/>
                </a:lnTo>
                <a:lnTo>
                  <a:pt x="2132762" y="4196258"/>
                </a:lnTo>
                <a:lnTo>
                  <a:pt x="2247214" y="4130193"/>
                </a:lnTo>
                <a:lnTo>
                  <a:pt x="2358238" y="4194277"/>
                </a:lnTo>
                <a:close/>
                <a:moveTo>
                  <a:pt x="2368144" y="4339819"/>
                </a:moveTo>
                <a:lnTo>
                  <a:pt x="2247214" y="4409618"/>
                </a:lnTo>
                <a:lnTo>
                  <a:pt x="2122856" y="4337838"/>
                </a:lnTo>
                <a:lnTo>
                  <a:pt x="2243785" y="4268038"/>
                </a:lnTo>
                <a:lnTo>
                  <a:pt x="2368144" y="4339819"/>
                </a:lnTo>
                <a:close/>
                <a:moveTo>
                  <a:pt x="2250491" y="4264152"/>
                </a:moveTo>
                <a:lnTo>
                  <a:pt x="2364943" y="4198087"/>
                </a:lnTo>
                <a:lnTo>
                  <a:pt x="2489302" y="4269867"/>
                </a:lnTo>
                <a:lnTo>
                  <a:pt x="2374849" y="4335933"/>
                </a:lnTo>
                <a:lnTo>
                  <a:pt x="2250491" y="4264152"/>
                </a:lnTo>
                <a:close/>
                <a:moveTo>
                  <a:pt x="2495931" y="4273753"/>
                </a:moveTo>
                <a:lnTo>
                  <a:pt x="2606954" y="4337838"/>
                </a:lnTo>
                <a:lnTo>
                  <a:pt x="2492502" y="4403903"/>
                </a:lnTo>
                <a:lnTo>
                  <a:pt x="2381479" y="4339819"/>
                </a:lnTo>
                <a:lnTo>
                  <a:pt x="2495931" y="4273753"/>
                </a:lnTo>
                <a:close/>
                <a:moveTo>
                  <a:pt x="2502637" y="4269943"/>
                </a:moveTo>
                <a:lnTo>
                  <a:pt x="2623566" y="4200144"/>
                </a:lnTo>
                <a:lnTo>
                  <a:pt x="2734589" y="4264228"/>
                </a:lnTo>
                <a:lnTo>
                  <a:pt x="2613660" y="4334028"/>
                </a:lnTo>
                <a:lnTo>
                  <a:pt x="2502637" y="4269943"/>
                </a:lnTo>
                <a:close/>
                <a:moveTo>
                  <a:pt x="2741295" y="4268038"/>
                </a:moveTo>
                <a:lnTo>
                  <a:pt x="2865654" y="4339819"/>
                </a:lnTo>
                <a:lnTo>
                  <a:pt x="2744724" y="4409618"/>
                </a:lnTo>
                <a:lnTo>
                  <a:pt x="2620366" y="4337838"/>
                </a:lnTo>
                <a:lnTo>
                  <a:pt x="2741295" y="4268038"/>
                </a:lnTo>
                <a:close/>
                <a:moveTo>
                  <a:pt x="2747924" y="4264152"/>
                </a:moveTo>
                <a:lnTo>
                  <a:pt x="2862377" y="4198087"/>
                </a:lnTo>
                <a:lnTo>
                  <a:pt x="2986735" y="4269867"/>
                </a:lnTo>
                <a:lnTo>
                  <a:pt x="2872283" y="4335933"/>
                </a:lnTo>
                <a:lnTo>
                  <a:pt x="2747924" y="4264152"/>
                </a:lnTo>
                <a:close/>
                <a:moveTo>
                  <a:pt x="2993441" y="4273753"/>
                </a:moveTo>
                <a:lnTo>
                  <a:pt x="3104464" y="4337838"/>
                </a:lnTo>
                <a:lnTo>
                  <a:pt x="2990012" y="4403903"/>
                </a:lnTo>
                <a:lnTo>
                  <a:pt x="2878989" y="4339819"/>
                </a:lnTo>
                <a:lnTo>
                  <a:pt x="2993441" y="4273753"/>
                </a:lnTo>
                <a:close/>
                <a:moveTo>
                  <a:pt x="3000070" y="4269943"/>
                </a:moveTo>
                <a:lnTo>
                  <a:pt x="3121000" y="4200144"/>
                </a:lnTo>
                <a:lnTo>
                  <a:pt x="3232023" y="4264228"/>
                </a:lnTo>
                <a:lnTo>
                  <a:pt x="3111094" y="4334028"/>
                </a:lnTo>
                <a:lnTo>
                  <a:pt x="3000070" y="4269943"/>
                </a:lnTo>
                <a:close/>
                <a:moveTo>
                  <a:pt x="3238729" y="4268038"/>
                </a:moveTo>
                <a:lnTo>
                  <a:pt x="3363087" y="4339819"/>
                </a:lnTo>
                <a:lnTo>
                  <a:pt x="3242158" y="4409618"/>
                </a:lnTo>
                <a:lnTo>
                  <a:pt x="3117799" y="4337838"/>
                </a:lnTo>
                <a:lnTo>
                  <a:pt x="3238729" y="4268038"/>
                </a:lnTo>
                <a:close/>
                <a:moveTo>
                  <a:pt x="3245434" y="4264152"/>
                </a:moveTo>
                <a:lnTo>
                  <a:pt x="3359887" y="4198087"/>
                </a:lnTo>
                <a:lnTo>
                  <a:pt x="3484245" y="4269867"/>
                </a:lnTo>
                <a:lnTo>
                  <a:pt x="3369793" y="4335933"/>
                </a:lnTo>
                <a:lnTo>
                  <a:pt x="3245434" y="4264152"/>
                </a:lnTo>
                <a:close/>
                <a:moveTo>
                  <a:pt x="3490874" y="4273753"/>
                </a:moveTo>
                <a:lnTo>
                  <a:pt x="3601898" y="4337838"/>
                </a:lnTo>
                <a:lnTo>
                  <a:pt x="3487446" y="4403903"/>
                </a:lnTo>
                <a:lnTo>
                  <a:pt x="3376422" y="4339819"/>
                </a:lnTo>
                <a:lnTo>
                  <a:pt x="3490874" y="4273753"/>
                </a:lnTo>
                <a:close/>
                <a:moveTo>
                  <a:pt x="3497580" y="4269943"/>
                </a:moveTo>
                <a:lnTo>
                  <a:pt x="3618509" y="4200144"/>
                </a:lnTo>
                <a:lnTo>
                  <a:pt x="3729533" y="4264228"/>
                </a:lnTo>
                <a:lnTo>
                  <a:pt x="3608604" y="4334028"/>
                </a:lnTo>
                <a:lnTo>
                  <a:pt x="3497580" y="4269943"/>
                </a:lnTo>
                <a:close/>
                <a:moveTo>
                  <a:pt x="3736239" y="4268038"/>
                </a:moveTo>
                <a:lnTo>
                  <a:pt x="3860597" y="4339819"/>
                </a:lnTo>
                <a:lnTo>
                  <a:pt x="3739667" y="4409618"/>
                </a:lnTo>
                <a:lnTo>
                  <a:pt x="3615309" y="4337838"/>
                </a:lnTo>
                <a:lnTo>
                  <a:pt x="3736239" y="4268038"/>
                </a:lnTo>
                <a:close/>
                <a:moveTo>
                  <a:pt x="3742868" y="4264152"/>
                </a:moveTo>
                <a:lnTo>
                  <a:pt x="3857320" y="4198087"/>
                </a:lnTo>
                <a:lnTo>
                  <a:pt x="3981679" y="4269867"/>
                </a:lnTo>
                <a:lnTo>
                  <a:pt x="3867226" y="4335933"/>
                </a:lnTo>
                <a:lnTo>
                  <a:pt x="3742868" y="4264152"/>
                </a:lnTo>
                <a:close/>
                <a:moveTo>
                  <a:pt x="3988384" y="4273753"/>
                </a:moveTo>
                <a:lnTo>
                  <a:pt x="4099408" y="4337838"/>
                </a:lnTo>
                <a:lnTo>
                  <a:pt x="3984955" y="4403903"/>
                </a:lnTo>
                <a:lnTo>
                  <a:pt x="3873932" y="4339819"/>
                </a:lnTo>
                <a:lnTo>
                  <a:pt x="3988384" y="4273753"/>
                </a:lnTo>
                <a:close/>
                <a:moveTo>
                  <a:pt x="3995090" y="4269943"/>
                </a:moveTo>
                <a:lnTo>
                  <a:pt x="4116019" y="4200144"/>
                </a:lnTo>
                <a:lnTo>
                  <a:pt x="4227043" y="4264228"/>
                </a:lnTo>
                <a:lnTo>
                  <a:pt x="4106113" y="4334028"/>
                </a:lnTo>
                <a:lnTo>
                  <a:pt x="3995090" y="4269943"/>
                </a:lnTo>
                <a:close/>
                <a:moveTo>
                  <a:pt x="4233672" y="4268038"/>
                </a:moveTo>
                <a:lnTo>
                  <a:pt x="4358031" y="4339819"/>
                </a:lnTo>
                <a:lnTo>
                  <a:pt x="4237101" y="4409618"/>
                </a:lnTo>
                <a:lnTo>
                  <a:pt x="4112743" y="4337838"/>
                </a:lnTo>
                <a:lnTo>
                  <a:pt x="4233672" y="4268038"/>
                </a:lnTo>
                <a:close/>
                <a:moveTo>
                  <a:pt x="4240378" y="4264152"/>
                </a:moveTo>
                <a:lnTo>
                  <a:pt x="4354830" y="4198087"/>
                </a:lnTo>
                <a:lnTo>
                  <a:pt x="4479189" y="4269867"/>
                </a:lnTo>
                <a:lnTo>
                  <a:pt x="4364736" y="4335933"/>
                </a:lnTo>
                <a:lnTo>
                  <a:pt x="4240378" y="4264152"/>
                </a:lnTo>
                <a:close/>
                <a:moveTo>
                  <a:pt x="4485894" y="4273753"/>
                </a:moveTo>
                <a:lnTo>
                  <a:pt x="4596918" y="4337838"/>
                </a:lnTo>
                <a:lnTo>
                  <a:pt x="4482465" y="4403903"/>
                </a:lnTo>
                <a:lnTo>
                  <a:pt x="4371442" y="4339819"/>
                </a:lnTo>
                <a:lnTo>
                  <a:pt x="4485894" y="4273753"/>
                </a:lnTo>
                <a:close/>
                <a:moveTo>
                  <a:pt x="4492524" y="4269943"/>
                </a:moveTo>
                <a:lnTo>
                  <a:pt x="4613453" y="4200144"/>
                </a:lnTo>
                <a:lnTo>
                  <a:pt x="4724477" y="4264228"/>
                </a:lnTo>
                <a:lnTo>
                  <a:pt x="4603547" y="4334028"/>
                </a:lnTo>
                <a:lnTo>
                  <a:pt x="4492524" y="4269943"/>
                </a:lnTo>
                <a:close/>
                <a:moveTo>
                  <a:pt x="4489095" y="4120591"/>
                </a:moveTo>
                <a:lnTo>
                  <a:pt x="4603547" y="4054526"/>
                </a:lnTo>
                <a:lnTo>
                  <a:pt x="4727906" y="4126306"/>
                </a:lnTo>
                <a:lnTo>
                  <a:pt x="4613453" y="4192372"/>
                </a:lnTo>
                <a:lnTo>
                  <a:pt x="4489095" y="4120591"/>
                </a:lnTo>
                <a:close/>
                <a:moveTo>
                  <a:pt x="4492524" y="3982669"/>
                </a:moveTo>
                <a:lnTo>
                  <a:pt x="4613453" y="3912870"/>
                </a:lnTo>
                <a:lnTo>
                  <a:pt x="4724477" y="3976954"/>
                </a:lnTo>
                <a:lnTo>
                  <a:pt x="4603547" y="4046754"/>
                </a:lnTo>
                <a:lnTo>
                  <a:pt x="4492524" y="3982669"/>
                </a:lnTo>
                <a:close/>
                <a:moveTo>
                  <a:pt x="4489095" y="3833317"/>
                </a:moveTo>
                <a:lnTo>
                  <a:pt x="4603547" y="3767252"/>
                </a:lnTo>
                <a:lnTo>
                  <a:pt x="4727906" y="3839032"/>
                </a:lnTo>
                <a:lnTo>
                  <a:pt x="4613453" y="3905098"/>
                </a:lnTo>
                <a:lnTo>
                  <a:pt x="4489095" y="3833317"/>
                </a:lnTo>
                <a:close/>
                <a:moveTo>
                  <a:pt x="4492524" y="3695472"/>
                </a:moveTo>
                <a:lnTo>
                  <a:pt x="4613453" y="3625672"/>
                </a:lnTo>
                <a:lnTo>
                  <a:pt x="4724477" y="3689757"/>
                </a:lnTo>
                <a:lnTo>
                  <a:pt x="4603547" y="3759556"/>
                </a:lnTo>
                <a:lnTo>
                  <a:pt x="4492524" y="3695472"/>
                </a:lnTo>
                <a:close/>
                <a:moveTo>
                  <a:pt x="4489095" y="3546119"/>
                </a:moveTo>
                <a:lnTo>
                  <a:pt x="4603547" y="3480054"/>
                </a:lnTo>
                <a:lnTo>
                  <a:pt x="4727906" y="3551834"/>
                </a:lnTo>
                <a:lnTo>
                  <a:pt x="4613453" y="3617900"/>
                </a:lnTo>
                <a:lnTo>
                  <a:pt x="4489095" y="3546119"/>
                </a:lnTo>
                <a:close/>
                <a:moveTo>
                  <a:pt x="4492524" y="3408274"/>
                </a:moveTo>
                <a:lnTo>
                  <a:pt x="4613453" y="3338474"/>
                </a:lnTo>
                <a:lnTo>
                  <a:pt x="4724477" y="3402559"/>
                </a:lnTo>
                <a:lnTo>
                  <a:pt x="4603547" y="3472358"/>
                </a:lnTo>
                <a:lnTo>
                  <a:pt x="4492524" y="3408274"/>
                </a:lnTo>
                <a:close/>
                <a:moveTo>
                  <a:pt x="4489095" y="3258922"/>
                </a:moveTo>
                <a:lnTo>
                  <a:pt x="4603547" y="3192856"/>
                </a:lnTo>
                <a:lnTo>
                  <a:pt x="4727906" y="3264637"/>
                </a:lnTo>
                <a:lnTo>
                  <a:pt x="4613453" y="3330702"/>
                </a:lnTo>
                <a:lnTo>
                  <a:pt x="4489095" y="3258922"/>
                </a:lnTo>
                <a:close/>
                <a:moveTo>
                  <a:pt x="4492524" y="3121000"/>
                </a:moveTo>
                <a:lnTo>
                  <a:pt x="4613453" y="3051201"/>
                </a:lnTo>
                <a:lnTo>
                  <a:pt x="4724477" y="3115285"/>
                </a:lnTo>
                <a:lnTo>
                  <a:pt x="4603547" y="3185084"/>
                </a:lnTo>
                <a:lnTo>
                  <a:pt x="4492524" y="3121000"/>
                </a:lnTo>
                <a:close/>
                <a:moveTo>
                  <a:pt x="4489095" y="2971648"/>
                </a:moveTo>
                <a:lnTo>
                  <a:pt x="4603547" y="2905582"/>
                </a:lnTo>
                <a:lnTo>
                  <a:pt x="4727906" y="2977363"/>
                </a:lnTo>
                <a:lnTo>
                  <a:pt x="4613453" y="3043428"/>
                </a:lnTo>
                <a:lnTo>
                  <a:pt x="4489095" y="2971648"/>
                </a:lnTo>
                <a:close/>
                <a:moveTo>
                  <a:pt x="4492524" y="2833802"/>
                </a:moveTo>
                <a:lnTo>
                  <a:pt x="4613453" y="2764003"/>
                </a:lnTo>
                <a:lnTo>
                  <a:pt x="4724477" y="2828087"/>
                </a:lnTo>
                <a:lnTo>
                  <a:pt x="4603547" y="2897886"/>
                </a:lnTo>
                <a:lnTo>
                  <a:pt x="4492524" y="2833802"/>
                </a:lnTo>
                <a:close/>
                <a:moveTo>
                  <a:pt x="4489095" y="2684450"/>
                </a:moveTo>
                <a:lnTo>
                  <a:pt x="4603547" y="2618384"/>
                </a:lnTo>
                <a:lnTo>
                  <a:pt x="4727906" y="2690165"/>
                </a:lnTo>
                <a:lnTo>
                  <a:pt x="4613453" y="2756230"/>
                </a:lnTo>
                <a:lnTo>
                  <a:pt x="4489095" y="2684450"/>
                </a:lnTo>
                <a:close/>
                <a:moveTo>
                  <a:pt x="4492524" y="2546604"/>
                </a:moveTo>
                <a:lnTo>
                  <a:pt x="4613453" y="2476805"/>
                </a:lnTo>
                <a:lnTo>
                  <a:pt x="4724477" y="2540889"/>
                </a:lnTo>
                <a:lnTo>
                  <a:pt x="4603547" y="2610688"/>
                </a:lnTo>
                <a:lnTo>
                  <a:pt x="4492524" y="2546604"/>
                </a:lnTo>
                <a:close/>
                <a:moveTo>
                  <a:pt x="4489095" y="2397252"/>
                </a:moveTo>
                <a:lnTo>
                  <a:pt x="4603547" y="2331187"/>
                </a:lnTo>
                <a:lnTo>
                  <a:pt x="4727906" y="2402967"/>
                </a:lnTo>
                <a:lnTo>
                  <a:pt x="4613453" y="2469032"/>
                </a:lnTo>
                <a:lnTo>
                  <a:pt x="4489095" y="2397252"/>
                </a:lnTo>
                <a:close/>
                <a:moveTo>
                  <a:pt x="4606824" y="2472919"/>
                </a:moveTo>
                <a:lnTo>
                  <a:pt x="4485894" y="2542718"/>
                </a:lnTo>
                <a:lnTo>
                  <a:pt x="4361536" y="2470937"/>
                </a:lnTo>
                <a:lnTo>
                  <a:pt x="4482465" y="2401138"/>
                </a:lnTo>
                <a:lnTo>
                  <a:pt x="4606824" y="2472919"/>
                </a:lnTo>
                <a:close/>
                <a:moveTo>
                  <a:pt x="4354830" y="2467051"/>
                </a:moveTo>
                <a:lnTo>
                  <a:pt x="4243807" y="2402967"/>
                </a:lnTo>
                <a:lnTo>
                  <a:pt x="4364736" y="2333168"/>
                </a:lnTo>
                <a:lnTo>
                  <a:pt x="4475760" y="2397252"/>
                </a:lnTo>
                <a:lnTo>
                  <a:pt x="4354830" y="2467051"/>
                </a:lnTo>
                <a:close/>
                <a:moveTo>
                  <a:pt x="4348125" y="2470937"/>
                </a:moveTo>
                <a:lnTo>
                  <a:pt x="4233672" y="2537003"/>
                </a:lnTo>
                <a:lnTo>
                  <a:pt x="4122649" y="2472919"/>
                </a:lnTo>
                <a:lnTo>
                  <a:pt x="4237101" y="2406853"/>
                </a:lnTo>
                <a:lnTo>
                  <a:pt x="4348125" y="2470937"/>
                </a:lnTo>
                <a:close/>
                <a:moveTo>
                  <a:pt x="4116019" y="2469032"/>
                </a:moveTo>
                <a:lnTo>
                  <a:pt x="3991661" y="2397252"/>
                </a:lnTo>
                <a:lnTo>
                  <a:pt x="4106113" y="2331187"/>
                </a:lnTo>
                <a:lnTo>
                  <a:pt x="4230472" y="2402967"/>
                </a:lnTo>
                <a:lnTo>
                  <a:pt x="4116019" y="2469032"/>
                </a:lnTo>
                <a:close/>
                <a:moveTo>
                  <a:pt x="4109314" y="2472919"/>
                </a:moveTo>
                <a:lnTo>
                  <a:pt x="3988384" y="2542718"/>
                </a:lnTo>
                <a:lnTo>
                  <a:pt x="3864026" y="2470937"/>
                </a:lnTo>
                <a:lnTo>
                  <a:pt x="3984955" y="2401138"/>
                </a:lnTo>
                <a:lnTo>
                  <a:pt x="4109314" y="2472919"/>
                </a:lnTo>
                <a:close/>
                <a:moveTo>
                  <a:pt x="3857320" y="2467051"/>
                </a:moveTo>
                <a:lnTo>
                  <a:pt x="3746297" y="2402967"/>
                </a:lnTo>
                <a:lnTo>
                  <a:pt x="3867226" y="2333168"/>
                </a:lnTo>
                <a:lnTo>
                  <a:pt x="3978250" y="2397252"/>
                </a:lnTo>
                <a:lnTo>
                  <a:pt x="3857320" y="2467051"/>
                </a:lnTo>
                <a:close/>
                <a:moveTo>
                  <a:pt x="3850691" y="2470937"/>
                </a:moveTo>
                <a:lnTo>
                  <a:pt x="3736239" y="2537003"/>
                </a:lnTo>
                <a:lnTo>
                  <a:pt x="3625215" y="2472919"/>
                </a:lnTo>
                <a:lnTo>
                  <a:pt x="3739667" y="2406853"/>
                </a:lnTo>
                <a:lnTo>
                  <a:pt x="3850691" y="2470937"/>
                </a:lnTo>
                <a:close/>
                <a:moveTo>
                  <a:pt x="3618509" y="2469032"/>
                </a:moveTo>
                <a:lnTo>
                  <a:pt x="3494151" y="2397252"/>
                </a:lnTo>
                <a:lnTo>
                  <a:pt x="3608604" y="2331187"/>
                </a:lnTo>
                <a:lnTo>
                  <a:pt x="3732962" y="2402967"/>
                </a:lnTo>
                <a:lnTo>
                  <a:pt x="3618509" y="2469032"/>
                </a:lnTo>
                <a:close/>
                <a:moveTo>
                  <a:pt x="3611880" y="2472919"/>
                </a:moveTo>
                <a:lnTo>
                  <a:pt x="3490951" y="2542718"/>
                </a:lnTo>
                <a:lnTo>
                  <a:pt x="3366592" y="2470937"/>
                </a:lnTo>
                <a:lnTo>
                  <a:pt x="3487522" y="2401138"/>
                </a:lnTo>
                <a:lnTo>
                  <a:pt x="3611880" y="2472919"/>
                </a:lnTo>
                <a:close/>
                <a:moveTo>
                  <a:pt x="3359887" y="2467051"/>
                </a:moveTo>
                <a:lnTo>
                  <a:pt x="3248863" y="2402967"/>
                </a:lnTo>
                <a:lnTo>
                  <a:pt x="3369793" y="2333168"/>
                </a:lnTo>
                <a:lnTo>
                  <a:pt x="3480816" y="2397252"/>
                </a:lnTo>
                <a:lnTo>
                  <a:pt x="3359887" y="2467051"/>
                </a:lnTo>
                <a:close/>
                <a:moveTo>
                  <a:pt x="3353181" y="2470937"/>
                </a:moveTo>
                <a:lnTo>
                  <a:pt x="3238729" y="2537003"/>
                </a:lnTo>
                <a:lnTo>
                  <a:pt x="3127705" y="2472919"/>
                </a:lnTo>
                <a:lnTo>
                  <a:pt x="3242158" y="2406853"/>
                </a:lnTo>
                <a:lnTo>
                  <a:pt x="3353181" y="2470937"/>
                </a:lnTo>
                <a:close/>
                <a:moveTo>
                  <a:pt x="3121076" y="2469032"/>
                </a:moveTo>
                <a:lnTo>
                  <a:pt x="2996717" y="2397252"/>
                </a:lnTo>
                <a:lnTo>
                  <a:pt x="3111170" y="2331187"/>
                </a:lnTo>
                <a:lnTo>
                  <a:pt x="3235528" y="2402967"/>
                </a:lnTo>
                <a:lnTo>
                  <a:pt x="3121076" y="2469032"/>
                </a:lnTo>
                <a:close/>
                <a:moveTo>
                  <a:pt x="3114370" y="2472919"/>
                </a:moveTo>
                <a:lnTo>
                  <a:pt x="2993441" y="2542718"/>
                </a:lnTo>
                <a:lnTo>
                  <a:pt x="2869082" y="2470937"/>
                </a:lnTo>
                <a:lnTo>
                  <a:pt x="2990012" y="2401138"/>
                </a:lnTo>
                <a:lnTo>
                  <a:pt x="3114370" y="2472919"/>
                </a:lnTo>
                <a:close/>
                <a:moveTo>
                  <a:pt x="2862377" y="2467051"/>
                </a:moveTo>
                <a:lnTo>
                  <a:pt x="2751354" y="2402967"/>
                </a:lnTo>
                <a:lnTo>
                  <a:pt x="2872283" y="2333168"/>
                </a:lnTo>
                <a:lnTo>
                  <a:pt x="2983306" y="2397252"/>
                </a:lnTo>
                <a:lnTo>
                  <a:pt x="2862377" y="2467051"/>
                </a:lnTo>
                <a:close/>
                <a:moveTo>
                  <a:pt x="2855671" y="2470937"/>
                </a:moveTo>
                <a:lnTo>
                  <a:pt x="2741295" y="2537003"/>
                </a:lnTo>
                <a:lnTo>
                  <a:pt x="2630272" y="2472919"/>
                </a:lnTo>
                <a:lnTo>
                  <a:pt x="2744724" y="2406853"/>
                </a:lnTo>
                <a:lnTo>
                  <a:pt x="2855671" y="2470937"/>
                </a:lnTo>
                <a:close/>
                <a:moveTo>
                  <a:pt x="2623566" y="2469032"/>
                </a:moveTo>
                <a:lnTo>
                  <a:pt x="2499208" y="2397252"/>
                </a:lnTo>
                <a:lnTo>
                  <a:pt x="2613660" y="2331187"/>
                </a:lnTo>
                <a:lnTo>
                  <a:pt x="2738019" y="2402967"/>
                </a:lnTo>
                <a:lnTo>
                  <a:pt x="2623566" y="2469032"/>
                </a:lnTo>
                <a:close/>
                <a:moveTo>
                  <a:pt x="2616937" y="2472919"/>
                </a:moveTo>
                <a:lnTo>
                  <a:pt x="2496007" y="2542718"/>
                </a:lnTo>
                <a:lnTo>
                  <a:pt x="2371649" y="2470937"/>
                </a:lnTo>
                <a:lnTo>
                  <a:pt x="2492578" y="2401138"/>
                </a:lnTo>
                <a:lnTo>
                  <a:pt x="2616937" y="2472919"/>
                </a:lnTo>
                <a:close/>
                <a:moveTo>
                  <a:pt x="2364867" y="2467051"/>
                </a:moveTo>
                <a:lnTo>
                  <a:pt x="2253844" y="2402967"/>
                </a:lnTo>
                <a:lnTo>
                  <a:pt x="2374773" y="2333168"/>
                </a:lnTo>
                <a:lnTo>
                  <a:pt x="2485797" y="2397252"/>
                </a:lnTo>
                <a:lnTo>
                  <a:pt x="2364867" y="2467051"/>
                </a:lnTo>
                <a:close/>
                <a:moveTo>
                  <a:pt x="2358238" y="2470937"/>
                </a:moveTo>
                <a:lnTo>
                  <a:pt x="2243785" y="2537003"/>
                </a:lnTo>
                <a:lnTo>
                  <a:pt x="2132762" y="2472919"/>
                </a:lnTo>
                <a:lnTo>
                  <a:pt x="2247214" y="2406853"/>
                </a:lnTo>
                <a:lnTo>
                  <a:pt x="2358238" y="2470937"/>
                </a:lnTo>
                <a:close/>
                <a:moveTo>
                  <a:pt x="2126132" y="2469032"/>
                </a:moveTo>
                <a:lnTo>
                  <a:pt x="2001774" y="2397252"/>
                </a:lnTo>
                <a:lnTo>
                  <a:pt x="2116227" y="2331187"/>
                </a:lnTo>
                <a:lnTo>
                  <a:pt x="2240585" y="2402967"/>
                </a:lnTo>
                <a:lnTo>
                  <a:pt x="2126132" y="2469032"/>
                </a:lnTo>
                <a:close/>
                <a:moveTo>
                  <a:pt x="2237080" y="2540813"/>
                </a:moveTo>
                <a:lnTo>
                  <a:pt x="2116150" y="2610612"/>
                </a:lnTo>
                <a:lnTo>
                  <a:pt x="2005127" y="2546528"/>
                </a:lnTo>
                <a:lnTo>
                  <a:pt x="2126056" y="2476729"/>
                </a:lnTo>
                <a:lnTo>
                  <a:pt x="2237080" y="2540813"/>
                </a:lnTo>
                <a:close/>
                <a:moveTo>
                  <a:pt x="2240585" y="2690165"/>
                </a:moveTo>
                <a:lnTo>
                  <a:pt x="2126132" y="2756230"/>
                </a:lnTo>
                <a:lnTo>
                  <a:pt x="2001774" y="2684450"/>
                </a:lnTo>
                <a:lnTo>
                  <a:pt x="2116227" y="2618384"/>
                </a:lnTo>
                <a:lnTo>
                  <a:pt x="2240585" y="2690165"/>
                </a:lnTo>
                <a:close/>
                <a:moveTo>
                  <a:pt x="2237080" y="2828087"/>
                </a:moveTo>
                <a:lnTo>
                  <a:pt x="2116150" y="2897886"/>
                </a:lnTo>
                <a:lnTo>
                  <a:pt x="2005127" y="2833802"/>
                </a:lnTo>
                <a:lnTo>
                  <a:pt x="2126056" y="2764003"/>
                </a:lnTo>
                <a:lnTo>
                  <a:pt x="2237080" y="2828087"/>
                </a:lnTo>
                <a:close/>
                <a:moveTo>
                  <a:pt x="2240509" y="2977439"/>
                </a:moveTo>
                <a:lnTo>
                  <a:pt x="2126056" y="3043504"/>
                </a:lnTo>
                <a:lnTo>
                  <a:pt x="2001698" y="2971724"/>
                </a:lnTo>
                <a:lnTo>
                  <a:pt x="2116150" y="2905659"/>
                </a:lnTo>
                <a:lnTo>
                  <a:pt x="2240509" y="2977439"/>
                </a:lnTo>
                <a:close/>
                <a:moveTo>
                  <a:pt x="2237080" y="3115285"/>
                </a:moveTo>
                <a:lnTo>
                  <a:pt x="2116150" y="3185084"/>
                </a:lnTo>
                <a:lnTo>
                  <a:pt x="2005127" y="3121000"/>
                </a:lnTo>
                <a:lnTo>
                  <a:pt x="2126056" y="3051201"/>
                </a:lnTo>
                <a:lnTo>
                  <a:pt x="2237080" y="3115285"/>
                </a:lnTo>
                <a:close/>
                <a:moveTo>
                  <a:pt x="2240585" y="3264637"/>
                </a:moveTo>
                <a:lnTo>
                  <a:pt x="2126132" y="3330702"/>
                </a:lnTo>
                <a:lnTo>
                  <a:pt x="2001774" y="3258922"/>
                </a:lnTo>
                <a:lnTo>
                  <a:pt x="2116227" y="3192856"/>
                </a:lnTo>
                <a:lnTo>
                  <a:pt x="2240585" y="3264637"/>
                </a:lnTo>
                <a:close/>
                <a:moveTo>
                  <a:pt x="2237080" y="3402482"/>
                </a:moveTo>
                <a:lnTo>
                  <a:pt x="2116150" y="3472282"/>
                </a:lnTo>
                <a:lnTo>
                  <a:pt x="2005127" y="3408197"/>
                </a:lnTo>
                <a:lnTo>
                  <a:pt x="2126056" y="3338398"/>
                </a:lnTo>
                <a:lnTo>
                  <a:pt x="2237080" y="3402482"/>
                </a:lnTo>
                <a:close/>
                <a:moveTo>
                  <a:pt x="2240509" y="3551834"/>
                </a:moveTo>
                <a:lnTo>
                  <a:pt x="2126056" y="3617900"/>
                </a:lnTo>
                <a:lnTo>
                  <a:pt x="2001698" y="3546119"/>
                </a:lnTo>
                <a:lnTo>
                  <a:pt x="2116150" y="3480054"/>
                </a:lnTo>
                <a:lnTo>
                  <a:pt x="2240509" y="3551834"/>
                </a:lnTo>
                <a:close/>
                <a:moveTo>
                  <a:pt x="2237080" y="3689757"/>
                </a:moveTo>
                <a:lnTo>
                  <a:pt x="2116150" y="3759556"/>
                </a:lnTo>
                <a:lnTo>
                  <a:pt x="2005127" y="3695472"/>
                </a:lnTo>
                <a:lnTo>
                  <a:pt x="2126056" y="3625672"/>
                </a:lnTo>
                <a:lnTo>
                  <a:pt x="2237080" y="3689757"/>
                </a:lnTo>
                <a:close/>
                <a:moveTo>
                  <a:pt x="2240509" y="3839109"/>
                </a:moveTo>
                <a:lnTo>
                  <a:pt x="2126056" y="3905174"/>
                </a:lnTo>
                <a:lnTo>
                  <a:pt x="2001698" y="3833394"/>
                </a:lnTo>
                <a:lnTo>
                  <a:pt x="2116150" y="3767328"/>
                </a:lnTo>
                <a:lnTo>
                  <a:pt x="2240509" y="3839109"/>
                </a:lnTo>
                <a:close/>
                <a:moveTo>
                  <a:pt x="2237080" y="3976954"/>
                </a:moveTo>
                <a:lnTo>
                  <a:pt x="2116150" y="4046754"/>
                </a:lnTo>
                <a:lnTo>
                  <a:pt x="2005127" y="3982669"/>
                </a:lnTo>
                <a:lnTo>
                  <a:pt x="2126056" y="3912870"/>
                </a:lnTo>
                <a:lnTo>
                  <a:pt x="2237080" y="3976954"/>
                </a:lnTo>
                <a:close/>
                <a:moveTo>
                  <a:pt x="2240509" y="4126306"/>
                </a:moveTo>
                <a:lnTo>
                  <a:pt x="2126056" y="4192372"/>
                </a:lnTo>
                <a:lnTo>
                  <a:pt x="2001698" y="4120591"/>
                </a:lnTo>
                <a:lnTo>
                  <a:pt x="2116150" y="4054526"/>
                </a:lnTo>
                <a:lnTo>
                  <a:pt x="2240509" y="4126306"/>
                </a:lnTo>
                <a:close/>
                <a:moveTo>
                  <a:pt x="2237080" y="4264152"/>
                </a:moveTo>
                <a:lnTo>
                  <a:pt x="2116150" y="4333952"/>
                </a:lnTo>
                <a:lnTo>
                  <a:pt x="2005127" y="4269867"/>
                </a:lnTo>
                <a:lnTo>
                  <a:pt x="2126056" y="4200068"/>
                </a:lnTo>
                <a:lnTo>
                  <a:pt x="2237080" y="4264152"/>
                </a:lnTo>
                <a:close/>
                <a:moveTo>
                  <a:pt x="2240509" y="4413504"/>
                </a:moveTo>
                <a:lnTo>
                  <a:pt x="2126056" y="4479570"/>
                </a:lnTo>
                <a:lnTo>
                  <a:pt x="2001698" y="4407789"/>
                </a:lnTo>
                <a:lnTo>
                  <a:pt x="2116150" y="4341724"/>
                </a:lnTo>
                <a:lnTo>
                  <a:pt x="2240509" y="4413504"/>
                </a:lnTo>
                <a:close/>
                <a:moveTo>
                  <a:pt x="2247214" y="4417391"/>
                </a:moveTo>
                <a:lnTo>
                  <a:pt x="2358238" y="4481475"/>
                </a:lnTo>
                <a:lnTo>
                  <a:pt x="2243785" y="4547540"/>
                </a:lnTo>
                <a:lnTo>
                  <a:pt x="2132762" y="4483456"/>
                </a:lnTo>
                <a:lnTo>
                  <a:pt x="2247214" y="4417391"/>
                </a:lnTo>
                <a:close/>
                <a:moveTo>
                  <a:pt x="2253920" y="4413504"/>
                </a:moveTo>
                <a:lnTo>
                  <a:pt x="2374849" y="4343705"/>
                </a:lnTo>
                <a:lnTo>
                  <a:pt x="2485873" y="4407789"/>
                </a:lnTo>
                <a:lnTo>
                  <a:pt x="2364943" y="4477588"/>
                </a:lnTo>
                <a:lnTo>
                  <a:pt x="2253920" y="4413504"/>
                </a:lnTo>
                <a:close/>
                <a:moveTo>
                  <a:pt x="2492502" y="4411676"/>
                </a:moveTo>
                <a:lnTo>
                  <a:pt x="2616861" y="4483456"/>
                </a:lnTo>
                <a:lnTo>
                  <a:pt x="2495931" y="4553255"/>
                </a:lnTo>
                <a:lnTo>
                  <a:pt x="2371573" y="4481475"/>
                </a:lnTo>
                <a:lnTo>
                  <a:pt x="2492502" y="4411676"/>
                </a:lnTo>
                <a:close/>
                <a:moveTo>
                  <a:pt x="2499208" y="4407789"/>
                </a:moveTo>
                <a:lnTo>
                  <a:pt x="2613660" y="4341724"/>
                </a:lnTo>
                <a:lnTo>
                  <a:pt x="2738019" y="4413504"/>
                </a:lnTo>
                <a:lnTo>
                  <a:pt x="2623566" y="4479570"/>
                </a:lnTo>
                <a:lnTo>
                  <a:pt x="2499208" y="4407789"/>
                </a:lnTo>
                <a:close/>
                <a:moveTo>
                  <a:pt x="2744724" y="4417391"/>
                </a:moveTo>
                <a:lnTo>
                  <a:pt x="2855747" y="4481475"/>
                </a:lnTo>
                <a:lnTo>
                  <a:pt x="2741295" y="4547540"/>
                </a:lnTo>
                <a:lnTo>
                  <a:pt x="2630272" y="4483456"/>
                </a:lnTo>
                <a:lnTo>
                  <a:pt x="2744724" y="4417391"/>
                </a:lnTo>
                <a:close/>
                <a:moveTo>
                  <a:pt x="2751354" y="4413504"/>
                </a:moveTo>
                <a:lnTo>
                  <a:pt x="2872283" y="4343705"/>
                </a:lnTo>
                <a:lnTo>
                  <a:pt x="2983306" y="4407789"/>
                </a:lnTo>
                <a:lnTo>
                  <a:pt x="2862377" y="4477588"/>
                </a:lnTo>
                <a:lnTo>
                  <a:pt x="2751354" y="4413504"/>
                </a:lnTo>
                <a:close/>
                <a:moveTo>
                  <a:pt x="2990012" y="4411676"/>
                </a:moveTo>
                <a:lnTo>
                  <a:pt x="3114370" y="4483456"/>
                </a:lnTo>
                <a:lnTo>
                  <a:pt x="2993441" y="4553255"/>
                </a:lnTo>
                <a:lnTo>
                  <a:pt x="2869082" y="4481475"/>
                </a:lnTo>
                <a:lnTo>
                  <a:pt x="2990012" y="4411676"/>
                </a:lnTo>
                <a:close/>
                <a:moveTo>
                  <a:pt x="2996641" y="4407789"/>
                </a:moveTo>
                <a:lnTo>
                  <a:pt x="3111094" y="4341724"/>
                </a:lnTo>
                <a:lnTo>
                  <a:pt x="3235452" y="4413504"/>
                </a:lnTo>
                <a:lnTo>
                  <a:pt x="3121000" y="4479570"/>
                </a:lnTo>
                <a:lnTo>
                  <a:pt x="2996641" y="4407789"/>
                </a:lnTo>
                <a:close/>
                <a:moveTo>
                  <a:pt x="3242158" y="4417391"/>
                </a:moveTo>
                <a:lnTo>
                  <a:pt x="3353181" y="4481475"/>
                </a:lnTo>
                <a:lnTo>
                  <a:pt x="3238729" y="4547540"/>
                </a:lnTo>
                <a:lnTo>
                  <a:pt x="3127705" y="4483456"/>
                </a:lnTo>
                <a:lnTo>
                  <a:pt x="3242158" y="4417391"/>
                </a:lnTo>
                <a:close/>
                <a:moveTo>
                  <a:pt x="3248863" y="4413504"/>
                </a:moveTo>
                <a:lnTo>
                  <a:pt x="3369793" y="4343629"/>
                </a:lnTo>
                <a:lnTo>
                  <a:pt x="3480816" y="4407713"/>
                </a:lnTo>
                <a:lnTo>
                  <a:pt x="3359887" y="4477512"/>
                </a:lnTo>
                <a:lnTo>
                  <a:pt x="3248863" y="4413504"/>
                </a:lnTo>
                <a:close/>
                <a:moveTo>
                  <a:pt x="3487522" y="4411676"/>
                </a:moveTo>
                <a:lnTo>
                  <a:pt x="3611880" y="4483456"/>
                </a:lnTo>
                <a:lnTo>
                  <a:pt x="3490951" y="4553255"/>
                </a:lnTo>
                <a:lnTo>
                  <a:pt x="3366592" y="4481475"/>
                </a:lnTo>
                <a:lnTo>
                  <a:pt x="3487522" y="4411676"/>
                </a:lnTo>
                <a:close/>
                <a:moveTo>
                  <a:pt x="3494151" y="4407789"/>
                </a:moveTo>
                <a:lnTo>
                  <a:pt x="3608604" y="4341724"/>
                </a:lnTo>
                <a:lnTo>
                  <a:pt x="3732962" y="4413504"/>
                </a:lnTo>
                <a:lnTo>
                  <a:pt x="3618509" y="4479570"/>
                </a:lnTo>
                <a:lnTo>
                  <a:pt x="3494151" y="4407789"/>
                </a:lnTo>
                <a:close/>
                <a:moveTo>
                  <a:pt x="3739667" y="4417391"/>
                </a:moveTo>
                <a:lnTo>
                  <a:pt x="3850691" y="4481475"/>
                </a:lnTo>
                <a:lnTo>
                  <a:pt x="3736239" y="4547540"/>
                </a:lnTo>
                <a:lnTo>
                  <a:pt x="3625215" y="4483456"/>
                </a:lnTo>
                <a:lnTo>
                  <a:pt x="3739667" y="4417391"/>
                </a:lnTo>
                <a:close/>
                <a:moveTo>
                  <a:pt x="3746373" y="4413504"/>
                </a:moveTo>
                <a:lnTo>
                  <a:pt x="3867302" y="4343705"/>
                </a:lnTo>
                <a:lnTo>
                  <a:pt x="3978326" y="4407789"/>
                </a:lnTo>
                <a:lnTo>
                  <a:pt x="3857397" y="4477588"/>
                </a:lnTo>
                <a:lnTo>
                  <a:pt x="3746373" y="4413504"/>
                </a:lnTo>
                <a:close/>
                <a:moveTo>
                  <a:pt x="3984955" y="4411676"/>
                </a:moveTo>
                <a:lnTo>
                  <a:pt x="4109314" y="4483456"/>
                </a:lnTo>
                <a:lnTo>
                  <a:pt x="3988384" y="4553255"/>
                </a:lnTo>
                <a:lnTo>
                  <a:pt x="3864026" y="4481475"/>
                </a:lnTo>
                <a:lnTo>
                  <a:pt x="3984955" y="4411676"/>
                </a:lnTo>
                <a:close/>
                <a:moveTo>
                  <a:pt x="3991661" y="4407789"/>
                </a:moveTo>
                <a:lnTo>
                  <a:pt x="4106113" y="4341724"/>
                </a:lnTo>
                <a:lnTo>
                  <a:pt x="4230472" y="4413504"/>
                </a:lnTo>
                <a:lnTo>
                  <a:pt x="4116019" y="4479570"/>
                </a:lnTo>
                <a:lnTo>
                  <a:pt x="3991661" y="4407789"/>
                </a:lnTo>
                <a:close/>
                <a:moveTo>
                  <a:pt x="4237177" y="4417391"/>
                </a:moveTo>
                <a:lnTo>
                  <a:pt x="4348201" y="4481475"/>
                </a:lnTo>
                <a:lnTo>
                  <a:pt x="4233748" y="4547540"/>
                </a:lnTo>
                <a:lnTo>
                  <a:pt x="4122725" y="4483456"/>
                </a:lnTo>
                <a:lnTo>
                  <a:pt x="4237177" y="4417391"/>
                </a:lnTo>
                <a:close/>
                <a:moveTo>
                  <a:pt x="4243807" y="4413504"/>
                </a:moveTo>
                <a:lnTo>
                  <a:pt x="4364736" y="4343705"/>
                </a:lnTo>
                <a:lnTo>
                  <a:pt x="4475760" y="4407789"/>
                </a:lnTo>
                <a:lnTo>
                  <a:pt x="4354830" y="4477588"/>
                </a:lnTo>
                <a:lnTo>
                  <a:pt x="4243807" y="4413504"/>
                </a:lnTo>
                <a:close/>
                <a:moveTo>
                  <a:pt x="4482465" y="4411676"/>
                </a:moveTo>
                <a:lnTo>
                  <a:pt x="4606824" y="4483456"/>
                </a:lnTo>
                <a:lnTo>
                  <a:pt x="4485894" y="4553255"/>
                </a:lnTo>
                <a:lnTo>
                  <a:pt x="4361536" y="4481475"/>
                </a:lnTo>
                <a:lnTo>
                  <a:pt x="4482465" y="4411676"/>
                </a:lnTo>
                <a:close/>
                <a:moveTo>
                  <a:pt x="4489095" y="4407789"/>
                </a:moveTo>
                <a:lnTo>
                  <a:pt x="4603547" y="4341724"/>
                </a:lnTo>
                <a:lnTo>
                  <a:pt x="4727906" y="4413504"/>
                </a:lnTo>
                <a:lnTo>
                  <a:pt x="4613453" y="4479570"/>
                </a:lnTo>
                <a:lnTo>
                  <a:pt x="4489095" y="4407789"/>
                </a:lnTo>
                <a:close/>
                <a:moveTo>
                  <a:pt x="4734611" y="4417391"/>
                </a:moveTo>
                <a:lnTo>
                  <a:pt x="4845634" y="4481475"/>
                </a:lnTo>
                <a:lnTo>
                  <a:pt x="4731182" y="4547540"/>
                </a:lnTo>
                <a:lnTo>
                  <a:pt x="4620159" y="4483456"/>
                </a:lnTo>
                <a:lnTo>
                  <a:pt x="4734611" y="4417391"/>
                </a:lnTo>
                <a:close/>
                <a:moveTo>
                  <a:pt x="4610253" y="4337838"/>
                </a:moveTo>
                <a:lnTo>
                  <a:pt x="4731182" y="4268038"/>
                </a:lnTo>
                <a:lnTo>
                  <a:pt x="4855541" y="4339819"/>
                </a:lnTo>
                <a:lnTo>
                  <a:pt x="4734611" y="4409618"/>
                </a:lnTo>
                <a:lnTo>
                  <a:pt x="4610253" y="4337838"/>
                </a:lnTo>
                <a:close/>
                <a:moveTo>
                  <a:pt x="4620159" y="4196258"/>
                </a:moveTo>
                <a:lnTo>
                  <a:pt x="4734611" y="4130193"/>
                </a:lnTo>
                <a:lnTo>
                  <a:pt x="4845634" y="4194277"/>
                </a:lnTo>
                <a:lnTo>
                  <a:pt x="4731182" y="4260342"/>
                </a:lnTo>
                <a:lnTo>
                  <a:pt x="4620159" y="4196258"/>
                </a:lnTo>
                <a:close/>
                <a:moveTo>
                  <a:pt x="4610253" y="4050640"/>
                </a:moveTo>
                <a:lnTo>
                  <a:pt x="4731182" y="3980840"/>
                </a:lnTo>
                <a:lnTo>
                  <a:pt x="4855541" y="4052621"/>
                </a:lnTo>
                <a:lnTo>
                  <a:pt x="4734611" y="4122420"/>
                </a:lnTo>
                <a:lnTo>
                  <a:pt x="4610253" y="4050640"/>
                </a:lnTo>
                <a:close/>
                <a:moveTo>
                  <a:pt x="4620159" y="3908984"/>
                </a:moveTo>
                <a:lnTo>
                  <a:pt x="4734611" y="3842919"/>
                </a:lnTo>
                <a:lnTo>
                  <a:pt x="4845634" y="3907003"/>
                </a:lnTo>
                <a:lnTo>
                  <a:pt x="4731182" y="3973068"/>
                </a:lnTo>
                <a:lnTo>
                  <a:pt x="4620159" y="3908984"/>
                </a:lnTo>
                <a:close/>
                <a:moveTo>
                  <a:pt x="4610253" y="3763442"/>
                </a:moveTo>
                <a:lnTo>
                  <a:pt x="4731182" y="3693643"/>
                </a:lnTo>
                <a:lnTo>
                  <a:pt x="4855541" y="3765423"/>
                </a:lnTo>
                <a:lnTo>
                  <a:pt x="4734611" y="3835222"/>
                </a:lnTo>
                <a:lnTo>
                  <a:pt x="4610253" y="3763442"/>
                </a:lnTo>
                <a:close/>
                <a:moveTo>
                  <a:pt x="4620159" y="3621786"/>
                </a:moveTo>
                <a:lnTo>
                  <a:pt x="4734611" y="3555721"/>
                </a:lnTo>
                <a:lnTo>
                  <a:pt x="4845634" y="3619805"/>
                </a:lnTo>
                <a:lnTo>
                  <a:pt x="4731182" y="3685870"/>
                </a:lnTo>
                <a:lnTo>
                  <a:pt x="4620159" y="3621786"/>
                </a:lnTo>
                <a:close/>
                <a:moveTo>
                  <a:pt x="4610253" y="3476168"/>
                </a:moveTo>
                <a:lnTo>
                  <a:pt x="4731182" y="3406369"/>
                </a:lnTo>
                <a:lnTo>
                  <a:pt x="4855541" y="3478149"/>
                </a:lnTo>
                <a:lnTo>
                  <a:pt x="4734611" y="3547948"/>
                </a:lnTo>
                <a:lnTo>
                  <a:pt x="4610253" y="3476168"/>
                </a:lnTo>
                <a:close/>
                <a:moveTo>
                  <a:pt x="4620159" y="3334588"/>
                </a:moveTo>
                <a:lnTo>
                  <a:pt x="4734611" y="3268523"/>
                </a:lnTo>
                <a:lnTo>
                  <a:pt x="4845634" y="3332607"/>
                </a:lnTo>
                <a:lnTo>
                  <a:pt x="4731182" y="3398672"/>
                </a:lnTo>
                <a:lnTo>
                  <a:pt x="4620159" y="3334588"/>
                </a:lnTo>
                <a:close/>
                <a:moveTo>
                  <a:pt x="4610253" y="3188970"/>
                </a:moveTo>
                <a:lnTo>
                  <a:pt x="4731182" y="3119171"/>
                </a:lnTo>
                <a:lnTo>
                  <a:pt x="4855541" y="3190951"/>
                </a:lnTo>
                <a:lnTo>
                  <a:pt x="4734611" y="3260751"/>
                </a:lnTo>
                <a:lnTo>
                  <a:pt x="4610253" y="3188970"/>
                </a:lnTo>
                <a:close/>
                <a:moveTo>
                  <a:pt x="4620159" y="3047314"/>
                </a:moveTo>
                <a:lnTo>
                  <a:pt x="4734611" y="2981249"/>
                </a:lnTo>
                <a:lnTo>
                  <a:pt x="4845634" y="3045333"/>
                </a:lnTo>
                <a:lnTo>
                  <a:pt x="4731182" y="3111399"/>
                </a:lnTo>
                <a:lnTo>
                  <a:pt x="4620159" y="3047314"/>
                </a:lnTo>
                <a:close/>
                <a:moveTo>
                  <a:pt x="4610253" y="2901772"/>
                </a:moveTo>
                <a:lnTo>
                  <a:pt x="4731182" y="2831973"/>
                </a:lnTo>
                <a:lnTo>
                  <a:pt x="4855541" y="2903754"/>
                </a:lnTo>
                <a:lnTo>
                  <a:pt x="4734611" y="2973553"/>
                </a:lnTo>
                <a:lnTo>
                  <a:pt x="4610253" y="2901772"/>
                </a:lnTo>
                <a:close/>
                <a:moveTo>
                  <a:pt x="4620159" y="2760117"/>
                </a:moveTo>
                <a:lnTo>
                  <a:pt x="4734611" y="2694051"/>
                </a:lnTo>
                <a:lnTo>
                  <a:pt x="4845634" y="2758135"/>
                </a:lnTo>
                <a:lnTo>
                  <a:pt x="4731182" y="2824201"/>
                </a:lnTo>
                <a:lnTo>
                  <a:pt x="4620159" y="2760117"/>
                </a:lnTo>
                <a:close/>
                <a:moveTo>
                  <a:pt x="4610253" y="2614498"/>
                </a:moveTo>
                <a:lnTo>
                  <a:pt x="4731182" y="2544699"/>
                </a:lnTo>
                <a:lnTo>
                  <a:pt x="4855541" y="2616479"/>
                </a:lnTo>
                <a:lnTo>
                  <a:pt x="4734611" y="2686279"/>
                </a:lnTo>
                <a:lnTo>
                  <a:pt x="4610253" y="2614498"/>
                </a:lnTo>
                <a:close/>
                <a:moveTo>
                  <a:pt x="4620159" y="2472919"/>
                </a:moveTo>
                <a:lnTo>
                  <a:pt x="4734611" y="2406853"/>
                </a:lnTo>
                <a:lnTo>
                  <a:pt x="4845634" y="2470937"/>
                </a:lnTo>
                <a:lnTo>
                  <a:pt x="4731182" y="2537003"/>
                </a:lnTo>
                <a:lnTo>
                  <a:pt x="4620159" y="2472919"/>
                </a:lnTo>
                <a:close/>
                <a:moveTo>
                  <a:pt x="4610253" y="2327301"/>
                </a:moveTo>
                <a:lnTo>
                  <a:pt x="4731182" y="2257501"/>
                </a:lnTo>
                <a:lnTo>
                  <a:pt x="4855541" y="2329282"/>
                </a:lnTo>
                <a:lnTo>
                  <a:pt x="4734611" y="2399081"/>
                </a:lnTo>
                <a:lnTo>
                  <a:pt x="4610253" y="2327301"/>
                </a:lnTo>
                <a:close/>
                <a:moveTo>
                  <a:pt x="4603547" y="2323414"/>
                </a:moveTo>
                <a:lnTo>
                  <a:pt x="4492524" y="2259330"/>
                </a:lnTo>
                <a:lnTo>
                  <a:pt x="4613453" y="2189531"/>
                </a:lnTo>
                <a:lnTo>
                  <a:pt x="4724477" y="2253615"/>
                </a:lnTo>
                <a:lnTo>
                  <a:pt x="4603547" y="2323414"/>
                </a:lnTo>
                <a:close/>
                <a:moveTo>
                  <a:pt x="4596842" y="2327301"/>
                </a:moveTo>
                <a:lnTo>
                  <a:pt x="4482389" y="2393366"/>
                </a:lnTo>
                <a:lnTo>
                  <a:pt x="4371366" y="2329282"/>
                </a:lnTo>
                <a:lnTo>
                  <a:pt x="4485818" y="2263216"/>
                </a:lnTo>
                <a:lnTo>
                  <a:pt x="4596842" y="2327301"/>
                </a:lnTo>
                <a:close/>
                <a:moveTo>
                  <a:pt x="4364736" y="2325396"/>
                </a:moveTo>
                <a:lnTo>
                  <a:pt x="4240378" y="2253615"/>
                </a:lnTo>
                <a:lnTo>
                  <a:pt x="4354830" y="2187550"/>
                </a:lnTo>
                <a:lnTo>
                  <a:pt x="4479189" y="2259330"/>
                </a:lnTo>
                <a:lnTo>
                  <a:pt x="4364736" y="2325396"/>
                </a:lnTo>
                <a:close/>
                <a:moveTo>
                  <a:pt x="4358107" y="2329282"/>
                </a:moveTo>
                <a:lnTo>
                  <a:pt x="4237177" y="2399081"/>
                </a:lnTo>
                <a:lnTo>
                  <a:pt x="4112819" y="2327301"/>
                </a:lnTo>
                <a:lnTo>
                  <a:pt x="4233748" y="2257501"/>
                </a:lnTo>
                <a:lnTo>
                  <a:pt x="4358107" y="2329282"/>
                </a:lnTo>
                <a:close/>
                <a:moveTo>
                  <a:pt x="4106113" y="2323414"/>
                </a:moveTo>
                <a:lnTo>
                  <a:pt x="3995090" y="2259330"/>
                </a:lnTo>
                <a:lnTo>
                  <a:pt x="4116019" y="2189531"/>
                </a:lnTo>
                <a:lnTo>
                  <a:pt x="4227043" y="2253615"/>
                </a:lnTo>
                <a:lnTo>
                  <a:pt x="4106113" y="2323414"/>
                </a:lnTo>
                <a:close/>
                <a:moveTo>
                  <a:pt x="4099408" y="2327301"/>
                </a:moveTo>
                <a:lnTo>
                  <a:pt x="3984955" y="2393366"/>
                </a:lnTo>
                <a:lnTo>
                  <a:pt x="3873932" y="2329282"/>
                </a:lnTo>
                <a:lnTo>
                  <a:pt x="3988384" y="2263216"/>
                </a:lnTo>
                <a:lnTo>
                  <a:pt x="4099408" y="2327301"/>
                </a:lnTo>
                <a:close/>
                <a:moveTo>
                  <a:pt x="3867302" y="2325396"/>
                </a:moveTo>
                <a:lnTo>
                  <a:pt x="3742944" y="2253615"/>
                </a:lnTo>
                <a:lnTo>
                  <a:pt x="3857397" y="2187550"/>
                </a:lnTo>
                <a:lnTo>
                  <a:pt x="3981755" y="2259330"/>
                </a:lnTo>
                <a:lnTo>
                  <a:pt x="3867302" y="2325396"/>
                </a:lnTo>
                <a:close/>
                <a:moveTo>
                  <a:pt x="3860597" y="2329282"/>
                </a:moveTo>
                <a:lnTo>
                  <a:pt x="3739667" y="2399081"/>
                </a:lnTo>
                <a:lnTo>
                  <a:pt x="3615309" y="2327301"/>
                </a:lnTo>
                <a:lnTo>
                  <a:pt x="3736239" y="2257501"/>
                </a:lnTo>
                <a:lnTo>
                  <a:pt x="3860597" y="2329282"/>
                </a:lnTo>
                <a:close/>
                <a:moveTo>
                  <a:pt x="3608604" y="2323414"/>
                </a:moveTo>
                <a:lnTo>
                  <a:pt x="3497580" y="2259330"/>
                </a:lnTo>
                <a:lnTo>
                  <a:pt x="3618509" y="2189531"/>
                </a:lnTo>
                <a:lnTo>
                  <a:pt x="3729533" y="2253615"/>
                </a:lnTo>
                <a:lnTo>
                  <a:pt x="3608604" y="2323414"/>
                </a:lnTo>
                <a:close/>
                <a:moveTo>
                  <a:pt x="3601898" y="2327301"/>
                </a:moveTo>
                <a:lnTo>
                  <a:pt x="3487446" y="2393366"/>
                </a:lnTo>
                <a:lnTo>
                  <a:pt x="3376422" y="2329282"/>
                </a:lnTo>
                <a:lnTo>
                  <a:pt x="3490874" y="2263216"/>
                </a:lnTo>
                <a:lnTo>
                  <a:pt x="3601898" y="2327301"/>
                </a:lnTo>
                <a:close/>
                <a:moveTo>
                  <a:pt x="3369793" y="2325396"/>
                </a:moveTo>
                <a:lnTo>
                  <a:pt x="3245434" y="2253615"/>
                </a:lnTo>
                <a:lnTo>
                  <a:pt x="3359887" y="2187550"/>
                </a:lnTo>
                <a:lnTo>
                  <a:pt x="3484245" y="2259330"/>
                </a:lnTo>
                <a:lnTo>
                  <a:pt x="3369793" y="2325396"/>
                </a:lnTo>
                <a:close/>
                <a:moveTo>
                  <a:pt x="3363087" y="2329282"/>
                </a:moveTo>
                <a:lnTo>
                  <a:pt x="3242158" y="2399081"/>
                </a:lnTo>
                <a:lnTo>
                  <a:pt x="3117799" y="2327301"/>
                </a:lnTo>
                <a:lnTo>
                  <a:pt x="3238729" y="2257501"/>
                </a:lnTo>
                <a:lnTo>
                  <a:pt x="3363087" y="2329282"/>
                </a:lnTo>
                <a:close/>
                <a:moveTo>
                  <a:pt x="3111094" y="2323414"/>
                </a:moveTo>
                <a:lnTo>
                  <a:pt x="3000070" y="2259330"/>
                </a:lnTo>
                <a:lnTo>
                  <a:pt x="3121000" y="2189531"/>
                </a:lnTo>
                <a:lnTo>
                  <a:pt x="3232023" y="2253615"/>
                </a:lnTo>
                <a:lnTo>
                  <a:pt x="3111094" y="2323414"/>
                </a:lnTo>
                <a:close/>
                <a:moveTo>
                  <a:pt x="3104464" y="2327301"/>
                </a:moveTo>
                <a:lnTo>
                  <a:pt x="2990012" y="2393366"/>
                </a:lnTo>
                <a:lnTo>
                  <a:pt x="2878989" y="2329282"/>
                </a:lnTo>
                <a:lnTo>
                  <a:pt x="2993441" y="2263216"/>
                </a:lnTo>
                <a:lnTo>
                  <a:pt x="3104464" y="2327301"/>
                </a:lnTo>
                <a:close/>
                <a:moveTo>
                  <a:pt x="2872359" y="2325396"/>
                </a:moveTo>
                <a:lnTo>
                  <a:pt x="2747924" y="2253615"/>
                </a:lnTo>
                <a:lnTo>
                  <a:pt x="2862377" y="2187550"/>
                </a:lnTo>
                <a:lnTo>
                  <a:pt x="2986735" y="2259330"/>
                </a:lnTo>
                <a:lnTo>
                  <a:pt x="2872359" y="2325396"/>
                </a:lnTo>
                <a:close/>
                <a:moveTo>
                  <a:pt x="2865654" y="2329282"/>
                </a:moveTo>
                <a:lnTo>
                  <a:pt x="2744724" y="2399081"/>
                </a:lnTo>
                <a:lnTo>
                  <a:pt x="2620366" y="2327301"/>
                </a:lnTo>
                <a:lnTo>
                  <a:pt x="2741295" y="2257425"/>
                </a:lnTo>
                <a:lnTo>
                  <a:pt x="2865654" y="2329282"/>
                </a:lnTo>
                <a:close/>
                <a:moveTo>
                  <a:pt x="2613660" y="2323414"/>
                </a:moveTo>
                <a:lnTo>
                  <a:pt x="2502637" y="2259330"/>
                </a:lnTo>
                <a:lnTo>
                  <a:pt x="2623566" y="2189531"/>
                </a:lnTo>
                <a:lnTo>
                  <a:pt x="2734589" y="2253615"/>
                </a:lnTo>
                <a:lnTo>
                  <a:pt x="2613660" y="2323414"/>
                </a:lnTo>
                <a:close/>
                <a:moveTo>
                  <a:pt x="2606954" y="2327301"/>
                </a:moveTo>
                <a:lnTo>
                  <a:pt x="2492502" y="2393366"/>
                </a:lnTo>
                <a:lnTo>
                  <a:pt x="2381479" y="2329282"/>
                </a:lnTo>
                <a:lnTo>
                  <a:pt x="2495931" y="2263216"/>
                </a:lnTo>
                <a:lnTo>
                  <a:pt x="2606954" y="2327301"/>
                </a:lnTo>
                <a:close/>
                <a:moveTo>
                  <a:pt x="2374849" y="2325396"/>
                </a:moveTo>
                <a:lnTo>
                  <a:pt x="2250491" y="2253615"/>
                </a:lnTo>
                <a:lnTo>
                  <a:pt x="2364943" y="2187550"/>
                </a:lnTo>
                <a:lnTo>
                  <a:pt x="2489302" y="2259330"/>
                </a:lnTo>
                <a:lnTo>
                  <a:pt x="2374849" y="2325396"/>
                </a:lnTo>
                <a:close/>
                <a:moveTo>
                  <a:pt x="2368144" y="2329282"/>
                </a:moveTo>
                <a:lnTo>
                  <a:pt x="2247214" y="2399081"/>
                </a:lnTo>
                <a:lnTo>
                  <a:pt x="2122856" y="2327301"/>
                </a:lnTo>
                <a:lnTo>
                  <a:pt x="2243785" y="2257501"/>
                </a:lnTo>
                <a:lnTo>
                  <a:pt x="2368144" y="2329282"/>
                </a:lnTo>
                <a:close/>
                <a:moveTo>
                  <a:pt x="2116150" y="2323414"/>
                </a:moveTo>
                <a:lnTo>
                  <a:pt x="2005127" y="2259330"/>
                </a:lnTo>
                <a:lnTo>
                  <a:pt x="2126056" y="2189531"/>
                </a:lnTo>
                <a:lnTo>
                  <a:pt x="2237080" y="2253615"/>
                </a:lnTo>
                <a:lnTo>
                  <a:pt x="2116150" y="2323414"/>
                </a:lnTo>
                <a:close/>
                <a:moveTo>
                  <a:pt x="2109521" y="2327301"/>
                </a:moveTo>
                <a:lnTo>
                  <a:pt x="1995069" y="2393366"/>
                </a:lnTo>
                <a:lnTo>
                  <a:pt x="1884045" y="2329282"/>
                </a:lnTo>
                <a:lnTo>
                  <a:pt x="1998497" y="2263216"/>
                </a:lnTo>
                <a:lnTo>
                  <a:pt x="2109521" y="2327301"/>
                </a:lnTo>
                <a:close/>
                <a:moveTo>
                  <a:pt x="2119427" y="2472919"/>
                </a:moveTo>
                <a:lnTo>
                  <a:pt x="1998497" y="2542718"/>
                </a:lnTo>
                <a:lnTo>
                  <a:pt x="1874139" y="2470937"/>
                </a:lnTo>
                <a:lnTo>
                  <a:pt x="1995069" y="2401138"/>
                </a:lnTo>
                <a:lnTo>
                  <a:pt x="2119427" y="2472919"/>
                </a:lnTo>
                <a:close/>
                <a:moveTo>
                  <a:pt x="2109521" y="2614498"/>
                </a:moveTo>
                <a:lnTo>
                  <a:pt x="1995069" y="2680564"/>
                </a:lnTo>
                <a:lnTo>
                  <a:pt x="1884045" y="2616479"/>
                </a:lnTo>
                <a:lnTo>
                  <a:pt x="1998497" y="2550414"/>
                </a:lnTo>
                <a:lnTo>
                  <a:pt x="2109521" y="2614498"/>
                </a:lnTo>
                <a:close/>
                <a:moveTo>
                  <a:pt x="2119427" y="2760117"/>
                </a:moveTo>
                <a:lnTo>
                  <a:pt x="1998497" y="2829916"/>
                </a:lnTo>
                <a:lnTo>
                  <a:pt x="1874139" y="2758135"/>
                </a:lnTo>
                <a:lnTo>
                  <a:pt x="1995069" y="2688336"/>
                </a:lnTo>
                <a:lnTo>
                  <a:pt x="2119427" y="2760117"/>
                </a:lnTo>
                <a:close/>
                <a:moveTo>
                  <a:pt x="2109521" y="2901772"/>
                </a:moveTo>
                <a:lnTo>
                  <a:pt x="1995069" y="2967838"/>
                </a:lnTo>
                <a:lnTo>
                  <a:pt x="1884045" y="2903754"/>
                </a:lnTo>
                <a:lnTo>
                  <a:pt x="1998497" y="2837688"/>
                </a:lnTo>
                <a:lnTo>
                  <a:pt x="2109521" y="2901772"/>
                </a:lnTo>
                <a:close/>
                <a:moveTo>
                  <a:pt x="2119427" y="3047314"/>
                </a:moveTo>
                <a:lnTo>
                  <a:pt x="1998497" y="3117114"/>
                </a:lnTo>
                <a:lnTo>
                  <a:pt x="1874139" y="3045333"/>
                </a:lnTo>
                <a:lnTo>
                  <a:pt x="1995069" y="2975534"/>
                </a:lnTo>
                <a:lnTo>
                  <a:pt x="2119427" y="3047314"/>
                </a:lnTo>
                <a:close/>
                <a:moveTo>
                  <a:pt x="2109521" y="3188970"/>
                </a:moveTo>
                <a:lnTo>
                  <a:pt x="1995069" y="3255036"/>
                </a:lnTo>
                <a:lnTo>
                  <a:pt x="1884045" y="3190951"/>
                </a:lnTo>
                <a:lnTo>
                  <a:pt x="1998497" y="3124886"/>
                </a:lnTo>
                <a:lnTo>
                  <a:pt x="2109521" y="3188970"/>
                </a:lnTo>
                <a:close/>
                <a:moveTo>
                  <a:pt x="2119427" y="3334588"/>
                </a:moveTo>
                <a:lnTo>
                  <a:pt x="1998497" y="3404387"/>
                </a:lnTo>
                <a:lnTo>
                  <a:pt x="1874139" y="3332607"/>
                </a:lnTo>
                <a:lnTo>
                  <a:pt x="1995069" y="3262808"/>
                </a:lnTo>
                <a:lnTo>
                  <a:pt x="2119427" y="3334588"/>
                </a:lnTo>
                <a:close/>
                <a:moveTo>
                  <a:pt x="2109521" y="3476168"/>
                </a:moveTo>
                <a:lnTo>
                  <a:pt x="1995069" y="3542233"/>
                </a:lnTo>
                <a:lnTo>
                  <a:pt x="1884045" y="3478149"/>
                </a:lnTo>
                <a:lnTo>
                  <a:pt x="1998497" y="3412084"/>
                </a:lnTo>
                <a:lnTo>
                  <a:pt x="2109521" y="3476168"/>
                </a:lnTo>
                <a:close/>
                <a:moveTo>
                  <a:pt x="2119427" y="3621786"/>
                </a:moveTo>
                <a:lnTo>
                  <a:pt x="1998497" y="3691585"/>
                </a:lnTo>
                <a:lnTo>
                  <a:pt x="1874139" y="3619805"/>
                </a:lnTo>
                <a:lnTo>
                  <a:pt x="1995069" y="3550006"/>
                </a:lnTo>
                <a:lnTo>
                  <a:pt x="2119427" y="3621786"/>
                </a:lnTo>
                <a:close/>
                <a:moveTo>
                  <a:pt x="2109445" y="3763442"/>
                </a:moveTo>
                <a:lnTo>
                  <a:pt x="1994992" y="3829507"/>
                </a:lnTo>
                <a:lnTo>
                  <a:pt x="1883969" y="3765423"/>
                </a:lnTo>
                <a:lnTo>
                  <a:pt x="1998421" y="3699358"/>
                </a:lnTo>
                <a:lnTo>
                  <a:pt x="2109445" y="3763442"/>
                </a:lnTo>
                <a:close/>
                <a:moveTo>
                  <a:pt x="2119427" y="3908984"/>
                </a:moveTo>
                <a:lnTo>
                  <a:pt x="1998497" y="3978783"/>
                </a:lnTo>
                <a:lnTo>
                  <a:pt x="1874139" y="3907003"/>
                </a:lnTo>
                <a:lnTo>
                  <a:pt x="1995069" y="3837204"/>
                </a:lnTo>
                <a:lnTo>
                  <a:pt x="2119427" y="3908984"/>
                </a:lnTo>
                <a:close/>
                <a:moveTo>
                  <a:pt x="2109521" y="4050640"/>
                </a:moveTo>
                <a:lnTo>
                  <a:pt x="1995069" y="4116705"/>
                </a:lnTo>
                <a:lnTo>
                  <a:pt x="1884045" y="4052621"/>
                </a:lnTo>
                <a:lnTo>
                  <a:pt x="1998497" y="3986555"/>
                </a:lnTo>
                <a:lnTo>
                  <a:pt x="2109521" y="4050640"/>
                </a:lnTo>
                <a:close/>
                <a:moveTo>
                  <a:pt x="2119427" y="4196258"/>
                </a:moveTo>
                <a:lnTo>
                  <a:pt x="1998497" y="4266057"/>
                </a:lnTo>
                <a:lnTo>
                  <a:pt x="1874139" y="4194277"/>
                </a:lnTo>
                <a:lnTo>
                  <a:pt x="1995069" y="4124478"/>
                </a:lnTo>
                <a:lnTo>
                  <a:pt x="2119427" y="4196258"/>
                </a:lnTo>
                <a:close/>
                <a:moveTo>
                  <a:pt x="2109445" y="4337838"/>
                </a:moveTo>
                <a:lnTo>
                  <a:pt x="1994992" y="4403903"/>
                </a:lnTo>
                <a:lnTo>
                  <a:pt x="1883969" y="4339819"/>
                </a:lnTo>
                <a:lnTo>
                  <a:pt x="1998421" y="4273753"/>
                </a:lnTo>
                <a:lnTo>
                  <a:pt x="2109445" y="4337838"/>
                </a:lnTo>
                <a:close/>
                <a:moveTo>
                  <a:pt x="2119427" y="4483456"/>
                </a:moveTo>
                <a:lnTo>
                  <a:pt x="1998497" y="4553255"/>
                </a:lnTo>
                <a:lnTo>
                  <a:pt x="1874139" y="4481475"/>
                </a:lnTo>
                <a:lnTo>
                  <a:pt x="1995069" y="4411676"/>
                </a:lnTo>
                <a:lnTo>
                  <a:pt x="2119427" y="4483456"/>
                </a:lnTo>
                <a:close/>
                <a:moveTo>
                  <a:pt x="2109521" y="4625111"/>
                </a:moveTo>
                <a:lnTo>
                  <a:pt x="1995069" y="4691177"/>
                </a:lnTo>
                <a:lnTo>
                  <a:pt x="1884045" y="4627093"/>
                </a:lnTo>
                <a:lnTo>
                  <a:pt x="1998497" y="4561027"/>
                </a:lnTo>
                <a:lnTo>
                  <a:pt x="2109521" y="4625111"/>
                </a:lnTo>
                <a:close/>
                <a:moveTo>
                  <a:pt x="2005203" y="4557141"/>
                </a:moveTo>
                <a:lnTo>
                  <a:pt x="2126132" y="4487342"/>
                </a:lnTo>
                <a:lnTo>
                  <a:pt x="2237156" y="4551426"/>
                </a:lnTo>
                <a:lnTo>
                  <a:pt x="2116227" y="4621226"/>
                </a:lnTo>
                <a:lnTo>
                  <a:pt x="2005203" y="4557141"/>
                </a:lnTo>
                <a:close/>
                <a:moveTo>
                  <a:pt x="2243785" y="4555236"/>
                </a:moveTo>
                <a:lnTo>
                  <a:pt x="2368144" y="4627016"/>
                </a:lnTo>
                <a:lnTo>
                  <a:pt x="2247214" y="4696816"/>
                </a:lnTo>
                <a:lnTo>
                  <a:pt x="2122856" y="4625036"/>
                </a:lnTo>
                <a:lnTo>
                  <a:pt x="2243785" y="4555236"/>
                </a:lnTo>
                <a:close/>
                <a:moveTo>
                  <a:pt x="2250491" y="4551426"/>
                </a:moveTo>
                <a:lnTo>
                  <a:pt x="2364943" y="4485361"/>
                </a:lnTo>
                <a:lnTo>
                  <a:pt x="2489302" y="4557141"/>
                </a:lnTo>
                <a:lnTo>
                  <a:pt x="2374849" y="4623206"/>
                </a:lnTo>
                <a:lnTo>
                  <a:pt x="2250491" y="4551426"/>
                </a:lnTo>
                <a:close/>
                <a:moveTo>
                  <a:pt x="2495931" y="4561027"/>
                </a:moveTo>
                <a:lnTo>
                  <a:pt x="2606954" y="4625111"/>
                </a:lnTo>
                <a:lnTo>
                  <a:pt x="2492502" y="4691177"/>
                </a:lnTo>
                <a:lnTo>
                  <a:pt x="2381479" y="4627093"/>
                </a:lnTo>
                <a:lnTo>
                  <a:pt x="2495931" y="4561027"/>
                </a:lnTo>
                <a:close/>
                <a:moveTo>
                  <a:pt x="2502637" y="4557141"/>
                </a:moveTo>
                <a:lnTo>
                  <a:pt x="2623566" y="4487342"/>
                </a:lnTo>
                <a:lnTo>
                  <a:pt x="2734589" y="4551426"/>
                </a:lnTo>
                <a:lnTo>
                  <a:pt x="2613660" y="4621226"/>
                </a:lnTo>
                <a:lnTo>
                  <a:pt x="2502637" y="4557141"/>
                </a:lnTo>
                <a:close/>
                <a:moveTo>
                  <a:pt x="2741295" y="4555236"/>
                </a:moveTo>
                <a:lnTo>
                  <a:pt x="2865654" y="4627016"/>
                </a:lnTo>
                <a:lnTo>
                  <a:pt x="2744724" y="4696816"/>
                </a:lnTo>
                <a:lnTo>
                  <a:pt x="2620366" y="4625036"/>
                </a:lnTo>
                <a:lnTo>
                  <a:pt x="2741295" y="4555236"/>
                </a:lnTo>
                <a:close/>
                <a:moveTo>
                  <a:pt x="2747924" y="4551426"/>
                </a:moveTo>
                <a:lnTo>
                  <a:pt x="2862377" y="4485361"/>
                </a:lnTo>
                <a:lnTo>
                  <a:pt x="2986735" y="4557141"/>
                </a:lnTo>
                <a:lnTo>
                  <a:pt x="2872283" y="4623206"/>
                </a:lnTo>
                <a:lnTo>
                  <a:pt x="2747924" y="4551426"/>
                </a:lnTo>
                <a:close/>
                <a:moveTo>
                  <a:pt x="2993441" y="4561027"/>
                </a:moveTo>
                <a:lnTo>
                  <a:pt x="3104464" y="4625111"/>
                </a:lnTo>
                <a:lnTo>
                  <a:pt x="2990012" y="4691177"/>
                </a:lnTo>
                <a:lnTo>
                  <a:pt x="2878989" y="4627093"/>
                </a:lnTo>
                <a:lnTo>
                  <a:pt x="2993441" y="4561027"/>
                </a:lnTo>
                <a:close/>
                <a:moveTo>
                  <a:pt x="3000147" y="4557141"/>
                </a:moveTo>
                <a:lnTo>
                  <a:pt x="3121076" y="4487342"/>
                </a:lnTo>
                <a:lnTo>
                  <a:pt x="3232099" y="4551426"/>
                </a:lnTo>
                <a:lnTo>
                  <a:pt x="3111170" y="4621226"/>
                </a:lnTo>
                <a:lnTo>
                  <a:pt x="3000147" y="4557141"/>
                </a:lnTo>
                <a:close/>
                <a:moveTo>
                  <a:pt x="3238729" y="4555236"/>
                </a:moveTo>
                <a:lnTo>
                  <a:pt x="3363087" y="4627016"/>
                </a:lnTo>
                <a:lnTo>
                  <a:pt x="3242158" y="4696816"/>
                </a:lnTo>
                <a:lnTo>
                  <a:pt x="3117799" y="4625036"/>
                </a:lnTo>
                <a:lnTo>
                  <a:pt x="3238729" y="4555236"/>
                </a:lnTo>
                <a:close/>
                <a:moveTo>
                  <a:pt x="3245434" y="4551426"/>
                </a:moveTo>
                <a:lnTo>
                  <a:pt x="3359887" y="4485361"/>
                </a:lnTo>
                <a:lnTo>
                  <a:pt x="3484245" y="4557141"/>
                </a:lnTo>
                <a:lnTo>
                  <a:pt x="3369793" y="4623206"/>
                </a:lnTo>
                <a:lnTo>
                  <a:pt x="3245434" y="4551426"/>
                </a:lnTo>
                <a:close/>
                <a:moveTo>
                  <a:pt x="3490951" y="4561027"/>
                </a:moveTo>
                <a:lnTo>
                  <a:pt x="3601974" y="4625111"/>
                </a:lnTo>
                <a:lnTo>
                  <a:pt x="3487522" y="4691177"/>
                </a:lnTo>
                <a:lnTo>
                  <a:pt x="3376498" y="4627093"/>
                </a:lnTo>
                <a:lnTo>
                  <a:pt x="3490951" y="4561027"/>
                </a:lnTo>
                <a:close/>
                <a:moveTo>
                  <a:pt x="3497580" y="4557141"/>
                </a:moveTo>
                <a:lnTo>
                  <a:pt x="3618509" y="4487342"/>
                </a:lnTo>
                <a:lnTo>
                  <a:pt x="3729533" y="4551426"/>
                </a:lnTo>
                <a:lnTo>
                  <a:pt x="3608604" y="4621226"/>
                </a:lnTo>
                <a:lnTo>
                  <a:pt x="3497580" y="4557141"/>
                </a:lnTo>
                <a:close/>
                <a:moveTo>
                  <a:pt x="3736239" y="4555236"/>
                </a:moveTo>
                <a:lnTo>
                  <a:pt x="3860597" y="4627016"/>
                </a:lnTo>
                <a:lnTo>
                  <a:pt x="3739667" y="4696816"/>
                </a:lnTo>
                <a:lnTo>
                  <a:pt x="3615309" y="4625036"/>
                </a:lnTo>
                <a:lnTo>
                  <a:pt x="3736239" y="4555236"/>
                </a:lnTo>
                <a:close/>
                <a:moveTo>
                  <a:pt x="3742944" y="4551426"/>
                </a:moveTo>
                <a:lnTo>
                  <a:pt x="3857397" y="4485361"/>
                </a:lnTo>
                <a:lnTo>
                  <a:pt x="3981755" y="4557141"/>
                </a:lnTo>
                <a:lnTo>
                  <a:pt x="3867302" y="4623206"/>
                </a:lnTo>
                <a:lnTo>
                  <a:pt x="3742944" y="4551426"/>
                </a:lnTo>
                <a:close/>
                <a:moveTo>
                  <a:pt x="3988384" y="4561027"/>
                </a:moveTo>
                <a:lnTo>
                  <a:pt x="4099408" y="4625111"/>
                </a:lnTo>
                <a:lnTo>
                  <a:pt x="3984955" y="4691177"/>
                </a:lnTo>
                <a:lnTo>
                  <a:pt x="3873932" y="4627093"/>
                </a:lnTo>
                <a:lnTo>
                  <a:pt x="3988384" y="4561027"/>
                </a:lnTo>
                <a:close/>
                <a:moveTo>
                  <a:pt x="3995090" y="4557141"/>
                </a:moveTo>
                <a:lnTo>
                  <a:pt x="4116019" y="4487342"/>
                </a:lnTo>
                <a:lnTo>
                  <a:pt x="4227043" y="4551426"/>
                </a:lnTo>
                <a:lnTo>
                  <a:pt x="4106113" y="4621226"/>
                </a:lnTo>
                <a:lnTo>
                  <a:pt x="3995090" y="4557141"/>
                </a:lnTo>
                <a:close/>
                <a:moveTo>
                  <a:pt x="4233672" y="4555236"/>
                </a:moveTo>
                <a:lnTo>
                  <a:pt x="4358031" y="4627016"/>
                </a:lnTo>
                <a:lnTo>
                  <a:pt x="4237101" y="4696816"/>
                </a:lnTo>
                <a:lnTo>
                  <a:pt x="4112743" y="4625036"/>
                </a:lnTo>
                <a:lnTo>
                  <a:pt x="4233672" y="4555236"/>
                </a:lnTo>
                <a:close/>
                <a:moveTo>
                  <a:pt x="4240378" y="4551426"/>
                </a:moveTo>
                <a:lnTo>
                  <a:pt x="4354830" y="4485361"/>
                </a:lnTo>
                <a:lnTo>
                  <a:pt x="4479189" y="4557141"/>
                </a:lnTo>
                <a:lnTo>
                  <a:pt x="4364736" y="4623206"/>
                </a:lnTo>
                <a:lnTo>
                  <a:pt x="4240378" y="4551426"/>
                </a:lnTo>
                <a:close/>
                <a:moveTo>
                  <a:pt x="4485894" y="4561027"/>
                </a:moveTo>
                <a:lnTo>
                  <a:pt x="4596918" y="4625111"/>
                </a:lnTo>
                <a:lnTo>
                  <a:pt x="4482465" y="4691177"/>
                </a:lnTo>
                <a:lnTo>
                  <a:pt x="4371442" y="4627093"/>
                </a:lnTo>
                <a:lnTo>
                  <a:pt x="4485894" y="4561027"/>
                </a:lnTo>
                <a:close/>
                <a:moveTo>
                  <a:pt x="4492600" y="4557141"/>
                </a:moveTo>
                <a:lnTo>
                  <a:pt x="4613529" y="4487342"/>
                </a:lnTo>
                <a:lnTo>
                  <a:pt x="4724553" y="4551426"/>
                </a:lnTo>
                <a:lnTo>
                  <a:pt x="4603623" y="4621226"/>
                </a:lnTo>
                <a:lnTo>
                  <a:pt x="4492600" y="4557141"/>
                </a:lnTo>
                <a:close/>
                <a:moveTo>
                  <a:pt x="4731182" y="4555236"/>
                </a:moveTo>
                <a:lnTo>
                  <a:pt x="4855541" y="4627016"/>
                </a:lnTo>
                <a:lnTo>
                  <a:pt x="4734611" y="4696816"/>
                </a:lnTo>
                <a:lnTo>
                  <a:pt x="4610253" y="4625036"/>
                </a:lnTo>
                <a:lnTo>
                  <a:pt x="4731182" y="4555236"/>
                </a:lnTo>
                <a:close/>
                <a:moveTo>
                  <a:pt x="4737888" y="4551426"/>
                </a:moveTo>
                <a:lnTo>
                  <a:pt x="4852340" y="4485361"/>
                </a:lnTo>
                <a:lnTo>
                  <a:pt x="4976698" y="4557141"/>
                </a:lnTo>
                <a:lnTo>
                  <a:pt x="4862246" y="4623206"/>
                </a:lnTo>
                <a:lnTo>
                  <a:pt x="4737888" y="4551426"/>
                </a:lnTo>
                <a:close/>
                <a:moveTo>
                  <a:pt x="4741316" y="4413504"/>
                </a:moveTo>
                <a:lnTo>
                  <a:pt x="4862246" y="4343705"/>
                </a:lnTo>
                <a:lnTo>
                  <a:pt x="4973269" y="4407789"/>
                </a:lnTo>
                <a:lnTo>
                  <a:pt x="4852340" y="4477588"/>
                </a:lnTo>
                <a:lnTo>
                  <a:pt x="4741316" y="4413504"/>
                </a:lnTo>
                <a:close/>
                <a:moveTo>
                  <a:pt x="4737888" y="4264152"/>
                </a:moveTo>
                <a:lnTo>
                  <a:pt x="4852340" y="4198087"/>
                </a:lnTo>
                <a:lnTo>
                  <a:pt x="4976698" y="4269867"/>
                </a:lnTo>
                <a:lnTo>
                  <a:pt x="4862246" y="4335933"/>
                </a:lnTo>
                <a:lnTo>
                  <a:pt x="4737888" y="4264152"/>
                </a:lnTo>
                <a:close/>
                <a:moveTo>
                  <a:pt x="4741316" y="4126306"/>
                </a:moveTo>
                <a:lnTo>
                  <a:pt x="4862246" y="4056507"/>
                </a:lnTo>
                <a:lnTo>
                  <a:pt x="4973269" y="4120591"/>
                </a:lnTo>
                <a:lnTo>
                  <a:pt x="4852340" y="4190390"/>
                </a:lnTo>
                <a:lnTo>
                  <a:pt x="4741316" y="4126306"/>
                </a:lnTo>
                <a:close/>
                <a:moveTo>
                  <a:pt x="4737888" y="3976954"/>
                </a:moveTo>
                <a:lnTo>
                  <a:pt x="4852340" y="3910889"/>
                </a:lnTo>
                <a:lnTo>
                  <a:pt x="4976698" y="3982669"/>
                </a:lnTo>
                <a:lnTo>
                  <a:pt x="4862246" y="4048735"/>
                </a:lnTo>
                <a:lnTo>
                  <a:pt x="4737888" y="3976954"/>
                </a:lnTo>
                <a:close/>
                <a:moveTo>
                  <a:pt x="4741316" y="3839109"/>
                </a:moveTo>
                <a:lnTo>
                  <a:pt x="4862246" y="3769309"/>
                </a:lnTo>
                <a:lnTo>
                  <a:pt x="4973269" y="3833394"/>
                </a:lnTo>
                <a:lnTo>
                  <a:pt x="4852340" y="3903193"/>
                </a:lnTo>
                <a:lnTo>
                  <a:pt x="4741316" y="3839109"/>
                </a:lnTo>
                <a:close/>
                <a:moveTo>
                  <a:pt x="4737888" y="3689757"/>
                </a:moveTo>
                <a:lnTo>
                  <a:pt x="4852340" y="3623691"/>
                </a:lnTo>
                <a:lnTo>
                  <a:pt x="4976698" y="3695472"/>
                </a:lnTo>
                <a:lnTo>
                  <a:pt x="4862246" y="3761537"/>
                </a:lnTo>
                <a:lnTo>
                  <a:pt x="4737888" y="3689757"/>
                </a:lnTo>
                <a:close/>
                <a:moveTo>
                  <a:pt x="4741316" y="3551834"/>
                </a:moveTo>
                <a:lnTo>
                  <a:pt x="4862246" y="3482035"/>
                </a:lnTo>
                <a:lnTo>
                  <a:pt x="4973269" y="3546119"/>
                </a:lnTo>
                <a:lnTo>
                  <a:pt x="4852340" y="3615919"/>
                </a:lnTo>
                <a:lnTo>
                  <a:pt x="4741316" y="3551834"/>
                </a:lnTo>
                <a:close/>
                <a:moveTo>
                  <a:pt x="4737888" y="3402482"/>
                </a:moveTo>
                <a:lnTo>
                  <a:pt x="4852340" y="3336417"/>
                </a:lnTo>
                <a:lnTo>
                  <a:pt x="4976698" y="3408197"/>
                </a:lnTo>
                <a:lnTo>
                  <a:pt x="4862246" y="3474263"/>
                </a:lnTo>
                <a:lnTo>
                  <a:pt x="4737888" y="3402482"/>
                </a:lnTo>
                <a:close/>
                <a:moveTo>
                  <a:pt x="4741241" y="3264637"/>
                </a:moveTo>
                <a:lnTo>
                  <a:pt x="4862170" y="3194837"/>
                </a:lnTo>
                <a:lnTo>
                  <a:pt x="4973193" y="3258922"/>
                </a:lnTo>
                <a:lnTo>
                  <a:pt x="4852264" y="3328721"/>
                </a:lnTo>
                <a:lnTo>
                  <a:pt x="4741241" y="3264637"/>
                </a:lnTo>
                <a:close/>
                <a:moveTo>
                  <a:pt x="4737888" y="3115285"/>
                </a:moveTo>
                <a:lnTo>
                  <a:pt x="4852340" y="3049219"/>
                </a:lnTo>
                <a:lnTo>
                  <a:pt x="4976698" y="3121000"/>
                </a:lnTo>
                <a:lnTo>
                  <a:pt x="4862246" y="3187065"/>
                </a:lnTo>
                <a:lnTo>
                  <a:pt x="4737888" y="3115285"/>
                </a:lnTo>
                <a:close/>
                <a:moveTo>
                  <a:pt x="4741316" y="2977439"/>
                </a:moveTo>
                <a:lnTo>
                  <a:pt x="4862246" y="2907640"/>
                </a:lnTo>
                <a:lnTo>
                  <a:pt x="4973269" y="2971724"/>
                </a:lnTo>
                <a:lnTo>
                  <a:pt x="4852340" y="3041523"/>
                </a:lnTo>
                <a:lnTo>
                  <a:pt x="4741316" y="2977439"/>
                </a:lnTo>
                <a:close/>
                <a:moveTo>
                  <a:pt x="4737888" y="2828087"/>
                </a:moveTo>
                <a:lnTo>
                  <a:pt x="4852340" y="2762022"/>
                </a:lnTo>
                <a:lnTo>
                  <a:pt x="4976698" y="2833802"/>
                </a:lnTo>
                <a:lnTo>
                  <a:pt x="4862246" y="2899867"/>
                </a:lnTo>
                <a:lnTo>
                  <a:pt x="4737888" y="2828087"/>
                </a:lnTo>
                <a:close/>
                <a:moveTo>
                  <a:pt x="4741316" y="2690165"/>
                </a:moveTo>
                <a:lnTo>
                  <a:pt x="4862246" y="2620366"/>
                </a:lnTo>
                <a:lnTo>
                  <a:pt x="4973269" y="2684450"/>
                </a:lnTo>
                <a:lnTo>
                  <a:pt x="4852340" y="2754249"/>
                </a:lnTo>
                <a:lnTo>
                  <a:pt x="4741316" y="2690165"/>
                </a:lnTo>
                <a:close/>
                <a:moveTo>
                  <a:pt x="4737888" y="2540813"/>
                </a:moveTo>
                <a:lnTo>
                  <a:pt x="4852340" y="2474747"/>
                </a:lnTo>
                <a:lnTo>
                  <a:pt x="4976698" y="2546528"/>
                </a:lnTo>
                <a:lnTo>
                  <a:pt x="4862246" y="2612593"/>
                </a:lnTo>
                <a:lnTo>
                  <a:pt x="4737888" y="2540813"/>
                </a:lnTo>
                <a:close/>
                <a:moveTo>
                  <a:pt x="4741316" y="2402967"/>
                </a:moveTo>
                <a:lnTo>
                  <a:pt x="4862246" y="2333168"/>
                </a:lnTo>
                <a:lnTo>
                  <a:pt x="4973269" y="2397252"/>
                </a:lnTo>
                <a:lnTo>
                  <a:pt x="4852340" y="2467051"/>
                </a:lnTo>
                <a:lnTo>
                  <a:pt x="4741316" y="2402967"/>
                </a:lnTo>
                <a:close/>
                <a:moveTo>
                  <a:pt x="4737888" y="2253615"/>
                </a:moveTo>
                <a:lnTo>
                  <a:pt x="4852340" y="2187550"/>
                </a:lnTo>
                <a:lnTo>
                  <a:pt x="4976698" y="2259330"/>
                </a:lnTo>
                <a:lnTo>
                  <a:pt x="4862246" y="2325396"/>
                </a:lnTo>
                <a:lnTo>
                  <a:pt x="4737888" y="2253615"/>
                </a:lnTo>
                <a:close/>
                <a:moveTo>
                  <a:pt x="4741316" y="2115769"/>
                </a:moveTo>
                <a:lnTo>
                  <a:pt x="4862246" y="2045970"/>
                </a:lnTo>
                <a:lnTo>
                  <a:pt x="4973269" y="2110054"/>
                </a:lnTo>
                <a:lnTo>
                  <a:pt x="4852340" y="2179854"/>
                </a:lnTo>
                <a:lnTo>
                  <a:pt x="4741316" y="2115769"/>
                </a:lnTo>
                <a:close/>
                <a:moveTo>
                  <a:pt x="4845634" y="2183664"/>
                </a:moveTo>
                <a:lnTo>
                  <a:pt x="4731182" y="2249729"/>
                </a:lnTo>
                <a:lnTo>
                  <a:pt x="4620159" y="2185645"/>
                </a:lnTo>
                <a:lnTo>
                  <a:pt x="4734611" y="2119579"/>
                </a:lnTo>
                <a:lnTo>
                  <a:pt x="4845634" y="2183664"/>
                </a:lnTo>
                <a:close/>
                <a:moveTo>
                  <a:pt x="4613529" y="2181835"/>
                </a:moveTo>
                <a:lnTo>
                  <a:pt x="4489171" y="2110054"/>
                </a:lnTo>
                <a:lnTo>
                  <a:pt x="4603623" y="2043989"/>
                </a:lnTo>
                <a:lnTo>
                  <a:pt x="4727981" y="2115769"/>
                </a:lnTo>
                <a:lnTo>
                  <a:pt x="4613529" y="2181835"/>
                </a:lnTo>
                <a:close/>
                <a:moveTo>
                  <a:pt x="4606824" y="2185645"/>
                </a:moveTo>
                <a:lnTo>
                  <a:pt x="4485894" y="2255444"/>
                </a:lnTo>
                <a:lnTo>
                  <a:pt x="4361536" y="2183664"/>
                </a:lnTo>
                <a:lnTo>
                  <a:pt x="4482465" y="2113864"/>
                </a:lnTo>
                <a:lnTo>
                  <a:pt x="4606824" y="2185645"/>
                </a:lnTo>
                <a:close/>
                <a:moveTo>
                  <a:pt x="4354830" y="2179854"/>
                </a:moveTo>
                <a:lnTo>
                  <a:pt x="4243807" y="2115769"/>
                </a:lnTo>
                <a:lnTo>
                  <a:pt x="4364736" y="2045970"/>
                </a:lnTo>
                <a:lnTo>
                  <a:pt x="4475760" y="2110054"/>
                </a:lnTo>
                <a:lnTo>
                  <a:pt x="4354830" y="2179854"/>
                </a:lnTo>
                <a:close/>
                <a:moveTo>
                  <a:pt x="4348125" y="2183664"/>
                </a:moveTo>
                <a:lnTo>
                  <a:pt x="4233672" y="2249729"/>
                </a:lnTo>
                <a:lnTo>
                  <a:pt x="4122649" y="2185645"/>
                </a:lnTo>
                <a:lnTo>
                  <a:pt x="4237101" y="2119579"/>
                </a:lnTo>
                <a:lnTo>
                  <a:pt x="4348125" y="2183664"/>
                </a:lnTo>
                <a:close/>
                <a:moveTo>
                  <a:pt x="4116019" y="2181835"/>
                </a:moveTo>
                <a:lnTo>
                  <a:pt x="3991661" y="2110054"/>
                </a:lnTo>
                <a:lnTo>
                  <a:pt x="4106113" y="2043989"/>
                </a:lnTo>
                <a:lnTo>
                  <a:pt x="4230472" y="2115769"/>
                </a:lnTo>
                <a:lnTo>
                  <a:pt x="4116019" y="2181835"/>
                </a:lnTo>
                <a:close/>
                <a:moveTo>
                  <a:pt x="4109314" y="2185645"/>
                </a:moveTo>
                <a:lnTo>
                  <a:pt x="3988384" y="2255444"/>
                </a:lnTo>
                <a:lnTo>
                  <a:pt x="3864026" y="2183664"/>
                </a:lnTo>
                <a:lnTo>
                  <a:pt x="3984955" y="2113864"/>
                </a:lnTo>
                <a:lnTo>
                  <a:pt x="4109314" y="2185645"/>
                </a:lnTo>
                <a:close/>
                <a:moveTo>
                  <a:pt x="3857320" y="2179854"/>
                </a:moveTo>
                <a:lnTo>
                  <a:pt x="3746297" y="2115769"/>
                </a:lnTo>
                <a:lnTo>
                  <a:pt x="3867226" y="2045970"/>
                </a:lnTo>
                <a:lnTo>
                  <a:pt x="3978250" y="2110054"/>
                </a:lnTo>
                <a:lnTo>
                  <a:pt x="3857320" y="2179854"/>
                </a:lnTo>
                <a:close/>
                <a:moveTo>
                  <a:pt x="3850691" y="2183664"/>
                </a:moveTo>
                <a:lnTo>
                  <a:pt x="3736239" y="2249729"/>
                </a:lnTo>
                <a:lnTo>
                  <a:pt x="3625215" y="2185645"/>
                </a:lnTo>
                <a:lnTo>
                  <a:pt x="3739667" y="2119579"/>
                </a:lnTo>
                <a:lnTo>
                  <a:pt x="3850691" y="2183664"/>
                </a:lnTo>
                <a:close/>
                <a:moveTo>
                  <a:pt x="3618509" y="2181835"/>
                </a:moveTo>
                <a:lnTo>
                  <a:pt x="3494151" y="2110054"/>
                </a:lnTo>
                <a:lnTo>
                  <a:pt x="3608604" y="2043989"/>
                </a:lnTo>
                <a:lnTo>
                  <a:pt x="3732962" y="2115769"/>
                </a:lnTo>
                <a:lnTo>
                  <a:pt x="3618509" y="2181835"/>
                </a:lnTo>
                <a:close/>
                <a:moveTo>
                  <a:pt x="3611880" y="2185645"/>
                </a:moveTo>
                <a:lnTo>
                  <a:pt x="3490951" y="2255444"/>
                </a:lnTo>
                <a:lnTo>
                  <a:pt x="3366592" y="2183664"/>
                </a:lnTo>
                <a:lnTo>
                  <a:pt x="3487522" y="2113864"/>
                </a:lnTo>
                <a:lnTo>
                  <a:pt x="3611880" y="2185645"/>
                </a:lnTo>
                <a:close/>
                <a:moveTo>
                  <a:pt x="3359887" y="2179854"/>
                </a:moveTo>
                <a:lnTo>
                  <a:pt x="3248863" y="2115769"/>
                </a:lnTo>
                <a:lnTo>
                  <a:pt x="3369793" y="2045970"/>
                </a:lnTo>
                <a:lnTo>
                  <a:pt x="3480816" y="2110054"/>
                </a:lnTo>
                <a:lnTo>
                  <a:pt x="3359887" y="2179854"/>
                </a:lnTo>
                <a:close/>
                <a:moveTo>
                  <a:pt x="3353181" y="2183664"/>
                </a:moveTo>
                <a:lnTo>
                  <a:pt x="3238729" y="2249729"/>
                </a:lnTo>
                <a:lnTo>
                  <a:pt x="3127705" y="2185645"/>
                </a:lnTo>
                <a:lnTo>
                  <a:pt x="3242158" y="2119579"/>
                </a:lnTo>
                <a:lnTo>
                  <a:pt x="3353181" y="2183664"/>
                </a:lnTo>
                <a:close/>
                <a:moveTo>
                  <a:pt x="3121076" y="2181835"/>
                </a:moveTo>
                <a:lnTo>
                  <a:pt x="2996717" y="2110054"/>
                </a:lnTo>
                <a:lnTo>
                  <a:pt x="3111170" y="2043989"/>
                </a:lnTo>
                <a:lnTo>
                  <a:pt x="3235528" y="2115769"/>
                </a:lnTo>
                <a:lnTo>
                  <a:pt x="3121076" y="2181835"/>
                </a:lnTo>
                <a:close/>
                <a:moveTo>
                  <a:pt x="3114370" y="2185645"/>
                </a:moveTo>
                <a:lnTo>
                  <a:pt x="2993441" y="2255444"/>
                </a:lnTo>
                <a:lnTo>
                  <a:pt x="2869082" y="2183664"/>
                </a:lnTo>
                <a:lnTo>
                  <a:pt x="2990012" y="2113864"/>
                </a:lnTo>
                <a:lnTo>
                  <a:pt x="3114370" y="2185645"/>
                </a:lnTo>
                <a:close/>
                <a:moveTo>
                  <a:pt x="2862377" y="2179854"/>
                </a:moveTo>
                <a:lnTo>
                  <a:pt x="2751354" y="2115769"/>
                </a:lnTo>
                <a:lnTo>
                  <a:pt x="2872283" y="2045970"/>
                </a:lnTo>
                <a:lnTo>
                  <a:pt x="2983306" y="2110054"/>
                </a:lnTo>
                <a:lnTo>
                  <a:pt x="2862377" y="2179854"/>
                </a:lnTo>
                <a:close/>
                <a:moveTo>
                  <a:pt x="2855671" y="2183664"/>
                </a:moveTo>
                <a:lnTo>
                  <a:pt x="2741295" y="2249729"/>
                </a:lnTo>
                <a:lnTo>
                  <a:pt x="2630272" y="2185645"/>
                </a:lnTo>
                <a:lnTo>
                  <a:pt x="2744724" y="2119579"/>
                </a:lnTo>
                <a:lnTo>
                  <a:pt x="2855671" y="2183664"/>
                </a:lnTo>
                <a:close/>
                <a:moveTo>
                  <a:pt x="2623566" y="2181835"/>
                </a:moveTo>
                <a:lnTo>
                  <a:pt x="2499208" y="2110054"/>
                </a:lnTo>
                <a:lnTo>
                  <a:pt x="2613660" y="2043989"/>
                </a:lnTo>
                <a:lnTo>
                  <a:pt x="2738019" y="2115769"/>
                </a:lnTo>
                <a:lnTo>
                  <a:pt x="2623566" y="2181835"/>
                </a:lnTo>
                <a:close/>
                <a:moveTo>
                  <a:pt x="2616937" y="2185645"/>
                </a:moveTo>
                <a:lnTo>
                  <a:pt x="2496007" y="2255444"/>
                </a:lnTo>
                <a:lnTo>
                  <a:pt x="2371649" y="2183664"/>
                </a:lnTo>
                <a:lnTo>
                  <a:pt x="2492578" y="2113864"/>
                </a:lnTo>
                <a:lnTo>
                  <a:pt x="2616937" y="2185645"/>
                </a:lnTo>
                <a:close/>
                <a:moveTo>
                  <a:pt x="2364943" y="2179854"/>
                </a:moveTo>
                <a:lnTo>
                  <a:pt x="2253920" y="2115769"/>
                </a:lnTo>
                <a:lnTo>
                  <a:pt x="2374849" y="2045970"/>
                </a:lnTo>
                <a:lnTo>
                  <a:pt x="2485873" y="2110054"/>
                </a:lnTo>
                <a:lnTo>
                  <a:pt x="2364943" y="2179854"/>
                </a:lnTo>
                <a:close/>
                <a:moveTo>
                  <a:pt x="2358238" y="2183664"/>
                </a:moveTo>
                <a:lnTo>
                  <a:pt x="2243785" y="2249729"/>
                </a:lnTo>
                <a:lnTo>
                  <a:pt x="2132762" y="2185645"/>
                </a:lnTo>
                <a:lnTo>
                  <a:pt x="2247214" y="2119579"/>
                </a:lnTo>
                <a:lnTo>
                  <a:pt x="2358238" y="2183664"/>
                </a:lnTo>
                <a:close/>
                <a:moveTo>
                  <a:pt x="2126132" y="2181835"/>
                </a:moveTo>
                <a:lnTo>
                  <a:pt x="2001774" y="2110054"/>
                </a:lnTo>
                <a:lnTo>
                  <a:pt x="2116227" y="2043989"/>
                </a:lnTo>
                <a:lnTo>
                  <a:pt x="2240585" y="2115769"/>
                </a:lnTo>
                <a:lnTo>
                  <a:pt x="2126132" y="2181835"/>
                </a:lnTo>
                <a:close/>
                <a:moveTo>
                  <a:pt x="2119427" y="2185645"/>
                </a:moveTo>
                <a:lnTo>
                  <a:pt x="1998497" y="2255444"/>
                </a:lnTo>
                <a:lnTo>
                  <a:pt x="1874139" y="2183664"/>
                </a:lnTo>
                <a:lnTo>
                  <a:pt x="1995069" y="2113864"/>
                </a:lnTo>
                <a:lnTo>
                  <a:pt x="2119427" y="2185645"/>
                </a:lnTo>
                <a:close/>
                <a:moveTo>
                  <a:pt x="1867434" y="2179854"/>
                </a:moveTo>
                <a:lnTo>
                  <a:pt x="1756410" y="2115769"/>
                </a:lnTo>
                <a:lnTo>
                  <a:pt x="1877339" y="2045970"/>
                </a:lnTo>
                <a:lnTo>
                  <a:pt x="1988363" y="2110054"/>
                </a:lnTo>
                <a:lnTo>
                  <a:pt x="1867434" y="2179854"/>
                </a:lnTo>
                <a:close/>
                <a:moveTo>
                  <a:pt x="1991792" y="2259330"/>
                </a:moveTo>
                <a:lnTo>
                  <a:pt x="1877339" y="2325396"/>
                </a:lnTo>
                <a:lnTo>
                  <a:pt x="1752981" y="2253615"/>
                </a:lnTo>
                <a:lnTo>
                  <a:pt x="1867434" y="2187550"/>
                </a:lnTo>
                <a:lnTo>
                  <a:pt x="1991792" y="2259330"/>
                </a:lnTo>
                <a:close/>
                <a:moveTo>
                  <a:pt x="1988363" y="2397252"/>
                </a:moveTo>
                <a:lnTo>
                  <a:pt x="1867434" y="2467051"/>
                </a:lnTo>
                <a:lnTo>
                  <a:pt x="1756410" y="2402967"/>
                </a:lnTo>
                <a:lnTo>
                  <a:pt x="1877339" y="2333168"/>
                </a:lnTo>
                <a:lnTo>
                  <a:pt x="1988363" y="2397252"/>
                </a:lnTo>
                <a:close/>
                <a:moveTo>
                  <a:pt x="1991792" y="2546604"/>
                </a:moveTo>
                <a:lnTo>
                  <a:pt x="1877339" y="2612669"/>
                </a:lnTo>
                <a:lnTo>
                  <a:pt x="1752981" y="2540889"/>
                </a:lnTo>
                <a:lnTo>
                  <a:pt x="1867434" y="2474824"/>
                </a:lnTo>
                <a:lnTo>
                  <a:pt x="1991792" y="2546604"/>
                </a:lnTo>
                <a:close/>
                <a:moveTo>
                  <a:pt x="1988363" y="2684450"/>
                </a:moveTo>
                <a:lnTo>
                  <a:pt x="1867434" y="2754249"/>
                </a:lnTo>
                <a:lnTo>
                  <a:pt x="1756410" y="2690165"/>
                </a:lnTo>
                <a:lnTo>
                  <a:pt x="1877339" y="2620366"/>
                </a:lnTo>
                <a:lnTo>
                  <a:pt x="1988363" y="2684450"/>
                </a:lnTo>
                <a:close/>
                <a:moveTo>
                  <a:pt x="1991792" y="2833802"/>
                </a:moveTo>
                <a:lnTo>
                  <a:pt x="1877339" y="2899867"/>
                </a:lnTo>
                <a:lnTo>
                  <a:pt x="1752981" y="2828087"/>
                </a:lnTo>
                <a:lnTo>
                  <a:pt x="1867434" y="2762022"/>
                </a:lnTo>
                <a:lnTo>
                  <a:pt x="1991792" y="2833802"/>
                </a:lnTo>
                <a:close/>
                <a:moveTo>
                  <a:pt x="1988363" y="2971648"/>
                </a:moveTo>
                <a:lnTo>
                  <a:pt x="1867434" y="3041447"/>
                </a:lnTo>
                <a:lnTo>
                  <a:pt x="1756410" y="2977363"/>
                </a:lnTo>
                <a:lnTo>
                  <a:pt x="1877339" y="2907564"/>
                </a:lnTo>
                <a:lnTo>
                  <a:pt x="1988363" y="2971648"/>
                </a:lnTo>
                <a:close/>
                <a:moveTo>
                  <a:pt x="1991792" y="3121000"/>
                </a:moveTo>
                <a:lnTo>
                  <a:pt x="1877339" y="3187065"/>
                </a:lnTo>
                <a:lnTo>
                  <a:pt x="1752981" y="3115285"/>
                </a:lnTo>
                <a:lnTo>
                  <a:pt x="1867434" y="3049219"/>
                </a:lnTo>
                <a:lnTo>
                  <a:pt x="1991792" y="3121000"/>
                </a:lnTo>
                <a:close/>
                <a:moveTo>
                  <a:pt x="1988363" y="3258922"/>
                </a:moveTo>
                <a:lnTo>
                  <a:pt x="1867434" y="3328721"/>
                </a:lnTo>
                <a:lnTo>
                  <a:pt x="1756410" y="3264637"/>
                </a:lnTo>
                <a:lnTo>
                  <a:pt x="1877339" y="3194837"/>
                </a:lnTo>
                <a:lnTo>
                  <a:pt x="1988363" y="3258922"/>
                </a:lnTo>
                <a:close/>
                <a:moveTo>
                  <a:pt x="1991792" y="3408274"/>
                </a:moveTo>
                <a:lnTo>
                  <a:pt x="1877339" y="3474339"/>
                </a:lnTo>
                <a:lnTo>
                  <a:pt x="1752981" y="3402559"/>
                </a:lnTo>
                <a:lnTo>
                  <a:pt x="1867434" y="3336493"/>
                </a:lnTo>
                <a:lnTo>
                  <a:pt x="1991792" y="3408274"/>
                </a:lnTo>
                <a:close/>
                <a:moveTo>
                  <a:pt x="1988363" y="3546119"/>
                </a:moveTo>
                <a:lnTo>
                  <a:pt x="1867434" y="3615919"/>
                </a:lnTo>
                <a:lnTo>
                  <a:pt x="1756410" y="3551834"/>
                </a:lnTo>
                <a:lnTo>
                  <a:pt x="1877339" y="3482035"/>
                </a:lnTo>
                <a:lnTo>
                  <a:pt x="1988363" y="3546119"/>
                </a:lnTo>
                <a:close/>
                <a:moveTo>
                  <a:pt x="1991792" y="3695472"/>
                </a:moveTo>
                <a:lnTo>
                  <a:pt x="1877339" y="3761537"/>
                </a:lnTo>
                <a:lnTo>
                  <a:pt x="1752981" y="3689757"/>
                </a:lnTo>
                <a:lnTo>
                  <a:pt x="1867434" y="3623691"/>
                </a:lnTo>
                <a:lnTo>
                  <a:pt x="1991792" y="3695472"/>
                </a:lnTo>
                <a:close/>
                <a:moveTo>
                  <a:pt x="1988363" y="3833317"/>
                </a:moveTo>
                <a:lnTo>
                  <a:pt x="1867434" y="3903117"/>
                </a:lnTo>
                <a:lnTo>
                  <a:pt x="1756410" y="3839032"/>
                </a:lnTo>
                <a:lnTo>
                  <a:pt x="1877339" y="3769233"/>
                </a:lnTo>
                <a:lnTo>
                  <a:pt x="1988363" y="3833317"/>
                </a:lnTo>
                <a:close/>
                <a:moveTo>
                  <a:pt x="1991792" y="3982669"/>
                </a:moveTo>
                <a:lnTo>
                  <a:pt x="1877339" y="4048735"/>
                </a:lnTo>
                <a:lnTo>
                  <a:pt x="1752981" y="3976954"/>
                </a:lnTo>
                <a:lnTo>
                  <a:pt x="1867434" y="3910889"/>
                </a:lnTo>
                <a:lnTo>
                  <a:pt x="1991792" y="3982669"/>
                </a:lnTo>
                <a:close/>
                <a:moveTo>
                  <a:pt x="1988363" y="4120591"/>
                </a:moveTo>
                <a:lnTo>
                  <a:pt x="1867434" y="4190390"/>
                </a:lnTo>
                <a:lnTo>
                  <a:pt x="1756410" y="4126306"/>
                </a:lnTo>
                <a:lnTo>
                  <a:pt x="1877339" y="4056507"/>
                </a:lnTo>
                <a:lnTo>
                  <a:pt x="1988363" y="4120591"/>
                </a:lnTo>
                <a:close/>
                <a:moveTo>
                  <a:pt x="1991792" y="4269943"/>
                </a:moveTo>
                <a:lnTo>
                  <a:pt x="1877339" y="4336009"/>
                </a:lnTo>
                <a:lnTo>
                  <a:pt x="1752981" y="4264228"/>
                </a:lnTo>
                <a:lnTo>
                  <a:pt x="1867434" y="4198163"/>
                </a:lnTo>
                <a:lnTo>
                  <a:pt x="1991792" y="4269943"/>
                </a:lnTo>
                <a:close/>
                <a:moveTo>
                  <a:pt x="1988363" y="4407789"/>
                </a:moveTo>
                <a:lnTo>
                  <a:pt x="1867434" y="4477588"/>
                </a:lnTo>
                <a:lnTo>
                  <a:pt x="1756410" y="4413504"/>
                </a:lnTo>
                <a:lnTo>
                  <a:pt x="1877339" y="4343705"/>
                </a:lnTo>
                <a:lnTo>
                  <a:pt x="1988363" y="4407789"/>
                </a:lnTo>
                <a:close/>
                <a:moveTo>
                  <a:pt x="1991792" y="4557141"/>
                </a:moveTo>
                <a:lnTo>
                  <a:pt x="1877339" y="4623206"/>
                </a:lnTo>
                <a:lnTo>
                  <a:pt x="1752981" y="4551426"/>
                </a:lnTo>
                <a:lnTo>
                  <a:pt x="1867434" y="4485361"/>
                </a:lnTo>
                <a:lnTo>
                  <a:pt x="1991792" y="4557141"/>
                </a:lnTo>
                <a:close/>
                <a:moveTo>
                  <a:pt x="1988363" y="4694987"/>
                </a:moveTo>
                <a:lnTo>
                  <a:pt x="1867434" y="4764786"/>
                </a:lnTo>
                <a:lnTo>
                  <a:pt x="1756410" y="4700702"/>
                </a:lnTo>
                <a:lnTo>
                  <a:pt x="1877339" y="4630903"/>
                </a:lnTo>
                <a:lnTo>
                  <a:pt x="1988363" y="4694987"/>
                </a:lnTo>
                <a:close/>
                <a:moveTo>
                  <a:pt x="1995069" y="4698873"/>
                </a:moveTo>
                <a:lnTo>
                  <a:pt x="2119427" y="4770654"/>
                </a:lnTo>
                <a:lnTo>
                  <a:pt x="1998497" y="4840453"/>
                </a:lnTo>
                <a:lnTo>
                  <a:pt x="1874139" y="4768672"/>
                </a:lnTo>
                <a:lnTo>
                  <a:pt x="1995069" y="4698873"/>
                </a:lnTo>
                <a:close/>
                <a:moveTo>
                  <a:pt x="2001698" y="4694987"/>
                </a:moveTo>
                <a:lnTo>
                  <a:pt x="2116150" y="4628921"/>
                </a:lnTo>
                <a:lnTo>
                  <a:pt x="2240509" y="4700702"/>
                </a:lnTo>
                <a:lnTo>
                  <a:pt x="2126056" y="4766767"/>
                </a:lnTo>
                <a:lnTo>
                  <a:pt x="2001698" y="4694987"/>
                </a:lnTo>
                <a:close/>
                <a:moveTo>
                  <a:pt x="2247214" y="4704588"/>
                </a:moveTo>
                <a:lnTo>
                  <a:pt x="2358238" y="4768672"/>
                </a:lnTo>
                <a:lnTo>
                  <a:pt x="2243785" y="4834738"/>
                </a:lnTo>
                <a:lnTo>
                  <a:pt x="2132762" y="4770654"/>
                </a:lnTo>
                <a:lnTo>
                  <a:pt x="2247214" y="4704588"/>
                </a:lnTo>
                <a:close/>
                <a:moveTo>
                  <a:pt x="2253920" y="4700778"/>
                </a:moveTo>
                <a:lnTo>
                  <a:pt x="2374849" y="4630979"/>
                </a:lnTo>
                <a:lnTo>
                  <a:pt x="2485873" y="4695063"/>
                </a:lnTo>
                <a:lnTo>
                  <a:pt x="2364943" y="4764862"/>
                </a:lnTo>
                <a:lnTo>
                  <a:pt x="2253920" y="4700778"/>
                </a:lnTo>
                <a:close/>
                <a:moveTo>
                  <a:pt x="2492502" y="4698873"/>
                </a:moveTo>
                <a:lnTo>
                  <a:pt x="2616861" y="4770654"/>
                </a:lnTo>
                <a:lnTo>
                  <a:pt x="2495931" y="4840453"/>
                </a:lnTo>
                <a:lnTo>
                  <a:pt x="2371573" y="4768672"/>
                </a:lnTo>
                <a:lnTo>
                  <a:pt x="2492502" y="4698873"/>
                </a:lnTo>
                <a:close/>
                <a:moveTo>
                  <a:pt x="2499208" y="4694987"/>
                </a:moveTo>
                <a:lnTo>
                  <a:pt x="2613660" y="4628921"/>
                </a:lnTo>
                <a:lnTo>
                  <a:pt x="2738019" y="4700702"/>
                </a:lnTo>
                <a:lnTo>
                  <a:pt x="2623566" y="4766767"/>
                </a:lnTo>
                <a:lnTo>
                  <a:pt x="2499208" y="4694987"/>
                </a:lnTo>
                <a:close/>
                <a:moveTo>
                  <a:pt x="2744724" y="4704588"/>
                </a:moveTo>
                <a:lnTo>
                  <a:pt x="2855747" y="4768672"/>
                </a:lnTo>
                <a:lnTo>
                  <a:pt x="2741295" y="4834738"/>
                </a:lnTo>
                <a:lnTo>
                  <a:pt x="2630272" y="4770654"/>
                </a:lnTo>
                <a:lnTo>
                  <a:pt x="2744724" y="4704588"/>
                </a:lnTo>
                <a:close/>
                <a:moveTo>
                  <a:pt x="2751354" y="4700778"/>
                </a:moveTo>
                <a:lnTo>
                  <a:pt x="2872283" y="4630979"/>
                </a:lnTo>
                <a:lnTo>
                  <a:pt x="2983306" y="4695063"/>
                </a:lnTo>
                <a:lnTo>
                  <a:pt x="2862377" y="4764862"/>
                </a:lnTo>
                <a:lnTo>
                  <a:pt x="2751354" y="4700778"/>
                </a:lnTo>
                <a:close/>
                <a:moveTo>
                  <a:pt x="2990012" y="4698873"/>
                </a:moveTo>
                <a:lnTo>
                  <a:pt x="3114370" y="4770654"/>
                </a:lnTo>
                <a:lnTo>
                  <a:pt x="2993441" y="4840453"/>
                </a:lnTo>
                <a:lnTo>
                  <a:pt x="2869082" y="4768672"/>
                </a:lnTo>
                <a:lnTo>
                  <a:pt x="2990012" y="4698873"/>
                </a:lnTo>
                <a:close/>
                <a:moveTo>
                  <a:pt x="2996717" y="4694987"/>
                </a:moveTo>
                <a:lnTo>
                  <a:pt x="3111170" y="4628921"/>
                </a:lnTo>
                <a:lnTo>
                  <a:pt x="3235528" y="4700702"/>
                </a:lnTo>
                <a:lnTo>
                  <a:pt x="3121076" y="4766767"/>
                </a:lnTo>
                <a:lnTo>
                  <a:pt x="2996717" y="4694987"/>
                </a:lnTo>
                <a:close/>
                <a:moveTo>
                  <a:pt x="3242158" y="4704588"/>
                </a:moveTo>
                <a:lnTo>
                  <a:pt x="3353181" y="4768672"/>
                </a:lnTo>
                <a:lnTo>
                  <a:pt x="3238729" y="4834738"/>
                </a:lnTo>
                <a:lnTo>
                  <a:pt x="3127705" y="4770654"/>
                </a:lnTo>
                <a:lnTo>
                  <a:pt x="3242158" y="4704588"/>
                </a:lnTo>
                <a:close/>
                <a:moveTo>
                  <a:pt x="3248863" y="4700778"/>
                </a:moveTo>
                <a:lnTo>
                  <a:pt x="3369793" y="4630979"/>
                </a:lnTo>
                <a:lnTo>
                  <a:pt x="3480816" y="4695063"/>
                </a:lnTo>
                <a:lnTo>
                  <a:pt x="3359887" y="4764862"/>
                </a:lnTo>
                <a:lnTo>
                  <a:pt x="3248863" y="4700778"/>
                </a:lnTo>
                <a:close/>
                <a:moveTo>
                  <a:pt x="3487446" y="4698873"/>
                </a:moveTo>
                <a:lnTo>
                  <a:pt x="3611804" y="4770654"/>
                </a:lnTo>
                <a:lnTo>
                  <a:pt x="3490874" y="4840453"/>
                </a:lnTo>
                <a:lnTo>
                  <a:pt x="3366516" y="4768672"/>
                </a:lnTo>
                <a:lnTo>
                  <a:pt x="3487446" y="4698873"/>
                </a:lnTo>
                <a:close/>
                <a:moveTo>
                  <a:pt x="3494151" y="4694987"/>
                </a:moveTo>
                <a:lnTo>
                  <a:pt x="3608604" y="4628921"/>
                </a:lnTo>
                <a:lnTo>
                  <a:pt x="3732962" y="4700702"/>
                </a:lnTo>
                <a:lnTo>
                  <a:pt x="3618509" y="4766767"/>
                </a:lnTo>
                <a:lnTo>
                  <a:pt x="3494151" y="4694987"/>
                </a:lnTo>
                <a:close/>
                <a:moveTo>
                  <a:pt x="3739667" y="4704588"/>
                </a:moveTo>
                <a:lnTo>
                  <a:pt x="3850691" y="4768672"/>
                </a:lnTo>
                <a:lnTo>
                  <a:pt x="3736239" y="4834738"/>
                </a:lnTo>
                <a:lnTo>
                  <a:pt x="3625215" y="4770654"/>
                </a:lnTo>
                <a:lnTo>
                  <a:pt x="3739667" y="4704588"/>
                </a:lnTo>
                <a:close/>
                <a:moveTo>
                  <a:pt x="3746297" y="4700778"/>
                </a:moveTo>
                <a:lnTo>
                  <a:pt x="3867226" y="4630979"/>
                </a:lnTo>
                <a:lnTo>
                  <a:pt x="3978250" y="4695063"/>
                </a:lnTo>
                <a:lnTo>
                  <a:pt x="3857320" y="4764862"/>
                </a:lnTo>
                <a:lnTo>
                  <a:pt x="3746297" y="4700778"/>
                </a:lnTo>
                <a:close/>
                <a:moveTo>
                  <a:pt x="3984955" y="4698873"/>
                </a:moveTo>
                <a:lnTo>
                  <a:pt x="4109314" y="4770654"/>
                </a:lnTo>
                <a:lnTo>
                  <a:pt x="3988384" y="4840529"/>
                </a:lnTo>
                <a:lnTo>
                  <a:pt x="3864026" y="4768749"/>
                </a:lnTo>
                <a:lnTo>
                  <a:pt x="3984955" y="4698873"/>
                </a:lnTo>
                <a:close/>
                <a:moveTo>
                  <a:pt x="3991661" y="4694987"/>
                </a:moveTo>
                <a:lnTo>
                  <a:pt x="4106113" y="4628921"/>
                </a:lnTo>
                <a:lnTo>
                  <a:pt x="4230472" y="4700702"/>
                </a:lnTo>
                <a:lnTo>
                  <a:pt x="4116019" y="4766767"/>
                </a:lnTo>
                <a:lnTo>
                  <a:pt x="3991661" y="4694987"/>
                </a:lnTo>
                <a:close/>
                <a:moveTo>
                  <a:pt x="4237101" y="4704588"/>
                </a:moveTo>
                <a:lnTo>
                  <a:pt x="4348125" y="4768672"/>
                </a:lnTo>
                <a:lnTo>
                  <a:pt x="4233672" y="4834738"/>
                </a:lnTo>
                <a:lnTo>
                  <a:pt x="4122649" y="4770654"/>
                </a:lnTo>
                <a:lnTo>
                  <a:pt x="4237101" y="4704588"/>
                </a:lnTo>
                <a:close/>
                <a:moveTo>
                  <a:pt x="4243807" y="4700778"/>
                </a:moveTo>
                <a:lnTo>
                  <a:pt x="4364736" y="4630979"/>
                </a:lnTo>
                <a:lnTo>
                  <a:pt x="4475760" y="4695063"/>
                </a:lnTo>
                <a:lnTo>
                  <a:pt x="4354830" y="4764862"/>
                </a:lnTo>
                <a:lnTo>
                  <a:pt x="4243807" y="4700778"/>
                </a:lnTo>
                <a:close/>
                <a:moveTo>
                  <a:pt x="4482465" y="4698873"/>
                </a:moveTo>
                <a:lnTo>
                  <a:pt x="4606824" y="4770654"/>
                </a:lnTo>
                <a:lnTo>
                  <a:pt x="4485894" y="4840453"/>
                </a:lnTo>
                <a:lnTo>
                  <a:pt x="4361536" y="4768672"/>
                </a:lnTo>
                <a:lnTo>
                  <a:pt x="4482465" y="4698873"/>
                </a:lnTo>
                <a:close/>
                <a:moveTo>
                  <a:pt x="4489095" y="4694987"/>
                </a:moveTo>
                <a:lnTo>
                  <a:pt x="4603547" y="4628921"/>
                </a:lnTo>
                <a:lnTo>
                  <a:pt x="4727906" y="4700702"/>
                </a:lnTo>
                <a:lnTo>
                  <a:pt x="4613453" y="4766767"/>
                </a:lnTo>
                <a:lnTo>
                  <a:pt x="4489095" y="4694987"/>
                </a:lnTo>
                <a:close/>
                <a:moveTo>
                  <a:pt x="4734611" y="4704588"/>
                </a:moveTo>
                <a:lnTo>
                  <a:pt x="4845634" y="4768672"/>
                </a:lnTo>
                <a:lnTo>
                  <a:pt x="4731182" y="4834738"/>
                </a:lnTo>
                <a:lnTo>
                  <a:pt x="4620159" y="4770654"/>
                </a:lnTo>
                <a:lnTo>
                  <a:pt x="4734611" y="4704588"/>
                </a:lnTo>
                <a:close/>
                <a:moveTo>
                  <a:pt x="4741316" y="4700778"/>
                </a:moveTo>
                <a:lnTo>
                  <a:pt x="4862246" y="4630979"/>
                </a:lnTo>
                <a:lnTo>
                  <a:pt x="4973269" y="4695063"/>
                </a:lnTo>
                <a:lnTo>
                  <a:pt x="4852340" y="4764862"/>
                </a:lnTo>
                <a:lnTo>
                  <a:pt x="4741316" y="4700778"/>
                </a:lnTo>
                <a:close/>
                <a:moveTo>
                  <a:pt x="4979899" y="4698873"/>
                </a:moveTo>
                <a:lnTo>
                  <a:pt x="5104257" y="4770654"/>
                </a:lnTo>
                <a:lnTo>
                  <a:pt x="4983328" y="4840453"/>
                </a:lnTo>
                <a:lnTo>
                  <a:pt x="4858969" y="4768672"/>
                </a:lnTo>
                <a:lnTo>
                  <a:pt x="4979899" y="4698873"/>
                </a:lnTo>
                <a:close/>
                <a:moveTo>
                  <a:pt x="4868951" y="4627093"/>
                </a:moveTo>
                <a:lnTo>
                  <a:pt x="4983404" y="4561027"/>
                </a:lnTo>
                <a:lnTo>
                  <a:pt x="5094427" y="4625111"/>
                </a:lnTo>
                <a:lnTo>
                  <a:pt x="4979975" y="4691177"/>
                </a:lnTo>
                <a:lnTo>
                  <a:pt x="4868951" y="4627093"/>
                </a:lnTo>
                <a:close/>
                <a:moveTo>
                  <a:pt x="4858969" y="4481475"/>
                </a:moveTo>
                <a:lnTo>
                  <a:pt x="4979899" y="4411676"/>
                </a:lnTo>
                <a:lnTo>
                  <a:pt x="5104257" y="4483456"/>
                </a:lnTo>
                <a:lnTo>
                  <a:pt x="4983328" y="4553255"/>
                </a:lnTo>
                <a:lnTo>
                  <a:pt x="4858969" y="4481475"/>
                </a:lnTo>
                <a:close/>
                <a:moveTo>
                  <a:pt x="4868951" y="4339819"/>
                </a:moveTo>
                <a:lnTo>
                  <a:pt x="4983404" y="4273753"/>
                </a:lnTo>
                <a:lnTo>
                  <a:pt x="5094427" y="4337838"/>
                </a:lnTo>
                <a:lnTo>
                  <a:pt x="4979975" y="4403903"/>
                </a:lnTo>
                <a:lnTo>
                  <a:pt x="4868951" y="4339819"/>
                </a:lnTo>
                <a:close/>
                <a:moveTo>
                  <a:pt x="4858969" y="4194277"/>
                </a:moveTo>
                <a:lnTo>
                  <a:pt x="4979899" y="4124478"/>
                </a:lnTo>
                <a:lnTo>
                  <a:pt x="5104257" y="4196258"/>
                </a:lnTo>
                <a:lnTo>
                  <a:pt x="4983328" y="4266057"/>
                </a:lnTo>
                <a:lnTo>
                  <a:pt x="4858969" y="4194277"/>
                </a:lnTo>
                <a:close/>
                <a:moveTo>
                  <a:pt x="4868951" y="4052621"/>
                </a:moveTo>
                <a:lnTo>
                  <a:pt x="4983404" y="3986555"/>
                </a:lnTo>
                <a:lnTo>
                  <a:pt x="5094427" y="4050640"/>
                </a:lnTo>
                <a:lnTo>
                  <a:pt x="4979975" y="4116705"/>
                </a:lnTo>
                <a:lnTo>
                  <a:pt x="4868951" y="4052621"/>
                </a:lnTo>
                <a:close/>
                <a:moveTo>
                  <a:pt x="4858969" y="3907003"/>
                </a:moveTo>
                <a:lnTo>
                  <a:pt x="4979899" y="3837204"/>
                </a:lnTo>
                <a:lnTo>
                  <a:pt x="5104257" y="3908984"/>
                </a:lnTo>
                <a:lnTo>
                  <a:pt x="4983328" y="3978783"/>
                </a:lnTo>
                <a:lnTo>
                  <a:pt x="4858969" y="3907003"/>
                </a:lnTo>
                <a:close/>
                <a:moveTo>
                  <a:pt x="4868951" y="3765423"/>
                </a:moveTo>
                <a:lnTo>
                  <a:pt x="4983404" y="3699358"/>
                </a:lnTo>
                <a:lnTo>
                  <a:pt x="5094427" y="3763442"/>
                </a:lnTo>
                <a:lnTo>
                  <a:pt x="4979975" y="3829507"/>
                </a:lnTo>
                <a:lnTo>
                  <a:pt x="4868951" y="3765423"/>
                </a:lnTo>
                <a:close/>
                <a:moveTo>
                  <a:pt x="4858969" y="3619805"/>
                </a:moveTo>
                <a:lnTo>
                  <a:pt x="4979899" y="3550006"/>
                </a:lnTo>
                <a:lnTo>
                  <a:pt x="5104257" y="3621786"/>
                </a:lnTo>
                <a:lnTo>
                  <a:pt x="4983328" y="3691585"/>
                </a:lnTo>
                <a:lnTo>
                  <a:pt x="4858969" y="3619805"/>
                </a:lnTo>
                <a:close/>
                <a:moveTo>
                  <a:pt x="4868951" y="3478149"/>
                </a:moveTo>
                <a:lnTo>
                  <a:pt x="4983404" y="3412084"/>
                </a:lnTo>
                <a:lnTo>
                  <a:pt x="5094427" y="3476168"/>
                </a:lnTo>
                <a:lnTo>
                  <a:pt x="4979975" y="3542233"/>
                </a:lnTo>
                <a:lnTo>
                  <a:pt x="4868951" y="3478149"/>
                </a:lnTo>
                <a:close/>
                <a:moveTo>
                  <a:pt x="4858969" y="3332607"/>
                </a:moveTo>
                <a:lnTo>
                  <a:pt x="4979899" y="3262808"/>
                </a:lnTo>
                <a:lnTo>
                  <a:pt x="5104257" y="3334588"/>
                </a:lnTo>
                <a:lnTo>
                  <a:pt x="4983328" y="3404387"/>
                </a:lnTo>
                <a:lnTo>
                  <a:pt x="4858969" y="3332607"/>
                </a:lnTo>
                <a:close/>
                <a:moveTo>
                  <a:pt x="4868876" y="3190951"/>
                </a:moveTo>
                <a:lnTo>
                  <a:pt x="4983328" y="3124886"/>
                </a:lnTo>
                <a:lnTo>
                  <a:pt x="5094351" y="3188970"/>
                </a:lnTo>
                <a:lnTo>
                  <a:pt x="4979899" y="3255036"/>
                </a:lnTo>
                <a:lnTo>
                  <a:pt x="4868876" y="3190951"/>
                </a:lnTo>
                <a:close/>
                <a:moveTo>
                  <a:pt x="4858969" y="3045333"/>
                </a:moveTo>
                <a:lnTo>
                  <a:pt x="4979899" y="2975534"/>
                </a:lnTo>
                <a:lnTo>
                  <a:pt x="5104257" y="3047314"/>
                </a:lnTo>
                <a:lnTo>
                  <a:pt x="4983328" y="3117114"/>
                </a:lnTo>
                <a:lnTo>
                  <a:pt x="4858969" y="3045333"/>
                </a:lnTo>
                <a:close/>
                <a:moveTo>
                  <a:pt x="4868951" y="2903754"/>
                </a:moveTo>
                <a:lnTo>
                  <a:pt x="4983404" y="2837688"/>
                </a:lnTo>
                <a:lnTo>
                  <a:pt x="5094427" y="2901772"/>
                </a:lnTo>
                <a:lnTo>
                  <a:pt x="4979975" y="2967838"/>
                </a:lnTo>
                <a:lnTo>
                  <a:pt x="4868951" y="2903754"/>
                </a:lnTo>
                <a:close/>
                <a:moveTo>
                  <a:pt x="4858969" y="2758135"/>
                </a:moveTo>
                <a:lnTo>
                  <a:pt x="4979899" y="2688336"/>
                </a:lnTo>
                <a:lnTo>
                  <a:pt x="5104257" y="2760117"/>
                </a:lnTo>
                <a:lnTo>
                  <a:pt x="4983328" y="2829916"/>
                </a:lnTo>
                <a:lnTo>
                  <a:pt x="4858969" y="2758135"/>
                </a:lnTo>
                <a:close/>
                <a:moveTo>
                  <a:pt x="4868876" y="2616479"/>
                </a:moveTo>
                <a:lnTo>
                  <a:pt x="4983328" y="2550414"/>
                </a:lnTo>
                <a:lnTo>
                  <a:pt x="5094351" y="2614498"/>
                </a:lnTo>
                <a:lnTo>
                  <a:pt x="4979899" y="2680564"/>
                </a:lnTo>
                <a:lnTo>
                  <a:pt x="4868876" y="2616479"/>
                </a:lnTo>
                <a:close/>
                <a:moveTo>
                  <a:pt x="4858969" y="2470937"/>
                </a:moveTo>
                <a:lnTo>
                  <a:pt x="4979899" y="2401138"/>
                </a:lnTo>
                <a:lnTo>
                  <a:pt x="5104257" y="2472919"/>
                </a:lnTo>
                <a:lnTo>
                  <a:pt x="4983328" y="2542718"/>
                </a:lnTo>
                <a:lnTo>
                  <a:pt x="4858969" y="2470937"/>
                </a:lnTo>
                <a:close/>
                <a:moveTo>
                  <a:pt x="4868951" y="2329282"/>
                </a:moveTo>
                <a:lnTo>
                  <a:pt x="4983404" y="2263216"/>
                </a:lnTo>
                <a:lnTo>
                  <a:pt x="5094427" y="2327301"/>
                </a:lnTo>
                <a:lnTo>
                  <a:pt x="4979975" y="2393366"/>
                </a:lnTo>
                <a:lnTo>
                  <a:pt x="4868951" y="2329282"/>
                </a:lnTo>
                <a:close/>
                <a:moveTo>
                  <a:pt x="4858969" y="2183664"/>
                </a:moveTo>
                <a:lnTo>
                  <a:pt x="4979899" y="2113864"/>
                </a:lnTo>
                <a:lnTo>
                  <a:pt x="5104257" y="2185645"/>
                </a:lnTo>
                <a:lnTo>
                  <a:pt x="4983328" y="2255444"/>
                </a:lnTo>
                <a:lnTo>
                  <a:pt x="4858969" y="2183664"/>
                </a:lnTo>
                <a:close/>
                <a:moveTo>
                  <a:pt x="4868951" y="2042084"/>
                </a:moveTo>
                <a:lnTo>
                  <a:pt x="4983404" y="1976019"/>
                </a:lnTo>
                <a:lnTo>
                  <a:pt x="5094427" y="2040103"/>
                </a:lnTo>
                <a:lnTo>
                  <a:pt x="4979975" y="2106168"/>
                </a:lnTo>
                <a:lnTo>
                  <a:pt x="4868951" y="2042084"/>
                </a:lnTo>
                <a:close/>
                <a:moveTo>
                  <a:pt x="4862246" y="2038198"/>
                </a:moveTo>
                <a:lnTo>
                  <a:pt x="4737888" y="1966417"/>
                </a:lnTo>
                <a:lnTo>
                  <a:pt x="4852340" y="1900352"/>
                </a:lnTo>
                <a:lnTo>
                  <a:pt x="4976698" y="1972132"/>
                </a:lnTo>
                <a:lnTo>
                  <a:pt x="4862246" y="2038198"/>
                </a:lnTo>
                <a:close/>
                <a:moveTo>
                  <a:pt x="4855541" y="2042084"/>
                </a:moveTo>
                <a:lnTo>
                  <a:pt x="4734611" y="2111883"/>
                </a:lnTo>
                <a:lnTo>
                  <a:pt x="4610253" y="2040103"/>
                </a:lnTo>
                <a:lnTo>
                  <a:pt x="4731182" y="1970304"/>
                </a:lnTo>
                <a:lnTo>
                  <a:pt x="4855541" y="2042084"/>
                </a:lnTo>
                <a:close/>
                <a:moveTo>
                  <a:pt x="4603547" y="2036216"/>
                </a:moveTo>
                <a:lnTo>
                  <a:pt x="4492524" y="1972132"/>
                </a:lnTo>
                <a:lnTo>
                  <a:pt x="4613453" y="1902333"/>
                </a:lnTo>
                <a:lnTo>
                  <a:pt x="4724477" y="1966417"/>
                </a:lnTo>
                <a:lnTo>
                  <a:pt x="4603547" y="2036216"/>
                </a:lnTo>
                <a:close/>
                <a:moveTo>
                  <a:pt x="4596842" y="2040103"/>
                </a:moveTo>
                <a:lnTo>
                  <a:pt x="4482389" y="2106168"/>
                </a:lnTo>
                <a:lnTo>
                  <a:pt x="4371366" y="2042084"/>
                </a:lnTo>
                <a:lnTo>
                  <a:pt x="4485818" y="1976019"/>
                </a:lnTo>
                <a:lnTo>
                  <a:pt x="4596842" y="2040103"/>
                </a:lnTo>
                <a:close/>
                <a:moveTo>
                  <a:pt x="4364736" y="2038198"/>
                </a:moveTo>
                <a:lnTo>
                  <a:pt x="4240378" y="1966417"/>
                </a:lnTo>
                <a:lnTo>
                  <a:pt x="4354830" y="1900352"/>
                </a:lnTo>
                <a:lnTo>
                  <a:pt x="4479189" y="1972132"/>
                </a:lnTo>
                <a:lnTo>
                  <a:pt x="4364736" y="2038198"/>
                </a:lnTo>
                <a:close/>
                <a:moveTo>
                  <a:pt x="4358107" y="2042084"/>
                </a:moveTo>
                <a:lnTo>
                  <a:pt x="4237177" y="2111883"/>
                </a:lnTo>
                <a:lnTo>
                  <a:pt x="4112819" y="2040103"/>
                </a:lnTo>
                <a:lnTo>
                  <a:pt x="4233748" y="1970304"/>
                </a:lnTo>
                <a:lnTo>
                  <a:pt x="4358107" y="2042084"/>
                </a:lnTo>
                <a:close/>
                <a:moveTo>
                  <a:pt x="4106113" y="2036216"/>
                </a:moveTo>
                <a:lnTo>
                  <a:pt x="3995090" y="1972132"/>
                </a:lnTo>
                <a:lnTo>
                  <a:pt x="4116019" y="1902333"/>
                </a:lnTo>
                <a:lnTo>
                  <a:pt x="4227043" y="1966417"/>
                </a:lnTo>
                <a:lnTo>
                  <a:pt x="4106113" y="2036216"/>
                </a:lnTo>
                <a:close/>
                <a:moveTo>
                  <a:pt x="4099408" y="2040103"/>
                </a:moveTo>
                <a:lnTo>
                  <a:pt x="3984955" y="2106168"/>
                </a:lnTo>
                <a:lnTo>
                  <a:pt x="3873932" y="2042084"/>
                </a:lnTo>
                <a:lnTo>
                  <a:pt x="3988384" y="1976019"/>
                </a:lnTo>
                <a:lnTo>
                  <a:pt x="4099408" y="2040103"/>
                </a:lnTo>
                <a:close/>
                <a:moveTo>
                  <a:pt x="3867302" y="2038198"/>
                </a:moveTo>
                <a:lnTo>
                  <a:pt x="3742944" y="1966417"/>
                </a:lnTo>
                <a:lnTo>
                  <a:pt x="3857397" y="1900352"/>
                </a:lnTo>
                <a:lnTo>
                  <a:pt x="3981755" y="1972132"/>
                </a:lnTo>
                <a:lnTo>
                  <a:pt x="3867302" y="2038198"/>
                </a:lnTo>
                <a:close/>
                <a:moveTo>
                  <a:pt x="3860597" y="2042084"/>
                </a:moveTo>
                <a:lnTo>
                  <a:pt x="3739667" y="2111883"/>
                </a:lnTo>
                <a:lnTo>
                  <a:pt x="3615309" y="2040103"/>
                </a:lnTo>
                <a:lnTo>
                  <a:pt x="3736239" y="1970304"/>
                </a:lnTo>
                <a:lnTo>
                  <a:pt x="3860597" y="2042084"/>
                </a:lnTo>
                <a:close/>
                <a:moveTo>
                  <a:pt x="3608604" y="2036216"/>
                </a:moveTo>
                <a:lnTo>
                  <a:pt x="3497580" y="1972132"/>
                </a:lnTo>
                <a:lnTo>
                  <a:pt x="3618509" y="1902333"/>
                </a:lnTo>
                <a:lnTo>
                  <a:pt x="3729533" y="1966417"/>
                </a:lnTo>
                <a:lnTo>
                  <a:pt x="3608604" y="2036216"/>
                </a:lnTo>
                <a:close/>
                <a:moveTo>
                  <a:pt x="3601898" y="2040103"/>
                </a:moveTo>
                <a:lnTo>
                  <a:pt x="3487446" y="2106168"/>
                </a:lnTo>
                <a:lnTo>
                  <a:pt x="3376422" y="2042084"/>
                </a:lnTo>
                <a:lnTo>
                  <a:pt x="3490874" y="1976019"/>
                </a:lnTo>
                <a:lnTo>
                  <a:pt x="3601898" y="2040103"/>
                </a:lnTo>
                <a:close/>
                <a:moveTo>
                  <a:pt x="3369793" y="2038198"/>
                </a:moveTo>
                <a:lnTo>
                  <a:pt x="3245434" y="1966417"/>
                </a:lnTo>
                <a:lnTo>
                  <a:pt x="3359887" y="1900352"/>
                </a:lnTo>
                <a:lnTo>
                  <a:pt x="3484245" y="1972132"/>
                </a:lnTo>
                <a:lnTo>
                  <a:pt x="3369793" y="2038198"/>
                </a:lnTo>
                <a:close/>
                <a:moveTo>
                  <a:pt x="3363163" y="2042084"/>
                </a:moveTo>
                <a:lnTo>
                  <a:pt x="3242234" y="2111883"/>
                </a:lnTo>
                <a:lnTo>
                  <a:pt x="3117876" y="2040103"/>
                </a:lnTo>
                <a:lnTo>
                  <a:pt x="3238805" y="1970304"/>
                </a:lnTo>
                <a:lnTo>
                  <a:pt x="3363163" y="2042084"/>
                </a:lnTo>
                <a:close/>
                <a:moveTo>
                  <a:pt x="3111094" y="2036216"/>
                </a:moveTo>
                <a:lnTo>
                  <a:pt x="3000070" y="1972132"/>
                </a:lnTo>
                <a:lnTo>
                  <a:pt x="3121000" y="1902333"/>
                </a:lnTo>
                <a:lnTo>
                  <a:pt x="3232023" y="1966417"/>
                </a:lnTo>
                <a:lnTo>
                  <a:pt x="3111094" y="2036216"/>
                </a:lnTo>
                <a:close/>
                <a:moveTo>
                  <a:pt x="3104464" y="2040103"/>
                </a:moveTo>
                <a:lnTo>
                  <a:pt x="2990012" y="2106168"/>
                </a:lnTo>
                <a:lnTo>
                  <a:pt x="2878989" y="2042084"/>
                </a:lnTo>
                <a:lnTo>
                  <a:pt x="2993441" y="1976019"/>
                </a:lnTo>
                <a:lnTo>
                  <a:pt x="3104464" y="2040103"/>
                </a:lnTo>
                <a:close/>
                <a:moveTo>
                  <a:pt x="2872283" y="2038198"/>
                </a:moveTo>
                <a:lnTo>
                  <a:pt x="2747924" y="1966417"/>
                </a:lnTo>
                <a:lnTo>
                  <a:pt x="2862377" y="1900352"/>
                </a:lnTo>
                <a:lnTo>
                  <a:pt x="2986735" y="1972132"/>
                </a:lnTo>
                <a:lnTo>
                  <a:pt x="2872283" y="2038198"/>
                </a:lnTo>
                <a:close/>
                <a:moveTo>
                  <a:pt x="2865654" y="2042084"/>
                </a:moveTo>
                <a:lnTo>
                  <a:pt x="2744724" y="2111883"/>
                </a:lnTo>
                <a:lnTo>
                  <a:pt x="2620366" y="2040103"/>
                </a:lnTo>
                <a:lnTo>
                  <a:pt x="2741295" y="1970304"/>
                </a:lnTo>
                <a:lnTo>
                  <a:pt x="2865654" y="2042084"/>
                </a:lnTo>
                <a:close/>
                <a:moveTo>
                  <a:pt x="2613660" y="2036216"/>
                </a:moveTo>
                <a:lnTo>
                  <a:pt x="2502637" y="1972132"/>
                </a:lnTo>
                <a:lnTo>
                  <a:pt x="2623566" y="1902333"/>
                </a:lnTo>
                <a:lnTo>
                  <a:pt x="2734589" y="1966417"/>
                </a:lnTo>
                <a:lnTo>
                  <a:pt x="2613660" y="2036216"/>
                </a:lnTo>
                <a:close/>
                <a:moveTo>
                  <a:pt x="2606954" y="2040103"/>
                </a:moveTo>
                <a:lnTo>
                  <a:pt x="2492502" y="2106168"/>
                </a:lnTo>
                <a:lnTo>
                  <a:pt x="2381479" y="2042084"/>
                </a:lnTo>
                <a:lnTo>
                  <a:pt x="2495931" y="1976019"/>
                </a:lnTo>
                <a:lnTo>
                  <a:pt x="2606954" y="2040103"/>
                </a:lnTo>
                <a:close/>
                <a:moveTo>
                  <a:pt x="2374849" y="2038198"/>
                </a:moveTo>
                <a:lnTo>
                  <a:pt x="2250491" y="1966417"/>
                </a:lnTo>
                <a:lnTo>
                  <a:pt x="2364943" y="1900352"/>
                </a:lnTo>
                <a:lnTo>
                  <a:pt x="2489302" y="1972132"/>
                </a:lnTo>
                <a:lnTo>
                  <a:pt x="2374849" y="2038198"/>
                </a:lnTo>
                <a:close/>
                <a:moveTo>
                  <a:pt x="2368144" y="2042084"/>
                </a:moveTo>
                <a:lnTo>
                  <a:pt x="2247214" y="2111883"/>
                </a:lnTo>
                <a:lnTo>
                  <a:pt x="2122856" y="2040103"/>
                </a:lnTo>
                <a:lnTo>
                  <a:pt x="2243785" y="1970304"/>
                </a:lnTo>
                <a:lnTo>
                  <a:pt x="2368144" y="2042084"/>
                </a:lnTo>
                <a:close/>
                <a:moveTo>
                  <a:pt x="2116150" y="2036216"/>
                </a:moveTo>
                <a:lnTo>
                  <a:pt x="2005127" y="1972132"/>
                </a:lnTo>
                <a:lnTo>
                  <a:pt x="2126056" y="1902333"/>
                </a:lnTo>
                <a:lnTo>
                  <a:pt x="2237080" y="1966417"/>
                </a:lnTo>
                <a:lnTo>
                  <a:pt x="2116150" y="2036216"/>
                </a:lnTo>
                <a:close/>
                <a:moveTo>
                  <a:pt x="2109521" y="2040103"/>
                </a:moveTo>
                <a:lnTo>
                  <a:pt x="1995069" y="2106168"/>
                </a:lnTo>
                <a:lnTo>
                  <a:pt x="1884045" y="2042084"/>
                </a:lnTo>
                <a:lnTo>
                  <a:pt x="1998497" y="1976019"/>
                </a:lnTo>
                <a:lnTo>
                  <a:pt x="2109521" y="2040103"/>
                </a:lnTo>
                <a:close/>
                <a:moveTo>
                  <a:pt x="1877339" y="2038198"/>
                </a:moveTo>
                <a:lnTo>
                  <a:pt x="1752981" y="1966417"/>
                </a:lnTo>
                <a:lnTo>
                  <a:pt x="1867434" y="1900352"/>
                </a:lnTo>
                <a:lnTo>
                  <a:pt x="1991792" y="1972132"/>
                </a:lnTo>
                <a:lnTo>
                  <a:pt x="1877339" y="2038198"/>
                </a:lnTo>
                <a:close/>
                <a:moveTo>
                  <a:pt x="1870710" y="2042084"/>
                </a:moveTo>
                <a:lnTo>
                  <a:pt x="1749781" y="2111883"/>
                </a:lnTo>
                <a:lnTo>
                  <a:pt x="1625422" y="2040103"/>
                </a:lnTo>
                <a:lnTo>
                  <a:pt x="1746352" y="1970304"/>
                </a:lnTo>
                <a:lnTo>
                  <a:pt x="1870710" y="2042084"/>
                </a:lnTo>
                <a:close/>
                <a:moveTo>
                  <a:pt x="1860728" y="2183664"/>
                </a:moveTo>
                <a:lnTo>
                  <a:pt x="1746275" y="2249729"/>
                </a:lnTo>
                <a:lnTo>
                  <a:pt x="1635252" y="2185645"/>
                </a:lnTo>
                <a:lnTo>
                  <a:pt x="1749704" y="2119579"/>
                </a:lnTo>
                <a:lnTo>
                  <a:pt x="1860728" y="2183664"/>
                </a:lnTo>
                <a:close/>
                <a:moveTo>
                  <a:pt x="1870710" y="2329282"/>
                </a:moveTo>
                <a:lnTo>
                  <a:pt x="1749781" y="2399081"/>
                </a:lnTo>
                <a:lnTo>
                  <a:pt x="1625422" y="2327301"/>
                </a:lnTo>
                <a:lnTo>
                  <a:pt x="1746352" y="2257501"/>
                </a:lnTo>
                <a:lnTo>
                  <a:pt x="1870710" y="2329282"/>
                </a:lnTo>
                <a:close/>
                <a:moveTo>
                  <a:pt x="1860728" y="2470937"/>
                </a:moveTo>
                <a:lnTo>
                  <a:pt x="1746275" y="2537003"/>
                </a:lnTo>
                <a:lnTo>
                  <a:pt x="1635252" y="2472919"/>
                </a:lnTo>
                <a:lnTo>
                  <a:pt x="1749704" y="2406853"/>
                </a:lnTo>
                <a:lnTo>
                  <a:pt x="1860728" y="2470937"/>
                </a:lnTo>
                <a:close/>
                <a:moveTo>
                  <a:pt x="1870710" y="2616479"/>
                </a:moveTo>
                <a:lnTo>
                  <a:pt x="1749781" y="2686279"/>
                </a:lnTo>
                <a:lnTo>
                  <a:pt x="1625422" y="2614498"/>
                </a:lnTo>
                <a:lnTo>
                  <a:pt x="1746352" y="2544699"/>
                </a:lnTo>
                <a:lnTo>
                  <a:pt x="1870710" y="2616479"/>
                </a:lnTo>
                <a:close/>
                <a:moveTo>
                  <a:pt x="1860728" y="2758135"/>
                </a:moveTo>
                <a:lnTo>
                  <a:pt x="1746275" y="2824201"/>
                </a:lnTo>
                <a:lnTo>
                  <a:pt x="1635252" y="2760117"/>
                </a:lnTo>
                <a:lnTo>
                  <a:pt x="1749704" y="2694051"/>
                </a:lnTo>
                <a:lnTo>
                  <a:pt x="1860728" y="2758135"/>
                </a:lnTo>
                <a:close/>
                <a:moveTo>
                  <a:pt x="1870710" y="2903754"/>
                </a:moveTo>
                <a:lnTo>
                  <a:pt x="1749781" y="2973553"/>
                </a:lnTo>
                <a:lnTo>
                  <a:pt x="1625422" y="2901772"/>
                </a:lnTo>
                <a:lnTo>
                  <a:pt x="1746352" y="2831973"/>
                </a:lnTo>
                <a:lnTo>
                  <a:pt x="1870710" y="2903754"/>
                </a:lnTo>
                <a:close/>
                <a:moveTo>
                  <a:pt x="1860728" y="3045333"/>
                </a:moveTo>
                <a:lnTo>
                  <a:pt x="1746275" y="3111399"/>
                </a:lnTo>
                <a:lnTo>
                  <a:pt x="1635252" y="3047314"/>
                </a:lnTo>
                <a:lnTo>
                  <a:pt x="1749704" y="2981249"/>
                </a:lnTo>
                <a:lnTo>
                  <a:pt x="1860728" y="3045333"/>
                </a:lnTo>
                <a:close/>
                <a:moveTo>
                  <a:pt x="1870710" y="3190951"/>
                </a:moveTo>
                <a:lnTo>
                  <a:pt x="1749781" y="3260751"/>
                </a:lnTo>
                <a:lnTo>
                  <a:pt x="1625422" y="3188970"/>
                </a:lnTo>
                <a:lnTo>
                  <a:pt x="1746352" y="3119171"/>
                </a:lnTo>
                <a:lnTo>
                  <a:pt x="1870710" y="3190951"/>
                </a:lnTo>
                <a:close/>
                <a:moveTo>
                  <a:pt x="1860728" y="3332607"/>
                </a:moveTo>
                <a:lnTo>
                  <a:pt x="1746275" y="3398672"/>
                </a:lnTo>
                <a:lnTo>
                  <a:pt x="1635252" y="3334588"/>
                </a:lnTo>
                <a:lnTo>
                  <a:pt x="1749704" y="3268523"/>
                </a:lnTo>
                <a:lnTo>
                  <a:pt x="1860728" y="3332607"/>
                </a:lnTo>
                <a:close/>
                <a:moveTo>
                  <a:pt x="1870710" y="3478149"/>
                </a:moveTo>
                <a:lnTo>
                  <a:pt x="1749781" y="3547948"/>
                </a:lnTo>
                <a:lnTo>
                  <a:pt x="1625422" y="3476168"/>
                </a:lnTo>
                <a:lnTo>
                  <a:pt x="1746352" y="3406369"/>
                </a:lnTo>
                <a:lnTo>
                  <a:pt x="1870710" y="3478149"/>
                </a:lnTo>
                <a:close/>
                <a:moveTo>
                  <a:pt x="1860728" y="3619805"/>
                </a:moveTo>
                <a:lnTo>
                  <a:pt x="1746275" y="3685870"/>
                </a:lnTo>
                <a:lnTo>
                  <a:pt x="1635252" y="3621786"/>
                </a:lnTo>
                <a:lnTo>
                  <a:pt x="1749704" y="3555721"/>
                </a:lnTo>
                <a:lnTo>
                  <a:pt x="1860728" y="3619805"/>
                </a:lnTo>
                <a:close/>
                <a:moveTo>
                  <a:pt x="1870710" y="3765423"/>
                </a:moveTo>
                <a:lnTo>
                  <a:pt x="1749781" y="3835222"/>
                </a:lnTo>
                <a:lnTo>
                  <a:pt x="1625422" y="3763442"/>
                </a:lnTo>
                <a:lnTo>
                  <a:pt x="1746352" y="3693643"/>
                </a:lnTo>
                <a:lnTo>
                  <a:pt x="1870710" y="3765423"/>
                </a:lnTo>
                <a:close/>
                <a:moveTo>
                  <a:pt x="1860728" y="3907003"/>
                </a:moveTo>
                <a:lnTo>
                  <a:pt x="1746275" y="3973068"/>
                </a:lnTo>
                <a:lnTo>
                  <a:pt x="1635252" y="3908984"/>
                </a:lnTo>
                <a:lnTo>
                  <a:pt x="1749704" y="3842919"/>
                </a:lnTo>
                <a:lnTo>
                  <a:pt x="1860728" y="3907003"/>
                </a:lnTo>
                <a:close/>
                <a:moveTo>
                  <a:pt x="1870710" y="4052621"/>
                </a:moveTo>
                <a:lnTo>
                  <a:pt x="1749781" y="4122420"/>
                </a:lnTo>
                <a:lnTo>
                  <a:pt x="1625422" y="4050640"/>
                </a:lnTo>
                <a:lnTo>
                  <a:pt x="1746352" y="3980840"/>
                </a:lnTo>
                <a:lnTo>
                  <a:pt x="1870710" y="4052621"/>
                </a:lnTo>
                <a:close/>
                <a:moveTo>
                  <a:pt x="1860728" y="4194277"/>
                </a:moveTo>
                <a:lnTo>
                  <a:pt x="1746275" y="4260342"/>
                </a:lnTo>
                <a:lnTo>
                  <a:pt x="1635252" y="4196258"/>
                </a:lnTo>
                <a:lnTo>
                  <a:pt x="1749704" y="4130193"/>
                </a:lnTo>
                <a:lnTo>
                  <a:pt x="1860728" y="4194277"/>
                </a:lnTo>
                <a:close/>
                <a:moveTo>
                  <a:pt x="1870710" y="4339819"/>
                </a:moveTo>
                <a:lnTo>
                  <a:pt x="1749781" y="4409618"/>
                </a:lnTo>
                <a:lnTo>
                  <a:pt x="1625422" y="4337838"/>
                </a:lnTo>
                <a:lnTo>
                  <a:pt x="1746352" y="4268038"/>
                </a:lnTo>
                <a:lnTo>
                  <a:pt x="1870710" y="4339819"/>
                </a:lnTo>
                <a:close/>
                <a:moveTo>
                  <a:pt x="1860728" y="4481475"/>
                </a:moveTo>
                <a:lnTo>
                  <a:pt x="1746275" y="4547540"/>
                </a:lnTo>
                <a:lnTo>
                  <a:pt x="1635252" y="4483456"/>
                </a:lnTo>
                <a:lnTo>
                  <a:pt x="1749704" y="4417391"/>
                </a:lnTo>
                <a:lnTo>
                  <a:pt x="1860728" y="4481475"/>
                </a:lnTo>
                <a:close/>
                <a:moveTo>
                  <a:pt x="1870710" y="4627093"/>
                </a:moveTo>
                <a:lnTo>
                  <a:pt x="1749781" y="4696892"/>
                </a:lnTo>
                <a:lnTo>
                  <a:pt x="1625422" y="4625111"/>
                </a:lnTo>
                <a:lnTo>
                  <a:pt x="1746352" y="4555312"/>
                </a:lnTo>
                <a:lnTo>
                  <a:pt x="1870710" y="4627093"/>
                </a:lnTo>
                <a:close/>
                <a:moveTo>
                  <a:pt x="1860728" y="4768672"/>
                </a:moveTo>
                <a:lnTo>
                  <a:pt x="1746275" y="4834738"/>
                </a:lnTo>
                <a:lnTo>
                  <a:pt x="1635252" y="4770654"/>
                </a:lnTo>
                <a:lnTo>
                  <a:pt x="1749704" y="4704588"/>
                </a:lnTo>
                <a:lnTo>
                  <a:pt x="1860728" y="4768672"/>
                </a:lnTo>
                <a:close/>
                <a:moveTo>
                  <a:pt x="1870634" y="4914291"/>
                </a:moveTo>
                <a:lnTo>
                  <a:pt x="1749704" y="4984090"/>
                </a:lnTo>
                <a:lnTo>
                  <a:pt x="1625346" y="4912309"/>
                </a:lnTo>
                <a:lnTo>
                  <a:pt x="1746275" y="4842510"/>
                </a:lnTo>
                <a:lnTo>
                  <a:pt x="1870634" y="4914291"/>
                </a:lnTo>
                <a:close/>
                <a:moveTo>
                  <a:pt x="1752981" y="4838624"/>
                </a:moveTo>
                <a:lnTo>
                  <a:pt x="1867434" y="4772559"/>
                </a:lnTo>
                <a:lnTo>
                  <a:pt x="1991792" y="4844339"/>
                </a:lnTo>
                <a:lnTo>
                  <a:pt x="1877339" y="4910404"/>
                </a:lnTo>
                <a:lnTo>
                  <a:pt x="1752981" y="4838624"/>
                </a:lnTo>
                <a:close/>
                <a:moveTo>
                  <a:pt x="1998497" y="4848225"/>
                </a:moveTo>
                <a:lnTo>
                  <a:pt x="2109521" y="4912309"/>
                </a:lnTo>
                <a:lnTo>
                  <a:pt x="1995069" y="4978375"/>
                </a:lnTo>
                <a:lnTo>
                  <a:pt x="1884045" y="4914291"/>
                </a:lnTo>
                <a:lnTo>
                  <a:pt x="1998497" y="4848225"/>
                </a:lnTo>
                <a:close/>
                <a:moveTo>
                  <a:pt x="2005127" y="4844339"/>
                </a:moveTo>
                <a:lnTo>
                  <a:pt x="2126056" y="4774540"/>
                </a:lnTo>
                <a:lnTo>
                  <a:pt x="2237080" y="4838624"/>
                </a:lnTo>
                <a:lnTo>
                  <a:pt x="2116150" y="4908423"/>
                </a:lnTo>
                <a:lnTo>
                  <a:pt x="2005127" y="4844339"/>
                </a:lnTo>
                <a:close/>
                <a:moveTo>
                  <a:pt x="2243785" y="4842510"/>
                </a:moveTo>
                <a:lnTo>
                  <a:pt x="2368144" y="4914291"/>
                </a:lnTo>
                <a:lnTo>
                  <a:pt x="2247214" y="4984090"/>
                </a:lnTo>
                <a:lnTo>
                  <a:pt x="2122856" y="4912309"/>
                </a:lnTo>
                <a:lnTo>
                  <a:pt x="2243785" y="4842510"/>
                </a:lnTo>
                <a:close/>
                <a:moveTo>
                  <a:pt x="2250491" y="4838624"/>
                </a:moveTo>
                <a:lnTo>
                  <a:pt x="2364943" y="4772559"/>
                </a:lnTo>
                <a:lnTo>
                  <a:pt x="2489302" y="4844339"/>
                </a:lnTo>
                <a:lnTo>
                  <a:pt x="2374849" y="4910404"/>
                </a:lnTo>
                <a:lnTo>
                  <a:pt x="2250491" y="4838624"/>
                </a:lnTo>
                <a:close/>
                <a:moveTo>
                  <a:pt x="2495931" y="4848225"/>
                </a:moveTo>
                <a:lnTo>
                  <a:pt x="2606954" y="4912309"/>
                </a:lnTo>
                <a:lnTo>
                  <a:pt x="2492502" y="4978375"/>
                </a:lnTo>
                <a:lnTo>
                  <a:pt x="2381479" y="4914291"/>
                </a:lnTo>
                <a:lnTo>
                  <a:pt x="2495931" y="4848225"/>
                </a:lnTo>
                <a:close/>
                <a:moveTo>
                  <a:pt x="2502637" y="4844339"/>
                </a:moveTo>
                <a:lnTo>
                  <a:pt x="2623566" y="4774540"/>
                </a:lnTo>
                <a:lnTo>
                  <a:pt x="2734589" y="4838624"/>
                </a:lnTo>
                <a:lnTo>
                  <a:pt x="2613660" y="4908423"/>
                </a:lnTo>
                <a:lnTo>
                  <a:pt x="2502637" y="4844339"/>
                </a:lnTo>
                <a:close/>
                <a:moveTo>
                  <a:pt x="2741295" y="4842510"/>
                </a:moveTo>
                <a:lnTo>
                  <a:pt x="2865654" y="4914291"/>
                </a:lnTo>
                <a:lnTo>
                  <a:pt x="2744724" y="4984090"/>
                </a:lnTo>
                <a:lnTo>
                  <a:pt x="2620366" y="4912309"/>
                </a:lnTo>
                <a:lnTo>
                  <a:pt x="2741295" y="4842510"/>
                </a:lnTo>
                <a:close/>
                <a:moveTo>
                  <a:pt x="2747924" y="4838624"/>
                </a:moveTo>
                <a:lnTo>
                  <a:pt x="2862377" y="4772559"/>
                </a:lnTo>
                <a:lnTo>
                  <a:pt x="2986735" y="4844339"/>
                </a:lnTo>
                <a:lnTo>
                  <a:pt x="2872283" y="4910404"/>
                </a:lnTo>
                <a:lnTo>
                  <a:pt x="2747924" y="4838624"/>
                </a:lnTo>
                <a:close/>
                <a:moveTo>
                  <a:pt x="2993441" y="4848225"/>
                </a:moveTo>
                <a:lnTo>
                  <a:pt x="3104464" y="4912309"/>
                </a:lnTo>
                <a:lnTo>
                  <a:pt x="2990012" y="4978375"/>
                </a:lnTo>
                <a:lnTo>
                  <a:pt x="2878989" y="4914291"/>
                </a:lnTo>
                <a:lnTo>
                  <a:pt x="2993441" y="4848225"/>
                </a:lnTo>
                <a:close/>
                <a:moveTo>
                  <a:pt x="3000147" y="4844339"/>
                </a:moveTo>
                <a:lnTo>
                  <a:pt x="3121076" y="4774540"/>
                </a:lnTo>
                <a:lnTo>
                  <a:pt x="3232099" y="4838624"/>
                </a:lnTo>
                <a:lnTo>
                  <a:pt x="3111170" y="4908423"/>
                </a:lnTo>
                <a:lnTo>
                  <a:pt x="3000147" y="4844339"/>
                </a:lnTo>
                <a:close/>
                <a:moveTo>
                  <a:pt x="3238729" y="4842510"/>
                </a:moveTo>
                <a:lnTo>
                  <a:pt x="3363087" y="4914291"/>
                </a:lnTo>
                <a:lnTo>
                  <a:pt x="3242158" y="4984090"/>
                </a:lnTo>
                <a:lnTo>
                  <a:pt x="3117799" y="4912309"/>
                </a:lnTo>
                <a:lnTo>
                  <a:pt x="3238729" y="4842510"/>
                </a:lnTo>
                <a:close/>
                <a:moveTo>
                  <a:pt x="3245434" y="4838624"/>
                </a:moveTo>
                <a:lnTo>
                  <a:pt x="3359887" y="4772559"/>
                </a:lnTo>
                <a:lnTo>
                  <a:pt x="3484245" y="4844339"/>
                </a:lnTo>
                <a:lnTo>
                  <a:pt x="3369793" y="4910404"/>
                </a:lnTo>
                <a:lnTo>
                  <a:pt x="3245434" y="4838624"/>
                </a:lnTo>
                <a:close/>
                <a:moveTo>
                  <a:pt x="3490951" y="4848225"/>
                </a:moveTo>
                <a:lnTo>
                  <a:pt x="3601974" y="4912309"/>
                </a:lnTo>
                <a:lnTo>
                  <a:pt x="3487522" y="4978375"/>
                </a:lnTo>
                <a:lnTo>
                  <a:pt x="3376498" y="4914291"/>
                </a:lnTo>
                <a:lnTo>
                  <a:pt x="3490951" y="4848225"/>
                </a:lnTo>
                <a:close/>
                <a:moveTo>
                  <a:pt x="3497580" y="4844339"/>
                </a:moveTo>
                <a:lnTo>
                  <a:pt x="3618509" y="4774540"/>
                </a:lnTo>
                <a:lnTo>
                  <a:pt x="3729533" y="4838624"/>
                </a:lnTo>
                <a:lnTo>
                  <a:pt x="3608604" y="4908423"/>
                </a:lnTo>
                <a:lnTo>
                  <a:pt x="3497580" y="4844339"/>
                </a:lnTo>
                <a:close/>
                <a:moveTo>
                  <a:pt x="3736239" y="4842510"/>
                </a:moveTo>
                <a:lnTo>
                  <a:pt x="3860597" y="4914291"/>
                </a:lnTo>
                <a:lnTo>
                  <a:pt x="3739667" y="4984090"/>
                </a:lnTo>
                <a:lnTo>
                  <a:pt x="3615309" y="4912309"/>
                </a:lnTo>
                <a:lnTo>
                  <a:pt x="3736239" y="4842510"/>
                </a:lnTo>
                <a:close/>
                <a:moveTo>
                  <a:pt x="3742868" y="4838624"/>
                </a:moveTo>
                <a:lnTo>
                  <a:pt x="3857320" y="4772559"/>
                </a:lnTo>
                <a:lnTo>
                  <a:pt x="3981679" y="4844339"/>
                </a:lnTo>
                <a:lnTo>
                  <a:pt x="3867226" y="4910404"/>
                </a:lnTo>
                <a:lnTo>
                  <a:pt x="3742868" y="4838624"/>
                </a:lnTo>
                <a:close/>
                <a:moveTo>
                  <a:pt x="3988384" y="4848225"/>
                </a:moveTo>
                <a:lnTo>
                  <a:pt x="4099408" y="4912309"/>
                </a:lnTo>
                <a:lnTo>
                  <a:pt x="3984955" y="4978375"/>
                </a:lnTo>
                <a:lnTo>
                  <a:pt x="3873932" y="4914291"/>
                </a:lnTo>
                <a:lnTo>
                  <a:pt x="3988384" y="4848225"/>
                </a:lnTo>
                <a:close/>
                <a:moveTo>
                  <a:pt x="3995090" y="4844339"/>
                </a:moveTo>
                <a:lnTo>
                  <a:pt x="4116019" y="4774540"/>
                </a:lnTo>
                <a:lnTo>
                  <a:pt x="4227043" y="4838624"/>
                </a:lnTo>
                <a:lnTo>
                  <a:pt x="4106113" y="4908423"/>
                </a:lnTo>
                <a:lnTo>
                  <a:pt x="3995090" y="4844339"/>
                </a:lnTo>
                <a:close/>
                <a:moveTo>
                  <a:pt x="4233672" y="4842510"/>
                </a:moveTo>
                <a:lnTo>
                  <a:pt x="4358031" y="4914291"/>
                </a:lnTo>
                <a:lnTo>
                  <a:pt x="4237101" y="4984090"/>
                </a:lnTo>
                <a:lnTo>
                  <a:pt x="4112743" y="4912309"/>
                </a:lnTo>
                <a:lnTo>
                  <a:pt x="4233672" y="4842510"/>
                </a:lnTo>
                <a:close/>
                <a:moveTo>
                  <a:pt x="4240378" y="4838624"/>
                </a:moveTo>
                <a:lnTo>
                  <a:pt x="4354830" y="4772559"/>
                </a:lnTo>
                <a:lnTo>
                  <a:pt x="4479189" y="4844339"/>
                </a:lnTo>
                <a:lnTo>
                  <a:pt x="4364736" y="4910404"/>
                </a:lnTo>
                <a:lnTo>
                  <a:pt x="4240378" y="4838624"/>
                </a:lnTo>
                <a:close/>
                <a:moveTo>
                  <a:pt x="4485894" y="4848225"/>
                </a:moveTo>
                <a:lnTo>
                  <a:pt x="4596918" y="4912309"/>
                </a:lnTo>
                <a:lnTo>
                  <a:pt x="4482465" y="4978375"/>
                </a:lnTo>
                <a:lnTo>
                  <a:pt x="4371442" y="4914291"/>
                </a:lnTo>
                <a:lnTo>
                  <a:pt x="4485894" y="4848225"/>
                </a:lnTo>
                <a:close/>
                <a:moveTo>
                  <a:pt x="4492524" y="4844339"/>
                </a:moveTo>
                <a:lnTo>
                  <a:pt x="4613453" y="4774540"/>
                </a:lnTo>
                <a:lnTo>
                  <a:pt x="4724477" y="4838624"/>
                </a:lnTo>
                <a:lnTo>
                  <a:pt x="4603547" y="4908423"/>
                </a:lnTo>
                <a:lnTo>
                  <a:pt x="4492524" y="4844339"/>
                </a:lnTo>
                <a:close/>
                <a:moveTo>
                  <a:pt x="4731182" y="4842510"/>
                </a:moveTo>
                <a:lnTo>
                  <a:pt x="4855541" y="4914291"/>
                </a:lnTo>
                <a:lnTo>
                  <a:pt x="4734611" y="4984090"/>
                </a:lnTo>
                <a:lnTo>
                  <a:pt x="4610253" y="4912309"/>
                </a:lnTo>
                <a:lnTo>
                  <a:pt x="4731182" y="4842510"/>
                </a:lnTo>
                <a:close/>
                <a:moveTo>
                  <a:pt x="4737888" y="4838624"/>
                </a:moveTo>
                <a:lnTo>
                  <a:pt x="4852340" y="4772559"/>
                </a:lnTo>
                <a:lnTo>
                  <a:pt x="4976698" y="4844339"/>
                </a:lnTo>
                <a:lnTo>
                  <a:pt x="4862246" y="4910404"/>
                </a:lnTo>
                <a:lnTo>
                  <a:pt x="4737888" y="4838624"/>
                </a:lnTo>
                <a:close/>
                <a:moveTo>
                  <a:pt x="4983328" y="4848225"/>
                </a:moveTo>
                <a:lnTo>
                  <a:pt x="5094351" y="4912309"/>
                </a:lnTo>
                <a:lnTo>
                  <a:pt x="4979899" y="4978375"/>
                </a:lnTo>
                <a:lnTo>
                  <a:pt x="4868876" y="4914291"/>
                </a:lnTo>
                <a:lnTo>
                  <a:pt x="4983328" y="4848225"/>
                </a:lnTo>
                <a:close/>
                <a:moveTo>
                  <a:pt x="4990033" y="4844339"/>
                </a:moveTo>
                <a:lnTo>
                  <a:pt x="5110963" y="4774540"/>
                </a:lnTo>
                <a:lnTo>
                  <a:pt x="5221986" y="4838624"/>
                </a:lnTo>
                <a:lnTo>
                  <a:pt x="5101057" y="4908423"/>
                </a:lnTo>
                <a:lnTo>
                  <a:pt x="4990033" y="4844339"/>
                </a:lnTo>
                <a:close/>
                <a:moveTo>
                  <a:pt x="4986604" y="4694987"/>
                </a:moveTo>
                <a:lnTo>
                  <a:pt x="5101057" y="4628921"/>
                </a:lnTo>
                <a:lnTo>
                  <a:pt x="5225415" y="4700702"/>
                </a:lnTo>
                <a:lnTo>
                  <a:pt x="5110963" y="4766767"/>
                </a:lnTo>
                <a:lnTo>
                  <a:pt x="4986604" y="4694987"/>
                </a:lnTo>
                <a:close/>
                <a:moveTo>
                  <a:pt x="4990033" y="4557141"/>
                </a:moveTo>
                <a:lnTo>
                  <a:pt x="5110963" y="4487342"/>
                </a:lnTo>
                <a:lnTo>
                  <a:pt x="5221986" y="4551426"/>
                </a:lnTo>
                <a:lnTo>
                  <a:pt x="5101057" y="4621226"/>
                </a:lnTo>
                <a:lnTo>
                  <a:pt x="4990033" y="4557141"/>
                </a:lnTo>
                <a:close/>
                <a:moveTo>
                  <a:pt x="4986604" y="4407789"/>
                </a:moveTo>
                <a:lnTo>
                  <a:pt x="5101057" y="4341724"/>
                </a:lnTo>
                <a:lnTo>
                  <a:pt x="5225415" y="4413504"/>
                </a:lnTo>
                <a:lnTo>
                  <a:pt x="5110963" y="4479570"/>
                </a:lnTo>
                <a:lnTo>
                  <a:pt x="4986604" y="4407789"/>
                </a:lnTo>
                <a:close/>
                <a:moveTo>
                  <a:pt x="4990033" y="4269943"/>
                </a:moveTo>
                <a:lnTo>
                  <a:pt x="5110963" y="4200144"/>
                </a:lnTo>
                <a:lnTo>
                  <a:pt x="5221986" y="4264228"/>
                </a:lnTo>
                <a:lnTo>
                  <a:pt x="5101057" y="4334028"/>
                </a:lnTo>
                <a:lnTo>
                  <a:pt x="4990033" y="4269943"/>
                </a:lnTo>
                <a:close/>
                <a:moveTo>
                  <a:pt x="4986604" y="4120591"/>
                </a:moveTo>
                <a:lnTo>
                  <a:pt x="5101057" y="4054526"/>
                </a:lnTo>
                <a:lnTo>
                  <a:pt x="5225415" y="4126306"/>
                </a:lnTo>
                <a:lnTo>
                  <a:pt x="5110963" y="4192372"/>
                </a:lnTo>
                <a:lnTo>
                  <a:pt x="4986604" y="4120591"/>
                </a:lnTo>
                <a:close/>
                <a:moveTo>
                  <a:pt x="4990033" y="3982669"/>
                </a:moveTo>
                <a:lnTo>
                  <a:pt x="5110963" y="3912870"/>
                </a:lnTo>
                <a:lnTo>
                  <a:pt x="5221986" y="3976954"/>
                </a:lnTo>
                <a:lnTo>
                  <a:pt x="5101057" y="4046754"/>
                </a:lnTo>
                <a:lnTo>
                  <a:pt x="4990033" y="3982669"/>
                </a:lnTo>
                <a:close/>
                <a:moveTo>
                  <a:pt x="4986604" y="3833317"/>
                </a:moveTo>
                <a:lnTo>
                  <a:pt x="5101057" y="3767252"/>
                </a:lnTo>
                <a:lnTo>
                  <a:pt x="5225415" y="3839032"/>
                </a:lnTo>
                <a:lnTo>
                  <a:pt x="5110963" y="3905098"/>
                </a:lnTo>
                <a:lnTo>
                  <a:pt x="4986604" y="3833317"/>
                </a:lnTo>
                <a:close/>
                <a:moveTo>
                  <a:pt x="4990033" y="3695472"/>
                </a:moveTo>
                <a:lnTo>
                  <a:pt x="5110963" y="3625672"/>
                </a:lnTo>
                <a:lnTo>
                  <a:pt x="5221986" y="3689757"/>
                </a:lnTo>
                <a:lnTo>
                  <a:pt x="5101057" y="3759556"/>
                </a:lnTo>
                <a:lnTo>
                  <a:pt x="4990033" y="3695472"/>
                </a:lnTo>
                <a:close/>
                <a:moveTo>
                  <a:pt x="4986604" y="3546119"/>
                </a:moveTo>
                <a:lnTo>
                  <a:pt x="5101057" y="3480054"/>
                </a:lnTo>
                <a:lnTo>
                  <a:pt x="5225415" y="3551834"/>
                </a:lnTo>
                <a:lnTo>
                  <a:pt x="5110963" y="3617900"/>
                </a:lnTo>
                <a:lnTo>
                  <a:pt x="4986604" y="3546119"/>
                </a:lnTo>
                <a:close/>
                <a:moveTo>
                  <a:pt x="4990033" y="3408274"/>
                </a:moveTo>
                <a:lnTo>
                  <a:pt x="5110963" y="3338474"/>
                </a:lnTo>
                <a:lnTo>
                  <a:pt x="5221986" y="3402559"/>
                </a:lnTo>
                <a:lnTo>
                  <a:pt x="5101057" y="3472358"/>
                </a:lnTo>
                <a:lnTo>
                  <a:pt x="4990033" y="3408274"/>
                </a:lnTo>
                <a:close/>
                <a:moveTo>
                  <a:pt x="4986604" y="3258922"/>
                </a:moveTo>
                <a:lnTo>
                  <a:pt x="5101057" y="3192856"/>
                </a:lnTo>
                <a:lnTo>
                  <a:pt x="5225415" y="3264637"/>
                </a:lnTo>
                <a:lnTo>
                  <a:pt x="5110963" y="3330702"/>
                </a:lnTo>
                <a:lnTo>
                  <a:pt x="4986604" y="3258922"/>
                </a:lnTo>
                <a:close/>
                <a:moveTo>
                  <a:pt x="4990033" y="3121000"/>
                </a:moveTo>
                <a:lnTo>
                  <a:pt x="5110963" y="3051201"/>
                </a:lnTo>
                <a:lnTo>
                  <a:pt x="5221986" y="3115285"/>
                </a:lnTo>
                <a:lnTo>
                  <a:pt x="5101057" y="3185084"/>
                </a:lnTo>
                <a:lnTo>
                  <a:pt x="4990033" y="3121000"/>
                </a:lnTo>
                <a:close/>
                <a:moveTo>
                  <a:pt x="4986604" y="2971648"/>
                </a:moveTo>
                <a:lnTo>
                  <a:pt x="5101057" y="2905582"/>
                </a:lnTo>
                <a:lnTo>
                  <a:pt x="5225415" y="2977363"/>
                </a:lnTo>
                <a:lnTo>
                  <a:pt x="5110963" y="3043428"/>
                </a:lnTo>
                <a:lnTo>
                  <a:pt x="4986604" y="2971648"/>
                </a:lnTo>
                <a:close/>
                <a:moveTo>
                  <a:pt x="4990033" y="2833802"/>
                </a:moveTo>
                <a:lnTo>
                  <a:pt x="5110963" y="2764003"/>
                </a:lnTo>
                <a:lnTo>
                  <a:pt x="5221986" y="2828087"/>
                </a:lnTo>
                <a:lnTo>
                  <a:pt x="5101057" y="2897886"/>
                </a:lnTo>
                <a:lnTo>
                  <a:pt x="4990033" y="2833802"/>
                </a:lnTo>
                <a:close/>
                <a:moveTo>
                  <a:pt x="4986604" y="2684450"/>
                </a:moveTo>
                <a:lnTo>
                  <a:pt x="5101057" y="2618384"/>
                </a:lnTo>
                <a:lnTo>
                  <a:pt x="5225415" y="2690165"/>
                </a:lnTo>
                <a:lnTo>
                  <a:pt x="5110963" y="2756230"/>
                </a:lnTo>
                <a:lnTo>
                  <a:pt x="4986604" y="2684450"/>
                </a:lnTo>
                <a:close/>
                <a:moveTo>
                  <a:pt x="4990033" y="2546604"/>
                </a:moveTo>
                <a:lnTo>
                  <a:pt x="5110963" y="2476805"/>
                </a:lnTo>
                <a:lnTo>
                  <a:pt x="5221986" y="2540889"/>
                </a:lnTo>
                <a:lnTo>
                  <a:pt x="5101057" y="2610688"/>
                </a:lnTo>
                <a:lnTo>
                  <a:pt x="4990033" y="2546604"/>
                </a:lnTo>
                <a:close/>
                <a:moveTo>
                  <a:pt x="4986604" y="2397252"/>
                </a:moveTo>
                <a:lnTo>
                  <a:pt x="5101057" y="2331187"/>
                </a:lnTo>
                <a:lnTo>
                  <a:pt x="5225415" y="2402967"/>
                </a:lnTo>
                <a:lnTo>
                  <a:pt x="5110963" y="2469032"/>
                </a:lnTo>
                <a:lnTo>
                  <a:pt x="4986604" y="2397252"/>
                </a:lnTo>
                <a:close/>
                <a:moveTo>
                  <a:pt x="4990033" y="2259330"/>
                </a:moveTo>
                <a:lnTo>
                  <a:pt x="5110963" y="2189531"/>
                </a:lnTo>
                <a:lnTo>
                  <a:pt x="5221986" y="2253615"/>
                </a:lnTo>
                <a:lnTo>
                  <a:pt x="5101057" y="2323414"/>
                </a:lnTo>
                <a:lnTo>
                  <a:pt x="4990033" y="2259330"/>
                </a:lnTo>
                <a:close/>
                <a:moveTo>
                  <a:pt x="4986604" y="2109978"/>
                </a:moveTo>
                <a:lnTo>
                  <a:pt x="5101057" y="2043913"/>
                </a:lnTo>
                <a:lnTo>
                  <a:pt x="5225415" y="2115693"/>
                </a:lnTo>
                <a:lnTo>
                  <a:pt x="5110963" y="2181759"/>
                </a:lnTo>
                <a:lnTo>
                  <a:pt x="4986604" y="2109978"/>
                </a:lnTo>
                <a:close/>
                <a:moveTo>
                  <a:pt x="4990033" y="1972132"/>
                </a:moveTo>
                <a:lnTo>
                  <a:pt x="5110963" y="1902333"/>
                </a:lnTo>
                <a:lnTo>
                  <a:pt x="5221986" y="1966417"/>
                </a:lnTo>
                <a:lnTo>
                  <a:pt x="5101057" y="2036216"/>
                </a:lnTo>
                <a:lnTo>
                  <a:pt x="4990033" y="1972132"/>
                </a:lnTo>
                <a:close/>
                <a:moveTo>
                  <a:pt x="4986604" y="1822780"/>
                </a:moveTo>
                <a:lnTo>
                  <a:pt x="5101057" y="1756715"/>
                </a:lnTo>
                <a:lnTo>
                  <a:pt x="5225415" y="1828495"/>
                </a:lnTo>
                <a:lnTo>
                  <a:pt x="5110963" y="1894561"/>
                </a:lnTo>
                <a:lnTo>
                  <a:pt x="4986604" y="1822780"/>
                </a:lnTo>
                <a:close/>
                <a:moveTo>
                  <a:pt x="5104333" y="1898447"/>
                </a:moveTo>
                <a:lnTo>
                  <a:pt x="4983404" y="1968246"/>
                </a:lnTo>
                <a:lnTo>
                  <a:pt x="4859046" y="1896466"/>
                </a:lnTo>
                <a:lnTo>
                  <a:pt x="4979975" y="1826666"/>
                </a:lnTo>
                <a:lnTo>
                  <a:pt x="5104333" y="1898447"/>
                </a:lnTo>
                <a:close/>
                <a:moveTo>
                  <a:pt x="4852264" y="1892579"/>
                </a:moveTo>
                <a:lnTo>
                  <a:pt x="4741241" y="1828495"/>
                </a:lnTo>
                <a:lnTo>
                  <a:pt x="4862170" y="1758696"/>
                </a:lnTo>
                <a:lnTo>
                  <a:pt x="4973193" y="1822780"/>
                </a:lnTo>
                <a:lnTo>
                  <a:pt x="4852264" y="1892579"/>
                </a:lnTo>
                <a:close/>
                <a:moveTo>
                  <a:pt x="4845634" y="1896466"/>
                </a:moveTo>
                <a:lnTo>
                  <a:pt x="4731182" y="1962531"/>
                </a:lnTo>
                <a:lnTo>
                  <a:pt x="4620159" y="1898447"/>
                </a:lnTo>
                <a:lnTo>
                  <a:pt x="4734611" y="1832381"/>
                </a:lnTo>
                <a:lnTo>
                  <a:pt x="4845634" y="1896466"/>
                </a:lnTo>
                <a:close/>
                <a:moveTo>
                  <a:pt x="4613529" y="1894561"/>
                </a:moveTo>
                <a:lnTo>
                  <a:pt x="4489171" y="1822780"/>
                </a:lnTo>
                <a:lnTo>
                  <a:pt x="4603623" y="1756715"/>
                </a:lnTo>
                <a:lnTo>
                  <a:pt x="4727981" y="1828495"/>
                </a:lnTo>
                <a:lnTo>
                  <a:pt x="4613529" y="1894561"/>
                </a:lnTo>
                <a:close/>
                <a:moveTo>
                  <a:pt x="4606824" y="1898447"/>
                </a:moveTo>
                <a:lnTo>
                  <a:pt x="4485894" y="1968246"/>
                </a:lnTo>
                <a:lnTo>
                  <a:pt x="4361536" y="1896466"/>
                </a:lnTo>
                <a:lnTo>
                  <a:pt x="4482465" y="1826666"/>
                </a:lnTo>
                <a:lnTo>
                  <a:pt x="4606824" y="1898447"/>
                </a:lnTo>
                <a:close/>
                <a:moveTo>
                  <a:pt x="4354830" y="1892579"/>
                </a:moveTo>
                <a:lnTo>
                  <a:pt x="4243807" y="1828495"/>
                </a:lnTo>
                <a:lnTo>
                  <a:pt x="4364736" y="1758696"/>
                </a:lnTo>
                <a:lnTo>
                  <a:pt x="4475760" y="1822780"/>
                </a:lnTo>
                <a:lnTo>
                  <a:pt x="4354830" y="1892579"/>
                </a:lnTo>
                <a:close/>
                <a:moveTo>
                  <a:pt x="4348125" y="1896466"/>
                </a:moveTo>
                <a:lnTo>
                  <a:pt x="4233672" y="1962531"/>
                </a:lnTo>
                <a:lnTo>
                  <a:pt x="4122649" y="1898447"/>
                </a:lnTo>
                <a:lnTo>
                  <a:pt x="4237101" y="1832381"/>
                </a:lnTo>
                <a:lnTo>
                  <a:pt x="4348125" y="1896466"/>
                </a:lnTo>
                <a:close/>
                <a:moveTo>
                  <a:pt x="4116019" y="1894561"/>
                </a:moveTo>
                <a:lnTo>
                  <a:pt x="3991661" y="1822780"/>
                </a:lnTo>
                <a:lnTo>
                  <a:pt x="4106113" y="1756715"/>
                </a:lnTo>
                <a:lnTo>
                  <a:pt x="4230472" y="1828495"/>
                </a:lnTo>
                <a:lnTo>
                  <a:pt x="4116019" y="1894561"/>
                </a:lnTo>
                <a:close/>
                <a:moveTo>
                  <a:pt x="4109314" y="1898447"/>
                </a:moveTo>
                <a:lnTo>
                  <a:pt x="3988384" y="1968246"/>
                </a:lnTo>
                <a:lnTo>
                  <a:pt x="3864026" y="1896466"/>
                </a:lnTo>
                <a:lnTo>
                  <a:pt x="3984955" y="1826666"/>
                </a:lnTo>
                <a:lnTo>
                  <a:pt x="4109314" y="1898447"/>
                </a:lnTo>
                <a:close/>
                <a:moveTo>
                  <a:pt x="3857320" y="1892579"/>
                </a:moveTo>
                <a:lnTo>
                  <a:pt x="3746297" y="1828495"/>
                </a:lnTo>
                <a:lnTo>
                  <a:pt x="3867226" y="1758696"/>
                </a:lnTo>
                <a:lnTo>
                  <a:pt x="3978250" y="1822780"/>
                </a:lnTo>
                <a:lnTo>
                  <a:pt x="3857320" y="1892579"/>
                </a:lnTo>
                <a:close/>
                <a:moveTo>
                  <a:pt x="3850691" y="1896466"/>
                </a:moveTo>
                <a:lnTo>
                  <a:pt x="3736239" y="1962531"/>
                </a:lnTo>
                <a:lnTo>
                  <a:pt x="3625215" y="1898447"/>
                </a:lnTo>
                <a:lnTo>
                  <a:pt x="3739667" y="1832381"/>
                </a:lnTo>
                <a:lnTo>
                  <a:pt x="3850691" y="1896466"/>
                </a:lnTo>
                <a:close/>
                <a:moveTo>
                  <a:pt x="3618509" y="1894561"/>
                </a:moveTo>
                <a:lnTo>
                  <a:pt x="3494151" y="1822780"/>
                </a:lnTo>
                <a:lnTo>
                  <a:pt x="3608604" y="1756715"/>
                </a:lnTo>
                <a:lnTo>
                  <a:pt x="3732962" y="1828495"/>
                </a:lnTo>
                <a:lnTo>
                  <a:pt x="3618509" y="1894561"/>
                </a:lnTo>
                <a:close/>
                <a:moveTo>
                  <a:pt x="3611880" y="1898447"/>
                </a:moveTo>
                <a:lnTo>
                  <a:pt x="3490951" y="1968246"/>
                </a:lnTo>
                <a:lnTo>
                  <a:pt x="3366592" y="1896466"/>
                </a:lnTo>
                <a:lnTo>
                  <a:pt x="3487522" y="1826666"/>
                </a:lnTo>
                <a:lnTo>
                  <a:pt x="3611880" y="1898447"/>
                </a:lnTo>
                <a:close/>
                <a:moveTo>
                  <a:pt x="3359887" y="1892579"/>
                </a:moveTo>
                <a:lnTo>
                  <a:pt x="3248863" y="1828495"/>
                </a:lnTo>
                <a:lnTo>
                  <a:pt x="3369793" y="1758696"/>
                </a:lnTo>
                <a:lnTo>
                  <a:pt x="3480816" y="1822780"/>
                </a:lnTo>
                <a:lnTo>
                  <a:pt x="3359887" y="1892579"/>
                </a:lnTo>
                <a:close/>
                <a:moveTo>
                  <a:pt x="3353181" y="1896466"/>
                </a:moveTo>
                <a:lnTo>
                  <a:pt x="3238729" y="1962531"/>
                </a:lnTo>
                <a:lnTo>
                  <a:pt x="3127705" y="1898447"/>
                </a:lnTo>
                <a:lnTo>
                  <a:pt x="3242158" y="1832381"/>
                </a:lnTo>
                <a:lnTo>
                  <a:pt x="3353181" y="1896466"/>
                </a:lnTo>
                <a:close/>
                <a:moveTo>
                  <a:pt x="3121076" y="1894561"/>
                </a:moveTo>
                <a:lnTo>
                  <a:pt x="2996717" y="1822780"/>
                </a:lnTo>
                <a:lnTo>
                  <a:pt x="3111170" y="1756715"/>
                </a:lnTo>
                <a:lnTo>
                  <a:pt x="3235528" y="1828495"/>
                </a:lnTo>
                <a:lnTo>
                  <a:pt x="3121076" y="1894561"/>
                </a:lnTo>
                <a:close/>
                <a:moveTo>
                  <a:pt x="3114370" y="1898447"/>
                </a:moveTo>
                <a:lnTo>
                  <a:pt x="2993441" y="1968246"/>
                </a:lnTo>
                <a:lnTo>
                  <a:pt x="2869082" y="1896466"/>
                </a:lnTo>
                <a:lnTo>
                  <a:pt x="2990012" y="1826666"/>
                </a:lnTo>
                <a:lnTo>
                  <a:pt x="3114370" y="1898447"/>
                </a:lnTo>
                <a:close/>
                <a:moveTo>
                  <a:pt x="2862377" y="1892579"/>
                </a:moveTo>
                <a:lnTo>
                  <a:pt x="2751354" y="1828495"/>
                </a:lnTo>
                <a:lnTo>
                  <a:pt x="2872283" y="1758696"/>
                </a:lnTo>
                <a:lnTo>
                  <a:pt x="2983306" y="1822780"/>
                </a:lnTo>
                <a:lnTo>
                  <a:pt x="2862377" y="1892579"/>
                </a:lnTo>
                <a:close/>
                <a:moveTo>
                  <a:pt x="2855747" y="1896466"/>
                </a:moveTo>
                <a:lnTo>
                  <a:pt x="2741295" y="1962531"/>
                </a:lnTo>
                <a:lnTo>
                  <a:pt x="2630272" y="1898447"/>
                </a:lnTo>
                <a:lnTo>
                  <a:pt x="2744724" y="1832381"/>
                </a:lnTo>
                <a:lnTo>
                  <a:pt x="2855747" y="1896466"/>
                </a:lnTo>
                <a:close/>
                <a:moveTo>
                  <a:pt x="2623566" y="1894561"/>
                </a:moveTo>
                <a:lnTo>
                  <a:pt x="2499208" y="1822780"/>
                </a:lnTo>
                <a:lnTo>
                  <a:pt x="2613660" y="1756715"/>
                </a:lnTo>
                <a:lnTo>
                  <a:pt x="2738019" y="1828495"/>
                </a:lnTo>
                <a:lnTo>
                  <a:pt x="2623566" y="1894561"/>
                </a:lnTo>
                <a:close/>
                <a:moveTo>
                  <a:pt x="2616937" y="1898447"/>
                </a:moveTo>
                <a:lnTo>
                  <a:pt x="2496007" y="1968246"/>
                </a:lnTo>
                <a:lnTo>
                  <a:pt x="2371649" y="1896466"/>
                </a:lnTo>
                <a:lnTo>
                  <a:pt x="2492578" y="1826666"/>
                </a:lnTo>
                <a:lnTo>
                  <a:pt x="2616937" y="1898447"/>
                </a:lnTo>
                <a:close/>
                <a:moveTo>
                  <a:pt x="2364867" y="1892579"/>
                </a:moveTo>
                <a:lnTo>
                  <a:pt x="2253844" y="1828495"/>
                </a:lnTo>
                <a:lnTo>
                  <a:pt x="2374773" y="1758696"/>
                </a:lnTo>
                <a:lnTo>
                  <a:pt x="2485797" y="1822780"/>
                </a:lnTo>
                <a:lnTo>
                  <a:pt x="2364867" y="1892579"/>
                </a:lnTo>
                <a:close/>
                <a:moveTo>
                  <a:pt x="2358238" y="1896466"/>
                </a:moveTo>
                <a:lnTo>
                  <a:pt x="2243785" y="1962531"/>
                </a:lnTo>
                <a:lnTo>
                  <a:pt x="2132762" y="1898447"/>
                </a:lnTo>
                <a:lnTo>
                  <a:pt x="2247214" y="1832381"/>
                </a:lnTo>
                <a:lnTo>
                  <a:pt x="2358238" y="1896466"/>
                </a:lnTo>
                <a:close/>
                <a:moveTo>
                  <a:pt x="2126132" y="1894561"/>
                </a:moveTo>
                <a:lnTo>
                  <a:pt x="2001774" y="1822780"/>
                </a:lnTo>
                <a:lnTo>
                  <a:pt x="2116227" y="1756715"/>
                </a:lnTo>
                <a:lnTo>
                  <a:pt x="2240585" y="1828495"/>
                </a:lnTo>
                <a:lnTo>
                  <a:pt x="2126132" y="1894561"/>
                </a:lnTo>
                <a:close/>
                <a:moveTo>
                  <a:pt x="2119427" y="1898447"/>
                </a:moveTo>
                <a:lnTo>
                  <a:pt x="1998497" y="1968246"/>
                </a:lnTo>
                <a:lnTo>
                  <a:pt x="1874139" y="1896466"/>
                </a:lnTo>
                <a:lnTo>
                  <a:pt x="1995069" y="1826666"/>
                </a:lnTo>
                <a:lnTo>
                  <a:pt x="2119427" y="1898447"/>
                </a:lnTo>
                <a:close/>
                <a:moveTo>
                  <a:pt x="1867434" y="1892579"/>
                </a:moveTo>
                <a:lnTo>
                  <a:pt x="1756410" y="1828495"/>
                </a:lnTo>
                <a:lnTo>
                  <a:pt x="1877339" y="1758696"/>
                </a:lnTo>
                <a:lnTo>
                  <a:pt x="1988363" y="1822780"/>
                </a:lnTo>
                <a:lnTo>
                  <a:pt x="1867434" y="1892579"/>
                </a:lnTo>
                <a:close/>
                <a:moveTo>
                  <a:pt x="1860728" y="1896466"/>
                </a:moveTo>
                <a:lnTo>
                  <a:pt x="1746275" y="1962531"/>
                </a:lnTo>
                <a:lnTo>
                  <a:pt x="1635252" y="1898447"/>
                </a:lnTo>
                <a:lnTo>
                  <a:pt x="1749704" y="1832381"/>
                </a:lnTo>
                <a:lnTo>
                  <a:pt x="1860728" y="1896466"/>
                </a:lnTo>
                <a:close/>
                <a:moveTo>
                  <a:pt x="1628623" y="1894561"/>
                </a:moveTo>
                <a:lnTo>
                  <a:pt x="1504264" y="1822780"/>
                </a:lnTo>
                <a:lnTo>
                  <a:pt x="1618717" y="1756715"/>
                </a:lnTo>
                <a:lnTo>
                  <a:pt x="1743075" y="1828495"/>
                </a:lnTo>
                <a:lnTo>
                  <a:pt x="1628623" y="1894561"/>
                </a:lnTo>
                <a:close/>
                <a:moveTo>
                  <a:pt x="1739646" y="1966417"/>
                </a:moveTo>
                <a:lnTo>
                  <a:pt x="1618717" y="2036216"/>
                </a:lnTo>
                <a:lnTo>
                  <a:pt x="1507693" y="1972132"/>
                </a:lnTo>
                <a:lnTo>
                  <a:pt x="1628623" y="1902333"/>
                </a:lnTo>
                <a:lnTo>
                  <a:pt x="1739646" y="1966417"/>
                </a:lnTo>
                <a:close/>
                <a:moveTo>
                  <a:pt x="1743075" y="2115769"/>
                </a:moveTo>
                <a:lnTo>
                  <a:pt x="1628623" y="2181835"/>
                </a:lnTo>
                <a:lnTo>
                  <a:pt x="1504264" y="2110054"/>
                </a:lnTo>
                <a:lnTo>
                  <a:pt x="1618717" y="2043989"/>
                </a:lnTo>
                <a:lnTo>
                  <a:pt x="1743075" y="2115769"/>
                </a:lnTo>
                <a:close/>
                <a:moveTo>
                  <a:pt x="1739646" y="2253615"/>
                </a:moveTo>
                <a:lnTo>
                  <a:pt x="1618717" y="2323414"/>
                </a:lnTo>
                <a:lnTo>
                  <a:pt x="1507693" y="2259330"/>
                </a:lnTo>
                <a:lnTo>
                  <a:pt x="1628623" y="2189531"/>
                </a:lnTo>
                <a:lnTo>
                  <a:pt x="1739646" y="2253615"/>
                </a:lnTo>
                <a:close/>
                <a:moveTo>
                  <a:pt x="1743075" y="2402967"/>
                </a:moveTo>
                <a:lnTo>
                  <a:pt x="1628623" y="2469032"/>
                </a:lnTo>
                <a:lnTo>
                  <a:pt x="1504264" y="2397252"/>
                </a:lnTo>
                <a:lnTo>
                  <a:pt x="1618717" y="2331187"/>
                </a:lnTo>
                <a:lnTo>
                  <a:pt x="1743075" y="2402967"/>
                </a:lnTo>
                <a:close/>
                <a:moveTo>
                  <a:pt x="1739646" y="2540813"/>
                </a:moveTo>
                <a:lnTo>
                  <a:pt x="1618717" y="2610612"/>
                </a:lnTo>
                <a:lnTo>
                  <a:pt x="1507693" y="2546528"/>
                </a:lnTo>
                <a:lnTo>
                  <a:pt x="1628623" y="2476729"/>
                </a:lnTo>
                <a:lnTo>
                  <a:pt x="1739646" y="2540813"/>
                </a:lnTo>
                <a:close/>
                <a:moveTo>
                  <a:pt x="1743075" y="2690165"/>
                </a:moveTo>
                <a:lnTo>
                  <a:pt x="1628623" y="2756230"/>
                </a:lnTo>
                <a:lnTo>
                  <a:pt x="1504264" y="2684450"/>
                </a:lnTo>
                <a:lnTo>
                  <a:pt x="1618717" y="2618384"/>
                </a:lnTo>
                <a:lnTo>
                  <a:pt x="1743075" y="2690165"/>
                </a:lnTo>
                <a:close/>
                <a:moveTo>
                  <a:pt x="1739646" y="2828087"/>
                </a:moveTo>
                <a:lnTo>
                  <a:pt x="1618717" y="2897886"/>
                </a:lnTo>
                <a:lnTo>
                  <a:pt x="1507693" y="2833802"/>
                </a:lnTo>
                <a:lnTo>
                  <a:pt x="1628623" y="2764003"/>
                </a:lnTo>
                <a:lnTo>
                  <a:pt x="1739646" y="2828087"/>
                </a:lnTo>
                <a:close/>
                <a:moveTo>
                  <a:pt x="1743075" y="2977439"/>
                </a:moveTo>
                <a:lnTo>
                  <a:pt x="1628623" y="3043504"/>
                </a:lnTo>
                <a:lnTo>
                  <a:pt x="1504264" y="2971724"/>
                </a:lnTo>
                <a:lnTo>
                  <a:pt x="1618717" y="2905659"/>
                </a:lnTo>
                <a:lnTo>
                  <a:pt x="1743075" y="2977439"/>
                </a:lnTo>
                <a:close/>
                <a:moveTo>
                  <a:pt x="1739646" y="3115285"/>
                </a:moveTo>
                <a:lnTo>
                  <a:pt x="1618717" y="3185084"/>
                </a:lnTo>
                <a:lnTo>
                  <a:pt x="1507693" y="3121000"/>
                </a:lnTo>
                <a:lnTo>
                  <a:pt x="1628623" y="3051201"/>
                </a:lnTo>
                <a:lnTo>
                  <a:pt x="1739646" y="3115285"/>
                </a:lnTo>
                <a:close/>
                <a:moveTo>
                  <a:pt x="1743075" y="3264637"/>
                </a:moveTo>
                <a:lnTo>
                  <a:pt x="1628623" y="3330702"/>
                </a:lnTo>
                <a:lnTo>
                  <a:pt x="1504264" y="3258922"/>
                </a:lnTo>
                <a:lnTo>
                  <a:pt x="1618717" y="3192856"/>
                </a:lnTo>
                <a:lnTo>
                  <a:pt x="1743075" y="3264637"/>
                </a:lnTo>
                <a:close/>
                <a:moveTo>
                  <a:pt x="1739646" y="3402482"/>
                </a:moveTo>
                <a:lnTo>
                  <a:pt x="1618717" y="3472282"/>
                </a:lnTo>
                <a:lnTo>
                  <a:pt x="1507693" y="3408197"/>
                </a:lnTo>
                <a:lnTo>
                  <a:pt x="1628623" y="3338398"/>
                </a:lnTo>
                <a:lnTo>
                  <a:pt x="1739646" y="3402482"/>
                </a:lnTo>
                <a:close/>
                <a:moveTo>
                  <a:pt x="1743075" y="3551834"/>
                </a:moveTo>
                <a:lnTo>
                  <a:pt x="1628623" y="3617900"/>
                </a:lnTo>
                <a:lnTo>
                  <a:pt x="1504264" y="3546119"/>
                </a:lnTo>
                <a:lnTo>
                  <a:pt x="1618717" y="3480054"/>
                </a:lnTo>
                <a:lnTo>
                  <a:pt x="1743075" y="3551834"/>
                </a:lnTo>
                <a:close/>
                <a:moveTo>
                  <a:pt x="1739646" y="3689757"/>
                </a:moveTo>
                <a:lnTo>
                  <a:pt x="1618717" y="3759556"/>
                </a:lnTo>
                <a:lnTo>
                  <a:pt x="1507693" y="3695472"/>
                </a:lnTo>
                <a:lnTo>
                  <a:pt x="1628623" y="3625672"/>
                </a:lnTo>
                <a:lnTo>
                  <a:pt x="1739646" y="3689757"/>
                </a:lnTo>
                <a:close/>
                <a:moveTo>
                  <a:pt x="1743075" y="3839109"/>
                </a:moveTo>
                <a:lnTo>
                  <a:pt x="1628623" y="3905174"/>
                </a:lnTo>
                <a:lnTo>
                  <a:pt x="1504264" y="3833394"/>
                </a:lnTo>
                <a:lnTo>
                  <a:pt x="1618717" y="3767328"/>
                </a:lnTo>
                <a:lnTo>
                  <a:pt x="1743075" y="3839109"/>
                </a:lnTo>
                <a:close/>
                <a:moveTo>
                  <a:pt x="1739646" y="3976954"/>
                </a:moveTo>
                <a:lnTo>
                  <a:pt x="1618717" y="4046754"/>
                </a:lnTo>
                <a:lnTo>
                  <a:pt x="1507693" y="3982669"/>
                </a:lnTo>
                <a:lnTo>
                  <a:pt x="1628623" y="3912870"/>
                </a:lnTo>
                <a:lnTo>
                  <a:pt x="1739646" y="3976954"/>
                </a:lnTo>
                <a:close/>
                <a:moveTo>
                  <a:pt x="1743075" y="4126306"/>
                </a:moveTo>
                <a:lnTo>
                  <a:pt x="1628623" y="4192372"/>
                </a:lnTo>
                <a:lnTo>
                  <a:pt x="1504264" y="4120591"/>
                </a:lnTo>
                <a:lnTo>
                  <a:pt x="1618717" y="4054526"/>
                </a:lnTo>
                <a:lnTo>
                  <a:pt x="1743075" y="4126306"/>
                </a:lnTo>
                <a:close/>
                <a:moveTo>
                  <a:pt x="1739646" y="4264152"/>
                </a:moveTo>
                <a:lnTo>
                  <a:pt x="1618717" y="4333952"/>
                </a:lnTo>
                <a:lnTo>
                  <a:pt x="1507693" y="4269867"/>
                </a:lnTo>
                <a:lnTo>
                  <a:pt x="1628623" y="4200068"/>
                </a:lnTo>
                <a:lnTo>
                  <a:pt x="1739646" y="4264152"/>
                </a:lnTo>
                <a:close/>
                <a:moveTo>
                  <a:pt x="1743075" y="4413504"/>
                </a:moveTo>
                <a:lnTo>
                  <a:pt x="1628623" y="4479570"/>
                </a:lnTo>
                <a:lnTo>
                  <a:pt x="1504264" y="4407789"/>
                </a:lnTo>
                <a:lnTo>
                  <a:pt x="1618717" y="4341724"/>
                </a:lnTo>
                <a:lnTo>
                  <a:pt x="1743075" y="4413504"/>
                </a:lnTo>
                <a:close/>
                <a:moveTo>
                  <a:pt x="1739646" y="4551426"/>
                </a:moveTo>
                <a:lnTo>
                  <a:pt x="1618717" y="4621226"/>
                </a:lnTo>
                <a:lnTo>
                  <a:pt x="1507693" y="4557141"/>
                </a:lnTo>
                <a:lnTo>
                  <a:pt x="1628623" y="4487342"/>
                </a:lnTo>
                <a:lnTo>
                  <a:pt x="1739646" y="4551426"/>
                </a:lnTo>
                <a:close/>
                <a:moveTo>
                  <a:pt x="1743075" y="4700778"/>
                </a:moveTo>
                <a:lnTo>
                  <a:pt x="1628623" y="4766844"/>
                </a:lnTo>
                <a:lnTo>
                  <a:pt x="1504264" y="4695063"/>
                </a:lnTo>
                <a:lnTo>
                  <a:pt x="1618717" y="4628998"/>
                </a:lnTo>
                <a:lnTo>
                  <a:pt x="1743075" y="4700778"/>
                </a:lnTo>
                <a:close/>
                <a:moveTo>
                  <a:pt x="1739646" y="4838624"/>
                </a:moveTo>
                <a:lnTo>
                  <a:pt x="1618717" y="4908423"/>
                </a:lnTo>
                <a:lnTo>
                  <a:pt x="1507693" y="4844339"/>
                </a:lnTo>
                <a:lnTo>
                  <a:pt x="1628623" y="4774540"/>
                </a:lnTo>
                <a:lnTo>
                  <a:pt x="1739646" y="4838624"/>
                </a:lnTo>
                <a:close/>
                <a:moveTo>
                  <a:pt x="1743075" y="4987976"/>
                </a:moveTo>
                <a:lnTo>
                  <a:pt x="1628623" y="5054042"/>
                </a:lnTo>
                <a:lnTo>
                  <a:pt x="1504264" y="4982261"/>
                </a:lnTo>
                <a:lnTo>
                  <a:pt x="1618717" y="4916196"/>
                </a:lnTo>
                <a:lnTo>
                  <a:pt x="1743075" y="4987976"/>
                </a:lnTo>
                <a:close/>
                <a:moveTo>
                  <a:pt x="1749704" y="4991862"/>
                </a:moveTo>
                <a:lnTo>
                  <a:pt x="1860728" y="5055947"/>
                </a:lnTo>
                <a:lnTo>
                  <a:pt x="1746275" y="5122012"/>
                </a:lnTo>
                <a:lnTo>
                  <a:pt x="1635252" y="5057928"/>
                </a:lnTo>
                <a:lnTo>
                  <a:pt x="1749704" y="4991862"/>
                </a:lnTo>
                <a:close/>
                <a:moveTo>
                  <a:pt x="1756410" y="4987976"/>
                </a:moveTo>
                <a:lnTo>
                  <a:pt x="1877339" y="4918177"/>
                </a:lnTo>
                <a:lnTo>
                  <a:pt x="1988363" y="4982261"/>
                </a:lnTo>
                <a:lnTo>
                  <a:pt x="1867434" y="5052060"/>
                </a:lnTo>
                <a:lnTo>
                  <a:pt x="1756410" y="4987976"/>
                </a:lnTo>
                <a:close/>
                <a:moveTo>
                  <a:pt x="1995069" y="4986071"/>
                </a:moveTo>
                <a:lnTo>
                  <a:pt x="2119427" y="5057852"/>
                </a:lnTo>
                <a:lnTo>
                  <a:pt x="1998497" y="5127651"/>
                </a:lnTo>
                <a:lnTo>
                  <a:pt x="1874139" y="5055870"/>
                </a:lnTo>
                <a:lnTo>
                  <a:pt x="1995069" y="4986071"/>
                </a:lnTo>
                <a:close/>
                <a:moveTo>
                  <a:pt x="2001698" y="4982261"/>
                </a:moveTo>
                <a:lnTo>
                  <a:pt x="2116150" y="4916196"/>
                </a:lnTo>
                <a:lnTo>
                  <a:pt x="2240509" y="4987976"/>
                </a:lnTo>
                <a:lnTo>
                  <a:pt x="2126056" y="5054042"/>
                </a:lnTo>
                <a:lnTo>
                  <a:pt x="2001698" y="4982261"/>
                </a:lnTo>
                <a:close/>
                <a:moveTo>
                  <a:pt x="2247214" y="4991862"/>
                </a:moveTo>
                <a:lnTo>
                  <a:pt x="2358238" y="5055947"/>
                </a:lnTo>
                <a:lnTo>
                  <a:pt x="2243785" y="5122012"/>
                </a:lnTo>
                <a:lnTo>
                  <a:pt x="2132762" y="5057928"/>
                </a:lnTo>
                <a:lnTo>
                  <a:pt x="2247214" y="4991862"/>
                </a:lnTo>
                <a:close/>
                <a:moveTo>
                  <a:pt x="2253920" y="4987976"/>
                </a:moveTo>
                <a:lnTo>
                  <a:pt x="2374849" y="4918177"/>
                </a:lnTo>
                <a:lnTo>
                  <a:pt x="2485873" y="4982261"/>
                </a:lnTo>
                <a:lnTo>
                  <a:pt x="2364943" y="5052060"/>
                </a:lnTo>
                <a:lnTo>
                  <a:pt x="2253920" y="4987976"/>
                </a:lnTo>
                <a:close/>
                <a:moveTo>
                  <a:pt x="2492502" y="4986071"/>
                </a:moveTo>
                <a:lnTo>
                  <a:pt x="2616861" y="5057852"/>
                </a:lnTo>
                <a:lnTo>
                  <a:pt x="2495931" y="5127651"/>
                </a:lnTo>
                <a:lnTo>
                  <a:pt x="2371573" y="5055870"/>
                </a:lnTo>
                <a:lnTo>
                  <a:pt x="2492502" y="4986071"/>
                </a:lnTo>
                <a:close/>
                <a:moveTo>
                  <a:pt x="2499208" y="4982261"/>
                </a:moveTo>
                <a:lnTo>
                  <a:pt x="2613660" y="4916196"/>
                </a:lnTo>
                <a:lnTo>
                  <a:pt x="2738019" y="4987976"/>
                </a:lnTo>
                <a:lnTo>
                  <a:pt x="2623566" y="5054042"/>
                </a:lnTo>
                <a:lnTo>
                  <a:pt x="2499208" y="4982261"/>
                </a:lnTo>
                <a:close/>
                <a:moveTo>
                  <a:pt x="2744724" y="4991862"/>
                </a:moveTo>
                <a:lnTo>
                  <a:pt x="2855747" y="5055947"/>
                </a:lnTo>
                <a:lnTo>
                  <a:pt x="2741295" y="5122012"/>
                </a:lnTo>
                <a:lnTo>
                  <a:pt x="2630272" y="5057928"/>
                </a:lnTo>
                <a:lnTo>
                  <a:pt x="2744724" y="4991862"/>
                </a:lnTo>
                <a:close/>
                <a:moveTo>
                  <a:pt x="2751354" y="4987976"/>
                </a:moveTo>
                <a:lnTo>
                  <a:pt x="2872283" y="4918177"/>
                </a:lnTo>
                <a:lnTo>
                  <a:pt x="2983306" y="4982261"/>
                </a:lnTo>
                <a:lnTo>
                  <a:pt x="2862377" y="5052060"/>
                </a:lnTo>
                <a:lnTo>
                  <a:pt x="2751354" y="4987976"/>
                </a:lnTo>
                <a:close/>
                <a:moveTo>
                  <a:pt x="2990012" y="4986071"/>
                </a:moveTo>
                <a:lnTo>
                  <a:pt x="3114370" y="5057852"/>
                </a:lnTo>
                <a:lnTo>
                  <a:pt x="2993441" y="5127651"/>
                </a:lnTo>
                <a:lnTo>
                  <a:pt x="2869082" y="5055870"/>
                </a:lnTo>
                <a:lnTo>
                  <a:pt x="2990012" y="4986071"/>
                </a:lnTo>
                <a:close/>
                <a:moveTo>
                  <a:pt x="2996717" y="4982261"/>
                </a:moveTo>
                <a:lnTo>
                  <a:pt x="3111170" y="4916196"/>
                </a:lnTo>
                <a:lnTo>
                  <a:pt x="3235528" y="4987976"/>
                </a:lnTo>
                <a:lnTo>
                  <a:pt x="3121076" y="5054042"/>
                </a:lnTo>
                <a:lnTo>
                  <a:pt x="2996717" y="4982261"/>
                </a:lnTo>
                <a:close/>
                <a:moveTo>
                  <a:pt x="3242158" y="4991862"/>
                </a:moveTo>
                <a:lnTo>
                  <a:pt x="3353181" y="5055947"/>
                </a:lnTo>
                <a:lnTo>
                  <a:pt x="3238729" y="5122012"/>
                </a:lnTo>
                <a:lnTo>
                  <a:pt x="3127705" y="5057928"/>
                </a:lnTo>
                <a:lnTo>
                  <a:pt x="3242158" y="4991862"/>
                </a:lnTo>
                <a:close/>
                <a:moveTo>
                  <a:pt x="3248863" y="4987976"/>
                </a:moveTo>
                <a:lnTo>
                  <a:pt x="3369793" y="4918177"/>
                </a:lnTo>
                <a:lnTo>
                  <a:pt x="3480816" y="4982261"/>
                </a:lnTo>
                <a:lnTo>
                  <a:pt x="3359887" y="5052060"/>
                </a:lnTo>
                <a:lnTo>
                  <a:pt x="3248863" y="4987976"/>
                </a:lnTo>
                <a:close/>
                <a:moveTo>
                  <a:pt x="3487522" y="4986071"/>
                </a:moveTo>
                <a:lnTo>
                  <a:pt x="3611880" y="5057852"/>
                </a:lnTo>
                <a:lnTo>
                  <a:pt x="3490951" y="5127651"/>
                </a:lnTo>
                <a:lnTo>
                  <a:pt x="3366592" y="5055870"/>
                </a:lnTo>
                <a:lnTo>
                  <a:pt x="3487522" y="4986071"/>
                </a:lnTo>
                <a:close/>
                <a:moveTo>
                  <a:pt x="3494151" y="4982261"/>
                </a:moveTo>
                <a:lnTo>
                  <a:pt x="3608604" y="4916196"/>
                </a:lnTo>
                <a:lnTo>
                  <a:pt x="3732962" y="4987976"/>
                </a:lnTo>
                <a:lnTo>
                  <a:pt x="3618509" y="5054042"/>
                </a:lnTo>
                <a:lnTo>
                  <a:pt x="3494151" y="4982261"/>
                </a:lnTo>
                <a:close/>
                <a:moveTo>
                  <a:pt x="3739667" y="4991862"/>
                </a:moveTo>
                <a:lnTo>
                  <a:pt x="3850691" y="5055947"/>
                </a:lnTo>
                <a:lnTo>
                  <a:pt x="3736239" y="5122012"/>
                </a:lnTo>
                <a:lnTo>
                  <a:pt x="3625215" y="5057928"/>
                </a:lnTo>
                <a:lnTo>
                  <a:pt x="3739667" y="4991862"/>
                </a:lnTo>
                <a:close/>
                <a:moveTo>
                  <a:pt x="3746373" y="4987976"/>
                </a:moveTo>
                <a:lnTo>
                  <a:pt x="3867302" y="4918177"/>
                </a:lnTo>
                <a:lnTo>
                  <a:pt x="3978326" y="4982261"/>
                </a:lnTo>
                <a:lnTo>
                  <a:pt x="3857397" y="5052060"/>
                </a:lnTo>
                <a:lnTo>
                  <a:pt x="3746373" y="4987976"/>
                </a:lnTo>
                <a:close/>
                <a:moveTo>
                  <a:pt x="3984955" y="4986071"/>
                </a:moveTo>
                <a:lnTo>
                  <a:pt x="4109314" y="5057852"/>
                </a:lnTo>
                <a:lnTo>
                  <a:pt x="3988384" y="5127651"/>
                </a:lnTo>
                <a:lnTo>
                  <a:pt x="3864026" y="5055870"/>
                </a:lnTo>
                <a:lnTo>
                  <a:pt x="3984955" y="4986071"/>
                </a:lnTo>
                <a:close/>
                <a:moveTo>
                  <a:pt x="3991661" y="4982261"/>
                </a:moveTo>
                <a:lnTo>
                  <a:pt x="4106113" y="4916196"/>
                </a:lnTo>
                <a:lnTo>
                  <a:pt x="4230472" y="4987976"/>
                </a:lnTo>
                <a:lnTo>
                  <a:pt x="4116019" y="5054042"/>
                </a:lnTo>
                <a:lnTo>
                  <a:pt x="3991661" y="4982261"/>
                </a:lnTo>
                <a:close/>
                <a:moveTo>
                  <a:pt x="4237101" y="4991862"/>
                </a:moveTo>
                <a:lnTo>
                  <a:pt x="4348125" y="5055947"/>
                </a:lnTo>
                <a:lnTo>
                  <a:pt x="4233672" y="5122012"/>
                </a:lnTo>
                <a:lnTo>
                  <a:pt x="4122649" y="5057928"/>
                </a:lnTo>
                <a:lnTo>
                  <a:pt x="4237101" y="4991862"/>
                </a:lnTo>
                <a:close/>
                <a:moveTo>
                  <a:pt x="4243807" y="4987976"/>
                </a:moveTo>
                <a:lnTo>
                  <a:pt x="4364736" y="4918177"/>
                </a:lnTo>
                <a:lnTo>
                  <a:pt x="4475760" y="4982261"/>
                </a:lnTo>
                <a:lnTo>
                  <a:pt x="4354830" y="5052060"/>
                </a:lnTo>
                <a:lnTo>
                  <a:pt x="4243807" y="4987976"/>
                </a:lnTo>
                <a:close/>
                <a:moveTo>
                  <a:pt x="4482465" y="4986071"/>
                </a:moveTo>
                <a:lnTo>
                  <a:pt x="4606824" y="5057852"/>
                </a:lnTo>
                <a:lnTo>
                  <a:pt x="4485894" y="5127651"/>
                </a:lnTo>
                <a:lnTo>
                  <a:pt x="4361536" y="5055870"/>
                </a:lnTo>
                <a:lnTo>
                  <a:pt x="4482465" y="4986071"/>
                </a:lnTo>
                <a:close/>
                <a:moveTo>
                  <a:pt x="4489171" y="4982261"/>
                </a:moveTo>
                <a:lnTo>
                  <a:pt x="4603623" y="4916196"/>
                </a:lnTo>
                <a:lnTo>
                  <a:pt x="4727981" y="4987976"/>
                </a:lnTo>
                <a:lnTo>
                  <a:pt x="4613529" y="5054042"/>
                </a:lnTo>
                <a:lnTo>
                  <a:pt x="4489171" y="4982261"/>
                </a:lnTo>
                <a:close/>
                <a:moveTo>
                  <a:pt x="4734611" y="4991862"/>
                </a:moveTo>
                <a:lnTo>
                  <a:pt x="4845634" y="5055947"/>
                </a:lnTo>
                <a:lnTo>
                  <a:pt x="4731182" y="5122012"/>
                </a:lnTo>
                <a:lnTo>
                  <a:pt x="4620159" y="5057928"/>
                </a:lnTo>
                <a:lnTo>
                  <a:pt x="4734611" y="4991862"/>
                </a:lnTo>
                <a:close/>
                <a:moveTo>
                  <a:pt x="4741316" y="4987976"/>
                </a:moveTo>
                <a:lnTo>
                  <a:pt x="4862246" y="4918177"/>
                </a:lnTo>
                <a:lnTo>
                  <a:pt x="4973269" y="4982261"/>
                </a:lnTo>
                <a:lnTo>
                  <a:pt x="4852340" y="5052060"/>
                </a:lnTo>
                <a:lnTo>
                  <a:pt x="4741316" y="4987976"/>
                </a:lnTo>
                <a:close/>
                <a:moveTo>
                  <a:pt x="4979899" y="4986071"/>
                </a:moveTo>
                <a:lnTo>
                  <a:pt x="5104257" y="5057852"/>
                </a:lnTo>
                <a:lnTo>
                  <a:pt x="4983328" y="5127651"/>
                </a:lnTo>
                <a:lnTo>
                  <a:pt x="4858969" y="5055870"/>
                </a:lnTo>
                <a:lnTo>
                  <a:pt x="4979899" y="4986071"/>
                </a:lnTo>
                <a:close/>
                <a:moveTo>
                  <a:pt x="4986604" y="4982261"/>
                </a:moveTo>
                <a:lnTo>
                  <a:pt x="5101057" y="4916196"/>
                </a:lnTo>
                <a:lnTo>
                  <a:pt x="5225415" y="4987976"/>
                </a:lnTo>
                <a:lnTo>
                  <a:pt x="5110963" y="5054042"/>
                </a:lnTo>
                <a:lnTo>
                  <a:pt x="4986604" y="4982261"/>
                </a:lnTo>
                <a:close/>
                <a:moveTo>
                  <a:pt x="5232121" y="4991862"/>
                </a:moveTo>
                <a:lnTo>
                  <a:pt x="5343144" y="5055947"/>
                </a:lnTo>
                <a:lnTo>
                  <a:pt x="5228692" y="5122012"/>
                </a:lnTo>
                <a:lnTo>
                  <a:pt x="5117668" y="5057928"/>
                </a:lnTo>
                <a:lnTo>
                  <a:pt x="5232121" y="4991862"/>
                </a:lnTo>
                <a:close/>
                <a:moveTo>
                  <a:pt x="5107686" y="4912309"/>
                </a:moveTo>
                <a:lnTo>
                  <a:pt x="5228616" y="4842510"/>
                </a:lnTo>
                <a:lnTo>
                  <a:pt x="5352974" y="4914291"/>
                </a:lnTo>
                <a:lnTo>
                  <a:pt x="5232045" y="4984090"/>
                </a:lnTo>
                <a:lnTo>
                  <a:pt x="5107686" y="4912309"/>
                </a:lnTo>
                <a:close/>
                <a:moveTo>
                  <a:pt x="5117668" y="4770654"/>
                </a:moveTo>
                <a:lnTo>
                  <a:pt x="5232121" y="4704588"/>
                </a:lnTo>
                <a:lnTo>
                  <a:pt x="5343144" y="4768672"/>
                </a:lnTo>
                <a:lnTo>
                  <a:pt x="5228692" y="4834738"/>
                </a:lnTo>
                <a:lnTo>
                  <a:pt x="5117668" y="4770654"/>
                </a:lnTo>
                <a:close/>
                <a:moveTo>
                  <a:pt x="5107686" y="4625111"/>
                </a:moveTo>
                <a:lnTo>
                  <a:pt x="5228616" y="4555312"/>
                </a:lnTo>
                <a:lnTo>
                  <a:pt x="5352974" y="4627093"/>
                </a:lnTo>
                <a:lnTo>
                  <a:pt x="5232045" y="4696892"/>
                </a:lnTo>
                <a:lnTo>
                  <a:pt x="5107686" y="4625111"/>
                </a:lnTo>
                <a:close/>
                <a:moveTo>
                  <a:pt x="5117668" y="4483456"/>
                </a:moveTo>
                <a:lnTo>
                  <a:pt x="5232121" y="4417391"/>
                </a:lnTo>
                <a:lnTo>
                  <a:pt x="5343144" y="4481475"/>
                </a:lnTo>
                <a:lnTo>
                  <a:pt x="5228692" y="4547540"/>
                </a:lnTo>
                <a:lnTo>
                  <a:pt x="5117668" y="4483456"/>
                </a:lnTo>
                <a:close/>
                <a:moveTo>
                  <a:pt x="5107686" y="4337838"/>
                </a:moveTo>
                <a:lnTo>
                  <a:pt x="5228616" y="4268038"/>
                </a:lnTo>
                <a:lnTo>
                  <a:pt x="5352974" y="4339819"/>
                </a:lnTo>
                <a:lnTo>
                  <a:pt x="5232045" y="4409618"/>
                </a:lnTo>
                <a:lnTo>
                  <a:pt x="5107686" y="4337838"/>
                </a:lnTo>
                <a:close/>
                <a:moveTo>
                  <a:pt x="5117668" y="4196258"/>
                </a:moveTo>
                <a:lnTo>
                  <a:pt x="5232121" y="4130193"/>
                </a:lnTo>
                <a:lnTo>
                  <a:pt x="5343144" y="4194277"/>
                </a:lnTo>
                <a:lnTo>
                  <a:pt x="5228692" y="4260342"/>
                </a:lnTo>
                <a:lnTo>
                  <a:pt x="5117668" y="4196258"/>
                </a:lnTo>
                <a:close/>
                <a:moveTo>
                  <a:pt x="5107686" y="4050640"/>
                </a:moveTo>
                <a:lnTo>
                  <a:pt x="5228616" y="3980840"/>
                </a:lnTo>
                <a:lnTo>
                  <a:pt x="5352974" y="4052621"/>
                </a:lnTo>
                <a:lnTo>
                  <a:pt x="5232045" y="4122420"/>
                </a:lnTo>
                <a:lnTo>
                  <a:pt x="5107686" y="4050640"/>
                </a:lnTo>
                <a:close/>
                <a:moveTo>
                  <a:pt x="5117668" y="3908984"/>
                </a:moveTo>
                <a:lnTo>
                  <a:pt x="5232121" y="3842919"/>
                </a:lnTo>
                <a:lnTo>
                  <a:pt x="5343144" y="3907003"/>
                </a:lnTo>
                <a:lnTo>
                  <a:pt x="5228692" y="3973068"/>
                </a:lnTo>
                <a:lnTo>
                  <a:pt x="5117668" y="3908984"/>
                </a:lnTo>
                <a:close/>
                <a:moveTo>
                  <a:pt x="5107686" y="3763442"/>
                </a:moveTo>
                <a:lnTo>
                  <a:pt x="5228616" y="3693643"/>
                </a:lnTo>
                <a:lnTo>
                  <a:pt x="5352974" y="3765423"/>
                </a:lnTo>
                <a:lnTo>
                  <a:pt x="5232045" y="3835222"/>
                </a:lnTo>
                <a:lnTo>
                  <a:pt x="5107686" y="3763442"/>
                </a:lnTo>
                <a:close/>
                <a:moveTo>
                  <a:pt x="5117668" y="3621786"/>
                </a:moveTo>
                <a:lnTo>
                  <a:pt x="5232121" y="3555721"/>
                </a:lnTo>
                <a:lnTo>
                  <a:pt x="5343144" y="3619805"/>
                </a:lnTo>
                <a:lnTo>
                  <a:pt x="5228692" y="3685870"/>
                </a:lnTo>
                <a:lnTo>
                  <a:pt x="5117668" y="3621786"/>
                </a:lnTo>
                <a:close/>
                <a:moveTo>
                  <a:pt x="5107686" y="3476168"/>
                </a:moveTo>
                <a:lnTo>
                  <a:pt x="5228616" y="3406369"/>
                </a:lnTo>
                <a:lnTo>
                  <a:pt x="5352974" y="3478149"/>
                </a:lnTo>
                <a:lnTo>
                  <a:pt x="5232045" y="3547948"/>
                </a:lnTo>
                <a:lnTo>
                  <a:pt x="5107686" y="3476168"/>
                </a:lnTo>
                <a:close/>
                <a:moveTo>
                  <a:pt x="5117668" y="3334588"/>
                </a:moveTo>
                <a:lnTo>
                  <a:pt x="5232121" y="3268523"/>
                </a:lnTo>
                <a:lnTo>
                  <a:pt x="5343144" y="3332607"/>
                </a:lnTo>
                <a:lnTo>
                  <a:pt x="5228692" y="3398672"/>
                </a:lnTo>
                <a:lnTo>
                  <a:pt x="5117668" y="3334588"/>
                </a:lnTo>
                <a:close/>
                <a:moveTo>
                  <a:pt x="5107686" y="3188970"/>
                </a:moveTo>
                <a:lnTo>
                  <a:pt x="5228616" y="3119171"/>
                </a:lnTo>
                <a:lnTo>
                  <a:pt x="5352974" y="3190951"/>
                </a:lnTo>
                <a:lnTo>
                  <a:pt x="5232045" y="3260751"/>
                </a:lnTo>
                <a:lnTo>
                  <a:pt x="5107686" y="3188970"/>
                </a:lnTo>
                <a:close/>
                <a:moveTo>
                  <a:pt x="5117668" y="3047314"/>
                </a:moveTo>
                <a:lnTo>
                  <a:pt x="5232121" y="2981249"/>
                </a:lnTo>
                <a:lnTo>
                  <a:pt x="5343144" y="3045333"/>
                </a:lnTo>
                <a:lnTo>
                  <a:pt x="5228692" y="3111399"/>
                </a:lnTo>
                <a:lnTo>
                  <a:pt x="5117668" y="3047314"/>
                </a:lnTo>
                <a:close/>
                <a:moveTo>
                  <a:pt x="5107686" y="2901772"/>
                </a:moveTo>
                <a:lnTo>
                  <a:pt x="5228616" y="2831973"/>
                </a:lnTo>
                <a:lnTo>
                  <a:pt x="5352974" y="2903754"/>
                </a:lnTo>
                <a:lnTo>
                  <a:pt x="5232045" y="2973553"/>
                </a:lnTo>
                <a:lnTo>
                  <a:pt x="5107686" y="2901772"/>
                </a:lnTo>
                <a:close/>
                <a:moveTo>
                  <a:pt x="5117668" y="2760117"/>
                </a:moveTo>
                <a:lnTo>
                  <a:pt x="5232121" y="2694051"/>
                </a:lnTo>
                <a:lnTo>
                  <a:pt x="5343144" y="2758135"/>
                </a:lnTo>
                <a:lnTo>
                  <a:pt x="5228692" y="2824201"/>
                </a:lnTo>
                <a:lnTo>
                  <a:pt x="5117668" y="2760117"/>
                </a:lnTo>
                <a:close/>
                <a:moveTo>
                  <a:pt x="5107686" y="2614498"/>
                </a:moveTo>
                <a:lnTo>
                  <a:pt x="5228616" y="2544699"/>
                </a:lnTo>
                <a:lnTo>
                  <a:pt x="5352974" y="2616479"/>
                </a:lnTo>
                <a:lnTo>
                  <a:pt x="5232045" y="2686279"/>
                </a:lnTo>
                <a:lnTo>
                  <a:pt x="5107686" y="2614498"/>
                </a:lnTo>
                <a:close/>
                <a:moveTo>
                  <a:pt x="5117668" y="2472919"/>
                </a:moveTo>
                <a:lnTo>
                  <a:pt x="5232121" y="2406853"/>
                </a:lnTo>
                <a:lnTo>
                  <a:pt x="5343144" y="2470937"/>
                </a:lnTo>
                <a:lnTo>
                  <a:pt x="5228692" y="2537003"/>
                </a:lnTo>
                <a:lnTo>
                  <a:pt x="5117668" y="2472919"/>
                </a:lnTo>
                <a:close/>
                <a:moveTo>
                  <a:pt x="5107686" y="2327301"/>
                </a:moveTo>
                <a:lnTo>
                  <a:pt x="5228616" y="2257501"/>
                </a:lnTo>
                <a:lnTo>
                  <a:pt x="5352974" y="2329282"/>
                </a:lnTo>
                <a:lnTo>
                  <a:pt x="5232045" y="2399081"/>
                </a:lnTo>
                <a:lnTo>
                  <a:pt x="5107686" y="2327301"/>
                </a:lnTo>
                <a:close/>
                <a:moveTo>
                  <a:pt x="5117668" y="2185645"/>
                </a:moveTo>
                <a:lnTo>
                  <a:pt x="5232121" y="2119579"/>
                </a:lnTo>
                <a:lnTo>
                  <a:pt x="5343144" y="2183664"/>
                </a:lnTo>
                <a:lnTo>
                  <a:pt x="5228692" y="2249729"/>
                </a:lnTo>
                <a:lnTo>
                  <a:pt x="5117668" y="2185645"/>
                </a:lnTo>
                <a:close/>
                <a:moveTo>
                  <a:pt x="5107686" y="2040103"/>
                </a:moveTo>
                <a:lnTo>
                  <a:pt x="5228616" y="1970304"/>
                </a:lnTo>
                <a:lnTo>
                  <a:pt x="5352974" y="2042084"/>
                </a:lnTo>
                <a:lnTo>
                  <a:pt x="5232045" y="2111883"/>
                </a:lnTo>
                <a:lnTo>
                  <a:pt x="5107686" y="2040103"/>
                </a:lnTo>
                <a:close/>
                <a:moveTo>
                  <a:pt x="5117668" y="1898447"/>
                </a:moveTo>
                <a:lnTo>
                  <a:pt x="5232121" y="1832381"/>
                </a:lnTo>
                <a:lnTo>
                  <a:pt x="5343144" y="1896466"/>
                </a:lnTo>
                <a:lnTo>
                  <a:pt x="5228692" y="1962531"/>
                </a:lnTo>
                <a:lnTo>
                  <a:pt x="5117668" y="1898447"/>
                </a:lnTo>
                <a:close/>
                <a:moveTo>
                  <a:pt x="5107686" y="1752829"/>
                </a:moveTo>
                <a:lnTo>
                  <a:pt x="5228616" y="1683029"/>
                </a:lnTo>
                <a:lnTo>
                  <a:pt x="5352974" y="1754810"/>
                </a:lnTo>
                <a:lnTo>
                  <a:pt x="5232045" y="1824609"/>
                </a:lnTo>
                <a:lnTo>
                  <a:pt x="5107686" y="1752829"/>
                </a:lnTo>
                <a:close/>
                <a:moveTo>
                  <a:pt x="5101057" y="1749019"/>
                </a:moveTo>
                <a:lnTo>
                  <a:pt x="4990033" y="1684934"/>
                </a:lnTo>
                <a:lnTo>
                  <a:pt x="5110963" y="1615135"/>
                </a:lnTo>
                <a:lnTo>
                  <a:pt x="5221986" y="1679219"/>
                </a:lnTo>
                <a:lnTo>
                  <a:pt x="5101057" y="1749019"/>
                </a:lnTo>
                <a:close/>
                <a:moveTo>
                  <a:pt x="5094351" y="1752829"/>
                </a:moveTo>
                <a:lnTo>
                  <a:pt x="4979899" y="1818894"/>
                </a:lnTo>
                <a:lnTo>
                  <a:pt x="4868876" y="1754810"/>
                </a:lnTo>
                <a:lnTo>
                  <a:pt x="4983328" y="1688744"/>
                </a:lnTo>
                <a:lnTo>
                  <a:pt x="5094351" y="1752829"/>
                </a:lnTo>
                <a:close/>
                <a:moveTo>
                  <a:pt x="4862246" y="1751000"/>
                </a:moveTo>
                <a:lnTo>
                  <a:pt x="4737888" y="1679219"/>
                </a:lnTo>
                <a:lnTo>
                  <a:pt x="4852340" y="1613154"/>
                </a:lnTo>
                <a:lnTo>
                  <a:pt x="4976698" y="1684934"/>
                </a:lnTo>
                <a:lnTo>
                  <a:pt x="4862246" y="1751000"/>
                </a:lnTo>
                <a:close/>
                <a:moveTo>
                  <a:pt x="4855541" y="1754810"/>
                </a:moveTo>
                <a:lnTo>
                  <a:pt x="4734611" y="1824609"/>
                </a:lnTo>
                <a:lnTo>
                  <a:pt x="4610253" y="1752829"/>
                </a:lnTo>
                <a:lnTo>
                  <a:pt x="4731182" y="1683029"/>
                </a:lnTo>
                <a:lnTo>
                  <a:pt x="4855541" y="1754810"/>
                </a:lnTo>
                <a:close/>
                <a:moveTo>
                  <a:pt x="4603547" y="1749019"/>
                </a:moveTo>
                <a:lnTo>
                  <a:pt x="4492524" y="1684934"/>
                </a:lnTo>
                <a:lnTo>
                  <a:pt x="4613453" y="1615135"/>
                </a:lnTo>
                <a:lnTo>
                  <a:pt x="4724477" y="1679219"/>
                </a:lnTo>
                <a:lnTo>
                  <a:pt x="4603547" y="1749019"/>
                </a:lnTo>
                <a:close/>
                <a:moveTo>
                  <a:pt x="4596842" y="1752829"/>
                </a:moveTo>
                <a:lnTo>
                  <a:pt x="4482389" y="1818894"/>
                </a:lnTo>
                <a:lnTo>
                  <a:pt x="4371366" y="1754810"/>
                </a:lnTo>
                <a:lnTo>
                  <a:pt x="4485818" y="1688744"/>
                </a:lnTo>
                <a:lnTo>
                  <a:pt x="4596842" y="1752829"/>
                </a:lnTo>
                <a:close/>
                <a:moveTo>
                  <a:pt x="4364736" y="1751000"/>
                </a:moveTo>
                <a:lnTo>
                  <a:pt x="4240378" y="1679219"/>
                </a:lnTo>
                <a:lnTo>
                  <a:pt x="4354830" y="1613154"/>
                </a:lnTo>
                <a:lnTo>
                  <a:pt x="4479189" y="1684934"/>
                </a:lnTo>
                <a:lnTo>
                  <a:pt x="4364736" y="1751000"/>
                </a:lnTo>
                <a:close/>
                <a:moveTo>
                  <a:pt x="4358107" y="1754810"/>
                </a:moveTo>
                <a:lnTo>
                  <a:pt x="4237177" y="1824609"/>
                </a:lnTo>
                <a:lnTo>
                  <a:pt x="4112819" y="1752829"/>
                </a:lnTo>
                <a:lnTo>
                  <a:pt x="4233748" y="1683029"/>
                </a:lnTo>
                <a:lnTo>
                  <a:pt x="4358107" y="1754810"/>
                </a:lnTo>
                <a:close/>
                <a:moveTo>
                  <a:pt x="4106113" y="1749019"/>
                </a:moveTo>
                <a:lnTo>
                  <a:pt x="3995090" y="1684934"/>
                </a:lnTo>
                <a:lnTo>
                  <a:pt x="4116019" y="1615135"/>
                </a:lnTo>
                <a:lnTo>
                  <a:pt x="4227043" y="1679219"/>
                </a:lnTo>
                <a:lnTo>
                  <a:pt x="4106113" y="1749019"/>
                </a:lnTo>
                <a:close/>
                <a:moveTo>
                  <a:pt x="4099408" y="1752829"/>
                </a:moveTo>
                <a:lnTo>
                  <a:pt x="3984955" y="1818894"/>
                </a:lnTo>
                <a:lnTo>
                  <a:pt x="3873932" y="1754810"/>
                </a:lnTo>
                <a:lnTo>
                  <a:pt x="3988384" y="1688744"/>
                </a:lnTo>
                <a:lnTo>
                  <a:pt x="4099408" y="1752829"/>
                </a:lnTo>
                <a:close/>
                <a:moveTo>
                  <a:pt x="3867302" y="1751000"/>
                </a:moveTo>
                <a:lnTo>
                  <a:pt x="3742944" y="1679219"/>
                </a:lnTo>
                <a:lnTo>
                  <a:pt x="3857397" y="1613154"/>
                </a:lnTo>
                <a:lnTo>
                  <a:pt x="3981755" y="1684934"/>
                </a:lnTo>
                <a:lnTo>
                  <a:pt x="3867302" y="1751000"/>
                </a:lnTo>
                <a:close/>
                <a:moveTo>
                  <a:pt x="3860597" y="1754810"/>
                </a:moveTo>
                <a:lnTo>
                  <a:pt x="3739667" y="1824609"/>
                </a:lnTo>
                <a:lnTo>
                  <a:pt x="3615309" y="1752829"/>
                </a:lnTo>
                <a:lnTo>
                  <a:pt x="3736239" y="1683029"/>
                </a:lnTo>
                <a:lnTo>
                  <a:pt x="3860597" y="1754810"/>
                </a:lnTo>
                <a:close/>
                <a:moveTo>
                  <a:pt x="3608604" y="1749019"/>
                </a:moveTo>
                <a:lnTo>
                  <a:pt x="3497580" y="1684934"/>
                </a:lnTo>
                <a:lnTo>
                  <a:pt x="3618509" y="1615135"/>
                </a:lnTo>
                <a:lnTo>
                  <a:pt x="3729533" y="1679219"/>
                </a:lnTo>
                <a:lnTo>
                  <a:pt x="3608604" y="1749019"/>
                </a:lnTo>
                <a:close/>
                <a:moveTo>
                  <a:pt x="3601898" y="1752829"/>
                </a:moveTo>
                <a:lnTo>
                  <a:pt x="3487446" y="1818894"/>
                </a:lnTo>
                <a:lnTo>
                  <a:pt x="3376422" y="1754810"/>
                </a:lnTo>
                <a:lnTo>
                  <a:pt x="3490874" y="1688744"/>
                </a:lnTo>
                <a:lnTo>
                  <a:pt x="3601898" y="1752829"/>
                </a:lnTo>
                <a:close/>
                <a:moveTo>
                  <a:pt x="3369793" y="1751000"/>
                </a:moveTo>
                <a:lnTo>
                  <a:pt x="3245434" y="1679219"/>
                </a:lnTo>
                <a:lnTo>
                  <a:pt x="3359887" y="1613154"/>
                </a:lnTo>
                <a:lnTo>
                  <a:pt x="3484245" y="1684934"/>
                </a:lnTo>
                <a:lnTo>
                  <a:pt x="3369793" y="1751000"/>
                </a:lnTo>
                <a:close/>
                <a:moveTo>
                  <a:pt x="3363087" y="1754810"/>
                </a:moveTo>
                <a:lnTo>
                  <a:pt x="3242158" y="1824609"/>
                </a:lnTo>
                <a:lnTo>
                  <a:pt x="3117799" y="1752829"/>
                </a:lnTo>
                <a:lnTo>
                  <a:pt x="3238729" y="1683029"/>
                </a:lnTo>
                <a:lnTo>
                  <a:pt x="3363087" y="1754810"/>
                </a:lnTo>
                <a:close/>
                <a:moveTo>
                  <a:pt x="3111094" y="1749019"/>
                </a:moveTo>
                <a:lnTo>
                  <a:pt x="3000070" y="1684934"/>
                </a:lnTo>
                <a:lnTo>
                  <a:pt x="3121000" y="1615135"/>
                </a:lnTo>
                <a:lnTo>
                  <a:pt x="3232023" y="1679219"/>
                </a:lnTo>
                <a:lnTo>
                  <a:pt x="3111094" y="1749019"/>
                </a:lnTo>
                <a:close/>
                <a:moveTo>
                  <a:pt x="3104464" y="1752829"/>
                </a:moveTo>
                <a:lnTo>
                  <a:pt x="2990012" y="1818894"/>
                </a:lnTo>
                <a:lnTo>
                  <a:pt x="2878989" y="1754810"/>
                </a:lnTo>
                <a:lnTo>
                  <a:pt x="2993441" y="1688744"/>
                </a:lnTo>
                <a:lnTo>
                  <a:pt x="3104464" y="1752829"/>
                </a:lnTo>
                <a:close/>
                <a:moveTo>
                  <a:pt x="2872359" y="1751000"/>
                </a:moveTo>
                <a:lnTo>
                  <a:pt x="2748001" y="1679219"/>
                </a:lnTo>
                <a:lnTo>
                  <a:pt x="2862453" y="1613154"/>
                </a:lnTo>
                <a:lnTo>
                  <a:pt x="2986812" y="1684934"/>
                </a:lnTo>
                <a:lnTo>
                  <a:pt x="2872359" y="1751000"/>
                </a:lnTo>
                <a:close/>
                <a:moveTo>
                  <a:pt x="2865654" y="1754810"/>
                </a:moveTo>
                <a:lnTo>
                  <a:pt x="2744724" y="1824609"/>
                </a:lnTo>
                <a:lnTo>
                  <a:pt x="2620366" y="1752829"/>
                </a:lnTo>
                <a:lnTo>
                  <a:pt x="2741295" y="1683029"/>
                </a:lnTo>
                <a:lnTo>
                  <a:pt x="2865654" y="1754810"/>
                </a:lnTo>
                <a:close/>
                <a:moveTo>
                  <a:pt x="2613660" y="1749019"/>
                </a:moveTo>
                <a:lnTo>
                  <a:pt x="2502637" y="1684934"/>
                </a:lnTo>
                <a:lnTo>
                  <a:pt x="2623566" y="1615135"/>
                </a:lnTo>
                <a:lnTo>
                  <a:pt x="2734589" y="1679219"/>
                </a:lnTo>
                <a:lnTo>
                  <a:pt x="2613660" y="1749019"/>
                </a:lnTo>
                <a:close/>
                <a:moveTo>
                  <a:pt x="2606954" y="1752829"/>
                </a:moveTo>
                <a:lnTo>
                  <a:pt x="2492502" y="1818894"/>
                </a:lnTo>
                <a:lnTo>
                  <a:pt x="2381479" y="1754810"/>
                </a:lnTo>
                <a:lnTo>
                  <a:pt x="2495931" y="1688744"/>
                </a:lnTo>
                <a:lnTo>
                  <a:pt x="2606954" y="1752829"/>
                </a:lnTo>
                <a:close/>
                <a:moveTo>
                  <a:pt x="2374849" y="1751000"/>
                </a:moveTo>
                <a:lnTo>
                  <a:pt x="2250491" y="1679219"/>
                </a:lnTo>
                <a:lnTo>
                  <a:pt x="2364943" y="1613154"/>
                </a:lnTo>
                <a:lnTo>
                  <a:pt x="2489302" y="1684934"/>
                </a:lnTo>
                <a:lnTo>
                  <a:pt x="2374849" y="1751000"/>
                </a:lnTo>
                <a:close/>
                <a:moveTo>
                  <a:pt x="2368144" y="1754810"/>
                </a:moveTo>
                <a:lnTo>
                  <a:pt x="2247214" y="1824609"/>
                </a:lnTo>
                <a:lnTo>
                  <a:pt x="2122856" y="1752829"/>
                </a:lnTo>
                <a:lnTo>
                  <a:pt x="2243785" y="1683029"/>
                </a:lnTo>
                <a:lnTo>
                  <a:pt x="2368144" y="1754810"/>
                </a:lnTo>
                <a:close/>
                <a:moveTo>
                  <a:pt x="2116150" y="1749019"/>
                </a:moveTo>
                <a:lnTo>
                  <a:pt x="2005127" y="1684934"/>
                </a:lnTo>
                <a:lnTo>
                  <a:pt x="2126056" y="1615135"/>
                </a:lnTo>
                <a:lnTo>
                  <a:pt x="2237080" y="1679219"/>
                </a:lnTo>
                <a:lnTo>
                  <a:pt x="2116150" y="1749019"/>
                </a:lnTo>
                <a:close/>
                <a:moveTo>
                  <a:pt x="2109521" y="1752829"/>
                </a:moveTo>
                <a:lnTo>
                  <a:pt x="1995069" y="1818894"/>
                </a:lnTo>
                <a:lnTo>
                  <a:pt x="1884045" y="1754810"/>
                </a:lnTo>
                <a:lnTo>
                  <a:pt x="1998497" y="1688744"/>
                </a:lnTo>
                <a:lnTo>
                  <a:pt x="2109521" y="1752829"/>
                </a:lnTo>
                <a:close/>
                <a:moveTo>
                  <a:pt x="1877339" y="1751000"/>
                </a:moveTo>
                <a:lnTo>
                  <a:pt x="1752981" y="1679219"/>
                </a:lnTo>
                <a:lnTo>
                  <a:pt x="1867434" y="1613154"/>
                </a:lnTo>
                <a:lnTo>
                  <a:pt x="1991792" y="1684934"/>
                </a:lnTo>
                <a:lnTo>
                  <a:pt x="1877339" y="1751000"/>
                </a:lnTo>
                <a:close/>
                <a:moveTo>
                  <a:pt x="1870710" y="1754810"/>
                </a:moveTo>
                <a:lnTo>
                  <a:pt x="1749781" y="1824609"/>
                </a:lnTo>
                <a:lnTo>
                  <a:pt x="1625422" y="1752829"/>
                </a:lnTo>
                <a:lnTo>
                  <a:pt x="1746352" y="1683029"/>
                </a:lnTo>
                <a:lnTo>
                  <a:pt x="1870710" y="1754810"/>
                </a:lnTo>
                <a:close/>
                <a:moveTo>
                  <a:pt x="1618717" y="1749019"/>
                </a:moveTo>
                <a:lnTo>
                  <a:pt x="1507693" y="1684934"/>
                </a:lnTo>
                <a:lnTo>
                  <a:pt x="1628623" y="1615135"/>
                </a:lnTo>
                <a:lnTo>
                  <a:pt x="1739646" y="1679219"/>
                </a:lnTo>
                <a:lnTo>
                  <a:pt x="1618717" y="1749019"/>
                </a:lnTo>
                <a:close/>
                <a:moveTo>
                  <a:pt x="1612011" y="1752829"/>
                </a:moveTo>
                <a:lnTo>
                  <a:pt x="1497559" y="1818894"/>
                </a:lnTo>
                <a:lnTo>
                  <a:pt x="1386535" y="1754810"/>
                </a:lnTo>
                <a:lnTo>
                  <a:pt x="1500988" y="1688744"/>
                </a:lnTo>
                <a:lnTo>
                  <a:pt x="1612011" y="1752829"/>
                </a:lnTo>
                <a:close/>
                <a:moveTo>
                  <a:pt x="1621917" y="1898447"/>
                </a:moveTo>
                <a:lnTo>
                  <a:pt x="1500988" y="1968246"/>
                </a:lnTo>
                <a:lnTo>
                  <a:pt x="1376629" y="1896466"/>
                </a:lnTo>
                <a:lnTo>
                  <a:pt x="1497559" y="1826666"/>
                </a:lnTo>
                <a:lnTo>
                  <a:pt x="1621917" y="1898447"/>
                </a:lnTo>
                <a:close/>
                <a:moveTo>
                  <a:pt x="1612011" y="2040103"/>
                </a:moveTo>
                <a:lnTo>
                  <a:pt x="1497559" y="2106168"/>
                </a:lnTo>
                <a:lnTo>
                  <a:pt x="1386535" y="2042084"/>
                </a:lnTo>
                <a:lnTo>
                  <a:pt x="1500988" y="1976019"/>
                </a:lnTo>
                <a:lnTo>
                  <a:pt x="1612011" y="2040103"/>
                </a:lnTo>
                <a:close/>
                <a:moveTo>
                  <a:pt x="1621917" y="2185645"/>
                </a:moveTo>
                <a:lnTo>
                  <a:pt x="1500988" y="2255444"/>
                </a:lnTo>
                <a:lnTo>
                  <a:pt x="1376629" y="2183664"/>
                </a:lnTo>
                <a:lnTo>
                  <a:pt x="1497559" y="2113864"/>
                </a:lnTo>
                <a:lnTo>
                  <a:pt x="1621917" y="2185645"/>
                </a:lnTo>
                <a:close/>
                <a:moveTo>
                  <a:pt x="1612011" y="2327301"/>
                </a:moveTo>
                <a:lnTo>
                  <a:pt x="1497559" y="2393366"/>
                </a:lnTo>
                <a:lnTo>
                  <a:pt x="1386535" y="2329282"/>
                </a:lnTo>
                <a:lnTo>
                  <a:pt x="1500988" y="2263216"/>
                </a:lnTo>
                <a:lnTo>
                  <a:pt x="1612011" y="2327301"/>
                </a:lnTo>
                <a:close/>
                <a:moveTo>
                  <a:pt x="1621917" y="2472919"/>
                </a:moveTo>
                <a:lnTo>
                  <a:pt x="1500988" y="2542718"/>
                </a:lnTo>
                <a:lnTo>
                  <a:pt x="1376629" y="2470937"/>
                </a:lnTo>
                <a:lnTo>
                  <a:pt x="1497559" y="2401138"/>
                </a:lnTo>
                <a:lnTo>
                  <a:pt x="1621917" y="2472919"/>
                </a:lnTo>
                <a:close/>
                <a:moveTo>
                  <a:pt x="1612011" y="2614498"/>
                </a:moveTo>
                <a:lnTo>
                  <a:pt x="1497559" y="2680564"/>
                </a:lnTo>
                <a:lnTo>
                  <a:pt x="1386535" y="2616479"/>
                </a:lnTo>
                <a:lnTo>
                  <a:pt x="1500988" y="2550414"/>
                </a:lnTo>
                <a:lnTo>
                  <a:pt x="1612011" y="2614498"/>
                </a:lnTo>
                <a:close/>
                <a:moveTo>
                  <a:pt x="1621917" y="2760117"/>
                </a:moveTo>
                <a:lnTo>
                  <a:pt x="1500988" y="2829916"/>
                </a:lnTo>
                <a:lnTo>
                  <a:pt x="1376629" y="2758135"/>
                </a:lnTo>
                <a:lnTo>
                  <a:pt x="1497559" y="2688336"/>
                </a:lnTo>
                <a:lnTo>
                  <a:pt x="1621917" y="2760117"/>
                </a:lnTo>
                <a:close/>
                <a:moveTo>
                  <a:pt x="1612011" y="2901772"/>
                </a:moveTo>
                <a:lnTo>
                  <a:pt x="1497559" y="2967838"/>
                </a:lnTo>
                <a:lnTo>
                  <a:pt x="1386535" y="2903754"/>
                </a:lnTo>
                <a:lnTo>
                  <a:pt x="1500988" y="2837688"/>
                </a:lnTo>
                <a:lnTo>
                  <a:pt x="1612011" y="2901772"/>
                </a:lnTo>
                <a:close/>
                <a:moveTo>
                  <a:pt x="1621917" y="3047314"/>
                </a:moveTo>
                <a:lnTo>
                  <a:pt x="1500988" y="3117114"/>
                </a:lnTo>
                <a:lnTo>
                  <a:pt x="1376629" y="3045257"/>
                </a:lnTo>
                <a:lnTo>
                  <a:pt x="1497559" y="2975458"/>
                </a:lnTo>
                <a:lnTo>
                  <a:pt x="1621917" y="3047314"/>
                </a:lnTo>
                <a:close/>
                <a:moveTo>
                  <a:pt x="1612011" y="3188970"/>
                </a:moveTo>
                <a:lnTo>
                  <a:pt x="1497559" y="3255036"/>
                </a:lnTo>
                <a:lnTo>
                  <a:pt x="1386535" y="3190951"/>
                </a:lnTo>
                <a:lnTo>
                  <a:pt x="1500988" y="3124886"/>
                </a:lnTo>
                <a:lnTo>
                  <a:pt x="1612011" y="3188970"/>
                </a:lnTo>
                <a:close/>
                <a:moveTo>
                  <a:pt x="1621917" y="3334588"/>
                </a:moveTo>
                <a:lnTo>
                  <a:pt x="1500988" y="3404387"/>
                </a:lnTo>
                <a:lnTo>
                  <a:pt x="1376629" y="3332607"/>
                </a:lnTo>
                <a:lnTo>
                  <a:pt x="1497559" y="3262808"/>
                </a:lnTo>
                <a:lnTo>
                  <a:pt x="1621917" y="3334588"/>
                </a:lnTo>
                <a:close/>
                <a:moveTo>
                  <a:pt x="1612011" y="3476168"/>
                </a:moveTo>
                <a:lnTo>
                  <a:pt x="1497559" y="3542233"/>
                </a:lnTo>
                <a:lnTo>
                  <a:pt x="1386535" y="3478149"/>
                </a:lnTo>
                <a:lnTo>
                  <a:pt x="1500988" y="3412084"/>
                </a:lnTo>
                <a:lnTo>
                  <a:pt x="1612011" y="3476168"/>
                </a:lnTo>
                <a:close/>
                <a:moveTo>
                  <a:pt x="1621917" y="3621786"/>
                </a:moveTo>
                <a:lnTo>
                  <a:pt x="1500988" y="3691585"/>
                </a:lnTo>
                <a:lnTo>
                  <a:pt x="1376629" y="3619805"/>
                </a:lnTo>
                <a:lnTo>
                  <a:pt x="1497559" y="3550006"/>
                </a:lnTo>
                <a:lnTo>
                  <a:pt x="1621917" y="3621786"/>
                </a:lnTo>
                <a:close/>
                <a:moveTo>
                  <a:pt x="1612011" y="3763442"/>
                </a:moveTo>
                <a:lnTo>
                  <a:pt x="1497559" y="3829507"/>
                </a:lnTo>
                <a:lnTo>
                  <a:pt x="1386535" y="3765423"/>
                </a:lnTo>
                <a:lnTo>
                  <a:pt x="1500988" y="3699358"/>
                </a:lnTo>
                <a:lnTo>
                  <a:pt x="1612011" y="3763442"/>
                </a:lnTo>
                <a:close/>
                <a:moveTo>
                  <a:pt x="1621917" y="3908984"/>
                </a:moveTo>
                <a:lnTo>
                  <a:pt x="1500988" y="3978783"/>
                </a:lnTo>
                <a:lnTo>
                  <a:pt x="1376629" y="3907003"/>
                </a:lnTo>
                <a:lnTo>
                  <a:pt x="1497559" y="3837204"/>
                </a:lnTo>
                <a:lnTo>
                  <a:pt x="1621917" y="3908984"/>
                </a:lnTo>
                <a:close/>
                <a:moveTo>
                  <a:pt x="1612011" y="4050640"/>
                </a:moveTo>
                <a:lnTo>
                  <a:pt x="1497559" y="4116705"/>
                </a:lnTo>
                <a:lnTo>
                  <a:pt x="1386535" y="4052621"/>
                </a:lnTo>
                <a:lnTo>
                  <a:pt x="1500988" y="3986555"/>
                </a:lnTo>
                <a:lnTo>
                  <a:pt x="1612011" y="4050640"/>
                </a:lnTo>
                <a:close/>
                <a:moveTo>
                  <a:pt x="1621917" y="4196258"/>
                </a:moveTo>
                <a:lnTo>
                  <a:pt x="1500988" y="4266057"/>
                </a:lnTo>
                <a:lnTo>
                  <a:pt x="1376629" y="4194277"/>
                </a:lnTo>
                <a:lnTo>
                  <a:pt x="1497559" y="4124478"/>
                </a:lnTo>
                <a:lnTo>
                  <a:pt x="1621917" y="4196258"/>
                </a:lnTo>
                <a:close/>
                <a:moveTo>
                  <a:pt x="1612011" y="4337838"/>
                </a:moveTo>
                <a:lnTo>
                  <a:pt x="1497559" y="4403903"/>
                </a:lnTo>
                <a:lnTo>
                  <a:pt x="1386535" y="4339819"/>
                </a:lnTo>
                <a:lnTo>
                  <a:pt x="1500988" y="4273753"/>
                </a:lnTo>
                <a:lnTo>
                  <a:pt x="1612011" y="4337838"/>
                </a:lnTo>
                <a:close/>
                <a:moveTo>
                  <a:pt x="1621917" y="4483456"/>
                </a:moveTo>
                <a:lnTo>
                  <a:pt x="1500988" y="4553255"/>
                </a:lnTo>
                <a:lnTo>
                  <a:pt x="1376629" y="4481475"/>
                </a:lnTo>
                <a:lnTo>
                  <a:pt x="1497559" y="4411676"/>
                </a:lnTo>
                <a:lnTo>
                  <a:pt x="1621917" y="4483456"/>
                </a:lnTo>
                <a:close/>
                <a:moveTo>
                  <a:pt x="1612011" y="4625111"/>
                </a:moveTo>
                <a:lnTo>
                  <a:pt x="1497559" y="4691177"/>
                </a:lnTo>
                <a:lnTo>
                  <a:pt x="1386535" y="4627093"/>
                </a:lnTo>
                <a:lnTo>
                  <a:pt x="1500988" y="4561027"/>
                </a:lnTo>
                <a:lnTo>
                  <a:pt x="1612011" y="4625111"/>
                </a:lnTo>
                <a:close/>
                <a:moveTo>
                  <a:pt x="1621917" y="4770654"/>
                </a:moveTo>
                <a:lnTo>
                  <a:pt x="1500988" y="4840453"/>
                </a:lnTo>
                <a:lnTo>
                  <a:pt x="1376629" y="4768672"/>
                </a:lnTo>
                <a:lnTo>
                  <a:pt x="1497559" y="4698873"/>
                </a:lnTo>
                <a:lnTo>
                  <a:pt x="1621917" y="4770654"/>
                </a:lnTo>
                <a:close/>
                <a:moveTo>
                  <a:pt x="1612011" y="4912309"/>
                </a:moveTo>
                <a:lnTo>
                  <a:pt x="1497559" y="4978375"/>
                </a:lnTo>
                <a:lnTo>
                  <a:pt x="1386535" y="4914291"/>
                </a:lnTo>
                <a:lnTo>
                  <a:pt x="1500988" y="4848225"/>
                </a:lnTo>
                <a:lnTo>
                  <a:pt x="1612011" y="4912309"/>
                </a:lnTo>
                <a:close/>
                <a:moveTo>
                  <a:pt x="1621917" y="5057928"/>
                </a:moveTo>
                <a:lnTo>
                  <a:pt x="1500988" y="5127727"/>
                </a:lnTo>
                <a:lnTo>
                  <a:pt x="1376629" y="5055947"/>
                </a:lnTo>
                <a:lnTo>
                  <a:pt x="1497559" y="4986147"/>
                </a:lnTo>
                <a:lnTo>
                  <a:pt x="1621917" y="5057928"/>
                </a:lnTo>
                <a:close/>
                <a:moveTo>
                  <a:pt x="1612011" y="5199507"/>
                </a:moveTo>
                <a:lnTo>
                  <a:pt x="1497559" y="5265573"/>
                </a:lnTo>
                <a:lnTo>
                  <a:pt x="1386535" y="5201488"/>
                </a:lnTo>
                <a:lnTo>
                  <a:pt x="1500988" y="5135423"/>
                </a:lnTo>
                <a:lnTo>
                  <a:pt x="1612011" y="5199507"/>
                </a:lnTo>
                <a:close/>
                <a:moveTo>
                  <a:pt x="1507693" y="5131613"/>
                </a:moveTo>
                <a:lnTo>
                  <a:pt x="1628623" y="5061814"/>
                </a:lnTo>
                <a:lnTo>
                  <a:pt x="1739646" y="5125898"/>
                </a:lnTo>
                <a:lnTo>
                  <a:pt x="1618717" y="5195697"/>
                </a:lnTo>
                <a:lnTo>
                  <a:pt x="1507693" y="5131613"/>
                </a:lnTo>
                <a:close/>
                <a:moveTo>
                  <a:pt x="1746275" y="5129708"/>
                </a:moveTo>
                <a:lnTo>
                  <a:pt x="1870634" y="5201488"/>
                </a:lnTo>
                <a:lnTo>
                  <a:pt x="1749704" y="5271364"/>
                </a:lnTo>
                <a:lnTo>
                  <a:pt x="1625346" y="5199583"/>
                </a:lnTo>
                <a:lnTo>
                  <a:pt x="1746275" y="5129708"/>
                </a:lnTo>
                <a:close/>
                <a:moveTo>
                  <a:pt x="1752981" y="5125822"/>
                </a:moveTo>
                <a:lnTo>
                  <a:pt x="1867434" y="5059757"/>
                </a:lnTo>
                <a:lnTo>
                  <a:pt x="1991792" y="5131537"/>
                </a:lnTo>
                <a:lnTo>
                  <a:pt x="1877339" y="5197602"/>
                </a:lnTo>
                <a:lnTo>
                  <a:pt x="1752981" y="5125822"/>
                </a:lnTo>
                <a:close/>
                <a:moveTo>
                  <a:pt x="1998497" y="5135423"/>
                </a:moveTo>
                <a:lnTo>
                  <a:pt x="2109521" y="5199507"/>
                </a:lnTo>
                <a:lnTo>
                  <a:pt x="1995069" y="5265573"/>
                </a:lnTo>
                <a:lnTo>
                  <a:pt x="1884045" y="5201488"/>
                </a:lnTo>
                <a:lnTo>
                  <a:pt x="1998497" y="5135423"/>
                </a:lnTo>
                <a:close/>
                <a:moveTo>
                  <a:pt x="2005127" y="5131613"/>
                </a:moveTo>
                <a:lnTo>
                  <a:pt x="2126056" y="5061814"/>
                </a:lnTo>
                <a:lnTo>
                  <a:pt x="2237080" y="5125898"/>
                </a:lnTo>
                <a:lnTo>
                  <a:pt x="2116150" y="5195697"/>
                </a:lnTo>
                <a:lnTo>
                  <a:pt x="2005127" y="5131613"/>
                </a:lnTo>
                <a:close/>
                <a:moveTo>
                  <a:pt x="2243785" y="5129708"/>
                </a:moveTo>
                <a:lnTo>
                  <a:pt x="2368144" y="5201488"/>
                </a:lnTo>
                <a:lnTo>
                  <a:pt x="2247214" y="5271288"/>
                </a:lnTo>
                <a:lnTo>
                  <a:pt x="2122856" y="5199507"/>
                </a:lnTo>
                <a:lnTo>
                  <a:pt x="2243785" y="5129708"/>
                </a:lnTo>
                <a:close/>
                <a:moveTo>
                  <a:pt x="2250491" y="5125822"/>
                </a:moveTo>
                <a:lnTo>
                  <a:pt x="2364943" y="5059757"/>
                </a:lnTo>
                <a:lnTo>
                  <a:pt x="2489302" y="5131537"/>
                </a:lnTo>
                <a:lnTo>
                  <a:pt x="2374849" y="5197602"/>
                </a:lnTo>
                <a:lnTo>
                  <a:pt x="2250491" y="5125822"/>
                </a:lnTo>
                <a:close/>
                <a:moveTo>
                  <a:pt x="2495931" y="5135423"/>
                </a:moveTo>
                <a:lnTo>
                  <a:pt x="2606954" y="5199507"/>
                </a:lnTo>
                <a:lnTo>
                  <a:pt x="2492502" y="5265573"/>
                </a:lnTo>
                <a:lnTo>
                  <a:pt x="2381479" y="5201488"/>
                </a:lnTo>
                <a:lnTo>
                  <a:pt x="2495931" y="5135423"/>
                </a:lnTo>
                <a:close/>
                <a:moveTo>
                  <a:pt x="2502637" y="5131613"/>
                </a:moveTo>
                <a:lnTo>
                  <a:pt x="2623566" y="5061814"/>
                </a:lnTo>
                <a:lnTo>
                  <a:pt x="2734589" y="5125898"/>
                </a:lnTo>
                <a:lnTo>
                  <a:pt x="2613660" y="5195697"/>
                </a:lnTo>
                <a:lnTo>
                  <a:pt x="2502637" y="5131613"/>
                </a:lnTo>
                <a:close/>
                <a:moveTo>
                  <a:pt x="2741295" y="5129708"/>
                </a:moveTo>
                <a:lnTo>
                  <a:pt x="2865654" y="5201488"/>
                </a:lnTo>
                <a:lnTo>
                  <a:pt x="2744724" y="5271288"/>
                </a:lnTo>
                <a:lnTo>
                  <a:pt x="2620366" y="5199507"/>
                </a:lnTo>
                <a:lnTo>
                  <a:pt x="2741295" y="5129708"/>
                </a:lnTo>
                <a:close/>
                <a:moveTo>
                  <a:pt x="2747924" y="5125822"/>
                </a:moveTo>
                <a:lnTo>
                  <a:pt x="2862377" y="5059757"/>
                </a:lnTo>
                <a:lnTo>
                  <a:pt x="2986735" y="5131537"/>
                </a:lnTo>
                <a:lnTo>
                  <a:pt x="2872283" y="5197602"/>
                </a:lnTo>
                <a:lnTo>
                  <a:pt x="2747924" y="5125822"/>
                </a:lnTo>
                <a:close/>
                <a:moveTo>
                  <a:pt x="2993441" y="5135423"/>
                </a:moveTo>
                <a:lnTo>
                  <a:pt x="3104464" y="5199507"/>
                </a:lnTo>
                <a:lnTo>
                  <a:pt x="2990012" y="5265573"/>
                </a:lnTo>
                <a:lnTo>
                  <a:pt x="2878989" y="5201488"/>
                </a:lnTo>
                <a:lnTo>
                  <a:pt x="2993441" y="5135423"/>
                </a:lnTo>
                <a:close/>
                <a:moveTo>
                  <a:pt x="3000147" y="5131613"/>
                </a:moveTo>
                <a:lnTo>
                  <a:pt x="3121076" y="5061814"/>
                </a:lnTo>
                <a:lnTo>
                  <a:pt x="3232099" y="5125898"/>
                </a:lnTo>
                <a:lnTo>
                  <a:pt x="3111170" y="5195697"/>
                </a:lnTo>
                <a:lnTo>
                  <a:pt x="3000147" y="5131613"/>
                </a:lnTo>
                <a:close/>
                <a:moveTo>
                  <a:pt x="3238729" y="5129708"/>
                </a:moveTo>
                <a:lnTo>
                  <a:pt x="3363087" y="5201488"/>
                </a:lnTo>
                <a:lnTo>
                  <a:pt x="3242158" y="5271288"/>
                </a:lnTo>
                <a:lnTo>
                  <a:pt x="3117799" y="5199507"/>
                </a:lnTo>
                <a:lnTo>
                  <a:pt x="3238729" y="5129708"/>
                </a:lnTo>
                <a:close/>
                <a:moveTo>
                  <a:pt x="3245434" y="5125822"/>
                </a:moveTo>
                <a:lnTo>
                  <a:pt x="3359887" y="5059757"/>
                </a:lnTo>
                <a:lnTo>
                  <a:pt x="3484245" y="5131537"/>
                </a:lnTo>
                <a:lnTo>
                  <a:pt x="3369793" y="5197602"/>
                </a:lnTo>
                <a:lnTo>
                  <a:pt x="3245434" y="5125822"/>
                </a:lnTo>
                <a:close/>
                <a:moveTo>
                  <a:pt x="3490874" y="5135423"/>
                </a:moveTo>
                <a:lnTo>
                  <a:pt x="3601898" y="5199507"/>
                </a:lnTo>
                <a:lnTo>
                  <a:pt x="3487446" y="5265573"/>
                </a:lnTo>
                <a:lnTo>
                  <a:pt x="3376422" y="5201488"/>
                </a:lnTo>
                <a:lnTo>
                  <a:pt x="3490874" y="5135423"/>
                </a:lnTo>
                <a:close/>
                <a:moveTo>
                  <a:pt x="3497580" y="5131613"/>
                </a:moveTo>
                <a:lnTo>
                  <a:pt x="3618509" y="5061814"/>
                </a:lnTo>
                <a:lnTo>
                  <a:pt x="3729533" y="5125898"/>
                </a:lnTo>
                <a:lnTo>
                  <a:pt x="3608604" y="5195697"/>
                </a:lnTo>
                <a:lnTo>
                  <a:pt x="3497580" y="5131613"/>
                </a:lnTo>
                <a:close/>
                <a:moveTo>
                  <a:pt x="3736239" y="5129708"/>
                </a:moveTo>
                <a:lnTo>
                  <a:pt x="3860597" y="5201488"/>
                </a:lnTo>
                <a:lnTo>
                  <a:pt x="3739667" y="5271288"/>
                </a:lnTo>
                <a:lnTo>
                  <a:pt x="3615309" y="5199507"/>
                </a:lnTo>
                <a:lnTo>
                  <a:pt x="3736239" y="5129708"/>
                </a:lnTo>
                <a:close/>
                <a:moveTo>
                  <a:pt x="3742868" y="5125822"/>
                </a:moveTo>
                <a:lnTo>
                  <a:pt x="3857320" y="5059757"/>
                </a:lnTo>
                <a:lnTo>
                  <a:pt x="3981679" y="5131537"/>
                </a:lnTo>
                <a:lnTo>
                  <a:pt x="3867226" y="5197602"/>
                </a:lnTo>
                <a:lnTo>
                  <a:pt x="3742868" y="5125822"/>
                </a:lnTo>
                <a:close/>
                <a:moveTo>
                  <a:pt x="3988384" y="5135423"/>
                </a:moveTo>
                <a:lnTo>
                  <a:pt x="4099408" y="5199507"/>
                </a:lnTo>
                <a:lnTo>
                  <a:pt x="3984955" y="5265573"/>
                </a:lnTo>
                <a:lnTo>
                  <a:pt x="3873932" y="5201488"/>
                </a:lnTo>
                <a:lnTo>
                  <a:pt x="3988384" y="5135423"/>
                </a:lnTo>
                <a:close/>
                <a:moveTo>
                  <a:pt x="3995090" y="5131613"/>
                </a:moveTo>
                <a:lnTo>
                  <a:pt x="4116019" y="5061814"/>
                </a:lnTo>
                <a:lnTo>
                  <a:pt x="4227043" y="5125898"/>
                </a:lnTo>
                <a:lnTo>
                  <a:pt x="4106113" y="5195697"/>
                </a:lnTo>
                <a:lnTo>
                  <a:pt x="3995090" y="5131613"/>
                </a:lnTo>
                <a:close/>
                <a:moveTo>
                  <a:pt x="4233672" y="5129708"/>
                </a:moveTo>
                <a:lnTo>
                  <a:pt x="4358031" y="5201488"/>
                </a:lnTo>
                <a:lnTo>
                  <a:pt x="4237101" y="5271288"/>
                </a:lnTo>
                <a:lnTo>
                  <a:pt x="4112743" y="5199507"/>
                </a:lnTo>
                <a:lnTo>
                  <a:pt x="4233672" y="5129708"/>
                </a:lnTo>
                <a:close/>
                <a:moveTo>
                  <a:pt x="4240378" y="5125822"/>
                </a:moveTo>
                <a:lnTo>
                  <a:pt x="4354830" y="5059757"/>
                </a:lnTo>
                <a:lnTo>
                  <a:pt x="4479189" y="5131537"/>
                </a:lnTo>
                <a:lnTo>
                  <a:pt x="4364736" y="5197602"/>
                </a:lnTo>
                <a:lnTo>
                  <a:pt x="4240378" y="5125822"/>
                </a:lnTo>
                <a:close/>
                <a:moveTo>
                  <a:pt x="4485894" y="5135423"/>
                </a:moveTo>
                <a:lnTo>
                  <a:pt x="4596918" y="5199507"/>
                </a:lnTo>
                <a:lnTo>
                  <a:pt x="4482465" y="5265573"/>
                </a:lnTo>
                <a:lnTo>
                  <a:pt x="4371442" y="5201488"/>
                </a:lnTo>
                <a:lnTo>
                  <a:pt x="4485894" y="5135423"/>
                </a:lnTo>
                <a:close/>
                <a:moveTo>
                  <a:pt x="4492524" y="5131613"/>
                </a:moveTo>
                <a:lnTo>
                  <a:pt x="4613453" y="5061814"/>
                </a:lnTo>
                <a:lnTo>
                  <a:pt x="4724477" y="5125898"/>
                </a:lnTo>
                <a:lnTo>
                  <a:pt x="4603547" y="5195773"/>
                </a:lnTo>
                <a:lnTo>
                  <a:pt x="4492524" y="5131613"/>
                </a:lnTo>
                <a:close/>
                <a:moveTo>
                  <a:pt x="4731182" y="5129708"/>
                </a:moveTo>
                <a:lnTo>
                  <a:pt x="4855541" y="5201488"/>
                </a:lnTo>
                <a:lnTo>
                  <a:pt x="4734611" y="5271288"/>
                </a:lnTo>
                <a:lnTo>
                  <a:pt x="4610253" y="5199507"/>
                </a:lnTo>
                <a:lnTo>
                  <a:pt x="4731182" y="5129708"/>
                </a:lnTo>
                <a:close/>
                <a:moveTo>
                  <a:pt x="4737888" y="5125822"/>
                </a:moveTo>
                <a:lnTo>
                  <a:pt x="4852340" y="5059757"/>
                </a:lnTo>
                <a:lnTo>
                  <a:pt x="4976698" y="5131537"/>
                </a:lnTo>
                <a:lnTo>
                  <a:pt x="4862246" y="5197602"/>
                </a:lnTo>
                <a:lnTo>
                  <a:pt x="4737888" y="5125822"/>
                </a:lnTo>
                <a:close/>
                <a:moveTo>
                  <a:pt x="4983328" y="5135423"/>
                </a:moveTo>
                <a:lnTo>
                  <a:pt x="5094351" y="5199507"/>
                </a:lnTo>
                <a:lnTo>
                  <a:pt x="4979899" y="5265573"/>
                </a:lnTo>
                <a:lnTo>
                  <a:pt x="4868876" y="5201488"/>
                </a:lnTo>
                <a:lnTo>
                  <a:pt x="4983328" y="5135423"/>
                </a:lnTo>
                <a:close/>
                <a:moveTo>
                  <a:pt x="4990033" y="5131613"/>
                </a:moveTo>
                <a:lnTo>
                  <a:pt x="5110963" y="5061814"/>
                </a:lnTo>
                <a:lnTo>
                  <a:pt x="5221986" y="5125898"/>
                </a:lnTo>
                <a:lnTo>
                  <a:pt x="5101057" y="5195697"/>
                </a:lnTo>
                <a:lnTo>
                  <a:pt x="4990033" y="5131613"/>
                </a:lnTo>
                <a:close/>
                <a:moveTo>
                  <a:pt x="5228692" y="5129708"/>
                </a:moveTo>
                <a:lnTo>
                  <a:pt x="5353050" y="5201488"/>
                </a:lnTo>
                <a:lnTo>
                  <a:pt x="5232121" y="5271288"/>
                </a:lnTo>
                <a:lnTo>
                  <a:pt x="5107762" y="5199507"/>
                </a:lnTo>
                <a:lnTo>
                  <a:pt x="5228692" y="5129708"/>
                </a:lnTo>
                <a:close/>
                <a:moveTo>
                  <a:pt x="5235321" y="5125822"/>
                </a:moveTo>
                <a:lnTo>
                  <a:pt x="5349774" y="5059757"/>
                </a:lnTo>
                <a:lnTo>
                  <a:pt x="5474132" y="5131537"/>
                </a:lnTo>
                <a:lnTo>
                  <a:pt x="5359680" y="5197602"/>
                </a:lnTo>
                <a:lnTo>
                  <a:pt x="5235321" y="5125822"/>
                </a:lnTo>
                <a:close/>
                <a:moveTo>
                  <a:pt x="5238750" y="4987976"/>
                </a:moveTo>
                <a:lnTo>
                  <a:pt x="5359680" y="4918177"/>
                </a:lnTo>
                <a:lnTo>
                  <a:pt x="5470703" y="4982261"/>
                </a:lnTo>
                <a:lnTo>
                  <a:pt x="5349774" y="5052060"/>
                </a:lnTo>
                <a:lnTo>
                  <a:pt x="5238750" y="4987976"/>
                </a:lnTo>
                <a:close/>
                <a:moveTo>
                  <a:pt x="5235321" y="4838624"/>
                </a:moveTo>
                <a:lnTo>
                  <a:pt x="5349774" y="4772559"/>
                </a:lnTo>
                <a:lnTo>
                  <a:pt x="5474132" y="4844339"/>
                </a:lnTo>
                <a:lnTo>
                  <a:pt x="5359680" y="4910404"/>
                </a:lnTo>
                <a:lnTo>
                  <a:pt x="5235321" y="4838624"/>
                </a:lnTo>
                <a:close/>
                <a:moveTo>
                  <a:pt x="5238750" y="4700778"/>
                </a:moveTo>
                <a:lnTo>
                  <a:pt x="5359680" y="4630979"/>
                </a:lnTo>
                <a:lnTo>
                  <a:pt x="5470703" y="4695063"/>
                </a:lnTo>
                <a:lnTo>
                  <a:pt x="5349774" y="4764862"/>
                </a:lnTo>
                <a:lnTo>
                  <a:pt x="5238750" y="4700778"/>
                </a:lnTo>
                <a:close/>
                <a:moveTo>
                  <a:pt x="5235321" y="4551426"/>
                </a:moveTo>
                <a:lnTo>
                  <a:pt x="5349774" y="4485361"/>
                </a:lnTo>
                <a:lnTo>
                  <a:pt x="5474132" y="4557141"/>
                </a:lnTo>
                <a:lnTo>
                  <a:pt x="5359680" y="4623206"/>
                </a:lnTo>
                <a:lnTo>
                  <a:pt x="5235321" y="4551426"/>
                </a:lnTo>
                <a:close/>
                <a:moveTo>
                  <a:pt x="5238750" y="4413504"/>
                </a:moveTo>
                <a:lnTo>
                  <a:pt x="5359680" y="4343705"/>
                </a:lnTo>
                <a:lnTo>
                  <a:pt x="5470703" y="4407789"/>
                </a:lnTo>
                <a:lnTo>
                  <a:pt x="5349774" y="4477588"/>
                </a:lnTo>
                <a:lnTo>
                  <a:pt x="5238750" y="4413504"/>
                </a:lnTo>
                <a:close/>
                <a:moveTo>
                  <a:pt x="5235321" y="4264152"/>
                </a:moveTo>
                <a:lnTo>
                  <a:pt x="5349774" y="4198087"/>
                </a:lnTo>
                <a:lnTo>
                  <a:pt x="5474132" y="4269867"/>
                </a:lnTo>
                <a:lnTo>
                  <a:pt x="5359680" y="4335933"/>
                </a:lnTo>
                <a:lnTo>
                  <a:pt x="5235321" y="4264152"/>
                </a:lnTo>
                <a:close/>
                <a:moveTo>
                  <a:pt x="5238750" y="4126306"/>
                </a:moveTo>
                <a:lnTo>
                  <a:pt x="5359680" y="4056507"/>
                </a:lnTo>
                <a:lnTo>
                  <a:pt x="5470703" y="4120591"/>
                </a:lnTo>
                <a:lnTo>
                  <a:pt x="5349774" y="4190390"/>
                </a:lnTo>
                <a:lnTo>
                  <a:pt x="5238750" y="4126306"/>
                </a:lnTo>
                <a:close/>
                <a:moveTo>
                  <a:pt x="5235321" y="3976954"/>
                </a:moveTo>
                <a:lnTo>
                  <a:pt x="5349774" y="3910889"/>
                </a:lnTo>
                <a:lnTo>
                  <a:pt x="5474132" y="3982669"/>
                </a:lnTo>
                <a:lnTo>
                  <a:pt x="5359680" y="4048735"/>
                </a:lnTo>
                <a:lnTo>
                  <a:pt x="5235321" y="3976954"/>
                </a:lnTo>
                <a:close/>
                <a:moveTo>
                  <a:pt x="5238750" y="3839109"/>
                </a:moveTo>
                <a:lnTo>
                  <a:pt x="5359680" y="3769309"/>
                </a:lnTo>
                <a:lnTo>
                  <a:pt x="5470703" y="3833394"/>
                </a:lnTo>
                <a:lnTo>
                  <a:pt x="5349774" y="3903193"/>
                </a:lnTo>
                <a:lnTo>
                  <a:pt x="5238750" y="3839109"/>
                </a:lnTo>
                <a:close/>
                <a:moveTo>
                  <a:pt x="5235321" y="3689757"/>
                </a:moveTo>
                <a:lnTo>
                  <a:pt x="5349774" y="3623691"/>
                </a:lnTo>
                <a:lnTo>
                  <a:pt x="5474132" y="3695472"/>
                </a:lnTo>
                <a:lnTo>
                  <a:pt x="5359680" y="3761537"/>
                </a:lnTo>
                <a:lnTo>
                  <a:pt x="5235321" y="3689757"/>
                </a:lnTo>
                <a:close/>
                <a:moveTo>
                  <a:pt x="5238750" y="3551834"/>
                </a:moveTo>
                <a:lnTo>
                  <a:pt x="5359680" y="3482035"/>
                </a:lnTo>
                <a:lnTo>
                  <a:pt x="5470703" y="3546119"/>
                </a:lnTo>
                <a:lnTo>
                  <a:pt x="5349774" y="3615919"/>
                </a:lnTo>
                <a:lnTo>
                  <a:pt x="5238750" y="3551834"/>
                </a:lnTo>
                <a:close/>
                <a:moveTo>
                  <a:pt x="5235321" y="3402482"/>
                </a:moveTo>
                <a:lnTo>
                  <a:pt x="5349774" y="3336417"/>
                </a:lnTo>
                <a:lnTo>
                  <a:pt x="5474132" y="3408197"/>
                </a:lnTo>
                <a:lnTo>
                  <a:pt x="5359680" y="3474263"/>
                </a:lnTo>
                <a:lnTo>
                  <a:pt x="5235321" y="3402482"/>
                </a:lnTo>
                <a:close/>
                <a:moveTo>
                  <a:pt x="5238750" y="3264637"/>
                </a:moveTo>
                <a:lnTo>
                  <a:pt x="5359680" y="3194837"/>
                </a:lnTo>
                <a:lnTo>
                  <a:pt x="5470703" y="3258922"/>
                </a:lnTo>
                <a:lnTo>
                  <a:pt x="5349774" y="3328721"/>
                </a:lnTo>
                <a:lnTo>
                  <a:pt x="5238750" y="3264637"/>
                </a:lnTo>
                <a:close/>
                <a:moveTo>
                  <a:pt x="5235321" y="3115285"/>
                </a:moveTo>
                <a:lnTo>
                  <a:pt x="5349774" y="3049219"/>
                </a:lnTo>
                <a:lnTo>
                  <a:pt x="5474132" y="3121000"/>
                </a:lnTo>
                <a:lnTo>
                  <a:pt x="5359680" y="3187065"/>
                </a:lnTo>
                <a:lnTo>
                  <a:pt x="5235321" y="3115285"/>
                </a:lnTo>
                <a:close/>
                <a:moveTo>
                  <a:pt x="5238750" y="2977439"/>
                </a:moveTo>
                <a:lnTo>
                  <a:pt x="5359680" y="2907640"/>
                </a:lnTo>
                <a:lnTo>
                  <a:pt x="5470703" y="2971724"/>
                </a:lnTo>
                <a:lnTo>
                  <a:pt x="5349774" y="3041523"/>
                </a:lnTo>
                <a:lnTo>
                  <a:pt x="5238750" y="2977439"/>
                </a:lnTo>
                <a:close/>
                <a:moveTo>
                  <a:pt x="5235321" y="2828087"/>
                </a:moveTo>
                <a:lnTo>
                  <a:pt x="5349774" y="2762022"/>
                </a:lnTo>
                <a:lnTo>
                  <a:pt x="5474132" y="2833802"/>
                </a:lnTo>
                <a:lnTo>
                  <a:pt x="5359680" y="2899867"/>
                </a:lnTo>
                <a:lnTo>
                  <a:pt x="5235321" y="2828087"/>
                </a:lnTo>
                <a:close/>
                <a:moveTo>
                  <a:pt x="5238750" y="2690165"/>
                </a:moveTo>
                <a:lnTo>
                  <a:pt x="5359680" y="2620366"/>
                </a:lnTo>
                <a:lnTo>
                  <a:pt x="5470703" y="2684450"/>
                </a:lnTo>
                <a:lnTo>
                  <a:pt x="5349774" y="2754249"/>
                </a:lnTo>
                <a:lnTo>
                  <a:pt x="5238750" y="2690165"/>
                </a:lnTo>
                <a:close/>
                <a:moveTo>
                  <a:pt x="5235321" y="2540813"/>
                </a:moveTo>
                <a:lnTo>
                  <a:pt x="5349774" y="2474747"/>
                </a:lnTo>
                <a:lnTo>
                  <a:pt x="5474132" y="2546528"/>
                </a:lnTo>
                <a:lnTo>
                  <a:pt x="5359680" y="2612593"/>
                </a:lnTo>
                <a:lnTo>
                  <a:pt x="5235321" y="2540813"/>
                </a:lnTo>
                <a:close/>
                <a:moveTo>
                  <a:pt x="5238750" y="2402967"/>
                </a:moveTo>
                <a:lnTo>
                  <a:pt x="5359680" y="2333168"/>
                </a:lnTo>
                <a:lnTo>
                  <a:pt x="5470703" y="2397252"/>
                </a:lnTo>
                <a:lnTo>
                  <a:pt x="5349774" y="2467051"/>
                </a:lnTo>
                <a:lnTo>
                  <a:pt x="5238750" y="2402967"/>
                </a:lnTo>
                <a:close/>
                <a:moveTo>
                  <a:pt x="5235321" y="2253615"/>
                </a:moveTo>
                <a:lnTo>
                  <a:pt x="5349774" y="2187550"/>
                </a:lnTo>
                <a:lnTo>
                  <a:pt x="5474132" y="2259330"/>
                </a:lnTo>
                <a:lnTo>
                  <a:pt x="5359680" y="2325396"/>
                </a:lnTo>
                <a:lnTo>
                  <a:pt x="5235321" y="2253615"/>
                </a:lnTo>
                <a:close/>
                <a:moveTo>
                  <a:pt x="5238750" y="2115769"/>
                </a:moveTo>
                <a:lnTo>
                  <a:pt x="5359680" y="2045970"/>
                </a:lnTo>
                <a:lnTo>
                  <a:pt x="5470703" y="2110054"/>
                </a:lnTo>
                <a:lnTo>
                  <a:pt x="5349774" y="2179854"/>
                </a:lnTo>
                <a:lnTo>
                  <a:pt x="5238750" y="2115769"/>
                </a:lnTo>
                <a:close/>
                <a:moveTo>
                  <a:pt x="5235321" y="1966417"/>
                </a:moveTo>
                <a:lnTo>
                  <a:pt x="5349774" y="1900352"/>
                </a:lnTo>
                <a:lnTo>
                  <a:pt x="5474132" y="1972132"/>
                </a:lnTo>
                <a:lnTo>
                  <a:pt x="5359680" y="2038198"/>
                </a:lnTo>
                <a:lnTo>
                  <a:pt x="5235321" y="1966417"/>
                </a:lnTo>
                <a:close/>
                <a:moveTo>
                  <a:pt x="5238750" y="1828495"/>
                </a:moveTo>
                <a:lnTo>
                  <a:pt x="5359680" y="1758696"/>
                </a:lnTo>
                <a:lnTo>
                  <a:pt x="5470703" y="1822780"/>
                </a:lnTo>
                <a:lnTo>
                  <a:pt x="5349774" y="1892579"/>
                </a:lnTo>
                <a:lnTo>
                  <a:pt x="5238750" y="1828495"/>
                </a:lnTo>
                <a:close/>
                <a:moveTo>
                  <a:pt x="5235321" y="1679143"/>
                </a:moveTo>
                <a:lnTo>
                  <a:pt x="5349774" y="1613078"/>
                </a:lnTo>
                <a:lnTo>
                  <a:pt x="5474132" y="1684858"/>
                </a:lnTo>
                <a:lnTo>
                  <a:pt x="5359680" y="1750924"/>
                </a:lnTo>
                <a:lnTo>
                  <a:pt x="5235321" y="1679143"/>
                </a:lnTo>
                <a:close/>
                <a:moveTo>
                  <a:pt x="5238750" y="1541297"/>
                </a:moveTo>
                <a:lnTo>
                  <a:pt x="5359680" y="1471498"/>
                </a:lnTo>
                <a:lnTo>
                  <a:pt x="5470703" y="1535582"/>
                </a:lnTo>
                <a:lnTo>
                  <a:pt x="5349774" y="1605382"/>
                </a:lnTo>
                <a:lnTo>
                  <a:pt x="5238750" y="1541297"/>
                </a:lnTo>
                <a:close/>
                <a:moveTo>
                  <a:pt x="5343144" y="1609268"/>
                </a:moveTo>
                <a:lnTo>
                  <a:pt x="5228692" y="1675333"/>
                </a:lnTo>
                <a:lnTo>
                  <a:pt x="5117668" y="1611249"/>
                </a:lnTo>
                <a:lnTo>
                  <a:pt x="5232121" y="1545184"/>
                </a:lnTo>
                <a:lnTo>
                  <a:pt x="5343144" y="1609268"/>
                </a:lnTo>
                <a:close/>
                <a:moveTo>
                  <a:pt x="5110963" y="1607363"/>
                </a:moveTo>
                <a:lnTo>
                  <a:pt x="4986604" y="1535582"/>
                </a:lnTo>
                <a:lnTo>
                  <a:pt x="5101057" y="1469517"/>
                </a:lnTo>
                <a:lnTo>
                  <a:pt x="5225415" y="1541297"/>
                </a:lnTo>
                <a:lnTo>
                  <a:pt x="5110963" y="1607363"/>
                </a:lnTo>
                <a:close/>
                <a:moveTo>
                  <a:pt x="5104257" y="1611249"/>
                </a:moveTo>
                <a:lnTo>
                  <a:pt x="4983328" y="1681048"/>
                </a:lnTo>
                <a:lnTo>
                  <a:pt x="4858969" y="1609268"/>
                </a:lnTo>
                <a:lnTo>
                  <a:pt x="4979899" y="1539469"/>
                </a:lnTo>
                <a:lnTo>
                  <a:pt x="5104257" y="1611249"/>
                </a:lnTo>
                <a:close/>
                <a:moveTo>
                  <a:pt x="4852264" y="1605382"/>
                </a:moveTo>
                <a:lnTo>
                  <a:pt x="4741241" y="1541297"/>
                </a:lnTo>
                <a:lnTo>
                  <a:pt x="4862170" y="1471498"/>
                </a:lnTo>
                <a:lnTo>
                  <a:pt x="4973193" y="1535582"/>
                </a:lnTo>
                <a:lnTo>
                  <a:pt x="4852264" y="1605382"/>
                </a:lnTo>
                <a:close/>
                <a:moveTo>
                  <a:pt x="4845634" y="1609268"/>
                </a:moveTo>
                <a:lnTo>
                  <a:pt x="4731182" y="1675333"/>
                </a:lnTo>
                <a:lnTo>
                  <a:pt x="4620159" y="1611249"/>
                </a:lnTo>
                <a:lnTo>
                  <a:pt x="4734611" y="1545184"/>
                </a:lnTo>
                <a:lnTo>
                  <a:pt x="4845634" y="1609268"/>
                </a:lnTo>
                <a:close/>
                <a:moveTo>
                  <a:pt x="4613529" y="1607363"/>
                </a:moveTo>
                <a:lnTo>
                  <a:pt x="4489171" y="1535582"/>
                </a:lnTo>
                <a:lnTo>
                  <a:pt x="4603623" y="1469517"/>
                </a:lnTo>
                <a:lnTo>
                  <a:pt x="4727981" y="1541297"/>
                </a:lnTo>
                <a:lnTo>
                  <a:pt x="4613529" y="1607363"/>
                </a:lnTo>
                <a:close/>
                <a:moveTo>
                  <a:pt x="4606824" y="1611249"/>
                </a:moveTo>
                <a:lnTo>
                  <a:pt x="4485894" y="1681048"/>
                </a:lnTo>
                <a:lnTo>
                  <a:pt x="4361536" y="1609268"/>
                </a:lnTo>
                <a:lnTo>
                  <a:pt x="4482465" y="1539469"/>
                </a:lnTo>
                <a:lnTo>
                  <a:pt x="4606824" y="1611249"/>
                </a:lnTo>
                <a:close/>
                <a:moveTo>
                  <a:pt x="4354830" y="1605382"/>
                </a:moveTo>
                <a:lnTo>
                  <a:pt x="4243807" y="1541297"/>
                </a:lnTo>
                <a:lnTo>
                  <a:pt x="4364736" y="1471498"/>
                </a:lnTo>
                <a:lnTo>
                  <a:pt x="4475760" y="1535582"/>
                </a:lnTo>
                <a:lnTo>
                  <a:pt x="4354830" y="1605382"/>
                </a:lnTo>
                <a:close/>
                <a:moveTo>
                  <a:pt x="4348125" y="1609268"/>
                </a:moveTo>
                <a:lnTo>
                  <a:pt x="4233672" y="1675333"/>
                </a:lnTo>
                <a:lnTo>
                  <a:pt x="4122649" y="1611249"/>
                </a:lnTo>
                <a:lnTo>
                  <a:pt x="4237101" y="1545184"/>
                </a:lnTo>
                <a:lnTo>
                  <a:pt x="4348125" y="1609268"/>
                </a:lnTo>
                <a:close/>
                <a:moveTo>
                  <a:pt x="4116019" y="1607363"/>
                </a:moveTo>
                <a:lnTo>
                  <a:pt x="3991661" y="1535582"/>
                </a:lnTo>
                <a:lnTo>
                  <a:pt x="4106113" y="1469517"/>
                </a:lnTo>
                <a:lnTo>
                  <a:pt x="4230472" y="1541297"/>
                </a:lnTo>
                <a:lnTo>
                  <a:pt x="4116019" y="1607363"/>
                </a:lnTo>
                <a:close/>
                <a:moveTo>
                  <a:pt x="4109390" y="1611249"/>
                </a:moveTo>
                <a:lnTo>
                  <a:pt x="3988460" y="1681048"/>
                </a:lnTo>
                <a:lnTo>
                  <a:pt x="3864102" y="1609268"/>
                </a:lnTo>
                <a:lnTo>
                  <a:pt x="3985031" y="1539469"/>
                </a:lnTo>
                <a:lnTo>
                  <a:pt x="4109390" y="1611249"/>
                </a:lnTo>
                <a:close/>
                <a:moveTo>
                  <a:pt x="3857320" y="1605382"/>
                </a:moveTo>
                <a:lnTo>
                  <a:pt x="3746297" y="1541297"/>
                </a:lnTo>
                <a:lnTo>
                  <a:pt x="3867226" y="1471498"/>
                </a:lnTo>
                <a:lnTo>
                  <a:pt x="3978250" y="1535582"/>
                </a:lnTo>
                <a:lnTo>
                  <a:pt x="3857320" y="1605382"/>
                </a:lnTo>
                <a:close/>
                <a:moveTo>
                  <a:pt x="3850691" y="1609268"/>
                </a:moveTo>
                <a:lnTo>
                  <a:pt x="3736239" y="1675333"/>
                </a:lnTo>
                <a:lnTo>
                  <a:pt x="3625215" y="1611249"/>
                </a:lnTo>
                <a:lnTo>
                  <a:pt x="3739667" y="1545184"/>
                </a:lnTo>
                <a:lnTo>
                  <a:pt x="3850691" y="1609268"/>
                </a:lnTo>
                <a:close/>
                <a:moveTo>
                  <a:pt x="3618509" y="1607363"/>
                </a:moveTo>
                <a:lnTo>
                  <a:pt x="3494151" y="1535582"/>
                </a:lnTo>
                <a:lnTo>
                  <a:pt x="3608604" y="1469517"/>
                </a:lnTo>
                <a:lnTo>
                  <a:pt x="3732962" y="1541297"/>
                </a:lnTo>
                <a:lnTo>
                  <a:pt x="3618509" y="1607363"/>
                </a:lnTo>
                <a:close/>
                <a:moveTo>
                  <a:pt x="3611880" y="1611249"/>
                </a:moveTo>
                <a:lnTo>
                  <a:pt x="3490951" y="1681048"/>
                </a:lnTo>
                <a:lnTo>
                  <a:pt x="3366592" y="1609268"/>
                </a:lnTo>
                <a:lnTo>
                  <a:pt x="3487522" y="1539469"/>
                </a:lnTo>
                <a:lnTo>
                  <a:pt x="3611880" y="1611249"/>
                </a:lnTo>
                <a:close/>
                <a:moveTo>
                  <a:pt x="3359887" y="1605382"/>
                </a:moveTo>
                <a:lnTo>
                  <a:pt x="3248863" y="1541297"/>
                </a:lnTo>
                <a:lnTo>
                  <a:pt x="3369793" y="1471498"/>
                </a:lnTo>
                <a:lnTo>
                  <a:pt x="3480816" y="1535582"/>
                </a:lnTo>
                <a:lnTo>
                  <a:pt x="3359887" y="1605382"/>
                </a:lnTo>
                <a:close/>
                <a:moveTo>
                  <a:pt x="3353181" y="1609268"/>
                </a:moveTo>
                <a:lnTo>
                  <a:pt x="3238729" y="1675333"/>
                </a:lnTo>
                <a:lnTo>
                  <a:pt x="3127705" y="1611249"/>
                </a:lnTo>
                <a:lnTo>
                  <a:pt x="3242158" y="1545184"/>
                </a:lnTo>
                <a:lnTo>
                  <a:pt x="3353181" y="1609268"/>
                </a:lnTo>
                <a:close/>
                <a:moveTo>
                  <a:pt x="3121076" y="1607363"/>
                </a:moveTo>
                <a:lnTo>
                  <a:pt x="2996717" y="1535582"/>
                </a:lnTo>
                <a:lnTo>
                  <a:pt x="3111170" y="1469517"/>
                </a:lnTo>
                <a:lnTo>
                  <a:pt x="3235528" y="1541297"/>
                </a:lnTo>
                <a:lnTo>
                  <a:pt x="3121076" y="1607363"/>
                </a:lnTo>
                <a:close/>
                <a:moveTo>
                  <a:pt x="3114370" y="1611249"/>
                </a:moveTo>
                <a:lnTo>
                  <a:pt x="2993441" y="1681048"/>
                </a:lnTo>
                <a:lnTo>
                  <a:pt x="2869082" y="1609268"/>
                </a:lnTo>
                <a:lnTo>
                  <a:pt x="2990012" y="1539469"/>
                </a:lnTo>
                <a:lnTo>
                  <a:pt x="3114370" y="1611249"/>
                </a:lnTo>
                <a:close/>
                <a:moveTo>
                  <a:pt x="2862377" y="1605382"/>
                </a:moveTo>
                <a:lnTo>
                  <a:pt x="2751354" y="1541297"/>
                </a:lnTo>
                <a:lnTo>
                  <a:pt x="2872283" y="1471498"/>
                </a:lnTo>
                <a:lnTo>
                  <a:pt x="2983306" y="1535582"/>
                </a:lnTo>
                <a:lnTo>
                  <a:pt x="2862377" y="1605382"/>
                </a:lnTo>
                <a:close/>
                <a:moveTo>
                  <a:pt x="2855671" y="1609268"/>
                </a:moveTo>
                <a:lnTo>
                  <a:pt x="2741295" y="1675333"/>
                </a:lnTo>
                <a:lnTo>
                  <a:pt x="2630272" y="1611249"/>
                </a:lnTo>
                <a:lnTo>
                  <a:pt x="2744724" y="1545184"/>
                </a:lnTo>
                <a:lnTo>
                  <a:pt x="2855671" y="1609268"/>
                </a:lnTo>
                <a:close/>
                <a:moveTo>
                  <a:pt x="2623566" y="1607363"/>
                </a:moveTo>
                <a:lnTo>
                  <a:pt x="2499208" y="1535582"/>
                </a:lnTo>
                <a:lnTo>
                  <a:pt x="2613660" y="1469517"/>
                </a:lnTo>
                <a:lnTo>
                  <a:pt x="2738019" y="1541297"/>
                </a:lnTo>
                <a:lnTo>
                  <a:pt x="2623566" y="1607363"/>
                </a:lnTo>
                <a:close/>
                <a:moveTo>
                  <a:pt x="2616937" y="1611249"/>
                </a:moveTo>
                <a:lnTo>
                  <a:pt x="2496007" y="1681048"/>
                </a:lnTo>
                <a:lnTo>
                  <a:pt x="2371649" y="1609268"/>
                </a:lnTo>
                <a:lnTo>
                  <a:pt x="2492578" y="1539469"/>
                </a:lnTo>
                <a:lnTo>
                  <a:pt x="2616937" y="1611249"/>
                </a:lnTo>
                <a:close/>
                <a:moveTo>
                  <a:pt x="2364943" y="1605382"/>
                </a:moveTo>
                <a:lnTo>
                  <a:pt x="2253920" y="1541297"/>
                </a:lnTo>
                <a:lnTo>
                  <a:pt x="2374849" y="1471498"/>
                </a:lnTo>
                <a:lnTo>
                  <a:pt x="2485873" y="1535582"/>
                </a:lnTo>
                <a:lnTo>
                  <a:pt x="2364943" y="1605382"/>
                </a:lnTo>
                <a:close/>
                <a:moveTo>
                  <a:pt x="2358238" y="1609268"/>
                </a:moveTo>
                <a:lnTo>
                  <a:pt x="2243785" y="1675333"/>
                </a:lnTo>
                <a:lnTo>
                  <a:pt x="2132762" y="1611249"/>
                </a:lnTo>
                <a:lnTo>
                  <a:pt x="2247214" y="1545184"/>
                </a:lnTo>
                <a:lnTo>
                  <a:pt x="2358238" y="1609268"/>
                </a:lnTo>
                <a:close/>
                <a:moveTo>
                  <a:pt x="2126132" y="1607363"/>
                </a:moveTo>
                <a:lnTo>
                  <a:pt x="2001774" y="1535582"/>
                </a:lnTo>
                <a:lnTo>
                  <a:pt x="2116227" y="1469517"/>
                </a:lnTo>
                <a:lnTo>
                  <a:pt x="2240585" y="1541297"/>
                </a:lnTo>
                <a:lnTo>
                  <a:pt x="2126132" y="1607363"/>
                </a:lnTo>
                <a:close/>
                <a:moveTo>
                  <a:pt x="2119427" y="1611249"/>
                </a:moveTo>
                <a:lnTo>
                  <a:pt x="1998497" y="1681048"/>
                </a:lnTo>
                <a:lnTo>
                  <a:pt x="1874139" y="1609268"/>
                </a:lnTo>
                <a:lnTo>
                  <a:pt x="1995069" y="1539469"/>
                </a:lnTo>
                <a:lnTo>
                  <a:pt x="2119427" y="1611249"/>
                </a:lnTo>
                <a:close/>
                <a:moveTo>
                  <a:pt x="1867434" y="1605382"/>
                </a:moveTo>
                <a:lnTo>
                  <a:pt x="1756410" y="1541297"/>
                </a:lnTo>
                <a:lnTo>
                  <a:pt x="1877339" y="1471498"/>
                </a:lnTo>
                <a:lnTo>
                  <a:pt x="1988363" y="1535582"/>
                </a:lnTo>
                <a:lnTo>
                  <a:pt x="1867434" y="1605382"/>
                </a:lnTo>
                <a:close/>
                <a:moveTo>
                  <a:pt x="1860728" y="1609268"/>
                </a:moveTo>
                <a:lnTo>
                  <a:pt x="1746275" y="1675333"/>
                </a:lnTo>
                <a:lnTo>
                  <a:pt x="1635252" y="1611249"/>
                </a:lnTo>
                <a:lnTo>
                  <a:pt x="1749704" y="1545184"/>
                </a:lnTo>
                <a:lnTo>
                  <a:pt x="1860728" y="1609268"/>
                </a:lnTo>
                <a:close/>
                <a:moveTo>
                  <a:pt x="1628623" y="1607363"/>
                </a:moveTo>
                <a:lnTo>
                  <a:pt x="1504264" y="1535582"/>
                </a:lnTo>
                <a:lnTo>
                  <a:pt x="1618717" y="1469517"/>
                </a:lnTo>
                <a:lnTo>
                  <a:pt x="1743075" y="1541297"/>
                </a:lnTo>
                <a:lnTo>
                  <a:pt x="1628623" y="1607363"/>
                </a:lnTo>
                <a:close/>
                <a:moveTo>
                  <a:pt x="1621917" y="1611249"/>
                </a:moveTo>
                <a:lnTo>
                  <a:pt x="1500988" y="1681048"/>
                </a:lnTo>
                <a:lnTo>
                  <a:pt x="1376629" y="1609268"/>
                </a:lnTo>
                <a:lnTo>
                  <a:pt x="1497559" y="1539469"/>
                </a:lnTo>
                <a:lnTo>
                  <a:pt x="1621917" y="1611249"/>
                </a:lnTo>
                <a:close/>
                <a:moveTo>
                  <a:pt x="1369924" y="1605382"/>
                </a:moveTo>
                <a:lnTo>
                  <a:pt x="1258900" y="1541297"/>
                </a:lnTo>
                <a:lnTo>
                  <a:pt x="1379830" y="1471498"/>
                </a:lnTo>
                <a:lnTo>
                  <a:pt x="1490853" y="1535582"/>
                </a:lnTo>
                <a:lnTo>
                  <a:pt x="1369924" y="1605382"/>
                </a:lnTo>
                <a:close/>
                <a:moveTo>
                  <a:pt x="1494282" y="1684934"/>
                </a:moveTo>
                <a:lnTo>
                  <a:pt x="1379830" y="1751000"/>
                </a:lnTo>
                <a:lnTo>
                  <a:pt x="1255471" y="1679219"/>
                </a:lnTo>
                <a:lnTo>
                  <a:pt x="1369924" y="1613154"/>
                </a:lnTo>
                <a:lnTo>
                  <a:pt x="1494282" y="1684934"/>
                </a:lnTo>
                <a:close/>
                <a:moveTo>
                  <a:pt x="1490929" y="1822780"/>
                </a:moveTo>
                <a:lnTo>
                  <a:pt x="1370000" y="1892579"/>
                </a:lnTo>
                <a:lnTo>
                  <a:pt x="1258976" y="1828495"/>
                </a:lnTo>
                <a:lnTo>
                  <a:pt x="1379906" y="1758696"/>
                </a:lnTo>
                <a:lnTo>
                  <a:pt x="1490929" y="1822780"/>
                </a:lnTo>
                <a:close/>
                <a:moveTo>
                  <a:pt x="1494282" y="1972132"/>
                </a:moveTo>
                <a:lnTo>
                  <a:pt x="1379830" y="2038198"/>
                </a:lnTo>
                <a:lnTo>
                  <a:pt x="1255471" y="1966417"/>
                </a:lnTo>
                <a:lnTo>
                  <a:pt x="1369924" y="1900352"/>
                </a:lnTo>
                <a:lnTo>
                  <a:pt x="1494282" y="1972132"/>
                </a:lnTo>
                <a:close/>
                <a:moveTo>
                  <a:pt x="1490929" y="2109978"/>
                </a:moveTo>
                <a:lnTo>
                  <a:pt x="1370000" y="2179777"/>
                </a:lnTo>
                <a:lnTo>
                  <a:pt x="1258976" y="2115693"/>
                </a:lnTo>
                <a:lnTo>
                  <a:pt x="1379906" y="2045894"/>
                </a:lnTo>
                <a:lnTo>
                  <a:pt x="1490929" y="2109978"/>
                </a:lnTo>
                <a:close/>
                <a:moveTo>
                  <a:pt x="1494282" y="2259330"/>
                </a:moveTo>
                <a:lnTo>
                  <a:pt x="1379830" y="2325396"/>
                </a:lnTo>
                <a:lnTo>
                  <a:pt x="1255547" y="2253615"/>
                </a:lnTo>
                <a:lnTo>
                  <a:pt x="1370000" y="2187550"/>
                </a:lnTo>
                <a:lnTo>
                  <a:pt x="1494282" y="2259330"/>
                </a:lnTo>
                <a:close/>
                <a:moveTo>
                  <a:pt x="1490853" y="2397252"/>
                </a:moveTo>
                <a:lnTo>
                  <a:pt x="1369924" y="2467051"/>
                </a:lnTo>
                <a:lnTo>
                  <a:pt x="1258900" y="2402967"/>
                </a:lnTo>
                <a:lnTo>
                  <a:pt x="1379830" y="2333168"/>
                </a:lnTo>
                <a:lnTo>
                  <a:pt x="1490853" y="2397252"/>
                </a:lnTo>
                <a:close/>
                <a:moveTo>
                  <a:pt x="1494282" y="2546604"/>
                </a:moveTo>
                <a:lnTo>
                  <a:pt x="1379830" y="2612669"/>
                </a:lnTo>
                <a:lnTo>
                  <a:pt x="1255471" y="2540889"/>
                </a:lnTo>
                <a:lnTo>
                  <a:pt x="1369924" y="2474824"/>
                </a:lnTo>
                <a:lnTo>
                  <a:pt x="1494282" y="2546604"/>
                </a:lnTo>
                <a:close/>
                <a:moveTo>
                  <a:pt x="1490929" y="2684450"/>
                </a:moveTo>
                <a:lnTo>
                  <a:pt x="1370000" y="2754249"/>
                </a:lnTo>
                <a:lnTo>
                  <a:pt x="1258976" y="2690165"/>
                </a:lnTo>
                <a:lnTo>
                  <a:pt x="1379906" y="2620366"/>
                </a:lnTo>
                <a:lnTo>
                  <a:pt x="1490929" y="2684450"/>
                </a:lnTo>
                <a:close/>
                <a:moveTo>
                  <a:pt x="1494282" y="2833802"/>
                </a:moveTo>
                <a:lnTo>
                  <a:pt x="1379830" y="2899867"/>
                </a:lnTo>
                <a:lnTo>
                  <a:pt x="1255471" y="2828087"/>
                </a:lnTo>
                <a:lnTo>
                  <a:pt x="1369924" y="2762022"/>
                </a:lnTo>
                <a:lnTo>
                  <a:pt x="1494282" y="2833802"/>
                </a:lnTo>
                <a:close/>
                <a:moveTo>
                  <a:pt x="1490853" y="2971648"/>
                </a:moveTo>
                <a:lnTo>
                  <a:pt x="1369924" y="3041447"/>
                </a:lnTo>
                <a:lnTo>
                  <a:pt x="1258900" y="2977363"/>
                </a:lnTo>
                <a:lnTo>
                  <a:pt x="1379830" y="2907564"/>
                </a:lnTo>
                <a:lnTo>
                  <a:pt x="1490853" y="2971648"/>
                </a:lnTo>
                <a:close/>
                <a:moveTo>
                  <a:pt x="1494358" y="3121000"/>
                </a:moveTo>
                <a:lnTo>
                  <a:pt x="1379906" y="3187065"/>
                </a:lnTo>
                <a:lnTo>
                  <a:pt x="1255547" y="3115285"/>
                </a:lnTo>
                <a:lnTo>
                  <a:pt x="1370000" y="3049219"/>
                </a:lnTo>
                <a:lnTo>
                  <a:pt x="1494358" y="3121000"/>
                </a:lnTo>
                <a:close/>
                <a:moveTo>
                  <a:pt x="1490929" y="3258922"/>
                </a:moveTo>
                <a:lnTo>
                  <a:pt x="1370000" y="3328721"/>
                </a:lnTo>
                <a:lnTo>
                  <a:pt x="1258976" y="3264637"/>
                </a:lnTo>
                <a:lnTo>
                  <a:pt x="1379906" y="3194837"/>
                </a:lnTo>
                <a:lnTo>
                  <a:pt x="1490929" y="3258922"/>
                </a:lnTo>
                <a:close/>
                <a:moveTo>
                  <a:pt x="1494282" y="3408274"/>
                </a:moveTo>
                <a:lnTo>
                  <a:pt x="1379830" y="3474339"/>
                </a:lnTo>
                <a:lnTo>
                  <a:pt x="1255471" y="3402559"/>
                </a:lnTo>
                <a:lnTo>
                  <a:pt x="1369924" y="3336493"/>
                </a:lnTo>
                <a:lnTo>
                  <a:pt x="1494282" y="3408274"/>
                </a:lnTo>
                <a:close/>
                <a:moveTo>
                  <a:pt x="1490853" y="3546119"/>
                </a:moveTo>
                <a:lnTo>
                  <a:pt x="1369924" y="3615919"/>
                </a:lnTo>
                <a:lnTo>
                  <a:pt x="1258900" y="3551834"/>
                </a:lnTo>
                <a:lnTo>
                  <a:pt x="1379830" y="3482035"/>
                </a:lnTo>
                <a:lnTo>
                  <a:pt x="1490853" y="3546119"/>
                </a:lnTo>
                <a:close/>
                <a:moveTo>
                  <a:pt x="1494358" y="3695472"/>
                </a:moveTo>
                <a:lnTo>
                  <a:pt x="1379906" y="3761537"/>
                </a:lnTo>
                <a:lnTo>
                  <a:pt x="1255547" y="3689757"/>
                </a:lnTo>
                <a:lnTo>
                  <a:pt x="1370000" y="3623691"/>
                </a:lnTo>
                <a:lnTo>
                  <a:pt x="1494358" y="3695472"/>
                </a:lnTo>
                <a:close/>
                <a:moveTo>
                  <a:pt x="1490929" y="3833317"/>
                </a:moveTo>
                <a:lnTo>
                  <a:pt x="1370000" y="3903117"/>
                </a:lnTo>
                <a:lnTo>
                  <a:pt x="1258976" y="3839032"/>
                </a:lnTo>
                <a:lnTo>
                  <a:pt x="1379906" y="3769233"/>
                </a:lnTo>
                <a:lnTo>
                  <a:pt x="1490929" y="3833317"/>
                </a:lnTo>
                <a:close/>
                <a:moveTo>
                  <a:pt x="1494282" y="3982669"/>
                </a:moveTo>
                <a:lnTo>
                  <a:pt x="1379830" y="4048735"/>
                </a:lnTo>
                <a:lnTo>
                  <a:pt x="1255471" y="3976954"/>
                </a:lnTo>
                <a:lnTo>
                  <a:pt x="1369924" y="3910889"/>
                </a:lnTo>
                <a:lnTo>
                  <a:pt x="1494282" y="3982669"/>
                </a:lnTo>
                <a:close/>
                <a:moveTo>
                  <a:pt x="1490853" y="4120591"/>
                </a:moveTo>
                <a:lnTo>
                  <a:pt x="1369924" y="4190390"/>
                </a:lnTo>
                <a:lnTo>
                  <a:pt x="1258900" y="4126306"/>
                </a:lnTo>
                <a:lnTo>
                  <a:pt x="1379830" y="4056507"/>
                </a:lnTo>
                <a:lnTo>
                  <a:pt x="1490853" y="4120591"/>
                </a:lnTo>
                <a:close/>
                <a:moveTo>
                  <a:pt x="1494282" y="4269943"/>
                </a:moveTo>
                <a:lnTo>
                  <a:pt x="1379830" y="4336009"/>
                </a:lnTo>
                <a:lnTo>
                  <a:pt x="1255471" y="4264228"/>
                </a:lnTo>
                <a:lnTo>
                  <a:pt x="1369924" y="4198163"/>
                </a:lnTo>
                <a:lnTo>
                  <a:pt x="1494282" y="4269943"/>
                </a:lnTo>
                <a:close/>
                <a:moveTo>
                  <a:pt x="1490929" y="4407789"/>
                </a:moveTo>
                <a:lnTo>
                  <a:pt x="1370000" y="4477588"/>
                </a:lnTo>
                <a:lnTo>
                  <a:pt x="1258976" y="4413504"/>
                </a:lnTo>
                <a:lnTo>
                  <a:pt x="1379906" y="4343705"/>
                </a:lnTo>
                <a:lnTo>
                  <a:pt x="1490929" y="4407789"/>
                </a:lnTo>
                <a:close/>
                <a:moveTo>
                  <a:pt x="1494282" y="4557141"/>
                </a:moveTo>
                <a:lnTo>
                  <a:pt x="1379830" y="4623206"/>
                </a:lnTo>
                <a:lnTo>
                  <a:pt x="1255471" y="4551426"/>
                </a:lnTo>
                <a:lnTo>
                  <a:pt x="1369924" y="4485361"/>
                </a:lnTo>
                <a:lnTo>
                  <a:pt x="1494282" y="4557141"/>
                </a:lnTo>
                <a:close/>
                <a:moveTo>
                  <a:pt x="1490853" y="4694987"/>
                </a:moveTo>
                <a:lnTo>
                  <a:pt x="1369924" y="4764786"/>
                </a:lnTo>
                <a:lnTo>
                  <a:pt x="1258900" y="4700702"/>
                </a:lnTo>
                <a:lnTo>
                  <a:pt x="1379830" y="4630903"/>
                </a:lnTo>
                <a:lnTo>
                  <a:pt x="1490853" y="4694987"/>
                </a:lnTo>
                <a:close/>
                <a:moveTo>
                  <a:pt x="1494282" y="4844339"/>
                </a:moveTo>
                <a:lnTo>
                  <a:pt x="1379830" y="4910404"/>
                </a:lnTo>
                <a:lnTo>
                  <a:pt x="1255471" y="4838624"/>
                </a:lnTo>
                <a:lnTo>
                  <a:pt x="1369924" y="4772559"/>
                </a:lnTo>
                <a:lnTo>
                  <a:pt x="1494282" y="4844339"/>
                </a:lnTo>
                <a:close/>
                <a:moveTo>
                  <a:pt x="1490929" y="4982261"/>
                </a:moveTo>
                <a:lnTo>
                  <a:pt x="1370000" y="5052060"/>
                </a:lnTo>
                <a:lnTo>
                  <a:pt x="1258976" y="4987976"/>
                </a:lnTo>
                <a:lnTo>
                  <a:pt x="1379906" y="4918177"/>
                </a:lnTo>
                <a:lnTo>
                  <a:pt x="1490929" y="4982261"/>
                </a:lnTo>
                <a:close/>
                <a:moveTo>
                  <a:pt x="1494282" y="5131613"/>
                </a:moveTo>
                <a:lnTo>
                  <a:pt x="1379830" y="5197678"/>
                </a:lnTo>
                <a:lnTo>
                  <a:pt x="1255471" y="5125898"/>
                </a:lnTo>
                <a:lnTo>
                  <a:pt x="1369924" y="5059833"/>
                </a:lnTo>
                <a:lnTo>
                  <a:pt x="1494282" y="5131613"/>
                </a:lnTo>
                <a:close/>
                <a:moveTo>
                  <a:pt x="1490853" y="5269459"/>
                </a:moveTo>
                <a:lnTo>
                  <a:pt x="1369924" y="5339258"/>
                </a:lnTo>
                <a:lnTo>
                  <a:pt x="1258900" y="5275174"/>
                </a:lnTo>
                <a:lnTo>
                  <a:pt x="1379830" y="5205375"/>
                </a:lnTo>
                <a:lnTo>
                  <a:pt x="1490853" y="5269459"/>
                </a:lnTo>
                <a:close/>
                <a:moveTo>
                  <a:pt x="1497559" y="5273345"/>
                </a:moveTo>
                <a:lnTo>
                  <a:pt x="1621917" y="5345126"/>
                </a:lnTo>
                <a:lnTo>
                  <a:pt x="1500988" y="5414925"/>
                </a:lnTo>
                <a:lnTo>
                  <a:pt x="1376629" y="5343144"/>
                </a:lnTo>
                <a:lnTo>
                  <a:pt x="1497559" y="5273345"/>
                </a:lnTo>
                <a:close/>
                <a:moveTo>
                  <a:pt x="1504264" y="5269459"/>
                </a:moveTo>
                <a:lnTo>
                  <a:pt x="1618717" y="5203393"/>
                </a:lnTo>
                <a:lnTo>
                  <a:pt x="1743075" y="5275174"/>
                </a:lnTo>
                <a:lnTo>
                  <a:pt x="1628623" y="5341239"/>
                </a:lnTo>
                <a:lnTo>
                  <a:pt x="1504264" y="5269459"/>
                </a:lnTo>
                <a:close/>
                <a:moveTo>
                  <a:pt x="1749704" y="5279060"/>
                </a:moveTo>
                <a:lnTo>
                  <a:pt x="1860728" y="5343144"/>
                </a:lnTo>
                <a:lnTo>
                  <a:pt x="1746275" y="5409210"/>
                </a:lnTo>
                <a:lnTo>
                  <a:pt x="1635252" y="5345126"/>
                </a:lnTo>
                <a:lnTo>
                  <a:pt x="1749704" y="5279060"/>
                </a:lnTo>
                <a:close/>
                <a:moveTo>
                  <a:pt x="1756410" y="5275174"/>
                </a:moveTo>
                <a:lnTo>
                  <a:pt x="1877339" y="5205375"/>
                </a:lnTo>
                <a:lnTo>
                  <a:pt x="1988363" y="5269459"/>
                </a:lnTo>
                <a:lnTo>
                  <a:pt x="1867434" y="5339258"/>
                </a:lnTo>
                <a:lnTo>
                  <a:pt x="1756410" y="5275174"/>
                </a:lnTo>
                <a:close/>
                <a:moveTo>
                  <a:pt x="1995069" y="5273345"/>
                </a:moveTo>
                <a:lnTo>
                  <a:pt x="2119427" y="5345126"/>
                </a:lnTo>
                <a:lnTo>
                  <a:pt x="1998497" y="5414925"/>
                </a:lnTo>
                <a:lnTo>
                  <a:pt x="1874139" y="5343144"/>
                </a:lnTo>
                <a:lnTo>
                  <a:pt x="1995069" y="5273345"/>
                </a:lnTo>
                <a:close/>
                <a:moveTo>
                  <a:pt x="2001698" y="5269459"/>
                </a:moveTo>
                <a:lnTo>
                  <a:pt x="2116150" y="5203393"/>
                </a:lnTo>
                <a:lnTo>
                  <a:pt x="2240509" y="5275174"/>
                </a:lnTo>
                <a:lnTo>
                  <a:pt x="2126056" y="5341239"/>
                </a:lnTo>
                <a:lnTo>
                  <a:pt x="2001698" y="5269459"/>
                </a:lnTo>
                <a:close/>
                <a:moveTo>
                  <a:pt x="2247214" y="5279060"/>
                </a:moveTo>
                <a:lnTo>
                  <a:pt x="2358238" y="5343144"/>
                </a:lnTo>
                <a:lnTo>
                  <a:pt x="2243785" y="5409210"/>
                </a:lnTo>
                <a:lnTo>
                  <a:pt x="2132762" y="5345126"/>
                </a:lnTo>
                <a:lnTo>
                  <a:pt x="2247214" y="5279060"/>
                </a:lnTo>
                <a:close/>
                <a:moveTo>
                  <a:pt x="2253920" y="5275174"/>
                </a:moveTo>
                <a:lnTo>
                  <a:pt x="2374849" y="5205375"/>
                </a:lnTo>
                <a:lnTo>
                  <a:pt x="2485873" y="5269459"/>
                </a:lnTo>
                <a:lnTo>
                  <a:pt x="2364943" y="5339258"/>
                </a:lnTo>
                <a:lnTo>
                  <a:pt x="2253920" y="5275174"/>
                </a:lnTo>
                <a:close/>
                <a:moveTo>
                  <a:pt x="2492502" y="5273345"/>
                </a:moveTo>
                <a:lnTo>
                  <a:pt x="2616861" y="5345126"/>
                </a:lnTo>
                <a:lnTo>
                  <a:pt x="2495931" y="5414925"/>
                </a:lnTo>
                <a:lnTo>
                  <a:pt x="2371573" y="5343144"/>
                </a:lnTo>
                <a:lnTo>
                  <a:pt x="2492502" y="5273345"/>
                </a:lnTo>
                <a:close/>
                <a:moveTo>
                  <a:pt x="2499208" y="5269459"/>
                </a:moveTo>
                <a:lnTo>
                  <a:pt x="2613660" y="5203393"/>
                </a:lnTo>
                <a:lnTo>
                  <a:pt x="2738019" y="5275174"/>
                </a:lnTo>
                <a:lnTo>
                  <a:pt x="2623566" y="5341239"/>
                </a:lnTo>
                <a:lnTo>
                  <a:pt x="2499208" y="5269459"/>
                </a:lnTo>
                <a:close/>
                <a:moveTo>
                  <a:pt x="2744724" y="5279060"/>
                </a:moveTo>
                <a:lnTo>
                  <a:pt x="2855747" y="5343144"/>
                </a:lnTo>
                <a:lnTo>
                  <a:pt x="2741295" y="5409210"/>
                </a:lnTo>
                <a:lnTo>
                  <a:pt x="2630272" y="5345126"/>
                </a:lnTo>
                <a:lnTo>
                  <a:pt x="2744724" y="5279060"/>
                </a:lnTo>
                <a:close/>
                <a:moveTo>
                  <a:pt x="2751354" y="5275174"/>
                </a:moveTo>
                <a:lnTo>
                  <a:pt x="2872283" y="5205375"/>
                </a:lnTo>
                <a:lnTo>
                  <a:pt x="2983306" y="5269459"/>
                </a:lnTo>
                <a:lnTo>
                  <a:pt x="2862377" y="5339258"/>
                </a:lnTo>
                <a:lnTo>
                  <a:pt x="2751354" y="5275174"/>
                </a:lnTo>
                <a:close/>
                <a:moveTo>
                  <a:pt x="2990012" y="5273345"/>
                </a:moveTo>
                <a:lnTo>
                  <a:pt x="3114370" y="5345126"/>
                </a:lnTo>
                <a:lnTo>
                  <a:pt x="2993441" y="5414925"/>
                </a:lnTo>
                <a:lnTo>
                  <a:pt x="2869082" y="5343144"/>
                </a:lnTo>
                <a:lnTo>
                  <a:pt x="2990012" y="5273345"/>
                </a:lnTo>
                <a:close/>
                <a:moveTo>
                  <a:pt x="2996717" y="5269459"/>
                </a:moveTo>
                <a:lnTo>
                  <a:pt x="3111170" y="5203393"/>
                </a:lnTo>
                <a:lnTo>
                  <a:pt x="3235528" y="5275174"/>
                </a:lnTo>
                <a:lnTo>
                  <a:pt x="3121076" y="5341239"/>
                </a:lnTo>
                <a:lnTo>
                  <a:pt x="2996717" y="5269459"/>
                </a:lnTo>
                <a:close/>
                <a:moveTo>
                  <a:pt x="3242158" y="5279060"/>
                </a:moveTo>
                <a:lnTo>
                  <a:pt x="3353181" y="5343144"/>
                </a:lnTo>
                <a:lnTo>
                  <a:pt x="3238729" y="5409210"/>
                </a:lnTo>
                <a:lnTo>
                  <a:pt x="3127705" y="5345126"/>
                </a:lnTo>
                <a:lnTo>
                  <a:pt x="3242158" y="5279060"/>
                </a:lnTo>
                <a:close/>
                <a:moveTo>
                  <a:pt x="3248863" y="5275174"/>
                </a:moveTo>
                <a:lnTo>
                  <a:pt x="3369793" y="5205375"/>
                </a:lnTo>
                <a:lnTo>
                  <a:pt x="3480816" y="5269459"/>
                </a:lnTo>
                <a:lnTo>
                  <a:pt x="3359887" y="5339258"/>
                </a:lnTo>
                <a:lnTo>
                  <a:pt x="3248863" y="5275174"/>
                </a:lnTo>
                <a:close/>
                <a:moveTo>
                  <a:pt x="3487522" y="5273345"/>
                </a:moveTo>
                <a:lnTo>
                  <a:pt x="3611880" y="5345126"/>
                </a:lnTo>
                <a:lnTo>
                  <a:pt x="3490951" y="5414925"/>
                </a:lnTo>
                <a:lnTo>
                  <a:pt x="3366592" y="5343144"/>
                </a:lnTo>
                <a:lnTo>
                  <a:pt x="3487522" y="5273345"/>
                </a:lnTo>
                <a:close/>
                <a:moveTo>
                  <a:pt x="3494151" y="5269459"/>
                </a:moveTo>
                <a:lnTo>
                  <a:pt x="3608604" y="5203393"/>
                </a:lnTo>
                <a:lnTo>
                  <a:pt x="3732962" y="5275174"/>
                </a:lnTo>
                <a:lnTo>
                  <a:pt x="3618509" y="5341239"/>
                </a:lnTo>
                <a:lnTo>
                  <a:pt x="3494151" y="5269459"/>
                </a:lnTo>
                <a:close/>
                <a:moveTo>
                  <a:pt x="3739667" y="5279060"/>
                </a:moveTo>
                <a:lnTo>
                  <a:pt x="3850691" y="5343144"/>
                </a:lnTo>
                <a:lnTo>
                  <a:pt x="3736239" y="5409210"/>
                </a:lnTo>
                <a:lnTo>
                  <a:pt x="3625215" y="5345126"/>
                </a:lnTo>
                <a:lnTo>
                  <a:pt x="3739667" y="5279060"/>
                </a:lnTo>
                <a:close/>
                <a:moveTo>
                  <a:pt x="3746297" y="5275174"/>
                </a:moveTo>
                <a:lnTo>
                  <a:pt x="3867226" y="5205375"/>
                </a:lnTo>
                <a:lnTo>
                  <a:pt x="3978250" y="5269459"/>
                </a:lnTo>
                <a:lnTo>
                  <a:pt x="3857320" y="5339258"/>
                </a:lnTo>
                <a:lnTo>
                  <a:pt x="3746297" y="5275174"/>
                </a:lnTo>
                <a:close/>
                <a:moveTo>
                  <a:pt x="3984955" y="5273345"/>
                </a:moveTo>
                <a:lnTo>
                  <a:pt x="4109314" y="5345126"/>
                </a:lnTo>
                <a:lnTo>
                  <a:pt x="3988384" y="5414925"/>
                </a:lnTo>
                <a:lnTo>
                  <a:pt x="3864026" y="5343144"/>
                </a:lnTo>
                <a:lnTo>
                  <a:pt x="3984955" y="5273345"/>
                </a:lnTo>
                <a:close/>
                <a:moveTo>
                  <a:pt x="3991661" y="5269459"/>
                </a:moveTo>
                <a:lnTo>
                  <a:pt x="4106113" y="5203393"/>
                </a:lnTo>
                <a:lnTo>
                  <a:pt x="4230472" y="5275174"/>
                </a:lnTo>
                <a:lnTo>
                  <a:pt x="4116019" y="5341239"/>
                </a:lnTo>
                <a:lnTo>
                  <a:pt x="3991661" y="5269459"/>
                </a:lnTo>
                <a:close/>
                <a:moveTo>
                  <a:pt x="4237177" y="5279060"/>
                </a:moveTo>
                <a:lnTo>
                  <a:pt x="4348201" y="5343144"/>
                </a:lnTo>
                <a:lnTo>
                  <a:pt x="4233748" y="5409210"/>
                </a:lnTo>
                <a:lnTo>
                  <a:pt x="4122725" y="5345126"/>
                </a:lnTo>
                <a:lnTo>
                  <a:pt x="4237177" y="5279060"/>
                </a:lnTo>
                <a:close/>
                <a:moveTo>
                  <a:pt x="4243807" y="5275174"/>
                </a:moveTo>
                <a:lnTo>
                  <a:pt x="4364736" y="5205375"/>
                </a:lnTo>
                <a:lnTo>
                  <a:pt x="4475760" y="5269459"/>
                </a:lnTo>
                <a:lnTo>
                  <a:pt x="4354830" y="5339258"/>
                </a:lnTo>
                <a:lnTo>
                  <a:pt x="4243807" y="5275174"/>
                </a:lnTo>
                <a:close/>
                <a:moveTo>
                  <a:pt x="4482465" y="5273345"/>
                </a:moveTo>
                <a:lnTo>
                  <a:pt x="4606824" y="5345126"/>
                </a:lnTo>
                <a:lnTo>
                  <a:pt x="4485894" y="5414925"/>
                </a:lnTo>
                <a:lnTo>
                  <a:pt x="4361536" y="5343144"/>
                </a:lnTo>
                <a:lnTo>
                  <a:pt x="4482465" y="5273345"/>
                </a:lnTo>
                <a:close/>
                <a:moveTo>
                  <a:pt x="4489095" y="5269459"/>
                </a:moveTo>
                <a:lnTo>
                  <a:pt x="4603547" y="5203393"/>
                </a:lnTo>
                <a:lnTo>
                  <a:pt x="4727906" y="5275174"/>
                </a:lnTo>
                <a:lnTo>
                  <a:pt x="4613453" y="5341239"/>
                </a:lnTo>
                <a:lnTo>
                  <a:pt x="4489095" y="5269459"/>
                </a:lnTo>
                <a:close/>
                <a:moveTo>
                  <a:pt x="4734611" y="5279060"/>
                </a:moveTo>
                <a:lnTo>
                  <a:pt x="4845634" y="5343144"/>
                </a:lnTo>
                <a:lnTo>
                  <a:pt x="4731182" y="5409210"/>
                </a:lnTo>
                <a:lnTo>
                  <a:pt x="4620159" y="5345126"/>
                </a:lnTo>
                <a:lnTo>
                  <a:pt x="4734611" y="5279060"/>
                </a:lnTo>
                <a:close/>
                <a:moveTo>
                  <a:pt x="4741316" y="5275174"/>
                </a:moveTo>
                <a:lnTo>
                  <a:pt x="4862246" y="5205375"/>
                </a:lnTo>
                <a:lnTo>
                  <a:pt x="4973269" y="5269459"/>
                </a:lnTo>
                <a:lnTo>
                  <a:pt x="4852340" y="5339258"/>
                </a:lnTo>
                <a:lnTo>
                  <a:pt x="4741316" y="5275174"/>
                </a:lnTo>
                <a:close/>
                <a:moveTo>
                  <a:pt x="4979899" y="5273345"/>
                </a:moveTo>
                <a:lnTo>
                  <a:pt x="5104257" y="5345126"/>
                </a:lnTo>
                <a:lnTo>
                  <a:pt x="4983328" y="5414925"/>
                </a:lnTo>
                <a:lnTo>
                  <a:pt x="4858969" y="5343144"/>
                </a:lnTo>
                <a:lnTo>
                  <a:pt x="4979899" y="5273345"/>
                </a:lnTo>
                <a:close/>
                <a:moveTo>
                  <a:pt x="4986604" y="5269459"/>
                </a:moveTo>
                <a:lnTo>
                  <a:pt x="5101057" y="5203393"/>
                </a:lnTo>
                <a:lnTo>
                  <a:pt x="5225415" y="5275174"/>
                </a:lnTo>
                <a:lnTo>
                  <a:pt x="5110963" y="5341239"/>
                </a:lnTo>
                <a:lnTo>
                  <a:pt x="4986604" y="5269459"/>
                </a:lnTo>
                <a:close/>
                <a:moveTo>
                  <a:pt x="5232121" y="5279060"/>
                </a:moveTo>
                <a:lnTo>
                  <a:pt x="5343144" y="5343144"/>
                </a:lnTo>
                <a:lnTo>
                  <a:pt x="5228692" y="5409210"/>
                </a:lnTo>
                <a:lnTo>
                  <a:pt x="5117668" y="5345126"/>
                </a:lnTo>
                <a:lnTo>
                  <a:pt x="5232121" y="5279060"/>
                </a:lnTo>
                <a:close/>
                <a:moveTo>
                  <a:pt x="5238750" y="5275174"/>
                </a:moveTo>
                <a:lnTo>
                  <a:pt x="5359680" y="5205375"/>
                </a:lnTo>
                <a:lnTo>
                  <a:pt x="5470703" y="5269459"/>
                </a:lnTo>
                <a:lnTo>
                  <a:pt x="5349774" y="5339258"/>
                </a:lnTo>
                <a:lnTo>
                  <a:pt x="5238750" y="5275174"/>
                </a:lnTo>
                <a:close/>
                <a:moveTo>
                  <a:pt x="5477409" y="5273345"/>
                </a:moveTo>
                <a:lnTo>
                  <a:pt x="5601767" y="5345126"/>
                </a:lnTo>
                <a:lnTo>
                  <a:pt x="5480838" y="5414925"/>
                </a:lnTo>
                <a:lnTo>
                  <a:pt x="5356479" y="5343144"/>
                </a:lnTo>
                <a:lnTo>
                  <a:pt x="5477409" y="5273345"/>
                </a:lnTo>
                <a:close/>
                <a:moveTo>
                  <a:pt x="5366385" y="5201488"/>
                </a:moveTo>
                <a:lnTo>
                  <a:pt x="5480838" y="5135423"/>
                </a:lnTo>
                <a:lnTo>
                  <a:pt x="5591861" y="5199507"/>
                </a:lnTo>
                <a:lnTo>
                  <a:pt x="5477409" y="5265573"/>
                </a:lnTo>
                <a:lnTo>
                  <a:pt x="5366385" y="5201488"/>
                </a:lnTo>
                <a:close/>
                <a:moveTo>
                  <a:pt x="5356479" y="5055947"/>
                </a:moveTo>
                <a:lnTo>
                  <a:pt x="5477409" y="4986147"/>
                </a:lnTo>
                <a:lnTo>
                  <a:pt x="5601767" y="5057928"/>
                </a:lnTo>
                <a:lnTo>
                  <a:pt x="5480838" y="5127727"/>
                </a:lnTo>
                <a:lnTo>
                  <a:pt x="5356479" y="5055947"/>
                </a:lnTo>
                <a:close/>
                <a:moveTo>
                  <a:pt x="5366385" y="4914291"/>
                </a:moveTo>
                <a:lnTo>
                  <a:pt x="5480838" y="4848225"/>
                </a:lnTo>
                <a:lnTo>
                  <a:pt x="5591861" y="4912309"/>
                </a:lnTo>
                <a:lnTo>
                  <a:pt x="5477409" y="4978375"/>
                </a:lnTo>
                <a:lnTo>
                  <a:pt x="5366385" y="4914291"/>
                </a:lnTo>
                <a:close/>
                <a:moveTo>
                  <a:pt x="5356479" y="4768672"/>
                </a:moveTo>
                <a:lnTo>
                  <a:pt x="5477409" y="4698873"/>
                </a:lnTo>
                <a:lnTo>
                  <a:pt x="5601767" y="4770654"/>
                </a:lnTo>
                <a:lnTo>
                  <a:pt x="5480838" y="4840453"/>
                </a:lnTo>
                <a:lnTo>
                  <a:pt x="5356479" y="4768672"/>
                </a:lnTo>
                <a:close/>
                <a:moveTo>
                  <a:pt x="5366385" y="4627093"/>
                </a:moveTo>
                <a:lnTo>
                  <a:pt x="5480838" y="4561027"/>
                </a:lnTo>
                <a:lnTo>
                  <a:pt x="5591861" y="4625111"/>
                </a:lnTo>
                <a:lnTo>
                  <a:pt x="5477409" y="4691177"/>
                </a:lnTo>
                <a:lnTo>
                  <a:pt x="5366385" y="4627093"/>
                </a:lnTo>
                <a:close/>
                <a:moveTo>
                  <a:pt x="5356479" y="4481475"/>
                </a:moveTo>
                <a:lnTo>
                  <a:pt x="5477409" y="4411676"/>
                </a:lnTo>
                <a:lnTo>
                  <a:pt x="5601767" y="4483456"/>
                </a:lnTo>
                <a:lnTo>
                  <a:pt x="5480838" y="4553255"/>
                </a:lnTo>
                <a:lnTo>
                  <a:pt x="5356479" y="4481475"/>
                </a:lnTo>
                <a:close/>
                <a:moveTo>
                  <a:pt x="5366385" y="4339819"/>
                </a:moveTo>
                <a:lnTo>
                  <a:pt x="5480838" y="4273753"/>
                </a:lnTo>
                <a:lnTo>
                  <a:pt x="5591861" y="4337838"/>
                </a:lnTo>
                <a:lnTo>
                  <a:pt x="5477409" y="4403903"/>
                </a:lnTo>
                <a:lnTo>
                  <a:pt x="5366385" y="4339819"/>
                </a:lnTo>
                <a:close/>
                <a:moveTo>
                  <a:pt x="5356479" y="4194277"/>
                </a:moveTo>
                <a:lnTo>
                  <a:pt x="5477409" y="4124478"/>
                </a:lnTo>
                <a:lnTo>
                  <a:pt x="5601767" y="4196258"/>
                </a:lnTo>
                <a:lnTo>
                  <a:pt x="5480838" y="4266057"/>
                </a:lnTo>
                <a:lnTo>
                  <a:pt x="5356479" y="4194277"/>
                </a:lnTo>
                <a:close/>
                <a:moveTo>
                  <a:pt x="5366385" y="4052621"/>
                </a:moveTo>
                <a:lnTo>
                  <a:pt x="5480838" y="3986555"/>
                </a:lnTo>
                <a:lnTo>
                  <a:pt x="5591861" y="4050640"/>
                </a:lnTo>
                <a:lnTo>
                  <a:pt x="5477409" y="4116705"/>
                </a:lnTo>
                <a:lnTo>
                  <a:pt x="5366385" y="4052621"/>
                </a:lnTo>
                <a:close/>
                <a:moveTo>
                  <a:pt x="5356479" y="3907003"/>
                </a:moveTo>
                <a:lnTo>
                  <a:pt x="5477409" y="3837204"/>
                </a:lnTo>
                <a:lnTo>
                  <a:pt x="5601767" y="3908984"/>
                </a:lnTo>
                <a:lnTo>
                  <a:pt x="5480838" y="3978783"/>
                </a:lnTo>
                <a:lnTo>
                  <a:pt x="5356479" y="3907003"/>
                </a:lnTo>
                <a:close/>
                <a:moveTo>
                  <a:pt x="5366385" y="3765423"/>
                </a:moveTo>
                <a:lnTo>
                  <a:pt x="5480838" y="3699358"/>
                </a:lnTo>
                <a:lnTo>
                  <a:pt x="5591861" y="3763442"/>
                </a:lnTo>
                <a:lnTo>
                  <a:pt x="5477409" y="3829507"/>
                </a:lnTo>
                <a:lnTo>
                  <a:pt x="5366385" y="3765423"/>
                </a:lnTo>
                <a:close/>
                <a:moveTo>
                  <a:pt x="5356479" y="3619805"/>
                </a:moveTo>
                <a:lnTo>
                  <a:pt x="5477409" y="3550006"/>
                </a:lnTo>
                <a:lnTo>
                  <a:pt x="5601767" y="3621786"/>
                </a:lnTo>
                <a:lnTo>
                  <a:pt x="5480838" y="3691585"/>
                </a:lnTo>
                <a:lnTo>
                  <a:pt x="5356479" y="3619805"/>
                </a:lnTo>
                <a:close/>
                <a:moveTo>
                  <a:pt x="5366385" y="3478149"/>
                </a:moveTo>
                <a:lnTo>
                  <a:pt x="5480838" y="3412084"/>
                </a:lnTo>
                <a:lnTo>
                  <a:pt x="5591861" y="3476168"/>
                </a:lnTo>
                <a:lnTo>
                  <a:pt x="5477409" y="3542233"/>
                </a:lnTo>
                <a:lnTo>
                  <a:pt x="5366385" y="3478149"/>
                </a:lnTo>
                <a:close/>
                <a:moveTo>
                  <a:pt x="5356479" y="3332607"/>
                </a:moveTo>
                <a:lnTo>
                  <a:pt x="5477409" y="3262808"/>
                </a:lnTo>
                <a:lnTo>
                  <a:pt x="5601767" y="3334588"/>
                </a:lnTo>
                <a:lnTo>
                  <a:pt x="5480838" y="3404387"/>
                </a:lnTo>
                <a:lnTo>
                  <a:pt x="5356479" y="3332607"/>
                </a:lnTo>
                <a:close/>
                <a:moveTo>
                  <a:pt x="5366385" y="3190951"/>
                </a:moveTo>
                <a:lnTo>
                  <a:pt x="5480838" y="3124886"/>
                </a:lnTo>
                <a:lnTo>
                  <a:pt x="5591861" y="3188970"/>
                </a:lnTo>
                <a:lnTo>
                  <a:pt x="5477409" y="3255036"/>
                </a:lnTo>
                <a:lnTo>
                  <a:pt x="5366385" y="3190951"/>
                </a:lnTo>
                <a:close/>
                <a:moveTo>
                  <a:pt x="5356479" y="3045333"/>
                </a:moveTo>
                <a:lnTo>
                  <a:pt x="5477409" y="2975534"/>
                </a:lnTo>
                <a:lnTo>
                  <a:pt x="5601767" y="3047314"/>
                </a:lnTo>
                <a:lnTo>
                  <a:pt x="5480838" y="3117114"/>
                </a:lnTo>
                <a:lnTo>
                  <a:pt x="5356479" y="3045333"/>
                </a:lnTo>
                <a:close/>
                <a:moveTo>
                  <a:pt x="5366385" y="2903754"/>
                </a:moveTo>
                <a:lnTo>
                  <a:pt x="5480838" y="2837688"/>
                </a:lnTo>
                <a:lnTo>
                  <a:pt x="5591861" y="2901772"/>
                </a:lnTo>
                <a:lnTo>
                  <a:pt x="5477409" y="2967838"/>
                </a:lnTo>
                <a:lnTo>
                  <a:pt x="5366385" y="2903754"/>
                </a:lnTo>
                <a:close/>
                <a:moveTo>
                  <a:pt x="5356479" y="2758135"/>
                </a:moveTo>
                <a:lnTo>
                  <a:pt x="5477409" y="2688336"/>
                </a:lnTo>
                <a:lnTo>
                  <a:pt x="5601767" y="2760117"/>
                </a:lnTo>
                <a:lnTo>
                  <a:pt x="5480838" y="2829916"/>
                </a:lnTo>
                <a:lnTo>
                  <a:pt x="5356479" y="2758135"/>
                </a:lnTo>
                <a:close/>
                <a:moveTo>
                  <a:pt x="5366385" y="2616479"/>
                </a:moveTo>
                <a:lnTo>
                  <a:pt x="5480838" y="2550414"/>
                </a:lnTo>
                <a:lnTo>
                  <a:pt x="5591861" y="2614498"/>
                </a:lnTo>
                <a:lnTo>
                  <a:pt x="5477409" y="2680564"/>
                </a:lnTo>
                <a:lnTo>
                  <a:pt x="5366385" y="2616479"/>
                </a:lnTo>
                <a:close/>
                <a:moveTo>
                  <a:pt x="5356479" y="2470937"/>
                </a:moveTo>
                <a:lnTo>
                  <a:pt x="5477409" y="2401138"/>
                </a:lnTo>
                <a:lnTo>
                  <a:pt x="5601767" y="2472919"/>
                </a:lnTo>
                <a:lnTo>
                  <a:pt x="5480838" y="2542718"/>
                </a:lnTo>
                <a:lnTo>
                  <a:pt x="5356479" y="2470937"/>
                </a:lnTo>
                <a:close/>
                <a:moveTo>
                  <a:pt x="5366385" y="2329282"/>
                </a:moveTo>
                <a:lnTo>
                  <a:pt x="5480838" y="2263216"/>
                </a:lnTo>
                <a:lnTo>
                  <a:pt x="5591861" y="2327301"/>
                </a:lnTo>
                <a:lnTo>
                  <a:pt x="5477409" y="2393366"/>
                </a:lnTo>
                <a:lnTo>
                  <a:pt x="5366385" y="2329282"/>
                </a:lnTo>
                <a:close/>
                <a:moveTo>
                  <a:pt x="5356479" y="2183664"/>
                </a:moveTo>
                <a:lnTo>
                  <a:pt x="5477409" y="2113864"/>
                </a:lnTo>
                <a:lnTo>
                  <a:pt x="5601767" y="2185645"/>
                </a:lnTo>
                <a:lnTo>
                  <a:pt x="5480838" y="2255444"/>
                </a:lnTo>
                <a:lnTo>
                  <a:pt x="5356479" y="2183664"/>
                </a:lnTo>
                <a:close/>
                <a:moveTo>
                  <a:pt x="5366385" y="2042084"/>
                </a:moveTo>
                <a:lnTo>
                  <a:pt x="5480838" y="1976019"/>
                </a:lnTo>
                <a:lnTo>
                  <a:pt x="5591861" y="2040103"/>
                </a:lnTo>
                <a:lnTo>
                  <a:pt x="5477409" y="2106168"/>
                </a:lnTo>
                <a:lnTo>
                  <a:pt x="5366385" y="2042084"/>
                </a:lnTo>
                <a:close/>
                <a:moveTo>
                  <a:pt x="5356479" y="1896466"/>
                </a:moveTo>
                <a:lnTo>
                  <a:pt x="5477409" y="1826666"/>
                </a:lnTo>
                <a:lnTo>
                  <a:pt x="5601767" y="1898447"/>
                </a:lnTo>
                <a:lnTo>
                  <a:pt x="5480838" y="1968246"/>
                </a:lnTo>
                <a:lnTo>
                  <a:pt x="5356479" y="1896466"/>
                </a:lnTo>
                <a:close/>
                <a:moveTo>
                  <a:pt x="5366385" y="1754810"/>
                </a:moveTo>
                <a:lnTo>
                  <a:pt x="5480838" y="1688744"/>
                </a:lnTo>
                <a:lnTo>
                  <a:pt x="5591861" y="1752829"/>
                </a:lnTo>
                <a:lnTo>
                  <a:pt x="5477409" y="1818894"/>
                </a:lnTo>
                <a:lnTo>
                  <a:pt x="5366385" y="1754810"/>
                </a:lnTo>
                <a:close/>
                <a:moveTo>
                  <a:pt x="5356479" y="1609268"/>
                </a:moveTo>
                <a:lnTo>
                  <a:pt x="5477409" y="1539469"/>
                </a:lnTo>
                <a:lnTo>
                  <a:pt x="5601767" y="1611249"/>
                </a:lnTo>
                <a:lnTo>
                  <a:pt x="5480838" y="1681048"/>
                </a:lnTo>
                <a:lnTo>
                  <a:pt x="5356479" y="1609268"/>
                </a:lnTo>
                <a:close/>
                <a:moveTo>
                  <a:pt x="5366385" y="1467612"/>
                </a:moveTo>
                <a:lnTo>
                  <a:pt x="5480838" y="1401547"/>
                </a:lnTo>
                <a:lnTo>
                  <a:pt x="5591861" y="1465631"/>
                </a:lnTo>
                <a:lnTo>
                  <a:pt x="5477409" y="1531696"/>
                </a:lnTo>
                <a:lnTo>
                  <a:pt x="5366385" y="1467612"/>
                </a:lnTo>
                <a:close/>
                <a:moveTo>
                  <a:pt x="5359756" y="1463726"/>
                </a:moveTo>
                <a:lnTo>
                  <a:pt x="5235397" y="1391945"/>
                </a:lnTo>
                <a:lnTo>
                  <a:pt x="5349850" y="1325880"/>
                </a:lnTo>
                <a:lnTo>
                  <a:pt x="5474208" y="1397660"/>
                </a:lnTo>
                <a:lnTo>
                  <a:pt x="5359756" y="1463726"/>
                </a:lnTo>
                <a:close/>
                <a:moveTo>
                  <a:pt x="5353050" y="1467612"/>
                </a:moveTo>
                <a:lnTo>
                  <a:pt x="5232121" y="1537411"/>
                </a:lnTo>
                <a:lnTo>
                  <a:pt x="5107762" y="1465631"/>
                </a:lnTo>
                <a:lnTo>
                  <a:pt x="5228692" y="1395832"/>
                </a:lnTo>
                <a:lnTo>
                  <a:pt x="5353050" y="1467612"/>
                </a:lnTo>
                <a:close/>
                <a:moveTo>
                  <a:pt x="5101057" y="1461745"/>
                </a:moveTo>
                <a:lnTo>
                  <a:pt x="4990033" y="1397660"/>
                </a:lnTo>
                <a:lnTo>
                  <a:pt x="5110963" y="1327861"/>
                </a:lnTo>
                <a:lnTo>
                  <a:pt x="5221986" y="1391945"/>
                </a:lnTo>
                <a:lnTo>
                  <a:pt x="5101057" y="1461745"/>
                </a:lnTo>
                <a:close/>
                <a:moveTo>
                  <a:pt x="5094351" y="1465631"/>
                </a:moveTo>
                <a:lnTo>
                  <a:pt x="4979899" y="1531696"/>
                </a:lnTo>
                <a:lnTo>
                  <a:pt x="4868876" y="1467612"/>
                </a:lnTo>
                <a:lnTo>
                  <a:pt x="4983328" y="1401547"/>
                </a:lnTo>
                <a:lnTo>
                  <a:pt x="5094351" y="1465631"/>
                </a:lnTo>
                <a:close/>
                <a:moveTo>
                  <a:pt x="4862246" y="1463726"/>
                </a:moveTo>
                <a:lnTo>
                  <a:pt x="4737888" y="1391945"/>
                </a:lnTo>
                <a:lnTo>
                  <a:pt x="4852340" y="1325880"/>
                </a:lnTo>
                <a:lnTo>
                  <a:pt x="4976698" y="1397660"/>
                </a:lnTo>
                <a:lnTo>
                  <a:pt x="4862246" y="1463726"/>
                </a:lnTo>
                <a:close/>
                <a:moveTo>
                  <a:pt x="4855541" y="1467612"/>
                </a:moveTo>
                <a:lnTo>
                  <a:pt x="4734611" y="1537411"/>
                </a:lnTo>
                <a:lnTo>
                  <a:pt x="4610253" y="1465631"/>
                </a:lnTo>
                <a:lnTo>
                  <a:pt x="4731182" y="1395832"/>
                </a:lnTo>
                <a:lnTo>
                  <a:pt x="4855541" y="1467612"/>
                </a:lnTo>
                <a:close/>
                <a:moveTo>
                  <a:pt x="4603547" y="1461745"/>
                </a:moveTo>
                <a:lnTo>
                  <a:pt x="4492524" y="1397660"/>
                </a:lnTo>
                <a:lnTo>
                  <a:pt x="4613453" y="1327861"/>
                </a:lnTo>
                <a:lnTo>
                  <a:pt x="4724477" y="1391945"/>
                </a:lnTo>
                <a:lnTo>
                  <a:pt x="4603547" y="1461745"/>
                </a:lnTo>
                <a:close/>
                <a:moveTo>
                  <a:pt x="4596842" y="1465631"/>
                </a:moveTo>
                <a:lnTo>
                  <a:pt x="4482389" y="1531696"/>
                </a:lnTo>
                <a:lnTo>
                  <a:pt x="4371366" y="1467612"/>
                </a:lnTo>
                <a:lnTo>
                  <a:pt x="4485818" y="1401547"/>
                </a:lnTo>
                <a:lnTo>
                  <a:pt x="4596842" y="1465631"/>
                </a:lnTo>
                <a:close/>
                <a:moveTo>
                  <a:pt x="4364736" y="1463726"/>
                </a:moveTo>
                <a:lnTo>
                  <a:pt x="4240378" y="1391945"/>
                </a:lnTo>
                <a:lnTo>
                  <a:pt x="4354830" y="1325880"/>
                </a:lnTo>
                <a:lnTo>
                  <a:pt x="4479189" y="1397660"/>
                </a:lnTo>
                <a:lnTo>
                  <a:pt x="4364736" y="1463726"/>
                </a:lnTo>
                <a:close/>
                <a:moveTo>
                  <a:pt x="4358107" y="1467612"/>
                </a:moveTo>
                <a:lnTo>
                  <a:pt x="4237177" y="1537411"/>
                </a:lnTo>
                <a:lnTo>
                  <a:pt x="4112819" y="1465631"/>
                </a:lnTo>
                <a:lnTo>
                  <a:pt x="4233748" y="1395832"/>
                </a:lnTo>
                <a:lnTo>
                  <a:pt x="4358107" y="1467612"/>
                </a:lnTo>
                <a:close/>
                <a:moveTo>
                  <a:pt x="4106113" y="1461745"/>
                </a:moveTo>
                <a:lnTo>
                  <a:pt x="3995090" y="1397660"/>
                </a:lnTo>
                <a:lnTo>
                  <a:pt x="4116019" y="1327861"/>
                </a:lnTo>
                <a:lnTo>
                  <a:pt x="4227043" y="1391945"/>
                </a:lnTo>
                <a:lnTo>
                  <a:pt x="4106113" y="1461745"/>
                </a:lnTo>
                <a:close/>
                <a:moveTo>
                  <a:pt x="4099408" y="1465631"/>
                </a:moveTo>
                <a:lnTo>
                  <a:pt x="3984955" y="1531696"/>
                </a:lnTo>
                <a:lnTo>
                  <a:pt x="3873932" y="1467612"/>
                </a:lnTo>
                <a:lnTo>
                  <a:pt x="3988384" y="1401547"/>
                </a:lnTo>
                <a:lnTo>
                  <a:pt x="4099408" y="1465631"/>
                </a:lnTo>
                <a:close/>
                <a:moveTo>
                  <a:pt x="3867302" y="1463726"/>
                </a:moveTo>
                <a:lnTo>
                  <a:pt x="3742944" y="1391945"/>
                </a:lnTo>
                <a:lnTo>
                  <a:pt x="3857397" y="1325880"/>
                </a:lnTo>
                <a:lnTo>
                  <a:pt x="3981755" y="1397660"/>
                </a:lnTo>
                <a:lnTo>
                  <a:pt x="3867302" y="1463726"/>
                </a:lnTo>
                <a:close/>
                <a:moveTo>
                  <a:pt x="3860597" y="1467612"/>
                </a:moveTo>
                <a:lnTo>
                  <a:pt x="3739667" y="1537411"/>
                </a:lnTo>
                <a:lnTo>
                  <a:pt x="3615309" y="1465631"/>
                </a:lnTo>
                <a:lnTo>
                  <a:pt x="3736239" y="1395832"/>
                </a:lnTo>
                <a:lnTo>
                  <a:pt x="3860597" y="1467612"/>
                </a:lnTo>
                <a:close/>
                <a:moveTo>
                  <a:pt x="3608604" y="1461745"/>
                </a:moveTo>
                <a:lnTo>
                  <a:pt x="3497580" y="1397660"/>
                </a:lnTo>
                <a:lnTo>
                  <a:pt x="3618509" y="1327861"/>
                </a:lnTo>
                <a:lnTo>
                  <a:pt x="3729533" y="1391945"/>
                </a:lnTo>
                <a:lnTo>
                  <a:pt x="3608604" y="1461745"/>
                </a:lnTo>
                <a:close/>
                <a:moveTo>
                  <a:pt x="3601898" y="1465631"/>
                </a:moveTo>
                <a:lnTo>
                  <a:pt x="3487446" y="1531696"/>
                </a:lnTo>
                <a:lnTo>
                  <a:pt x="3376422" y="1467612"/>
                </a:lnTo>
                <a:lnTo>
                  <a:pt x="3490874" y="1401547"/>
                </a:lnTo>
                <a:lnTo>
                  <a:pt x="3601898" y="1465631"/>
                </a:lnTo>
                <a:close/>
                <a:moveTo>
                  <a:pt x="3369793" y="1463726"/>
                </a:moveTo>
                <a:lnTo>
                  <a:pt x="3245434" y="1391945"/>
                </a:lnTo>
                <a:lnTo>
                  <a:pt x="3359887" y="1325880"/>
                </a:lnTo>
                <a:lnTo>
                  <a:pt x="3484245" y="1397660"/>
                </a:lnTo>
                <a:lnTo>
                  <a:pt x="3369793" y="1463726"/>
                </a:lnTo>
                <a:close/>
                <a:moveTo>
                  <a:pt x="3363163" y="1467612"/>
                </a:moveTo>
                <a:lnTo>
                  <a:pt x="3242234" y="1537411"/>
                </a:lnTo>
                <a:lnTo>
                  <a:pt x="3117876" y="1465631"/>
                </a:lnTo>
                <a:lnTo>
                  <a:pt x="3238805" y="1395832"/>
                </a:lnTo>
                <a:lnTo>
                  <a:pt x="3363163" y="1467612"/>
                </a:lnTo>
                <a:close/>
                <a:moveTo>
                  <a:pt x="3111094" y="1461745"/>
                </a:moveTo>
                <a:lnTo>
                  <a:pt x="3000070" y="1397660"/>
                </a:lnTo>
                <a:lnTo>
                  <a:pt x="3121000" y="1327861"/>
                </a:lnTo>
                <a:lnTo>
                  <a:pt x="3232023" y="1391945"/>
                </a:lnTo>
                <a:lnTo>
                  <a:pt x="3111094" y="1461745"/>
                </a:lnTo>
                <a:close/>
                <a:moveTo>
                  <a:pt x="3104464" y="1465631"/>
                </a:moveTo>
                <a:lnTo>
                  <a:pt x="2990012" y="1531696"/>
                </a:lnTo>
                <a:lnTo>
                  <a:pt x="2878989" y="1467612"/>
                </a:lnTo>
                <a:lnTo>
                  <a:pt x="2993441" y="1401547"/>
                </a:lnTo>
                <a:lnTo>
                  <a:pt x="3104464" y="1465631"/>
                </a:lnTo>
                <a:close/>
                <a:moveTo>
                  <a:pt x="2872359" y="1463726"/>
                </a:moveTo>
                <a:lnTo>
                  <a:pt x="2748001" y="1391945"/>
                </a:lnTo>
                <a:lnTo>
                  <a:pt x="2862453" y="1325880"/>
                </a:lnTo>
                <a:lnTo>
                  <a:pt x="2986812" y="1397660"/>
                </a:lnTo>
                <a:lnTo>
                  <a:pt x="2872359" y="1463726"/>
                </a:lnTo>
                <a:close/>
                <a:moveTo>
                  <a:pt x="2865654" y="1467612"/>
                </a:moveTo>
                <a:lnTo>
                  <a:pt x="2744724" y="1537411"/>
                </a:lnTo>
                <a:lnTo>
                  <a:pt x="2620366" y="1465631"/>
                </a:lnTo>
                <a:lnTo>
                  <a:pt x="2741295" y="1395832"/>
                </a:lnTo>
                <a:lnTo>
                  <a:pt x="2865654" y="1467612"/>
                </a:lnTo>
                <a:close/>
                <a:moveTo>
                  <a:pt x="2613660" y="1461745"/>
                </a:moveTo>
                <a:lnTo>
                  <a:pt x="2502637" y="1397660"/>
                </a:lnTo>
                <a:lnTo>
                  <a:pt x="2623566" y="1327861"/>
                </a:lnTo>
                <a:lnTo>
                  <a:pt x="2734589" y="1391945"/>
                </a:lnTo>
                <a:lnTo>
                  <a:pt x="2613660" y="1461745"/>
                </a:lnTo>
                <a:close/>
                <a:moveTo>
                  <a:pt x="2606954" y="1465631"/>
                </a:moveTo>
                <a:lnTo>
                  <a:pt x="2492502" y="1531696"/>
                </a:lnTo>
                <a:lnTo>
                  <a:pt x="2381479" y="1467612"/>
                </a:lnTo>
                <a:lnTo>
                  <a:pt x="2495931" y="1401547"/>
                </a:lnTo>
                <a:lnTo>
                  <a:pt x="2606954" y="1465631"/>
                </a:lnTo>
                <a:close/>
                <a:moveTo>
                  <a:pt x="2374849" y="1463726"/>
                </a:moveTo>
                <a:lnTo>
                  <a:pt x="2250491" y="1391945"/>
                </a:lnTo>
                <a:lnTo>
                  <a:pt x="2364943" y="1325880"/>
                </a:lnTo>
                <a:lnTo>
                  <a:pt x="2489302" y="1397660"/>
                </a:lnTo>
                <a:lnTo>
                  <a:pt x="2374849" y="1463726"/>
                </a:lnTo>
                <a:close/>
                <a:moveTo>
                  <a:pt x="2368144" y="1467612"/>
                </a:moveTo>
                <a:lnTo>
                  <a:pt x="2247214" y="1537411"/>
                </a:lnTo>
                <a:lnTo>
                  <a:pt x="2122856" y="1465631"/>
                </a:lnTo>
                <a:lnTo>
                  <a:pt x="2243785" y="1395832"/>
                </a:lnTo>
                <a:lnTo>
                  <a:pt x="2368144" y="1467612"/>
                </a:lnTo>
                <a:close/>
                <a:moveTo>
                  <a:pt x="2116150" y="1461745"/>
                </a:moveTo>
                <a:lnTo>
                  <a:pt x="2005127" y="1397660"/>
                </a:lnTo>
                <a:lnTo>
                  <a:pt x="2126056" y="1327861"/>
                </a:lnTo>
                <a:lnTo>
                  <a:pt x="2237080" y="1391945"/>
                </a:lnTo>
                <a:lnTo>
                  <a:pt x="2116150" y="1461745"/>
                </a:lnTo>
                <a:close/>
                <a:moveTo>
                  <a:pt x="2109521" y="1465631"/>
                </a:moveTo>
                <a:lnTo>
                  <a:pt x="1995069" y="1531696"/>
                </a:lnTo>
                <a:lnTo>
                  <a:pt x="1884045" y="1467612"/>
                </a:lnTo>
                <a:lnTo>
                  <a:pt x="1998497" y="1401547"/>
                </a:lnTo>
                <a:lnTo>
                  <a:pt x="2109521" y="1465631"/>
                </a:lnTo>
                <a:close/>
                <a:moveTo>
                  <a:pt x="1877339" y="1463726"/>
                </a:moveTo>
                <a:lnTo>
                  <a:pt x="1752981" y="1391945"/>
                </a:lnTo>
                <a:lnTo>
                  <a:pt x="1867434" y="1325880"/>
                </a:lnTo>
                <a:lnTo>
                  <a:pt x="1991792" y="1397660"/>
                </a:lnTo>
                <a:lnTo>
                  <a:pt x="1877339" y="1463726"/>
                </a:lnTo>
                <a:close/>
                <a:moveTo>
                  <a:pt x="1870710" y="1467612"/>
                </a:moveTo>
                <a:lnTo>
                  <a:pt x="1749781" y="1537411"/>
                </a:lnTo>
                <a:lnTo>
                  <a:pt x="1625422" y="1465631"/>
                </a:lnTo>
                <a:lnTo>
                  <a:pt x="1746352" y="1395832"/>
                </a:lnTo>
                <a:lnTo>
                  <a:pt x="1870710" y="1467612"/>
                </a:lnTo>
                <a:close/>
                <a:moveTo>
                  <a:pt x="1618640" y="1461745"/>
                </a:moveTo>
                <a:lnTo>
                  <a:pt x="1507617" y="1397660"/>
                </a:lnTo>
                <a:lnTo>
                  <a:pt x="1628546" y="1327861"/>
                </a:lnTo>
                <a:lnTo>
                  <a:pt x="1739570" y="1391945"/>
                </a:lnTo>
                <a:lnTo>
                  <a:pt x="1618640" y="1461745"/>
                </a:lnTo>
                <a:close/>
                <a:moveTo>
                  <a:pt x="1612011" y="1465631"/>
                </a:moveTo>
                <a:lnTo>
                  <a:pt x="1497559" y="1531696"/>
                </a:lnTo>
                <a:lnTo>
                  <a:pt x="1386535" y="1467612"/>
                </a:lnTo>
                <a:lnTo>
                  <a:pt x="1500988" y="1401547"/>
                </a:lnTo>
                <a:lnTo>
                  <a:pt x="1612011" y="1465631"/>
                </a:lnTo>
                <a:close/>
                <a:moveTo>
                  <a:pt x="1379906" y="1463726"/>
                </a:moveTo>
                <a:lnTo>
                  <a:pt x="1255547" y="1391945"/>
                </a:lnTo>
                <a:lnTo>
                  <a:pt x="1370000" y="1325880"/>
                </a:lnTo>
                <a:lnTo>
                  <a:pt x="1494358" y="1397660"/>
                </a:lnTo>
                <a:lnTo>
                  <a:pt x="1379906" y="1463726"/>
                </a:lnTo>
                <a:close/>
                <a:moveTo>
                  <a:pt x="1373200" y="1467612"/>
                </a:moveTo>
                <a:lnTo>
                  <a:pt x="1252271" y="1537411"/>
                </a:lnTo>
                <a:lnTo>
                  <a:pt x="1127912" y="1465631"/>
                </a:lnTo>
                <a:lnTo>
                  <a:pt x="1248842" y="1395832"/>
                </a:lnTo>
                <a:lnTo>
                  <a:pt x="1373200" y="1467612"/>
                </a:lnTo>
                <a:close/>
                <a:moveTo>
                  <a:pt x="1363294" y="1609268"/>
                </a:moveTo>
                <a:lnTo>
                  <a:pt x="1248842" y="1675333"/>
                </a:lnTo>
                <a:lnTo>
                  <a:pt x="1137819" y="1611249"/>
                </a:lnTo>
                <a:lnTo>
                  <a:pt x="1252271" y="1545184"/>
                </a:lnTo>
                <a:lnTo>
                  <a:pt x="1363294" y="1609268"/>
                </a:lnTo>
                <a:close/>
                <a:moveTo>
                  <a:pt x="1373200" y="1754810"/>
                </a:moveTo>
                <a:lnTo>
                  <a:pt x="1252271" y="1824609"/>
                </a:lnTo>
                <a:lnTo>
                  <a:pt x="1127912" y="1752829"/>
                </a:lnTo>
                <a:lnTo>
                  <a:pt x="1248842" y="1683029"/>
                </a:lnTo>
                <a:lnTo>
                  <a:pt x="1373200" y="1754810"/>
                </a:lnTo>
                <a:close/>
                <a:moveTo>
                  <a:pt x="1363294" y="1896466"/>
                </a:moveTo>
                <a:lnTo>
                  <a:pt x="1248842" y="1962531"/>
                </a:lnTo>
                <a:lnTo>
                  <a:pt x="1137819" y="1898447"/>
                </a:lnTo>
                <a:lnTo>
                  <a:pt x="1252271" y="1832381"/>
                </a:lnTo>
                <a:lnTo>
                  <a:pt x="1363294" y="1896466"/>
                </a:lnTo>
                <a:close/>
                <a:moveTo>
                  <a:pt x="1373200" y="2042084"/>
                </a:moveTo>
                <a:lnTo>
                  <a:pt x="1252271" y="2111883"/>
                </a:lnTo>
                <a:lnTo>
                  <a:pt x="1127912" y="2040103"/>
                </a:lnTo>
                <a:lnTo>
                  <a:pt x="1248842" y="1970304"/>
                </a:lnTo>
                <a:lnTo>
                  <a:pt x="1373200" y="2042084"/>
                </a:lnTo>
                <a:close/>
                <a:moveTo>
                  <a:pt x="1363294" y="2183664"/>
                </a:moveTo>
                <a:lnTo>
                  <a:pt x="1248842" y="2249729"/>
                </a:lnTo>
                <a:lnTo>
                  <a:pt x="1137819" y="2185645"/>
                </a:lnTo>
                <a:lnTo>
                  <a:pt x="1252271" y="2119579"/>
                </a:lnTo>
                <a:lnTo>
                  <a:pt x="1363294" y="2183664"/>
                </a:lnTo>
                <a:close/>
                <a:moveTo>
                  <a:pt x="1373200" y="2329282"/>
                </a:moveTo>
                <a:lnTo>
                  <a:pt x="1252271" y="2399081"/>
                </a:lnTo>
                <a:lnTo>
                  <a:pt x="1127912" y="2327301"/>
                </a:lnTo>
                <a:lnTo>
                  <a:pt x="1248842" y="2257501"/>
                </a:lnTo>
                <a:lnTo>
                  <a:pt x="1373200" y="2329282"/>
                </a:lnTo>
                <a:close/>
                <a:moveTo>
                  <a:pt x="1363218" y="2470937"/>
                </a:moveTo>
                <a:lnTo>
                  <a:pt x="1248766" y="2537003"/>
                </a:lnTo>
                <a:lnTo>
                  <a:pt x="1137742" y="2472919"/>
                </a:lnTo>
                <a:lnTo>
                  <a:pt x="1252195" y="2406853"/>
                </a:lnTo>
                <a:lnTo>
                  <a:pt x="1363218" y="2470937"/>
                </a:lnTo>
                <a:close/>
                <a:moveTo>
                  <a:pt x="1373200" y="2616479"/>
                </a:moveTo>
                <a:lnTo>
                  <a:pt x="1252271" y="2686279"/>
                </a:lnTo>
                <a:lnTo>
                  <a:pt x="1127912" y="2614498"/>
                </a:lnTo>
                <a:lnTo>
                  <a:pt x="1248842" y="2544699"/>
                </a:lnTo>
                <a:lnTo>
                  <a:pt x="1373200" y="2616479"/>
                </a:lnTo>
                <a:close/>
                <a:moveTo>
                  <a:pt x="1363294" y="2758135"/>
                </a:moveTo>
                <a:lnTo>
                  <a:pt x="1248842" y="2824201"/>
                </a:lnTo>
                <a:lnTo>
                  <a:pt x="1137819" y="2760117"/>
                </a:lnTo>
                <a:lnTo>
                  <a:pt x="1252271" y="2694051"/>
                </a:lnTo>
                <a:lnTo>
                  <a:pt x="1363294" y="2758135"/>
                </a:lnTo>
                <a:close/>
                <a:moveTo>
                  <a:pt x="1373200" y="2903754"/>
                </a:moveTo>
                <a:lnTo>
                  <a:pt x="1252271" y="2973553"/>
                </a:lnTo>
                <a:lnTo>
                  <a:pt x="1127912" y="2901772"/>
                </a:lnTo>
                <a:lnTo>
                  <a:pt x="1248842" y="2831973"/>
                </a:lnTo>
                <a:lnTo>
                  <a:pt x="1373200" y="2903754"/>
                </a:lnTo>
                <a:close/>
                <a:moveTo>
                  <a:pt x="1363218" y="3045333"/>
                </a:moveTo>
                <a:lnTo>
                  <a:pt x="1248766" y="3111399"/>
                </a:lnTo>
                <a:lnTo>
                  <a:pt x="1137742" y="3047314"/>
                </a:lnTo>
                <a:lnTo>
                  <a:pt x="1252195" y="2981249"/>
                </a:lnTo>
                <a:lnTo>
                  <a:pt x="1363218" y="3045333"/>
                </a:lnTo>
                <a:close/>
                <a:moveTo>
                  <a:pt x="1373200" y="3190951"/>
                </a:moveTo>
                <a:lnTo>
                  <a:pt x="1252271" y="3260751"/>
                </a:lnTo>
                <a:lnTo>
                  <a:pt x="1127912" y="3188970"/>
                </a:lnTo>
                <a:lnTo>
                  <a:pt x="1248842" y="3119171"/>
                </a:lnTo>
                <a:lnTo>
                  <a:pt x="1373200" y="3190951"/>
                </a:lnTo>
                <a:close/>
                <a:moveTo>
                  <a:pt x="1363218" y="3332607"/>
                </a:moveTo>
                <a:lnTo>
                  <a:pt x="1248766" y="3398672"/>
                </a:lnTo>
                <a:lnTo>
                  <a:pt x="1137742" y="3334588"/>
                </a:lnTo>
                <a:lnTo>
                  <a:pt x="1252195" y="3268523"/>
                </a:lnTo>
                <a:lnTo>
                  <a:pt x="1363218" y="3332607"/>
                </a:lnTo>
                <a:close/>
                <a:moveTo>
                  <a:pt x="1373200" y="3478149"/>
                </a:moveTo>
                <a:lnTo>
                  <a:pt x="1252271" y="3547948"/>
                </a:lnTo>
                <a:lnTo>
                  <a:pt x="1127912" y="3476168"/>
                </a:lnTo>
                <a:lnTo>
                  <a:pt x="1248842" y="3406369"/>
                </a:lnTo>
                <a:lnTo>
                  <a:pt x="1373200" y="3478149"/>
                </a:lnTo>
                <a:close/>
                <a:moveTo>
                  <a:pt x="1363294" y="3619805"/>
                </a:moveTo>
                <a:lnTo>
                  <a:pt x="1248842" y="3685870"/>
                </a:lnTo>
                <a:lnTo>
                  <a:pt x="1137819" y="3621786"/>
                </a:lnTo>
                <a:lnTo>
                  <a:pt x="1252271" y="3555721"/>
                </a:lnTo>
                <a:lnTo>
                  <a:pt x="1363294" y="3619805"/>
                </a:lnTo>
                <a:close/>
                <a:moveTo>
                  <a:pt x="1373200" y="3765423"/>
                </a:moveTo>
                <a:lnTo>
                  <a:pt x="1252271" y="3835222"/>
                </a:lnTo>
                <a:lnTo>
                  <a:pt x="1127912" y="3763442"/>
                </a:lnTo>
                <a:lnTo>
                  <a:pt x="1248842" y="3693643"/>
                </a:lnTo>
                <a:lnTo>
                  <a:pt x="1373200" y="3765423"/>
                </a:lnTo>
                <a:close/>
                <a:moveTo>
                  <a:pt x="1363294" y="3907003"/>
                </a:moveTo>
                <a:lnTo>
                  <a:pt x="1248842" y="3973068"/>
                </a:lnTo>
                <a:lnTo>
                  <a:pt x="1137819" y="3908984"/>
                </a:lnTo>
                <a:lnTo>
                  <a:pt x="1252271" y="3842919"/>
                </a:lnTo>
                <a:lnTo>
                  <a:pt x="1363294" y="3907003"/>
                </a:lnTo>
                <a:close/>
                <a:moveTo>
                  <a:pt x="1373200" y="4052621"/>
                </a:moveTo>
                <a:lnTo>
                  <a:pt x="1252271" y="4122420"/>
                </a:lnTo>
                <a:lnTo>
                  <a:pt x="1127912" y="4050640"/>
                </a:lnTo>
                <a:lnTo>
                  <a:pt x="1248842" y="3980840"/>
                </a:lnTo>
                <a:lnTo>
                  <a:pt x="1373200" y="4052621"/>
                </a:lnTo>
                <a:close/>
                <a:moveTo>
                  <a:pt x="1363218" y="4194277"/>
                </a:moveTo>
                <a:lnTo>
                  <a:pt x="1248766" y="4260342"/>
                </a:lnTo>
                <a:lnTo>
                  <a:pt x="1137742" y="4196258"/>
                </a:lnTo>
                <a:lnTo>
                  <a:pt x="1252195" y="4130193"/>
                </a:lnTo>
                <a:lnTo>
                  <a:pt x="1363218" y="4194277"/>
                </a:lnTo>
                <a:close/>
                <a:moveTo>
                  <a:pt x="1373200" y="4339819"/>
                </a:moveTo>
                <a:lnTo>
                  <a:pt x="1252271" y="4409618"/>
                </a:lnTo>
                <a:lnTo>
                  <a:pt x="1127912" y="4337838"/>
                </a:lnTo>
                <a:lnTo>
                  <a:pt x="1248842" y="4268038"/>
                </a:lnTo>
                <a:lnTo>
                  <a:pt x="1373200" y="4339819"/>
                </a:lnTo>
                <a:close/>
                <a:moveTo>
                  <a:pt x="1363294" y="4481475"/>
                </a:moveTo>
                <a:lnTo>
                  <a:pt x="1248842" y="4547540"/>
                </a:lnTo>
                <a:lnTo>
                  <a:pt x="1137819" y="4483456"/>
                </a:lnTo>
                <a:lnTo>
                  <a:pt x="1252271" y="4417391"/>
                </a:lnTo>
                <a:lnTo>
                  <a:pt x="1363294" y="4481475"/>
                </a:lnTo>
                <a:close/>
                <a:moveTo>
                  <a:pt x="1373200" y="4627093"/>
                </a:moveTo>
                <a:lnTo>
                  <a:pt x="1252271" y="4696892"/>
                </a:lnTo>
                <a:lnTo>
                  <a:pt x="1127912" y="4625111"/>
                </a:lnTo>
                <a:lnTo>
                  <a:pt x="1248842" y="4555312"/>
                </a:lnTo>
                <a:lnTo>
                  <a:pt x="1373200" y="4627093"/>
                </a:lnTo>
                <a:close/>
                <a:moveTo>
                  <a:pt x="1363294" y="4768672"/>
                </a:moveTo>
                <a:lnTo>
                  <a:pt x="1248842" y="4834738"/>
                </a:lnTo>
                <a:lnTo>
                  <a:pt x="1137819" y="4770654"/>
                </a:lnTo>
                <a:lnTo>
                  <a:pt x="1252271" y="4704588"/>
                </a:lnTo>
                <a:lnTo>
                  <a:pt x="1363294" y="4768672"/>
                </a:lnTo>
                <a:close/>
                <a:moveTo>
                  <a:pt x="1373200" y="4914291"/>
                </a:moveTo>
                <a:lnTo>
                  <a:pt x="1252271" y="4984090"/>
                </a:lnTo>
                <a:lnTo>
                  <a:pt x="1127912" y="4912309"/>
                </a:lnTo>
                <a:lnTo>
                  <a:pt x="1248842" y="4842510"/>
                </a:lnTo>
                <a:lnTo>
                  <a:pt x="1373200" y="4914291"/>
                </a:lnTo>
                <a:close/>
                <a:moveTo>
                  <a:pt x="1363294" y="5055947"/>
                </a:moveTo>
                <a:lnTo>
                  <a:pt x="1248842" y="5122012"/>
                </a:lnTo>
                <a:lnTo>
                  <a:pt x="1137819" y="5057928"/>
                </a:lnTo>
                <a:lnTo>
                  <a:pt x="1252271" y="4991862"/>
                </a:lnTo>
                <a:lnTo>
                  <a:pt x="1363294" y="5055947"/>
                </a:lnTo>
                <a:close/>
                <a:moveTo>
                  <a:pt x="1373200" y="5201488"/>
                </a:moveTo>
                <a:lnTo>
                  <a:pt x="1252271" y="5271288"/>
                </a:lnTo>
                <a:lnTo>
                  <a:pt x="1127912" y="5199507"/>
                </a:lnTo>
                <a:lnTo>
                  <a:pt x="1248842" y="5129708"/>
                </a:lnTo>
                <a:lnTo>
                  <a:pt x="1373200" y="5201488"/>
                </a:lnTo>
                <a:close/>
                <a:moveTo>
                  <a:pt x="1363294" y="5343144"/>
                </a:moveTo>
                <a:lnTo>
                  <a:pt x="1248842" y="5409210"/>
                </a:lnTo>
                <a:lnTo>
                  <a:pt x="1137819" y="5345126"/>
                </a:lnTo>
                <a:lnTo>
                  <a:pt x="1252271" y="5279060"/>
                </a:lnTo>
                <a:lnTo>
                  <a:pt x="1363294" y="5343144"/>
                </a:lnTo>
                <a:close/>
                <a:moveTo>
                  <a:pt x="1373200" y="5488762"/>
                </a:moveTo>
                <a:lnTo>
                  <a:pt x="1252271" y="5558561"/>
                </a:lnTo>
                <a:lnTo>
                  <a:pt x="1127912" y="5486781"/>
                </a:lnTo>
                <a:lnTo>
                  <a:pt x="1248842" y="5416982"/>
                </a:lnTo>
                <a:lnTo>
                  <a:pt x="1373200" y="5488762"/>
                </a:lnTo>
                <a:close/>
                <a:moveTo>
                  <a:pt x="1255471" y="5413096"/>
                </a:moveTo>
                <a:lnTo>
                  <a:pt x="1369924" y="5347031"/>
                </a:lnTo>
                <a:lnTo>
                  <a:pt x="1494282" y="5418811"/>
                </a:lnTo>
                <a:lnTo>
                  <a:pt x="1379830" y="5484876"/>
                </a:lnTo>
                <a:lnTo>
                  <a:pt x="1255471" y="5413096"/>
                </a:lnTo>
                <a:close/>
                <a:moveTo>
                  <a:pt x="1500988" y="5422697"/>
                </a:moveTo>
                <a:lnTo>
                  <a:pt x="1612011" y="5486781"/>
                </a:lnTo>
                <a:lnTo>
                  <a:pt x="1497559" y="5552846"/>
                </a:lnTo>
                <a:lnTo>
                  <a:pt x="1386535" y="5488762"/>
                </a:lnTo>
                <a:lnTo>
                  <a:pt x="1500988" y="5422697"/>
                </a:lnTo>
                <a:close/>
                <a:moveTo>
                  <a:pt x="1507693" y="5418811"/>
                </a:moveTo>
                <a:lnTo>
                  <a:pt x="1628623" y="5349011"/>
                </a:lnTo>
                <a:lnTo>
                  <a:pt x="1739646" y="5413096"/>
                </a:lnTo>
                <a:lnTo>
                  <a:pt x="1618717" y="5482895"/>
                </a:lnTo>
                <a:lnTo>
                  <a:pt x="1507693" y="5418811"/>
                </a:lnTo>
                <a:close/>
                <a:moveTo>
                  <a:pt x="1746275" y="5416906"/>
                </a:moveTo>
                <a:lnTo>
                  <a:pt x="1870634" y="5488686"/>
                </a:lnTo>
                <a:lnTo>
                  <a:pt x="1749704" y="5558486"/>
                </a:lnTo>
                <a:lnTo>
                  <a:pt x="1625346" y="5486705"/>
                </a:lnTo>
                <a:lnTo>
                  <a:pt x="1746275" y="5416906"/>
                </a:lnTo>
                <a:close/>
                <a:moveTo>
                  <a:pt x="1752981" y="5413096"/>
                </a:moveTo>
                <a:lnTo>
                  <a:pt x="1867434" y="5347031"/>
                </a:lnTo>
                <a:lnTo>
                  <a:pt x="1991792" y="5418811"/>
                </a:lnTo>
                <a:lnTo>
                  <a:pt x="1877339" y="5484876"/>
                </a:lnTo>
                <a:lnTo>
                  <a:pt x="1752981" y="5413096"/>
                </a:lnTo>
                <a:close/>
                <a:moveTo>
                  <a:pt x="1998497" y="5422697"/>
                </a:moveTo>
                <a:lnTo>
                  <a:pt x="2109521" y="5486781"/>
                </a:lnTo>
                <a:lnTo>
                  <a:pt x="1995069" y="5552846"/>
                </a:lnTo>
                <a:lnTo>
                  <a:pt x="1884045" y="5488762"/>
                </a:lnTo>
                <a:lnTo>
                  <a:pt x="1998497" y="5422697"/>
                </a:lnTo>
                <a:close/>
                <a:moveTo>
                  <a:pt x="2005203" y="5418811"/>
                </a:moveTo>
                <a:lnTo>
                  <a:pt x="2126132" y="5349011"/>
                </a:lnTo>
                <a:lnTo>
                  <a:pt x="2237156" y="5413096"/>
                </a:lnTo>
                <a:lnTo>
                  <a:pt x="2116227" y="5482895"/>
                </a:lnTo>
                <a:lnTo>
                  <a:pt x="2005203" y="5418811"/>
                </a:lnTo>
                <a:close/>
                <a:moveTo>
                  <a:pt x="2243785" y="5416906"/>
                </a:moveTo>
                <a:lnTo>
                  <a:pt x="2368144" y="5488686"/>
                </a:lnTo>
                <a:lnTo>
                  <a:pt x="2247214" y="5558486"/>
                </a:lnTo>
                <a:lnTo>
                  <a:pt x="2122856" y="5486705"/>
                </a:lnTo>
                <a:lnTo>
                  <a:pt x="2243785" y="5416906"/>
                </a:lnTo>
                <a:close/>
                <a:moveTo>
                  <a:pt x="2250491" y="5413096"/>
                </a:moveTo>
                <a:lnTo>
                  <a:pt x="2364943" y="5347031"/>
                </a:lnTo>
                <a:lnTo>
                  <a:pt x="2489302" y="5418811"/>
                </a:lnTo>
                <a:lnTo>
                  <a:pt x="2374849" y="5484876"/>
                </a:lnTo>
                <a:lnTo>
                  <a:pt x="2250491" y="5413096"/>
                </a:lnTo>
                <a:close/>
                <a:moveTo>
                  <a:pt x="2495931" y="5422697"/>
                </a:moveTo>
                <a:lnTo>
                  <a:pt x="2606954" y="5486781"/>
                </a:lnTo>
                <a:lnTo>
                  <a:pt x="2492502" y="5552846"/>
                </a:lnTo>
                <a:lnTo>
                  <a:pt x="2381479" y="5488762"/>
                </a:lnTo>
                <a:lnTo>
                  <a:pt x="2495931" y="5422697"/>
                </a:lnTo>
                <a:close/>
                <a:moveTo>
                  <a:pt x="2502637" y="5418811"/>
                </a:moveTo>
                <a:lnTo>
                  <a:pt x="2623566" y="5349011"/>
                </a:lnTo>
                <a:lnTo>
                  <a:pt x="2734589" y="5413096"/>
                </a:lnTo>
                <a:lnTo>
                  <a:pt x="2613660" y="5482895"/>
                </a:lnTo>
                <a:lnTo>
                  <a:pt x="2502637" y="5418811"/>
                </a:lnTo>
                <a:close/>
                <a:moveTo>
                  <a:pt x="2741295" y="5416906"/>
                </a:moveTo>
                <a:lnTo>
                  <a:pt x="2865654" y="5488686"/>
                </a:lnTo>
                <a:lnTo>
                  <a:pt x="2744724" y="5558486"/>
                </a:lnTo>
                <a:lnTo>
                  <a:pt x="2620366" y="5486705"/>
                </a:lnTo>
                <a:lnTo>
                  <a:pt x="2741295" y="5416906"/>
                </a:lnTo>
                <a:close/>
                <a:moveTo>
                  <a:pt x="2747924" y="5413096"/>
                </a:moveTo>
                <a:lnTo>
                  <a:pt x="2862377" y="5347031"/>
                </a:lnTo>
                <a:lnTo>
                  <a:pt x="2986735" y="5418811"/>
                </a:lnTo>
                <a:lnTo>
                  <a:pt x="2872283" y="5484876"/>
                </a:lnTo>
                <a:lnTo>
                  <a:pt x="2747924" y="5413096"/>
                </a:lnTo>
                <a:close/>
                <a:moveTo>
                  <a:pt x="2993441" y="5422697"/>
                </a:moveTo>
                <a:lnTo>
                  <a:pt x="3104464" y="5486781"/>
                </a:lnTo>
                <a:lnTo>
                  <a:pt x="2990012" y="5552846"/>
                </a:lnTo>
                <a:lnTo>
                  <a:pt x="2878989" y="5488762"/>
                </a:lnTo>
                <a:lnTo>
                  <a:pt x="2993441" y="5422697"/>
                </a:lnTo>
                <a:close/>
                <a:moveTo>
                  <a:pt x="3000147" y="5418811"/>
                </a:moveTo>
                <a:lnTo>
                  <a:pt x="3121076" y="5349011"/>
                </a:lnTo>
                <a:lnTo>
                  <a:pt x="3232099" y="5413096"/>
                </a:lnTo>
                <a:lnTo>
                  <a:pt x="3111170" y="5482895"/>
                </a:lnTo>
                <a:lnTo>
                  <a:pt x="3000147" y="5418811"/>
                </a:lnTo>
                <a:close/>
                <a:moveTo>
                  <a:pt x="3238729" y="5416906"/>
                </a:moveTo>
                <a:lnTo>
                  <a:pt x="3363087" y="5488686"/>
                </a:lnTo>
                <a:lnTo>
                  <a:pt x="3242158" y="5558486"/>
                </a:lnTo>
                <a:lnTo>
                  <a:pt x="3117799" y="5486705"/>
                </a:lnTo>
                <a:lnTo>
                  <a:pt x="3238729" y="5416906"/>
                </a:lnTo>
                <a:close/>
                <a:moveTo>
                  <a:pt x="3245434" y="5413096"/>
                </a:moveTo>
                <a:lnTo>
                  <a:pt x="3359887" y="5347031"/>
                </a:lnTo>
                <a:lnTo>
                  <a:pt x="3484245" y="5418811"/>
                </a:lnTo>
                <a:lnTo>
                  <a:pt x="3369793" y="5484876"/>
                </a:lnTo>
                <a:lnTo>
                  <a:pt x="3245434" y="5413096"/>
                </a:lnTo>
                <a:close/>
                <a:moveTo>
                  <a:pt x="3490951" y="5422697"/>
                </a:moveTo>
                <a:lnTo>
                  <a:pt x="3601974" y="5486781"/>
                </a:lnTo>
                <a:lnTo>
                  <a:pt x="3487522" y="5552846"/>
                </a:lnTo>
                <a:lnTo>
                  <a:pt x="3376498" y="5488762"/>
                </a:lnTo>
                <a:lnTo>
                  <a:pt x="3490951" y="5422697"/>
                </a:lnTo>
                <a:close/>
                <a:moveTo>
                  <a:pt x="3497580" y="5418811"/>
                </a:moveTo>
                <a:lnTo>
                  <a:pt x="3618509" y="5349011"/>
                </a:lnTo>
                <a:lnTo>
                  <a:pt x="3729533" y="5413096"/>
                </a:lnTo>
                <a:lnTo>
                  <a:pt x="3608604" y="5482895"/>
                </a:lnTo>
                <a:lnTo>
                  <a:pt x="3497580" y="5418811"/>
                </a:lnTo>
                <a:close/>
                <a:moveTo>
                  <a:pt x="3736239" y="5416906"/>
                </a:moveTo>
                <a:lnTo>
                  <a:pt x="3860597" y="5488686"/>
                </a:lnTo>
                <a:lnTo>
                  <a:pt x="3739667" y="5558486"/>
                </a:lnTo>
                <a:lnTo>
                  <a:pt x="3615309" y="5486705"/>
                </a:lnTo>
                <a:lnTo>
                  <a:pt x="3736239" y="5416906"/>
                </a:lnTo>
                <a:close/>
                <a:moveTo>
                  <a:pt x="3742944" y="5413096"/>
                </a:moveTo>
                <a:lnTo>
                  <a:pt x="3857397" y="5347031"/>
                </a:lnTo>
                <a:lnTo>
                  <a:pt x="3981755" y="5418811"/>
                </a:lnTo>
                <a:lnTo>
                  <a:pt x="3867302" y="5484876"/>
                </a:lnTo>
                <a:lnTo>
                  <a:pt x="3742944" y="5413096"/>
                </a:lnTo>
                <a:close/>
                <a:moveTo>
                  <a:pt x="3988384" y="5422697"/>
                </a:moveTo>
                <a:lnTo>
                  <a:pt x="4099408" y="5486781"/>
                </a:lnTo>
                <a:lnTo>
                  <a:pt x="3984955" y="5552846"/>
                </a:lnTo>
                <a:lnTo>
                  <a:pt x="3873932" y="5488762"/>
                </a:lnTo>
                <a:lnTo>
                  <a:pt x="3988384" y="5422697"/>
                </a:lnTo>
                <a:close/>
                <a:moveTo>
                  <a:pt x="3995090" y="5418811"/>
                </a:moveTo>
                <a:lnTo>
                  <a:pt x="4116019" y="5349011"/>
                </a:lnTo>
                <a:lnTo>
                  <a:pt x="4227043" y="5413096"/>
                </a:lnTo>
                <a:lnTo>
                  <a:pt x="4106113" y="5482895"/>
                </a:lnTo>
                <a:lnTo>
                  <a:pt x="3995090" y="5418811"/>
                </a:lnTo>
                <a:close/>
                <a:moveTo>
                  <a:pt x="4233672" y="5416906"/>
                </a:moveTo>
                <a:lnTo>
                  <a:pt x="4358031" y="5488686"/>
                </a:lnTo>
                <a:lnTo>
                  <a:pt x="4237101" y="5558486"/>
                </a:lnTo>
                <a:lnTo>
                  <a:pt x="4112743" y="5486705"/>
                </a:lnTo>
                <a:lnTo>
                  <a:pt x="4233672" y="5416906"/>
                </a:lnTo>
                <a:close/>
                <a:moveTo>
                  <a:pt x="4240378" y="5413096"/>
                </a:moveTo>
                <a:lnTo>
                  <a:pt x="4354830" y="5347031"/>
                </a:lnTo>
                <a:lnTo>
                  <a:pt x="4479189" y="5418811"/>
                </a:lnTo>
                <a:lnTo>
                  <a:pt x="4364736" y="5484876"/>
                </a:lnTo>
                <a:lnTo>
                  <a:pt x="4240378" y="5413096"/>
                </a:lnTo>
                <a:close/>
                <a:moveTo>
                  <a:pt x="4485894" y="5422697"/>
                </a:moveTo>
                <a:lnTo>
                  <a:pt x="4596918" y="5486781"/>
                </a:lnTo>
                <a:lnTo>
                  <a:pt x="4482465" y="5552846"/>
                </a:lnTo>
                <a:lnTo>
                  <a:pt x="4371442" y="5488762"/>
                </a:lnTo>
                <a:lnTo>
                  <a:pt x="4485894" y="5422697"/>
                </a:lnTo>
                <a:close/>
                <a:moveTo>
                  <a:pt x="4492524" y="5418811"/>
                </a:moveTo>
                <a:lnTo>
                  <a:pt x="4613453" y="5349011"/>
                </a:lnTo>
                <a:lnTo>
                  <a:pt x="4724477" y="5413096"/>
                </a:lnTo>
                <a:lnTo>
                  <a:pt x="4603547" y="5482895"/>
                </a:lnTo>
                <a:lnTo>
                  <a:pt x="4492524" y="5418811"/>
                </a:lnTo>
                <a:close/>
                <a:moveTo>
                  <a:pt x="4731182" y="5416906"/>
                </a:moveTo>
                <a:lnTo>
                  <a:pt x="4855541" y="5488686"/>
                </a:lnTo>
                <a:lnTo>
                  <a:pt x="4734611" y="5558486"/>
                </a:lnTo>
                <a:lnTo>
                  <a:pt x="4610253" y="5486705"/>
                </a:lnTo>
                <a:lnTo>
                  <a:pt x="4731182" y="5416906"/>
                </a:lnTo>
                <a:close/>
                <a:moveTo>
                  <a:pt x="4737888" y="5413096"/>
                </a:moveTo>
                <a:lnTo>
                  <a:pt x="4852340" y="5347031"/>
                </a:lnTo>
                <a:lnTo>
                  <a:pt x="4976698" y="5418811"/>
                </a:lnTo>
                <a:lnTo>
                  <a:pt x="4862246" y="5484876"/>
                </a:lnTo>
                <a:lnTo>
                  <a:pt x="4737888" y="5413096"/>
                </a:lnTo>
                <a:close/>
                <a:moveTo>
                  <a:pt x="4983328" y="5422697"/>
                </a:moveTo>
                <a:lnTo>
                  <a:pt x="5094351" y="5486781"/>
                </a:lnTo>
                <a:lnTo>
                  <a:pt x="4979899" y="5552846"/>
                </a:lnTo>
                <a:lnTo>
                  <a:pt x="4868876" y="5488762"/>
                </a:lnTo>
                <a:lnTo>
                  <a:pt x="4983328" y="5422697"/>
                </a:lnTo>
                <a:close/>
                <a:moveTo>
                  <a:pt x="4990033" y="5418811"/>
                </a:moveTo>
                <a:lnTo>
                  <a:pt x="5110963" y="5349011"/>
                </a:lnTo>
                <a:lnTo>
                  <a:pt x="5221986" y="5413096"/>
                </a:lnTo>
                <a:lnTo>
                  <a:pt x="5101057" y="5482971"/>
                </a:lnTo>
                <a:lnTo>
                  <a:pt x="4990033" y="5418811"/>
                </a:lnTo>
                <a:close/>
                <a:moveTo>
                  <a:pt x="5228692" y="5416906"/>
                </a:moveTo>
                <a:lnTo>
                  <a:pt x="5353050" y="5488686"/>
                </a:lnTo>
                <a:lnTo>
                  <a:pt x="5232121" y="5558486"/>
                </a:lnTo>
                <a:lnTo>
                  <a:pt x="5107762" y="5486705"/>
                </a:lnTo>
                <a:lnTo>
                  <a:pt x="5228692" y="5416906"/>
                </a:lnTo>
                <a:close/>
                <a:moveTo>
                  <a:pt x="5235321" y="5413096"/>
                </a:moveTo>
                <a:lnTo>
                  <a:pt x="5349774" y="5347031"/>
                </a:lnTo>
                <a:lnTo>
                  <a:pt x="5474132" y="5418811"/>
                </a:lnTo>
                <a:lnTo>
                  <a:pt x="5359680" y="5484876"/>
                </a:lnTo>
                <a:lnTo>
                  <a:pt x="5235321" y="5413096"/>
                </a:lnTo>
                <a:close/>
                <a:moveTo>
                  <a:pt x="5480838" y="5422697"/>
                </a:moveTo>
                <a:lnTo>
                  <a:pt x="5591861" y="5486781"/>
                </a:lnTo>
                <a:lnTo>
                  <a:pt x="5477409" y="5552846"/>
                </a:lnTo>
                <a:lnTo>
                  <a:pt x="5366385" y="5488762"/>
                </a:lnTo>
                <a:lnTo>
                  <a:pt x="5480838" y="5422697"/>
                </a:lnTo>
                <a:close/>
                <a:moveTo>
                  <a:pt x="5487543" y="5418811"/>
                </a:moveTo>
                <a:lnTo>
                  <a:pt x="5608473" y="5349011"/>
                </a:lnTo>
                <a:lnTo>
                  <a:pt x="5719496" y="5413096"/>
                </a:lnTo>
                <a:lnTo>
                  <a:pt x="5598566" y="5482895"/>
                </a:lnTo>
                <a:lnTo>
                  <a:pt x="5487543" y="5418811"/>
                </a:lnTo>
                <a:close/>
                <a:moveTo>
                  <a:pt x="5484114" y="5269459"/>
                </a:moveTo>
                <a:lnTo>
                  <a:pt x="5598566" y="5203393"/>
                </a:lnTo>
                <a:lnTo>
                  <a:pt x="5722925" y="5275174"/>
                </a:lnTo>
                <a:lnTo>
                  <a:pt x="5608473" y="5341239"/>
                </a:lnTo>
                <a:lnTo>
                  <a:pt x="5484114" y="5269459"/>
                </a:lnTo>
                <a:close/>
                <a:moveTo>
                  <a:pt x="5487543" y="5131613"/>
                </a:moveTo>
                <a:lnTo>
                  <a:pt x="5608473" y="5061814"/>
                </a:lnTo>
                <a:lnTo>
                  <a:pt x="5719496" y="5125898"/>
                </a:lnTo>
                <a:lnTo>
                  <a:pt x="5598566" y="5195697"/>
                </a:lnTo>
                <a:lnTo>
                  <a:pt x="5487543" y="5131613"/>
                </a:lnTo>
                <a:close/>
                <a:moveTo>
                  <a:pt x="5484114" y="4982261"/>
                </a:moveTo>
                <a:lnTo>
                  <a:pt x="5598566" y="4916196"/>
                </a:lnTo>
                <a:lnTo>
                  <a:pt x="5722925" y="4987976"/>
                </a:lnTo>
                <a:lnTo>
                  <a:pt x="5608473" y="5054042"/>
                </a:lnTo>
                <a:lnTo>
                  <a:pt x="5484114" y="4982261"/>
                </a:lnTo>
                <a:close/>
                <a:moveTo>
                  <a:pt x="5487543" y="4844339"/>
                </a:moveTo>
                <a:lnTo>
                  <a:pt x="5608473" y="4774540"/>
                </a:lnTo>
                <a:lnTo>
                  <a:pt x="5719496" y="4838624"/>
                </a:lnTo>
                <a:lnTo>
                  <a:pt x="5598566" y="4908423"/>
                </a:lnTo>
                <a:lnTo>
                  <a:pt x="5487543" y="4844339"/>
                </a:lnTo>
                <a:close/>
                <a:moveTo>
                  <a:pt x="5484114" y="4694987"/>
                </a:moveTo>
                <a:lnTo>
                  <a:pt x="5598566" y="4628921"/>
                </a:lnTo>
                <a:lnTo>
                  <a:pt x="5722925" y="4700702"/>
                </a:lnTo>
                <a:lnTo>
                  <a:pt x="5608473" y="4766767"/>
                </a:lnTo>
                <a:lnTo>
                  <a:pt x="5484114" y="4694987"/>
                </a:lnTo>
                <a:close/>
                <a:moveTo>
                  <a:pt x="5487543" y="4557141"/>
                </a:moveTo>
                <a:lnTo>
                  <a:pt x="5608473" y="4487342"/>
                </a:lnTo>
                <a:lnTo>
                  <a:pt x="5719496" y="4551426"/>
                </a:lnTo>
                <a:lnTo>
                  <a:pt x="5598566" y="4621226"/>
                </a:lnTo>
                <a:lnTo>
                  <a:pt x="5487543" y="4557141"/>
                </a:lnTo>
                <a:close/>
                <a:moveTo>
                  <a:pt x="5484114" y="4407789"/>
                </a:moveTo>
                <a:lnTo>
                  <a:pt x="5598566" y="4341724"/>
                </a:lnTo>
                <a:lnTo>
                  <a:pt x="5722925" y="4413504"/>
                </a:lnTo>
                <a:lnTo>
                  <a:pt x="5608473" y="4479570"/>
                </a:lnTo>
                <a:lnTo>
                  <a:pt x="5484114" y="4407789"/>
                </a:lnTo>
                <a:close/>
                <a:moveTo>
                  <a:pt x="5487543" y="4269943"/>
                </a:moveTo>
                <a:lnTo>
                  <a:pt x="5608473" y="4200144"/>
                </a:lnTo>
                <a:lnTo>
                  <a:pt x="5719496" y="4264228"/>
                </a:lnTo>
                <a:lnTo>
                  <a:pt x="5598566" y="4334028"/>
                </a:lnTo>
                <a:lnTo>
                  <a:pt x="5487543" y="4269943"/>
                </a:lnTo>
                <a:close/>
                <a:moveTo>
                  <a:pt x="5484114" y="4120591"/>
                </a:moveTo>
                <a:lnTo>
                  <a:pt x="5598566" y="4054526"/>
                </a:lnTo>
                <a:lnTo>
                  <a:pt x="5722925" y="4126306"/>
                </a:lnTo>
                <a:lnTo>
                  <a:pt x="5608473" y="4192372"/>
                </a:lnTo>
                <a:lnTo>
                  <a:pt x="5484114" y="4120591"/>
                </a:lnTo>
                <a:close/>
                <a:moveTo>
                  <a:pt x="5487543" y="3982669"/>
                </a:moveTo>
                <a:lnTo>
                  <a:pt x="5608473" y="3912870"/>
                </a:lnTo>
                <a:lnTo>
                  <a:pt x="5719496" y="3976954"/>
                </a:lnTo>
                <a:lnTo>
                  <a:pt x="5598566" y="4046754"/>
                </a:lnTo>
                <a:lnTo>
                  <a:pt x="5487543" y="3982669"/>
                </a:lnTo>
                <a:close/>
                <a:moveTo>
                  <a:pt x="5484114" y="3833317"/>
                </a:moveTo>
                <a:lnTo>
                  <a:pt x="5598566" y="3767252"/>
                </a:lnTo>
                <a:lnTo>
                  <a:pt x="5722925" y="3839032"/>
                </a:lnTo>
                <a:lnTo>
                  <a:pt x="5608473" y="3905098"/>
                </a:lnTo>
                <a:lnTo>
                  <a:pt x="5484114" y="3833317"/>
                </a:lnTo>
                <a:close/>
                <a:moveTo>
                  <a:pt x="5487543" y="3695472"/>
                </a:moveTo>
                <a:lnTo>
                  <a:pt x="5608473" y="3625672"/>
                </a:lnTo>
                <a:lnTo>
                  <a:pt x="5719496" y="3689757"/>
                </a:lnTo>
                <a:lnTo>
                  <a:pt x="5598566" y="3759556"/>
                </a:lnTo>
                <a:lnTo>
                  <a:pt x="5487543" y="3695472"/>
                </a:lnTo>
                <a:close/>
                <a:moveTo>
                  <a:pt x="5484114" y="3546119"/>
                </a:moveTo>
                <a:lnTo>
                  <a:pt x="5598566" y="3480054"/>
                </a:lnTo>
                <a:lnTo>
                  <a:pt x="5722925" y="3551834"/>
                </a:lnTo>
                <a:lnTo>
                  <a:pt x="5608473" y="3617900"/>
                </a:lnTo>
                <a:lnTo>
                  <a:pt x="5484114" y="3546119"/>
                </a:lnTo>
                <a:close/>
                <a:moveTo>
                  <a:pt x="5487543" y="3408274"/>
                </a:moveTo>
                <a:lnTo>
                  <a:pt x="5608473" y="3338474"/>
                </a:lnTo>
                <a:lnTo>
                  <a:pt x="5719496" y="3402559"/>
                </a:lnTo>
                <a:lnTo>
                  <a:pt x="5598566" y="3472358"/>
                </a:lnTo>
                <a:lnTo>
                  <a:pt x="5487543" y="3408274"/>
                </a:lnTo>
                <a:close/>
                <a:moveTo>
                  <a:pt x="5484114" y="3258922"/>
                </a:moveTo>
                <a:lnTo>
                  <a:pt x="5598566" y="3192856"/>
                </a:lnTo>
                <a:lnTo>
                  <a:pt x="5722925" y="3264637"/>
                </a:lnTo>
                <a:lnTo>
                  <a:pt x="5608473" y="3330702"/>
                </a:lnTo>
                <a:lnTo>
                  <a:pt x="5484114" y="3258922"/>
                </a:lnTo>
                <a:close/>
                <a:moveTo>
                  <a:pt x="5487543" y="3121000"/>
                </a:moveTo>
                <a:lnTo>
                  <a:pt x="5608473" y="3051201"/>
                </a:lnTo>
                <a:lnTo>
                  <a:pt x="5719496" y="3115285"/>
                </a:lnTo>
                <a:lnTo>
                  <a:pt x="5598566" y="3185084"/>
                </a:lnTo>
                <a:lnTo>
                  <a:pt x="5487543" y="3121000"/>
                </a:lnTo>
                <a:close/>
                <a:moveTo>
                  <a:pt x="5484114" y="2971648"/>
                </a:moveTo>
                <a:lnTo>
                  <a:pt x="5598566" y="2905582"/>
                </a:lnTo>
                <a:lnTo>
                  <a:pt x="5722925" y="2977363"/>
                </a:lnTo>
                <a:lnTo>
                  <a:pt x="5608473" y="3043428"/>
                </a:lnTo>
                <a:lnTo>
                  <a:pt x="5484114" y="2971648"/>
                </a:lnTo>
                <a:close/>
                <a:moveTo>
                  <a:pt x="5487543" y="2833802"/>
                </a:moveTo>
                <a:lnTo>
                  <a:pt x="5608473" y="2764003"/>
                </a:lnTo>
                <a:lnTo>
                  <a:pt x="5719496" y="2828087"/>
                </a:lnTo>
                <a:lnTo>
                  <a:pt x="5598566" y="2897886"/>
                </a:lnTo>
                <a:lnTo>
                  <a:pt x="5487543" y="2833802"/>
                </a:lnTo>
                <a:close/>
                <a:moveTo>
                  <a:pt x="5484114" y="2684450"/>
                </a:moveTo>
                <a:lnTo>
                  <a:pt x="5598566" y="2618384"/>
                </a:lnTo>
                <a:lnTo>
                  <a:pt x="5722925" y="2690165"/>
                </a:lnTo>
                <a:lnTo>
                  <a:pt x="5608473" y="2756230"/>
                </a:lnTo>
                <a:lnTo>
                  <a:pt x="5484114" y="2684450"/>
                </a:lnTo>
                <a:close/>
                <a:moveTo>
                  <a:pt x="5487543" y="2546604"/>
                </a:moveTo>
                <a:lnTo>
                  <a:pt x="5608473" y="2476805"/>
                </a:lnTo>
                <a:lnTo>
                  <a:pt x="5719496" y="2540889"/>
                </a:lnTo>
                <a:lnTo>
                  <a:pt x="5598566" y="2610688"/>
                </a:lnTo>
                <a:lnTo>
                  <a:pt x="5487543" y="2546604"/>
                </a:lnTo>
                <a:close/>
                <a:moveTo>
                  <a:pt x="5484114" y="2397252"/>
                </a:moveTo>
                <a:lnTo>
                  <a:pt x="5598566" y="2331187"/>
                </a:lnTo>
                <a:lnTo>
                  <a:pt x="5722925" y="2402967"/>
                </a:lnTo>
                <a:lnTo>
                  <a:pt x="5608473" y="2469032"/>
                </a:lnTo>
                <a:lnTo>
                  <a:pt x="5484114" y="2397252"/>
                </a:lnTo>
                <a:close/>
                <a:moveTo>
                  <a:pt x="5487543" y="2259330"/>
                </a:moveTo>
                <a:lnTo>
                  <a:pt x="5608473" y="2189531"/>
                </a:lnTo>
                <a:lnTo>
                  <a:pt x="5719496" y="2253615"/>
                </a:lnTo>
                <a:lnTo>
                  <a:pt x="5598566" y="2323414"/>
                </a:lnTo>
                <a:lnTo>
                  <a:pt x="5487543" y="2259330"/>
                </a:lnTo>
                <a:close/>
                <a:moveTo>
                  <a:pt x="5484114" y="2109978"/>
                </a:moveTo>
                <a:lnTo>
                  <a:pt x="5598566" y="2043913"/>
                </a:lnTo>
                <a:lnTo>
                  <a:pt x="5722925" y="2115693"/>
                </a:lnTo>
                <a:lnTo>
                  <a:pt x="5608473" y="2181759"/>
                </a:lnTo>
                <a:lnTo>
                  <a:pt x="5484114" y="2109978"/>
                </a:lnTo>
                <a:close/>
                <a:moveTo>
                  <a:pt x="5487543" y="1972132"/>
                </a:moveTo>
                <a:lnTo>
                  <a:pt x="5608473" y="1902333"/>
                </a:lnTo>
                <a:lnTo>
                  <a:pt x="5719496" y="1966417"/>
                </a:lnTo>
                <a:lnTo>
                  <a:pt x="5598566" y="2036216"/>
                </a:lnTo>
                <a:lnTo>
                  <a:pt x="5487543" y="1972132"/>
                </a:lnTo>
                <a:close/>
                <a:moveTo>
                  <a:pt x="5484038" y="1822780"/>
                </a:moveTo>
                <a:lnTo>
                  <a:pt x="5598491" y="1756715"/>
                </a:lnTo>
                <a:lnTo>
                  <a:pt x="5722849" y="1828495"/>
                </a:lnTo>
                <a:lnTo>
                  <a:pt x="5608397" y="1894561"/>
                </a:lnTo>
                <a:lnTo>
                  <a:pt x="5484038" y="1822780"/>
                </a:lnTo>
                <a:close/>
                <a:moveTo>
                  <a:pt x="5487543" y="1684934"/>
                </a:moveTo>
                <a:lnTo>
                  <a:pt x="5608473" y="1615135"/>
                </a:lnTo>
                <a:lnTo>
                  <a:pt x="5719496" y="1679219"/>
                </a:lnTo>
                <a:lnTo>
                  <a:pt x="5598566" y="1749019"/>
                </a:lnTo>
                <a:lnTo>
                  <a:pt x="5487543" y="1684934"/>
                </a:lnTo>
                <a:close/>
                <a:moveTo>
                  <a:pt x="5484114" y="1535582"/>
                </a:moveTo>
                <a:lnTo>
                  <a:pt x="5598566" y="1469517"/>
                </a:lnTo>
                <a:lnTo>
                  <a:pt x="5722925" y="1541297"/>
                </a:lnTo>
                <a:lnTo>
                  <a:pt x="5608473" y="1607363"/>
                </a:lnTo>
                <a:lnTo>
                  <a:pt x="5484114" y="1535582"/>
                </a:lnTo>
                <a:close/>
                <a:moveTo>
                  <a:pt x="5487543" y="1397660"/>
                </a:moveTo>
                <a:lnTo>
                  <a:pt x="5608473" y="1327861"/>
                </a:lnTo>
                <a:lnTo>
                  <a:pt x="5719496" y="1391945"/>
                </a:lnTo>
                <a:lnTo>
                  <a:pt x="5598566" y="1461745"/>
                </a:lnTo>
                <a:lnTo>
                  <a:pt x="5487543" y="1397660"/>
                </a:lnTo>
                <a:close/>
                <a:moveTo>
                  <a:pt x="5484114" y="1248309"/>
                </a:moveTo>
                <a:lnTo>
                  <a:pt x="5598566" y="1182243"/>
                </a:lnTo>
                <a:lnTo>
                  <a:pt x="5722925" y="1254024"/>
                </a:lnTo>
                <a:lnTo>
                  <a:pt x="5608473" y="1320089"/>
                </a:lnTo>
                <a:lnTo>
                  <a:pt x="5484114" y="1248309"/>
                </a:lnTo>
                <a:close/>
                <a:moveTo>
                  <a:pt x="5601767" y="1323975"/>
                </a:moveTo>
                <a:lnTo>
                  <a:pt x="5480838" y="1393774"/>
                </a:lnTo>
                <a:lnTo>
                  <a:pt x="5356479" y="1321994"/>
                </a:lnTo>
                <a:lnTo>
                  <a:pt x="5477409" y="1252195"/>
                </a:lnTo>
                <a:lnTo>
                  <a:pt x="5601767" y="1323975"/>
                </a:lnTo>
                <a:close/>
                <a:moveTo>
                  <a:pt x="5349774" y="1318184"/>
                </a:moveTo>
                <a:lnTo>
                  <a:pt x="5238750" y="1254100"/>
                </a:lnTo>
                <a:lnTo>
                  <a:pt x="5359680" y="1184300"/>
                </a:lnTo>
                <a:lnTo>
                  <a:pt x="5470703" y="1248385"/>
                </a:lnTo>
                <a:lnTo>
                  <a:pt x="5349774" y="1318184"/>
                </a:lnTo>
                <a:close/>
                <a:moveTo>
                  <a:pt x="5343068" y="1321994"/>
                </a:moveTo>
                <a:lnTo>
                  <a:pt x="5228616" y="1388059"/>
                </a:lnTo>
                <a:lnTo>
                  <a:pt x="5117668" y="1323975"/>
                </a:lnTo>
                <a:lnTo>
                  <a:pt x="5232121" y="1257910"/>
                </a:lnTo>
                <a:lnTo>
                  <a:pt x="5343068" y="1321994"/>
                </a:lnTo>
                <a:close/>
                <a:moveTo>
                  <a:pt x="5110963" y="1320165"/>
                </a:moveTo>
                <a:lnTo>
                  <a:pt x="4986604" y="1248385"/>
                </a:lnTo>
                <a:lnTo>
                  <a:pt x="5101057" y="1182319"/>
                </a:lnTo>
                <a:lnTo>
                  <a:pt x="5225415" y="1254100"/>
                </a:lnTo>
                <a:lnTo>
                  <a:pt x="5110963" y="1320165"/>
                </a:lnTo>
                <a:close/>
                <a:moveTo>
                  <a:pt x="5104333" y="1323975"/>
                </a:moveTo>
                <a:lnTo>
                  <a:pt x="4983404" y="1393774"/>
                </a:lnTo>
                <a:lnTo>
                  <a:pt x="4859046" y="1321994"/>
                </a:lnTo>
                <a:lnTo>
                  <a:pt x="4979975" y="1252195"/>
                </a:lnTo>
                <a:lnTo>
                  <a:pt x="5104333" y="1323975"/>
                </a:lnTo>
                <a:close/>
                <a:moveTo>
                  <a:pt x="4852264" y="1318184"/>
                </a:moveTo>
                <a:lnTo>
                  <a:pt x="4741241" y="1254100"/>
                </a:lnTo>
                <a:lnTo>
                  <a:pt x="4862170" y="1184300"/>
                </a:lnTo>
                <a:lnTo>
                  <a:pt x="4973193" y="1248385"/>
                </a:lnTo>
                <a:lnTo>
                  <a:pt x="4852264" y="1318184"/>
                </a:lnTo>
                <a:close/>
                <a:moveTo>
                  <a:pt x="4845634" y="1321994"/>
                </a:moveTo>
                <a:lnTo>
                  <a:pt x="4731182" y="1388059"/>
                </a:lnTo>
                <a:lnTo>
                  <a:pt x="4620159" y="1323975"/>
                </a:lnTo>
                <a:lnTo>
                  <a:pt x="4734611" y="1257910"/>
                </a:lnTo>
                <a:lnTo>
                  <a:pt x="4845634" y="1321994"/>
                </a:lnTo>
                <a:close/>
                <a:moveTo>
                  <a:pt x="4613529" y="1320165"/>
                </a:moveTo>
                <a:lnTo>
                  <a:pt x="4489171" y="1248385"/>
                </a:lnTo>
                <a:lnTo>
                  <a:pt x="4603623" y="1182319"/>
                </a:lnTo>
                <a:lnTo>
                  <a:pt x="4727981" y="1254100"/>
                </a:lnTo>
                <a:lnTo>
                  <a:pt x="4613529" y="1320165"/>
                </a:lnTo>
                <a:close/>
                <a:moveTo>
                  <a:pt x="4606824" y="1323975"/>
                </a:moveTo>
                <a:lnTo>
                  <a:pt x="4485894" y="1393774"/>
                </a:lnTo>
                <a:lnTo>
                  <a:pt x="4361536" y="1321994"/>
                </a:lnTo>
                <a:lnTo>
                  <a:pt x="4482465" y="1252195"/>
                </a:lnTo>
                <a:lnTo>
                  <a:pt x="4606824" y="1323975"/>
                </a:lnTo>
                <a:close/>
                <a:moveTo>
                  <a:pt x="4354830" y="1318184"/>
                </a:moveTo>
                <a:lnTo>
                  <a:pt x="4243807" y="1254100"/>
                </a:lnTo>
                <a:lnTo>
                  <a:pt x="4364736" y="1184300"/>
                </a:lnTo>
                <a:lnTo>
                  <a:pt x="4475760" y="1248385"/>
                </a:lnTo>
                <a:lnTo>
                  <a:pt x="4354830" y="1318184"/>
                </a:lnTo>
                <a:close/>
                <a:moveTo>
                  <a:pt x="4348125" y="1321994"/>
                </a:moveTo>
                <a:lnTo>
                  <a:pt x="4233672" y="1388059"/>
                </a:lnTo>
                <a:lnTo>
                  <a:pt x="4122725" y="1323975"/>
                </a:lnTo>
                <a:lnTo>
                  <a:pt x="4237177" y="1257910"/>
                </a:lnTo>
                <a:lnTo>
                  <a:pt x="4348125" y="1321994"/>
                </a:lnTo>
                <a:close/>
                <a:moveTo>
                  <a:pt x="4116019" y="1320165"/>
                </a:moveTo>
                <a:lnTo>
                  <a:pt x="3991661" y="1248385"/>
                </a:lnTo>
                <a:lnTo>
                  <a:pt x="4106113" y="1182319"/>
                </a:lnTo>
                <a:lnTo>
                  <a:pt x="4230472" y="1254100"/>
                </a:lnTo>
                <a:lnTo>
                  <a:pt x="4116019" y="1320165"/>
                </a:lnTo>
                <a:close/>
                <a:moveTo>
                  <a:pt x="4109314" y="1323975"/>
                </a:moveTo>
                <a:lnTo>
                  <a:pt x="3988384" y="1393774"/>
                </a:lnTo>
                <a:lnTo>
                  <a:pt x="3864026" y="1321994"/>
                </a:lnTo>
                <a:lnTo>
                  <a:pt x="3984955" y="1252195"/>
                </a:lnTo>
                <a:lnTo>
                  <a:pt x="4109314" y="1323975"/>
                </a:lnTo>
                <a:close/>
                <a:moveTo>
                  <a:pt x="3857320" y="1318184"/>
                </a:moveTo>
                <a:lnTo>
                  <a:pt x="3746297" y="1254100"/>
                </a:lnTo>
                <a:lnTo>
                  <a:pt x="3867226" y="1184300"/>
                </a:lnTo>
                <a:lnTo>
                  <a:pt x="3978250" y="1248385"/>
                </a:lnTo>
                <a:lnTo>
                  <a:pt x="3857320" y="1318184"/>
                </a:lnTo>
                <a:close/>
                <a:moveTo>
                  <a:pt x="3850691" y="1321994"/>
                </a:moveTo>
                <a:lnTo>
                  <a:pt x="3736239" y="1388059"/>
                </a:lnTo>
                <a:lnTo>
                  <a:pt x="3625215" y="1323975"/>
                </a:lnTo>
                <a:lnTo>
                  <a:pt x="3739667" y="1257910"/>
                </a:lnTo>
                <a:lnTo>
                  <a:pt x="3850691" y="1321994"/>
                </a:lnTo>
                <a:close/>
                <a:moveTo>
                  <a:pt x="3618586" y="1320165"/>
                </a:moveTo>
                <a:lnTo>
                  <a:pt x="3494227" y="1248385"/>
                </a:lnTo>
                <a:lnTo>
                  <a:pt x="3608680" y="1182319"/>
                </a:lnTo>
                <a:lnTo>
                  <a:pt x="3733038" y="1254100"/>
                </a:lnTo>
                <a:lnTo>
                  <a:pt x="3618586" y="1320165"/>
                </a:lnTo>
                <a:close/>
                <a:moveTo>
                  <a:pt x="3611880" y="1323975"/>
                </a:moveTo>
                <a:lnTo>
                  <a:pt x="3490951" y="1393774"/>
                </a:lnTo>
                <a:lnTo>
                  <a:pt x="3366592" y="1321994"/>
                </a:lnTo>
                <a:lnTo>
                  <a:pt x="3487522" y="1252195"/>
                </a:lnTo>
                <a:lnTo>
                  <a:pt x="3611880" y="1323975"/>
                </a:lnTo>
                <a:close/>
                <a:moveTo>
                  <a:pt x="3359887" y="1318184"/>
                </a:moveTo>
                <a:lnTo>
                  <a:pt x="3248863" y="1254100"/>
                </a:lnTo>
                <a:lnTo>
                  <a:pt x="3369793" y="1184300"/>
                </a:lnTo>
                <a:lnTo>
                  <a:pt x="3480816" y="1248385"/>
                </a:lnTo>
                <a:lnTo>
                  <a:pt x="3359887" y="1318184"/>
                </a:lnTo>
                <a:close/>
                <a:moveTo>
                  <a:pt x="3353181" y="1321994"/>
                </a:moveTo>
                <a:lnTo>
                  <a:pt x="3238729" y="1388059"/>
                </a:lnTo>
                <a:lnTo>
                  <a:pt x="3127782" y="1323975"/>
                </a:lnTo>
                <a:lnTo>
                  <a:pt x="3242234" y="1257910"/>
                </a:lnTo>
                <a:lnTo>
                  <a:pt x="3353181" y="1321994"/>
                </a:lnTo>
                <a:close/>
                <a:moveTo>
                  <a:pt x="3121076" y="1320165"/>
                </a:moveTo>
                <a:lnTo>
                  <a:pt x="2996717" y="1248385"/>
                </a:lnTo>
                <a:lnTo>
                  <a:pt x="3111170" y="1182319"/>
                </a:lnTo>
                <a:lnTo>
                  <a:pt x="3235528" y="1254100"/>
                </a:lnTo>
                <a:lnTo>
                  <a:pt x="3121076" y="1320165"/>
                </a:lnTo>
                <a:close/>
                <a:moveTo>
                  <a:pt x="3114370" y="1323975"/>
                </a:moveTo>
                <a:lnTo>
                  <a:pt x="2993441" y="1393774"/>
                </a:lnTo>
                <a:lnTo>
                  <a:pt x="2869082" y="1321994"/>
                </a:lnTo>
                <a:lnTo>
                  <a:pt x="2990012" y="1252195"/>
                </a:lnTo>
                <a:lnTo>
                  <a:pt x="3114370" y="1323975"/>
                </a:lnTo>
                <a:close/>
                <a:moveTo>
                  <a:pt x="2862377" y="1318184"/>
                </a:moveTo>
                <a:lnTo>
                  <a:pt x="2751354" y="1254100"/>
                </a:lnTo>
                <a:lnTo>
                  <a:pt x="2872283" y="1184300"/>
                </a:lnTo>
                <a:lnTo>
                  <a:pt x="2983306" y="1248385"/>
                </a:lnTo>
                <a:lnTo>
                  <a:pt x="2862377" y="1318184"/>
                </a:lnTo>
                <a:close/>
                <a:moveTo>
                  <a:pt x="2855671" y="1321994"/>
                </a:moveTo>
                <a:lnTo>
                  <a:pt x="2741295" y="1388059"/>
                </a:lnTo>
                <a:lnTo>
                  <a:pt x="2630272" y="1323975"/>
                </a:lnTo>
                <a:lnTo>
                  <a:pt x="2744724" y="1257910"/>
                </a:lnTo>
                <a:lnTo>
                  <a:pt x="2855671" y="1321994"/>
                </a:lnTo>
                <a:close/>
                <a:moveTo>
                  <a:pt x="2623566" y="1320165"/>
                </a:moveTo>
                <a:lnTo>
                  <a:pt x="2499208" y="1248385"/>
                </a:lnTo>
                <a:lnTo>
                  <a:pt x="2613660" y="1182319"/>
                </a:lnTo>
                <a:lnTo>
                  <a:pt x="2738019" y="1254100"/>
                </a:lnTo>
                <a:lnTo>
                  <a:pt x="2623566" y="1320165"/>
                </a:lnTo>
                <a:close/>
                <a:moveTo>
                  <a:pt x="2616937" y="1323975"/>
                </a:moveTo>
                <a:lnTo>
                  <a:pt x="2496007" y="1393774"/>
                </a:lnTo>
                <a:lnTo>
                  <a:pt x="2371649" y="1321994"/>
                </a:lnTo>
                <a:lnTo>
                  <a:pt x="2492578" y="1252195"/>
                </a:lnTo>
                <a:lnTo>
                  <a:pt x="2616937" y="1323975"/>
                </a:lnTo>
                <a:close/>
                <a:moveTo>
                  <a:pt x="2364943" y="1318184"/>
                </a:moveTo>
                <a:lnTo>
                  <a:pt x="2253920" y="1254100"/>
                </a:lnTo>
                <a:lnTo>
                  <a:pt x="2374849" y="1184300"/>
                </a:lnTo>
                <a:lnTo>
                  <a:pt x="2485873" y="1248385"/>
                </a:lnTo>
                <a:lnTo>
                  <a:pt x="2364943" y="1318184"/>
                </a:lnTo>
                <a:close/>
                <a:moveTo>
                  <a:pt x="2358238" y="1321994"/>
                </a:moveTo>
                <a:lnTo>
                  <a:pt x="2243785" y="1388059"/>
                </a:lnTo>
                <a:lnTo>
                  <a:pt x="2132762" y="1323975"/>
                </a:lnTo>
                <a:lnTo>
                  <a:pt x="2247214" y="1257910"/>
                </a:lnTo>
                <a:lnTo>
                  <a:pt x="2358238" y="1321994"/>
                </a:lnTo>
                <a:close/>
                <a:moveTo>
                  <a:pt x="2126132" y="1320165"/>
                </a:moveTo>
                <a:lnTo>
                  <a:pt x="2001774" y="1248385"/>
                </a:lnTo>
                <a:lnTo>
                  <a:pt x="2116227" y="1182319"/>
                </a:lnTo>
                <a:lnTo>
                  <a:pt x="2240585" y="1254100"/>
                </a:lnTo>
                <a:lnTo>
                  <a:pt x="2126132" y="1320165"/>
                </a:lnTo>
                <a:close/>
                <a:moveTo>
                  <a:pt x="2119427" y="1323975"/>
                </a:moveTo>
                <a:lnTo>
                  <a:pt x="1998497" y="1393774"/>
                </a:lnTo>
                <a:lnTo>
                  <a:pt x="1874139" y="1321994"/>
                </a:lnTo>
                <a:lnTo>
                  <a:pt x="1995069" y="1252195"/>
                </a:lnTo>
                <a:lnTo>
                  <a:pt x="2119427" y="1323975"/>
                </a:lnTo>
                <a:close/>
                <a:moveTo>
                  <a:pt x="1867434" y="1318184"/>
                </a:moveTo>
                <a:lnTo>
                  <a:pt x="1756410" y="1254100"/>
                </a:lnTo>
                <a:lnTo>
                  <a:pt x="1877339" y="1184300"/>
                </a:lnTo>
                <a:lnTo>
                  <a:pt x="1988363" y="1248385"/>
                </a:lnTo>
                <a:lnTo>
                  <a:pt x="1867434" y="1318184"/>
                </a:lnTo>
                <a:close/>
                <a:moveTo>
                  <a:pt x="1860728" y="1321994"/>
                </a:moveTo>
                <a:lnTo>
                  <a:pt x="1746275" y="1388059"/>
                </a:lnTo>
                <a:lnTo>
                  <a:pt x="1635328" y="1323975"/>
                </a:lnTo>
                <a:lnTo>
                  <a:pt x="1749781" y="1257910"/>
                </a:lnTo>
                <a:lnTo>
                  <a:pt x="1860728" y="1321994"/>
                </a:lnTo>
                <a:close/>
                <a:moveTo>
                  <a:pt x="1628623" y="1320165"/>
                </a:moveTo>
                <a:lnTo>
                  <a:pt x="1504264" y="1248385"/>
                </a:lnTo>
                <a:lnTo>
                  <a:pt x="1618717" y="1182319"/>
                </a:lnTo>
                <a:lnTo>
                  <a:pt x="1743075" y="1254100"/>
                </a:lnTo>
                <a:lnTo>
                  <a:pt x="1628623" y="1320165"/>
                </a:lnTo>
                <a:close/>
                <a:moveTo>
                  <a:pt x="1621917" y="1323975"/>
                </a:moveTo>
                <a:lnTo>
                  <a:pt x="1500988" y="1393774"/>
                </a:lnTo>
                <a:lnTo>
                  <a:pt x="1376629" y="1321994"/>
                </a:lnTo>
                <a:lnTo>
                  <a:pt x="1497559" y="1252195"/>
                </a:lnTo>
                <a:lnTo>
                  <a:pt x="1621917" y="1323975"/>
                </a:lnTo>
                <a:close/>
                <a:moveTo>
                  <a:pt x="1369924" y="1318184"/>
                </a:moveTo>
                <a:lnTo>
                  <a:pt x="1258900" y="1254100"/>
                </a:lnTo>
                <a:lnTo>
                  <a:pt x="1379830" y="1184300"/>
                </a:lnTo>
                <a:lnTo>
                  <a:pt x="1490853" y="1248385"/>
                </a:lnTo>
                <a:lnTo>
                  <a:pt x="1369924" y="1318184"/>
                </a:lnTo>
                <a:close/>
                <a:moveTo>
                  <a:pt x="1363218" y="1321994"/>
                </a:moveTo>
                <a:lnTo>
                  <a:pt x="1248766" y="1388059"/>
                </a:lnTo>
                <a:lnTo>
                  <a:pt x="1137819" y="1323975"/>
                </a:lnTo>
                <a:lnTo>
                  <a:pt x="1252271" y="1257910"/>
                </a:lnTo>
                <a:lnTo>
                  <a:pt x="1363218" y="1321994"/>
                </a:lnTo>
                <a:close/>
                <a:moveTo>
                  <a:pt x="1131113" y="1320165"/>
                </a:moveTo>
                <a:lnTo>
                  <a:pt x="1006754" y="1248385"/>
                </a:lnTo>
                <a:lnTo>
                  <a:pt x="1121207" y="1182319"/>
                </a:lnTo>
                <a:lnTo>
                  <a:pt x="1245565" y="1254100"/>
                </a:lnTo>
                <a:lnTo>
                  <a:pt x="1131113" y="1320165"/>
                </a:lnTo>
                <a:close/>
                <a:moveTo>
                  <a:pt x="1242136" y="1391945"/>
                </a:moveTo>
                <a:lnTo>
                  <a:pt x="1121207" y="1461745"/>
                </a:lnTo>
                <a:lnTo>
                  <a:pt x="1010183" y="1397660"/>
                </a:lnTo>
                <a:lnTo>
                  <a:pt x="1131113" y="1327861"/>
                </a:lnTo>
                <a:lnTo>
                  <a:pt x="1242136" y="1391945"/>
                </a:lnTo>
                <a:close/>
                <a:moveTo>
                  <a:pt x="1245565" y="1541297"/>
                </a:moveTo>
                <a:lnTo>
                  <a:pt x="1131113" y="1607363"/>
                </a:lnTo>
                <a:lnTo>
                  <a:pt x="1006754" y="1535582"/>
                </a:lnTo>
                <a:lnTo>
                  <a:pt x="1121207" y="1469517"/>
                </a:lnTo>
                <a:lnTo>
                  <a:pt x="1245565" y="1541297"/>
                </a:lnTo>
                <a:close/>
                <a:moveTo>
                  <a:pt x="1242136" y="1679143"/>
                </a:moveTo>
                <a:lnTo>
                  <a:pt x="1121207" y="1748942"/>
                </a:lnTo>
                <a:lnTo>
                  <a:pt x="1010183" y="1684858"/>
                </a:lnTo>
                <a:lnTo>
                  <a:pt x="1131113" y="1615059"/>
                </a:lnTo>
                <a:lnTo>
                  <a:pt x="1242136" y="1679143"/>
                </a:lnTo>
                <a:close/>
                <a:moveTo>
                  <a:pt x="1245565" y="1828495"/>
                </a:moveTo>
                <a:lnTo>
                  <a:pt x="1131113" y="1894561"/>
                </a:lnTo>
                <a:lnTo>
                  <a:pt x="1006754" y="1822780"/>
                </a:lnTo>
                <a:lnTo>
                  <a:pt x="1121207" y="1756715"/>
                </a:lnTo>
                <a:lnTo>
                  <a:pt x="1245565" y="1828495"/>
                </a:lnTo>
                <a:close/>
                <a:moveTo>
                  <a:pt x="1242136" y="1966417"/>
                </a:moveTo>
                <a:lnTo>
                  <a:pt x="1121207" y="2036216"/>
                </a:lnTo>
                <a:lnTo>
                  <a:pt x="1010183" y="1972132"/>
                </a:lnTo>
                <a:lnTo>
                  <a:pt x="1131113" y="1902333"/>
                </a:lnTo>
                <a:lnTo>
                  <a:pt x="1242136" y="1966417"/>
                </a:lnTo>
                <a:close/>
                <a:moveTo>
                  <a:pt x="1245565" y="2115769"/>
                </a:moveTo>
                <a:lnTo>
                  <a:pt x="1131113" y="2181835"/>
                </a:lnTo>
                <a:lnTo>
                  <a:pt x="1006754" y="2110054"/>
                </a:lnTo>
                <a:lnTo>
                  <a:pt x="1121207" y="2043989"/>
                </a:lnTo>
                <a:lnTo>
                  <a:pt x="1245565" y="2115769"/>
                </a:lnTo>
                <a:close/>
                <a:moveTo>
                  <a:pt x="1242136" y="2253615"/>
                </a:moveTo>
                <a:lnTo>
                  <a:pt x="1121207" y="2323414"/>
                </a:lnTo>
                <a:lnTo>
                  <a:pt x="1010183" y="2259330"/>
                </a:lnTo>
                <a:lnTo>
                  <a:pt x="1131113" y="2189531"/>
                </a:lnTo>
                <a:lnTo>
                  <a:pt x="1242136" y="2253615"/>
                </a:lnTo>
                <a:close/>
                <a:moveTo>
                  <a:pt x="1245565" y="2402967"/>
                </a:moveTo>
                <a:lnTo>
                  <a:pt x="1131113" y="2469032"/>
                </a:lnTo>
                <a:lnTo>
                  <a:pt x="1006754" y="2397252"/>
                </a:lnTo>
                <a:lnTo>
                  <a:pt x="1121207" y="2331187"/>
                </a:lnTo>
                <a:lnTo>
                  <a:pt x="1245565" y="2402967"/>
                </a:lnTo>
                <a:close/>
                <a:moveTo>
                  <a:pt x="1242136" y="2540813"/>
                </a:moveTo>
                <a:lnTo>
                  <a:pt x="1121207" y="2610612"/>
                </a:lnTo>
                <a:lnTo>
                  <a:pt x="1010183" y="2546528"/>
                </a:lnTo>
                <a:lnTo>
                  <a:pt x="1131113" y="2476729"/>
                </a:lnTo>
                <a:lnTo>
                  <a:pt x="1242136" y="2540813"/>
                </a:lnTo>
                <a:close/>
                <a:moveTo>
                  <a:pt x="1245565" y="2690165"/>
                </a:moveTo>
                <a:lnTo>
                  <a:pt x="1131113" y="2756230"/>
                </a:lnTo>
                <a:lnTo>
                  <a:pt x="1006754" y="2684450"/>
                </a:lnTo>
                <a:lnTo>
                  <a:pt x="1121207" y="2618384"/>
                </a:lnTo>
                <a:lnTo>
                  <a:pt x="1245565" y="2690165"/>
                </a:lnTo>
                <a:close/>
                <a:moveTo>
                  <a:pt x="1242136" y="2828087"/>
                </a:moveTo>
                <a:lnTo>
                  <a:pt x="1121207" y="2897886"/>
                </a:lnTo>
                <a:lnTo>
                  <a:pt x="1010183" y="2833802"/>
                </a:lnTo>
                <a:lnTo>
                  <a:pt x="1131113" y="2764003"/>
                </a:lnTo>
                <a:lnTo>
                  <a:pt x="1242136" y="2828087"/>
                </a:lnTo>
                <a:close/>
                <a:moveTo>
                  <a:pt x="1245565" y="2977439"/>
                </a:moveTo>
                <a:lnTo>
                  <a:pt x="1131113" y="3043504"/>
                </a:lnTo>
                <a:lnTo>
                  <a:pt x="1006754" y="2971724"/>
                </a:lnTo>
                <a:lnTo>
                  <a:pt x="1121207" y="2905659"/>
                </a:lnTo>
                <a:lnTo>
                  <a:pt x="1245565" y="2977439"/>
                </a:lnTo>
                <a:close/>
                <a:moveTo>
                  <a:pt x="1242136" y="3115285"/>
                </a:moveTo>
                <a:lnTo>
                  <a:pt x="1121207" y="3185084"/>
                </a:lnTo>
                <a:lnTo>
                  <a:pt x="1010183" y="3121000"/>
                </a:lnTo>
                <a:lnTo>
                  <a:pt x="1131113" y="3051201"/>
                </a:lnTo>
                <a:lnTo>
                  <a:pt x="1242136" y="3115285"/>
                </a:lnTo>
                <a:close/>
                <a:moveTo>
                  <a:pt x="1245565" y="3264637"/>
                </a:moveTo>
                <a:lnTo>
                  <a:pt x="1131113" y="3330702"/>
                </a:lnTo>
                <a:lnTo>
                  <a:pt x="1006754" y="3258922"/>
                </a:lnTo>
                <a:lnTo>
                  <a:pt x="1121207" y="3192856"/>
                </a:lnTo>
                <a:lnTo>
                  <a:pt x="1245565" y="3264637"/>
                </a:lnTo>
                <a:close/>
                <a:moveTo>
                  <a:pt x="1242136" y="3402482"/>
                </a:moveTo>
                <a:lnTo>
                  <a:pt x="1121207" y="3472282"/>
                </a:lnTo>
                <a:lnTo>
                  <a:pt x="1010183" y="3408197"/>
                </a:lnTo>
                <a:lnTo>
                  <a:pt x="1131113" y="3338398"/>
                </a:lnTo>
                <a:lnTo>
                  <a:pt x="1242136" y="3402482"/>
                </a:lnTo>
                <a:close/>
                <a:moveTo>
                  <a:pt x="1245565" y="3551834"/>
                </a:moveTo>
                <a:lnTo>
                  <a:pt x="1131113" y="3617900"/>
                </a:lnTo>
                <a:lnTo>
                  <a:pt x="1006754" y="3546119"/>
                </a:lnTo>
                <a:lnTo>
                  <a:pt x="1121207" y="3480054"/>
                </a:lnTo>
                <a:lnTo>
                  <a:pt x="1245565" y="3551834"/>
                </a:lnTo>
                <a:close/>
                <a:moveTo>
                  <a:pt x="1242136" y="3689757"/>
                </a:moveTo>
                <a:lnTo>
                  <a:pt x="1121207" y="3759556"/>
                </a:lnTo>
                <a:lnTo>
                  <a:pt x="1010183" y="3695472"/>
                </a:lnTo>
                <a:lnTo>
                  <a:pt x="1131113" y="3625672"/>
                </a:lnTo>
                <a:lnTo>
                  <a:pt x="1242136" y="3689757"/>
                </a:lnTo>
                <a:close/>
                <a:moveTo>
                  <a:pt x="1245565" y="3839109"/>
                </a:moveTo>
                <a:lnTo>
                  <a:pt x="1131113" y="3905174"/>
                </a:lnTo>
                <a:lnTo>
                  <a:pt x="1006754" y="3833394"/>
                </a:lnTo>
                <a:lnTo>
                  <a:pt x="1121207" y="3767328"/>
                </a:lnTo>
                <a:lnTo>
                  <a:pt x="1245565" y="3839109"/>
                </a:lnTo>
                <a:close/>
                <a:moveTo>
                  <a:pt x="1242136" y="3976954"/>
                </a:moveTo>
                <a:lnTo>
                  <a:pt x="1121207" y="4046754"/>
                </a:lnTo>
                <a:lnTo>
                  <a:pt x="1010183" y="3982669"/>
                </a:lnTo>
                <a:lnTo>
                  <a:pt x="1131113" y="3912870"/>
                </a:lnTo>
                <a:lnTo>
                  <a:pt x="1242136" y="3976954"/>
                </a:lnTo>
                <a:close/>
                <a:moveTo>
                  <a:pt x="1245565" y="4126306"/>
                </a:moveTo>
                <a:lnTo>
                  <a:pt x="1131113" y="4192372"/>
                </a:lnTo>
                <a:lnTo>
                  <a:pt x="1006754" y="4120591"/>
                </a:lnTo>
                <a:lnTo>
                  <a:pt x="1121207" y="4054526"/>
                </a:lnTo>
                <a:lnTo>
                  <a:pt x="1245565" y="4126306"/>
                </a:lnTo>
                <a:close/>
                <a:moveTo>
                  <a:pt x="1242136" y="4264152"/>
                </a:moveTo>
                <a:lnTo>
                  <a:pt x="1121207" y="4333952"/>
                </a:lnTo>
                <a:lnTo>
                  <a:pt x="1010183" y="4269867"/>
                </a:lnTo>
                <a:lnTo>
                  <a:pt x="1131113" y="4200068"/>
                </a:lnTo>
                <a:lnTo>
                  <a:pt x="1242136" y="4264152"/>
                </a:lnTo>
                <a:close/>
                <a:moveTo>
                  <a:pt x="1245565" y="4413504"/>
                </a:moveTo>
                <a:lnTo>
                  <a:pt x="1131113" y="4479570"/>
                </a:lnTo>
                <a:lnTo>
                  <a:pt x="1006754" y="4407789"/>
                </a:lnTo>
                <a:lnTo>
                  <a:pt x="1121207" y="4341724"/>
                </a:lnTo>
                <a:lnTo>
                  <a:pt x="1245565" y="4413504"/>
                </a:lnTo>
                <a:close/>
                <a:moveTo>
                  <a:pt x="1242136" y="4551426"/>
                </a:moveTo>
                <a:lnTo>
                  <a:pt x="1121207" y="4621226"/>
                </a:lnTo>
                <a:lnTo>
                  <a:pt x="1010183" y="4557141"/>
                </a:lnTo>
                <a:lnTo>
                  <a:pt x="1131113" y="4487342"/>
                </a:lnTo>
                <a:lnTo>
                  <a:pt x="1242136" y="4551426"/>
                </a:lnTo>
                <a:close/>
                <a:moveTo>
                  <a:pt x="1245565" y="4700778"/>
                </a:moveTo>
                <a:lnTo>
                  <a:pt x="1131113" y="4766844"/>
                </a:lnTo>
                <a:lnTo>
                  <a:pt x="1006754" y="4695063"/>
                </a:lnTo>
                <a:lnTo>
                  <a:pt x="1121207" y="4628998"/>
                </a:lnTo>
                <a:lnTo>
                  <a:pt x="1245565" y="4700778"/>
                </a:lnTo>
                <a:close/>
                <a:moveTo>
                  <a:pt x="1242136" y="4838624"/>
                </a:moveTo>
                <a:lnTo>
                  <a:pt x="1121207" y="4908423"/>
                </a:lnTo>
                <a:lnTo>
                  <a:pt x="1010183" y="4844339"/>
                </a:lnTo>
                <a:lnTo>
                  <a:pt x="1131113" y="4774540"/>
                </a:lnTo>
                <a:lnTo>
                  <a:pt x="1242136" y="4838624"/>
                </a:lnTo>
                <a:close/>
                <a:moveTo>
                  <a:pt x="1245565" y="4987976"/>
                </a:moveTo>
                <a:lnTo>
                  <a:pt x="1131113" y="5054042"/>
                </a:lnTo>
                <a:lnTo>
                  <a:pt x="1006754" y="4982261"/>
                </a:lnTo>
                <a:lnTo>
                  <a:pt x="1121207" y="4916196"/>
                </a:lnTo>
                <a:lnTo>
                  <a:pt x="1245565" y="4987976"/>
                </a:lnTo>
                <a:close/>
                <a:moveTo>
                  <a:pt x="1242136" y="5125822"/>
                </a:moveTo>
                <a:lnTo>
                  <a:pt x="1121207" y="5195621"/>
                </a:lnTo>
                <a:lnTo>
                  <a:pt x="1010183" y="5131537"/>
                </a:lnTo>
                <a:lnTo>
                  <a:pt x="1131113" y="5061738"/>
                </a:lnTo>
                <a:lnTo>
                  <a:pt x="1242136" y="5125822"/>
                </a:lnTo>
                <a:close/>
                <a:moveTo>
                  <a:pt x="1245565" y="5275174"/>
                </a:moveTo>
                <a:lnTo>
                  <a:pt x="1131113" y="5341239"/>
                </a:lnTo>
                <a:lnTo>
                  <a:pt x="1006754" y="5269459"/>
                </a:lnTo>
                <a:lnTo>
                  <a:pt x="1121207" y="5203393"/>
                </a:lnTo>
                <a:lnTo>
                  <a:pt x="1245565" y="5275174"/>
                </a:lnTo>
                <a:close/>
                <a:moveTo>
                  <a:pt x="1242136" y="5413096"/>
                </a:moveTo>
                <a:lnTo>
                  <a:pt x="1121207" y="5482895"/>
                </a:lnTo>
                <a:lnTo>
                  <a:pt x="1010183" y="5418811"/>
                </a:lnTo>
                <a:lnTo>
                  <a:pt x="1131113" y="5349011"/>
                </a:lnTo>
                <a:lnTo>
                  <a:pt x="1242136" y="5413096"/>
                </a:lnTo>
                <a:close/>
                <a:moveTo>
                  <a:pt x="1245565" y="5562448"/>
                </a:moveTo>
                <a:lnTo>
                  <a:pt x="1131113" y="5628513"/>
                </a:lnTo>
                <a:lnTo>
                  <a:pt x="1006754" y="5556733"/>
                </a:lnTo>
                <a:lnTo>
                  <a:pt x="1121207" y="5490667"/>
                </a:lnTo>
                <a:lnTo>
                  <a:pt x="1245565" y="5562448"/>
                </a:lnTo>
                <a:close/>
                <a:moveTo>
                  <a:pt x="1252271" y="5566258"/>
                </a:moveTo>
                <a:lnTo>
                  <a:pt x="1363294" y="5630342"/>
                </a:lnTo>
                <a:lnTo>
                  <a:pt x="1248842" y="5696407"/>
                </a:lnTo>
                <a:lnTo>
                  <a:pt x="1137819" y="5632323"/>
                </a:lnTo>
                <a:lnTo>
                  <a:pt x="1252271" y="5566258"/>
                </a:lnTo>
                <a:close/>
                <a:moveTo>
                  <a:pt x="1258900" y="5562448"/>
                </a:moveTo>
                <a:lnTo>
                  <a:pt x="1379830" y="5492649"/>
                </a:lnTo>
                <a:lnTo>
                  <a:pt x="1490853" y="5556733"/>
                </a:lnTo>
                <a:lnTo>
                  <a:pt x="1369924" y="5626532"/>
                </a:lnTo>
                <a:lnTo>
                  <a:pt x="1258900" y="5562448"/>
                </a:lnTo>
                <a:close/>
                <a:moveTo>
                  <a:pt x="1497559" y="5560543"/>
                </a:moveTo>
                <a:lnTo>
                  <a:pt x="1621917" y="5632323"/>
                </a:lnTo>
                <a:lnTo>
                  <a:pt x="1500988" y="5702122"/>
                </a:lnTo>
                <a:lnTo>
                  <a:pt x="1376629" y="5630342"/>
                </a:lnTo>
                <a:lnTo>
                  <a:pt x="1497559" y="5560543"/>
                </a:lnTo>
                <a:close/>
                <a:moveTo>
                  <a:pt x="1504264" y="5556656"/>
                </a:moveTo>
                <a:lnTo>
                  <a:pt x="1618717" y="5490591"/>
                </a:lnTo>
                <a:lnTo>
                  <a:pt x="1743075" y="5562371"/>
                </a:lnTo>
                <a:lnTo>
                  <a:pt x="1628623" y="5628437"/>
                </a:lnTo>
                <a:lnTo>
                  <a:pt x="1504264" y="5556656"/>
                </a:lnTo>
                <a:close/>
                <a:moveTo>
                  <a:pt x="1749781" y="5566258"/>
                </a:moveTo>
                <a:lnTo>
                  <a:pt x="1860804" y="5630342"/>
                </a:lnTo>
                <a:lnTo>
                  <a:pt x="1746352" y="5696407"/>
                </a:lnTo>
                <a:lnTo>
                  <a:pt x="1635328" y="5632323"/>
                </a:lnTo>
                <a:lnTo>
                  <a:pt x="1749781" y="5566258"/>
                </a:lnTo>
                <a:close/>
                <a:moveTo>
                  <a:pt x="1756410" y="5562448"/>
                </a:moveTo>
                <a:lnTo>
                  <a:pt x="1877339" y="5492649"/>
                </a:lnTo>
                <a:lnTo>
                  <a:pt x="1988363" y="5556733"/>
                </a:lnTo>
                <a:lnTo>
                  <a:pt x="1867434" y="5626532"/>
                </a:lnTo>
                <a:lnTo>
                  <a:pt x="1756410" y="5562448"/>
                </a:lnTo>
                <a:close/>
                <a:moveTo>
                  <a:pt x="1995069" y="5560543"/>
                </a:moveTo>
                <a:lnTo>
                  <a:pt x="2119427" y="5632323"/>
                </a:lnTo>
                <a:lnTo>
                  <a:pt x="1998497" y="5702122"/>
                </a:lnTo>
                <a:lnTo>
                  <a:pt x="1874139" y="5630342"/>
                </a:lnTo>
                <a:lnTo>
                  <a:pt x="1995069" y="5560543"/>
                </a:lnTo>
                <a:close/>
                <a:moveTo>
                  <a:pt x="2001698" y="5556656"/>
                </a:moveTo>
                <a:lnTo>
                  <a:pt x="2116150" y="5490591"/>
                </a:lnTo>
                <a:lnTo>
                  <a:pt x="2240509" y="5562371"/>
                </a:lnTo>
                <a:lnTo>
                  <a:pt x="2126056" y="5628437"/>
                </a:lnTo>
                <a:lnTo>
                  <a:pt x="2001698" y="5556656"/>
                </a:lnTo>
                <a:close/>
                <a:moveTo>
                  <a:pt x="2247214" y="5566258"/>
                </a:moveTo>
                <a:lnTo>
                  <a:pt x="2358238" y="5630342"/>
                </a:lnTo>
                <a:lnTo>
                  <a:pt x="2243785" y="5696407"/>
                </a:lnTo>
                <a:lnTo>
                  <a:pt x="2132762" y="5632323"/>
                </a:lnTo>
                <a:lnTo>
                  <a:pt x="2247214" y="5566258"/>
                </a:lnTo>
                <a:close/>
                <a:moveTo>
                  <a:pt x="2253920" y="5562448"/>
                </a:moveTo>
                <a:lnTo>
                  <a:pt x="2374849" y="5492649"/>
                </a:lnTo>
                <a:lnTo>
                  <a:pt x="2485873" y="5556733"/>
                </a:lnTo>
                <a:lnTo>
                  <a:pt x="2364943" y="5626608"/>
                </a:lnTo>
                <a:lnTo>
                  <a:pt x="2253920" y="5562448"/>
                </a:lnTo>
                <a:close/>
                <a:moveTo>
                  <a:pt x="2492578" y="5560543"/>
                </a:moveTo>
                <a:lnTo>
                  <a:pt x="2616937" y="5632323"/>
                </a:lnTo>
                <a:lnTo>
                  <a:pt x="2496007" y="5702122"/>
                </a:lnTo>
                <a:lnTo>
                  <a:pt x="2371649" y="5630342"/>
                </a:lnTo>
                <a:lnTo>
                  <a:pt x="2492578" y="5560543"/>
                </a:lnTo>
                <a:close/>
                <a:moveTo>
                  <a:pt x="2499208" y="5556656"/>
                </a:moveTo>
                <a:lnTo>
                  <a:pt x="2613660" y="5490591"/>
                </a:lnTo>
                <a:lnTo>
                  <a:pt x="2738019" y="5562371"/>
                </a:lnTo>
                <a:lnTo>
                  <a:pt x="2623566" y="5628437"/>
                </a:lnTo>
                <a:lnTo>
                  <a:pt x="2499208" y="5556656"/>
                </a:lnTo>
                <a:close/>
                <a:moveTo>
                  <a:pt x="2744724" y="5566258"/>
                </a:moveTo>
                <a:lnTo>
                  <a:pt x="2855747" y="5630342"/>
                </a:lnTo>
                <a:lnTo>
                  <a:pt x="2741295" y="5696407"/>
                </a:lnTo>
                <a:lnTo>
                  <a:pt x="2630272" y="5632323"/>
                </a:lnTo>
                <a:lnTo>
                  <a:pt x="2744724" y="5566258"/>
                </a:lnTo>
                <a:close/>
                <a:moveTo>
                  <a:pt x="2751354" y="5562448"/>
                </a:moveTo>
                <a:lnTo>
                  <a:pt x="2872283" y="5492649"/>
                </a:lnTo>
                <a:lnTo>
                  <a:pt x="2983306" y="5556733"/>
                </a:lnTo>
                <a:lnTo>
                  <a:pt x="2862377" y="5626532"/>
                </a:lnTo>
                <a:lnTo>
                  <a:pt x="2751354" y="5562448"/>
                </a:lnTo>
                <a:close/>
                <a:moveTo>
                  <a:pt x="2990012" y="5560543"/>
                </a:moveTo>
                <a:lnTo>
                  <a:pt x="3114370" y="5632323"/>
                </a:lnTo>
                <a:lnTo>
                  <a:pt x="2993441" y="5702122"/>
                </a:lnTo>
                <a:lnTo>
                  <a:pt x="2869082" y="5630342"/>
                </a:lnTo>
                <a:lnTo>
                  <a:pt x="2990012" y="5560543"/>
                </a:lnTo>
                <a:close/>
                <a:moveTo>
                  <a:pt x="2996717" y="5556656"/>
                </a:moveTo>
                <a:lnTo>
                  <a:pt x="3111170" y="5490591"/>
                </a:lnTo>
                <a:lnTo>
                  <a:pt x="3235528" y="5562371"/>
                </a:lnTo>
                <a:lnTo>
                  <a:pt x="3121076" y="5628437"/>
                </a:lnTo>
                <a:lnTo>
                  <a:pt x="2996717" y="5556656"/>
                </a:lnTo>
                <a:close/>
                <a:moveTo>
                  <a:pt x="3242158" y="5566258"/>
                </a:moveTo>
                <a:lnTo>
                  <a:pt x="3353181" y="5630342"/>
                </a:lnTo>
                <a:lnTo>
                  <a:pt x="3238729" y="5696407"/>
                </a:lnTo>
                <a:lnTo>
                  <a:pt x="3127705" y="5632323"/>
                </a:lnTo>
                <a:lnTo>
                  <a:pt x="3242158" y="5566258"/>
                </a:lnTo>
                <a:close/>
                <a:moveTo>
                  <a:pt x="3248863" y="5562448"/>
                </a:moveTo>
                <a:lnTo>
                  <a:pt x="3369793" y="5492649"/>
                </a:lnTo>
                <a:lnTo>
                  <a:pt x="3480816" y="5556733"/>
                </a:lnTo>
                <a:lnTo>
                  <a:pt x="3359887" y="5626532"/>
                </a:lnTo>
                <a:lnTo>
                  <a:pt x="3248863" y="5562448"/>
                </a:lnTo>
                <a:close/>
                <a:moveTo>
                  <a:pt x="3487522" y="5560543"/>
                </a:moveTo>
                <a:lnTo>
                  <a:pt x="3611880" y="5632323"/>
                </a:lnTo>
                <a:lnTo>
                  <a:pt x="3490951" y="5702122"/>
                </a:lnTo>
                <a:lnTo>
                  <a:pt x="3366592" y="5630342"/>
                </a:lnTo>
                <a:lnTo>
                  <a:pt x="3487522" y="5560543"/>
                </a:lnTo>
                <a:close/>
                <a:moveTo>
                  <a:pt x="3494151" y="5556656"/>
                </a:moveTo>
                <a:lnTo>
                  <a:pt x="3608604" y="5490591"/>
                </a:lnTo>
                <a:lnTo>
                  <a:pt x="3732962" y="5562371"/>
                </a:lnTo>
                <a:lnTo>
                  <a:pt x="3618509" y="5628437"/>
                </a:lnTo>
                <a:lnTo>
                  <a:pt x="3494151" y="5556656"/>
                </a:lnTo>
                <a:close/>
                <a:moveTo>
                  <a:pt x="3739667" y="5566258"/>
                </a:moveTo>
                <a:lnTo>
                  <a:pt x="3850691" y="5630342"/>
                </a:lnTo>
                <a:lnTo>
                  <a:pt x="3736239" y="5696407"/>
                </a:lnTo>
                <a:lnTo>
                  <a:pt x="3625215" y="5632323"/>
                </a:lnTo>
                <a:lnTo>
                  <a:pt x="3739667" y="5566258"/>
                </a:lnTo>
                <a:close/>
                <a:moveTo>
                  <a:pt x="3746373" y="5562448"/>
                </a:moveTo>
                <a:lnTo>
                  <a:pt x="3867302" y="5492649"/>
                </a:lnTo>
                <a:lnTo>
                  <a:pt x="3978326" y="5556733"/>
                </a:lnTo>
                <a:lnTo>
                  <a:pt x="3857397" y="5626532"/>
                </a:lnTo>
                <a:lnTo>
                  <a:pt x="3746373" y="5562448"/>
                </a:lnTo>
                <a:close/>
                <a:moveTo>
                  <a:pt x="3984955" y="5560543"/>
                </a:moveTo>
                <a:lnTo>
                  <a:pt x="4109314" y="5632323"/>
                </a:lnTo>
                <a:lnTo>
                  <a:pt x="3988384" y="5702122"/>
                </a:lnTo>
                <a:lnTo>
                  <a:pt x="3864026" y="5630342"/>
                </a:lnTo>
                <a:lnTo>
                  <a:pt x="3984955" y="5560543"/>
                </a:lnTo>
                <a:close/>
                <a:moveTo>
                  <a:pt x="3991661" y="5556656"/>
                </a:moveTo>
                <a:lnTo>
                  <a:pt x="4106113" y="5490591"/>
                </a:lnTo>
                <a:lnTo>
                  <a:pt x="4230472" y="5562371"/>
                </a:lnTo>
                <a:lnTo>
                  <a:pt x="4116019" y="5628437"/>
                </a:lnTo>
                <a:lnTo>
                  <a:pt x="3991661" y="5556656"/>
                </a:lnTo>
                <a:close/>
                <a:moveTo>
                  <a:pt x="4237101" y="5566258"/>
                </a:moveTo>
                <a:lnTo>
                  <a:pt x="4348125" y="5630342"/>
                </a:lnTo>
                <a:lnTo>
                  <a:pt x="4233672" y="5696407"/>
                </a:lnTo>
                <a:lnTo>
                  <a:pt x="4122649" y="5632323"/>
                </a:lnTo>
                <a:lnTo>
                  <a:pt x="4237101" y="5566258"/>
                </a:lnTo>
                <a:close/>
                <a:moveTo>
                  <a:pt x="4243807" y="5562448"/>
                </a:moveTo>
                <a:lnTo>
                  <a:pt x="4364736" y="5492649"/>
                </a:lnTo>
                <a:lnTo>
                  <a:pt x="4475760" y="5556733"/>
                </a:lnTo>
                <a:lnTo>
                  <a:pt x="4354830" y="5626532"/>
                </a:lnTo>
                <a:lnTo>
                  <a:pt x="4243807" y="5562448"/>
                </a:lnTo>
                <a:close/>
                <a:moveTo>
                  <a:pt x="4482465" y="5560543"/>
                </a:moveTo>
                <a:lnTo>
                  <a:pt x="4606824" y="5632323"/>
                </a:lnTo>
                <a:lnTo>
                  <a:pt x="4485894" y="5702122"/>
                </a:lnTo>
                <a:lnTo>
                  <a:pt x="4361536" y="5630342"/>
                </a:lnTo>
                <a:lnTo>
                  <a:pt x="4482465" y="5560543"/>
                </a:lnTo>
                <a:close/>
                <a:moveTo>
                  <a:pt x="4489095" y="5556656"/>
                </a:moveTo>
                <a:lnTo>
                  <a:pt x="4603547" y="5490591"/>
                </a:lnTo>
                <a:lnTo>
                  <a:pt x="4727906" y="5562371"/>
                </a:lnTo>
                <a:lnTo>
                  <a:pt x="4613453" y="5628437"/>
                </a:lnTo>
                <a:lnTo>
                  <a:pt x="4489095" y="5556656"/>
                </a:lnTo>
                <a:close/>
                <a:moveTo>
                  <a:pt x="4734611" y="5566258"/>
                </a:moveTo>
                <a:lnTo>
                  <a:pt x="4845634" y="5630342"/>
                </a:lnTo>
                <a:lnTo>
                  <a:pt x="4731182" y="5696407"/>
                </a:lnTo>
                <a:lnTo>
                  <a:pt x="4620159" y="5632323"/>
                </a:lnTo>
                <a:lnTo>
                  <a:pt x="4734611" y="5566258"/>
                </a:lnTo>
                <a:close/>
                <a:moveTo>
                  <a:pt x="4741316" y="5562448"/>
                </a:moveTo>
                <a:lnTo>
                  <a:pt x="4862246" y="5492649"/>
                </a:lnTo>
                <a:lnTo>
                  <a:pt x="4973269" y="5556733"/>
                </a:lnTo>
                <a:lnTo>
                  <a:pt x="4852340" y="5626532"/>
                </a:lnTo>
                <a:lnTo>
                  <a:pt x="4741316" y="5562448"/>
                </a:lnTo>
                <a:close/>
                <a:moveTo>
                  <a:pt x="4979899" y="5560543"/>
                </a:moveTo>
                <a:lnTo>
                  <a:pt x="5104257" y="5632323"/>
                </a:lnTo>
                <a:lnTo>
                  <a:pt x="4983328" y="5702122"/>
                </a:lnTo>
                <a:lnTo>
                  <a:pt x="4858969" y="5630342"/>
                </a:lnTo>
                <a:lnTo>
                  <a:pt x="4979899" y="5560543"/>
                </a:lnTo>
                <a:close/>
                <a:moveTo>
                  <a:pt x="4986604" y="5556656"/>
                </a:moveTo>
                <a:lnTo>
                  <a:pt x="5101057" y="5490591"/>
                </a:lnTo>
                <a:lnTo>
                  <a:pt x="5225415" y="5562371"/>
                </a:lnTo>
                <a:lnTo>
                  <a:pt x="5110963" y="5628437"/>
                </a:lnTo>
                <a:lnTo>
                  <a:pt x="4986604" y="5556656"/>
                </a:lnTo>
                <a:close/>
                <a:moveTo>
                  <a:pt x="5232121" y="5566258"/>
                </a:moveTo>
                <a:lnTo>
                  <a:pt x="5343144" y="5630342"/>
                </a:lnTo>
                <a:lnTo>
                  <a:pt x="5228692" y="5696407"/>
                </a:lnTo>
                <a:lnTo>
                  <a:pt x="5117668" y="5632323"/>
                </a:lnTo>
                <a:lnTo>
                  <a:pt x="5232121" y="5566258"/>
                </a:lnTo>
                <a:close/>
                <a:moveTo>
                  <a:pt x="5238750" y="5562448"/>
                </a:moveTo>
                <a:lnTo>
                  <a:pt x="5359680" y="5492572"/>
                </a:lnTo>
                <a:lnTo>
                  <a:pt x="5470703" y="5556656"/>
                </a:lnTo>
                <a:lnTo>
                  <a:pt x="5349774" y="5626532"/>
                </a:lnTo>
                <a:lnTo>
                  <a:pt x="5238750" y="5562448"/>
                </a:lnTo>
                <a:close/>
                <a:moveTo>
                  <a:pt x="5477409" y="5560543"/>
                </a:moveTo>
                <a:lnTo>
                  <a:pt x="5601767" y="5632323"/>
                </a:lnTo>
                <a:lnTo>
                  <a:pt x="5480838" y="5702122"/>
                </a:lnTo>
                <a:lnTo>
                  <a:pt x="5356479" y="5630342"/>
                </a:lnTo>
                <a:lnTo>
                  <a:pt x="5477409" y="5560543"/>
                </a:lnTo>
                <a:close/>
                <a:moveTo>
                  <a:pt x="5484114" y="5556656"/>
                </a:moveTo>
                <a:lnTo>
                  <a:pt x="5598566" y="5490591"/>
                </a:lnTo>
                <a:lnTo>
                  <a:pt x="5722925" y="5562371"/>
                </a:lnTo>
                <a:lnTo>
                  <a:pt x="5608473" y="5628437"/>
                </a:lnTo>
                <a:lnTo>
                  <a:pt x="5484114" y="5556656"/>
                </a:lnTo>
                <a:close/>
                <a:moveTo>
                  <a:pt x="5729554" y="5566258"/>
                </a:moveTo>
                <a:lnTo>
                  <a:pt x="5840578" y="5630342"/>
                </a:lnTo>
                <a:lnTo>
                  <a:pt x="5726126" y="5696407"/>
                </a:lnTo>
                <a:lnTo>
                  <a:pt x="5615102" y="5632323"/>
                </a:lnTo>
                <a:lnTo>
                  <a:pt x="5729554" y="5566258"/>
                </a:lnTo>
                <a:close/>
                <a:moveTo>
                  <a:pt x="5605196" y="5486781"/>
                </a:moveTo>
                <a:lnTo>
                  <a:pt x="5726126" y="5416982"/>
                </a:lnTo>
                <a:lnTo>
                  <a:pt x="5850484" y="5488762"/>
                </a:lnTo>
                <a:lnTo>
                  <a:pt x="5729554" y="5558561"/>
                </a:lnTo>
                <a:lnTo>
                  <a:pt x="5605196" y="5486781"/>
                </a:lnTo>
                <a:close/>
                <a:moveTo>
                  <a:pt x="5615102" y="5345126"/>
                </a:moveTo>
                <a:lnTo>
                  <a:pt x="5729554" y="5279060"/>
                </a:lnTo>
                <a:lnTo>
                  <a:pt x="5840578" y="5343144"/>
                </a:lnTo>
                <a:lnTo>
                  <a:pt x="5726126" y="5409210"/>
                </a:lnTo>
                <a:lnTo>
                  <a:pt x="5615102" y="5345126"/>
                </a:lnTo>
                <a:close/>
                <a:moveTo>
                  <a:pt x="5605196" y="5199507"/>
                </a:moveTo>
                <a:lnTo>
                  <a:pt x="5726126" y="5129708"/>
                </a:lnTo>
                <a:lnTo>
                  <a:pt x="5850484" y="5201488"/>
                </a:lnTo>
                <a:lnTo>
                  <a:pt x="5729554" y="5271288"/>
                </a:lnTo>
                <a:lnTo>
                  <a:pt x="5605196" y="5199507"/>
                </a:lnTo>
                <a:close/>
                <a:moveTo>
                  <a:pt x="5615178" y="5057928"/>
                </a:moveTo>
                <a:lnTo>
                  <a:pt x="5729631" y="4991862"/>
                </a:lnTo>
                <a:lnTo>
                  <a:pt x="5840654" y="5055947"/>
                </a:lnTo>
                <a:lnTo>
                  <a:pt x="5726201" y="5122012"/>
                </a:lnTo>
                <a:lnTo>
                  <a:pt x="5615178" y="5057928"/>
                </a:lnTo>
                <a:close/>
                <a:moveTo>
                  <a:pt x="5605196" y="4912309"/>
                </a:moveTo>
                <a:lnTo>
                  <a:pt x="5726126" y="4842510"/>
                </a:lnTo>
                <a:lnTo>
                  <a:pt x="5850484" y="4914291"/>
                </a:lnTo>
                <a:lnTo>
                  <a:pt x="5729554" y="4984090"/>
                </a:lnTo>
                <a:lnTo>
                  <a:pt x="5605196" y="4912309"/>
                </a:lnTo>
                <a:close/>
                <a:moveTo>
                  <a:pt x="5615178" y="4770654"/>
                </a:moveTo>
                <a:lnTo>
                  <a:pt x="5729631" y="4704588"/>
                </a:lnTo>
                <a:lnTo>
                  <a:pt x="5840654" y="4768672"/>
                </a:lnTo>
                <a:lnTo>
                  <a:pt x="5726201" y="4834738"/>
                </a:lnTo>
                <a:lnTo>
                  <a:pt x="5615178" y="4770654"/>
                </a:lnTo>
                <a:close/>
                <a:moveTo>
                  <a:pt x="5605196" y="4625111"/>
                </a:moveTo>
                <a:lnTo>
                  <a:pt x="5726126" y="4555312"/>
                </a:lnTo>
                <a:lnTo>
                  <a:pt x="5850484" y="4627093"/>
                </a:lnTo>
                <a:lnTo>
                  <a:pt x="5729554" y="4696892"/>
                </a:lnTo>
                <a:lnTo>
                  <a:pt x="5605196" y="4625111"/>
                </a:lnTo>
                <a:close/>
                <a:moveTo>
                  <a:pt x="5615178" y="4483456"/>
                </a:moveTo>
                <a:lnTo>
                  <a:pt x="5729631" y="4417391"/>
                </a:lnTo>
                <a:lnTo>
                  <a:pt x="5840654" y="4481475"/>
                </a:lnTo>
                <a:lnTo>
                  <a:pt x="5726201" y="4547540"/>
                </a:lnTo>
                <a:lnTo>
                  <a:pt x="5615178" y="4483456"/>
                </a:lnTo>
                <a:close/>
                <a:moveTo>
                  <a:pt x="5605196" y="4337838"/>
                </a:moveTo>
                <a:lnTo>
                  <a:pt x="5726126" y="4268038"/>
                </a:lnTo>
                <a:lnTo>
                  <a:pt x="5850484" y="4339819"/>
                </a:lnTo>
                <a:lnTo>
                  <a:pt x="5729554" y="4409618"/>
                </a:lnTo>
                <a:lnTo>
                  <a:pt x="5605196" y="4337838"/>
                </a:lnTo>
                <a:close/>
                <a:moveTo>
                  <a:pt x="5615178" y="4196258"/>
                </a:moveTo>
                <a:lnTo>
                  <a:pt x="5729631" y="4130193"/>
                </a:lnTo>
                <a:lnTo>
                  <a:pt x="5840654" y="4194277"/>
                </a:lnTo>
                <a:lnTo>
                  <a:pt x="5726201" y="4260342"/>
                </a:lnTo>
                <a:lnTo>
                  <a:pt x="5615178" y="4196258"/>
                </a:lnTo>
                <a:close/>
                <a:moveTo>
                  <a:pt x="5605196" y="4050640"/>
                </a:moveTo>
                <a:lnTo>
                  <a:pt x="5726126" y="3980840"/>
                </a:lnTo>
                <a:lnTo>
                  <a:pt x="5850484" y="4052621"/>
                </a:lnTo>
                <a:lnTo>
                  <a:pt x="5729554" y="4122420"/>
                </a:lnTo>
                <a:lnTo>
                  <a:pt x="5605196" y="4050640"/>
                </a:lnTo>
                <a:close/>
                <a:moveTo>
                  <a:pt x="5615178" y="3908984"/>
                </a:moveTo>
                <a:lnTo>
                  <a:pt x="5729631" y="3842919"/>
                </a:lnTo>
                <a:lnTo>
                  <a:pt x="5840654" y="3907003"/>
                </a:lnTo>
                <a:lnTo>
                  <a:pt x="5726201" y="3973068"/>
                </a:lnTo>
                <a:lnTo>
                  <a:pt x="5615178" y="3908984"/>
                </a:lnTo>
                <a:close/>
                <a:moveTo>
                  <a:pt x="5605196" y="3763442"/>
                </a:moveTo>
                <a:lnTo>
                  <a:pt x="5726126" y="3693643"/>
                </a:lnTo>
                <a:lnTo>
                  <a:pt x="5850484" y="3765423"/>
                </a:lnTo>
                <a:lnTo>
                  <a:pt x="5729554" y="3835222"/>
                </a:lnTo>
                <a:lnTo>
                  <a:pt x="5605196" y="3763442"/>
                </a:lnTo>
                <a:close/>
                <a:moveTo>
                  <a:pt x="5615178" y="3621786"/>
                </a:moveTo>
                <a:lnTo>
                  <a:pt x="5729631" y="3555721"/>
                </a:lnTo>
                <a:lnTo>
                  <a:pt x="5840654" y="3619805"/>
                </a:lnTo>
                <a:lnTo>
                  <a:pt x="5726201" y="3685870"/>
                </a:lnTo>
                <a:lnTo>
                  <a:pt x="5615178" y="3621786"/>
                </a:lnTo>
                <a:close/>
                <a:moveTo>
                  <a:pt x="5605196" y="3476168"/>
                </a:moveTo>
                <a:lnTo>
                  <a:pt x="5726126" y="3406369"/>
                </a:lnTo>
                <a:lnTo>
                  <a:pt x="5850484" y="3478149"/>
                </a:lnTo>
                <a:lnTo>
                  <a:pt x="5729554" y="3547948"/>
                </a:lnTo>
                <a:lnTo>
                  <a:pt x="5605196" y="3476168"/>
                </a:lnTo>
                <a:close/>
                <a:moveTo>
                  <a:pt x="5615178" y="3334588"/>
                </a:moveTo>
                <a:lnTo>
                  <a:pt x="5729631" y="3268523"/>
                </a:lnTo>
                <a:lnTo>
                  <a:pt x="5840654" y="3332607"/>
                </a:lnTo>
                <a:lnTo>
                  <a:pt x="5726201" y="3398672"/>
                </a:lnTo>
                <a:lnTo>
                  <a:pt x="5615178" y="3334588"/>
                </a:lnTo>
                <a:close/>
                <a:moveTo>
                  <a:pt x="5605196" y="3188970"/>
                </a:moveTo>
                <a:lnTo>
                  <a:pt x="5726126" y="3119171"/>
                </a:lnTo>
                <a:lnTo>
                  <a:pt x="5850484" y="3190951"/>
                </a:lnTo>
                <a:lnTo>
                  <a:pt x="5729554" y="3260751"/>
                </a:lnTo>
                <a:lnTo>
                  <a:pt x="5605196" y="3188970"/>
                </a:lnTo>
                <a:close/>
                <a:moveTo>
                  <a:pt x="5615102" y="3047314"/>
                </a:moveTo>
                <a:lnTo>
                  <a:pt x="5729554" y="2981249"/>
                </a:lnTo>
                <a:lnTo>
                  <a:pt x="5840578" y="3045333"/>
                </a:lnTo>
                <a:lnTo>
                  <a:pt x="5726126" y="3111399"/>
                </a:lnTo>
                <a:lnTo>
                  <a:pt x="5615102" y="3047314"/>
                </a:lnTo>
                <a:close/>
                <a:moveTo>
                  <a:pt x="5605196" y="2901772"/>
                </a:moveTo>
                <a:lnTo>
                  <a:pt x="5726126" y="2831973"/>
                </a:lnTo>
                <a:lnTo>
                  <a:pt x="5850484" y="2903754"/>
                </a:lnTo>
                <a:lnTo>
                  <a:pt x="5729554" y="2973553"/>
                </a:lnTo>
                <a:lnTo>
                  <a:pt x="5605196" y="2901772"/>
                </a:lnTo>
                <a:close/>
                <a:moveTo>
                  <a:pt x="5615102" y="2760117"/>
                </a:moveTo>
                <a:lnTo>
                  <a:pt x="5729554" y="2694051"/>
                </a:lnTo>
                <a:lnTo>
                  <a:pt x="5840578" y="2758135"/>
                </a:lnTo>
                <a:lnTo>
                  <a:pt x="5726126" y="2824201"/>
                </a:lnTo>
                <a:lnTo>
                  <a:pt x="5615102" y="2760117"/>
                </a:lnTo>
                <a:close/>
                <a:moveTo>
                  <a:pt x="5605196" y="2614498"/>
                </a:moveTo>
                <a:lnTo>
                  <a:pt x="5726126" y="2544699"/>
                </a:lnTo>
                <a:lnTo>
                  <a:pt x="5850484" y="2616479"/>
                </a:lnTo>
                <a:lnTo>
                  <a:pt x="5729554" y="2686279"/>
                </a:lnTo>
                <a:lnTo>
                  <a:pt x="5605196" y="2614498"/>
                </a:lnTo>
                <a:close/>
                <a:moveTo>
                  <a:pt x="5615178" y="2472919"/>
                </a:moveTo>
                <a:lnTo>
                  <a:pt x="5729631" y="2406853"/>
                </a:lnTo>
                <a:lnTo>
                  <a:pt x="5840654" y="2470937"/>
                </a:lnTo>
                <a:lnTo>
                  <a:pt x="5726201" y="2537003"/>
                </a:lnTo>
                <a:lnTo>
                  <a:pt x="5615178" y="2472919"/>
                </a:lnTo>
                <a:close/>
                <a:moveTo>
                  <a:pt x="5605196" y="2327301"/>
                </a:moveTo>
                <a:lnTo>
                  <a:pt x="5726126" y="2257501"/>
                </a:lnTo>
                <a:lnTo>
                  <a:pt x="5850484" y="2329282"/>
                </a:lnTo>
                <a:lnTo>
                  <a:pt x="5729554" y="2399081"/>
                </a:lnTo>
                <a:lnTo>
                  <a:pt x="5605196" y="2327301"/>
                </a:lnTo>
                <a:close/>
                <a:moveTo>
                  <a:pt x="5615102" y="2185645"/>
                </a:moveTo>
                <a:lnTo>
                  <a:pt x="5729554" y="2119579"/>
                </a:lnTo>
                <a:lnTo>
                  <a:pt x="5840578" y="2183664"/>
                </a:lnTo>
                <a:lnTo>
                  <a:pt x="5726126" y="2249729"/>
                </a:lnTo>
                <a:lnTo>
                  <a:pt x="5615102" y="2185645"/>
                </a:lnTo>
                <a:close/>
                <a:moveTo>
                  <a:pt x="5605196" y="2040103"/>
                </a:moveTo>
                <a:lnTo>
                  <a:pt x="5726126" y="1970304"/>
                </a:lnTo>
                <a:lnTo>
                  <a:pt x="5850484" y="2042084"/>
                </a:lnTo>
                <a:lnTo>
                  <a:pt x="5729554" y="2111883"/>
                </a:lnTo>
                <a:lnTo>
                  <a:pt x="5605196" y="2040103"/>
                </a:lnTo>
                <a:close/>
                <a:moveTo>
                  <a:pt x="5615102" y="1898447"/>
                </a:moveTo>
                <a:lnTo>
                  <a:pt x="5729554" y="1832381"/>
                </a:lnTo>
                <a:lnTo>
                  <a:pt x="5840578" y="1896466"/>
                </a:lnTo>
                <a:lnTo>
                  <a:pt x="5726126" y="1962531"/>
                </a:lnTo>
                <a:lnTo>
                  <a:pt x="5615102" y="1898447"/>
                </a:lnTo>
                <a:close/>
                <a:moveTo>
                  <a:pt x="5605196" y="1752829"/>
                </a:moveTo>
                <a:lnTo>
                  <a:pt x="5726126" y="1683029"/>
                </a:lnTo>
                <a:lnTo>
                  <a:pt x="5850484" y="1754810"/>
                </a:lnTo>
                <a:lnTo>
                  <a:pt x="5729554" y="1824609"/>
                </a:lnTo>
                <a:lnTo>
                  <a:pt x="5605196" y="1752829"/>
                </a:lnTo>
                <a:close/>
                <a:moveTo>
                  <a:pt x="5615178" y="1611249"/>
                </a:moveTo>
                <a:lnTo>
                  <a:pt x="5729631" y="1545184"/>
                </a:lnTo>
                <a:lnTo>
                  <a:pt x="5840654" y="1609268"/>
                </a:lnTo>
                <a:lnTo>
                  <a:pt x="5726201" y="1675333"/>
                </a:lnTo>
                <a:lnTo>
                  <a:pt x="5615178" y="1611249"/>
                </a:lnTo>
                <a:close/>
                <a:moveTo>
                  <a:pt x="5605196" y="1465631"/>
                </a:moveTo>
                <a:lnTo>
                  <a:pt x="5726126" y="1395832"/>
                </a:lnTo>
                <a:lnTo>
                  <a:pt x="5850484" y="1467612"/>
                </a:lnTo>
                <a:lnTo>
                  <a:pt x="5729554" y="1537411"/>
                </a:lnTo>
                <a:lnTo>
                  <a:pt x="5605196" y="1465631"/>
                </a:lnTo>
                <a:close/>
                <a:moveTo>
                  <a:pt x="5615102" y="1323975"/>
                </a:moveTo>
                <a:lnTo>
                  <a:pt x="5729554" y="1257910"/>
                </a:lnTo>
                <a:lnTo>
                  <a:pt x="5840578" y="1321994"/>
                </a:lnTo>
                <a:lnTo>
                  <a:pt x="5726126" y="1388059"/>
                </a:lnTo>
                <a:lnTo>
                  <a:pt x="5615102" y="1323975"/>
                </a:lnTo>
                <a:close/>
                <a:moveTo>
                  <a:pt x="5605196" y="1178433"/>
                </a:moveTo>
                <a:lnTo>
                  <a:pt x="5726126" y="1108634"/>
                </a:lnTo>
                <a:lnTo>
                  <a:pt x="5850484" y="1180414"/>
                </a:lnTo>
                <a:lnTo>
                  <a:pt x="5729554" y="1250214"/>
                </a:lnTo>
                <a:lnTo>
                  <a:pt x="5605196" y="1178433"/>
                </a:lnTo>
                <a:close/>
                <a:moveTo>
                  <a:pt x="5598491" y="1174547"/>
                </a:moveTo>
                <a:lnTo>
                  <a:pt x="5487467" y="1110463"/>
                </a:lnTo>
                <a:lnTo>
                  <a:pt x="5608397" y="1040663"/>
                </a:lnTo>
                <a:lnTo>
                  <a:pt x="5719420" y="1104748"/>
                </a:lnTo>
                <a:lnTo>
                  <a:pt x="5598491" y="1174547"/>
                </a:lnTo>
                <a:close/>
                <a:moveTo>
                  <a:pt x="5591861" y="1178433"/>
                </a:moveTo>
                <a:lnTo>
                  <a:pt x="5477409" y="1244499"/>
                </a:lnTo>
                <a:lnTo>
                  <a:pt x="5366385" y="1180414"/>
                </a:lnTo>
                <a:lnTo>
                  <a:pt x="5480838" y="1114349"/>
                </a:lnTo>
                <a:lnTo>
                  <a:pt x="5591861" y="1178433"/>
                </a:lnTo>
                <a:close/>
                <a:moveTo>
                  <a:pt x="5359756" y="1176528"/>
                </a:moveTo>
                <a:lnTo>
                  <a:pt x="5235397" y="1104748"/>
                </a:lnTo>
                <a:lnTo>
                  <a:pt x="5349850" y="1038682"/>
                </a:lnTo>
                <a:lnTo>
                  <a:pt x="5474208" y="1110463"/>
                </a:lnTo>
                <a:lnTo>
                  <a:pt x="5359756" y="1176528"/>
                </a:lnTo>
                <a:close/>
                <a:moveTo>
                  <a:pt x="5353050" y="1180414"/>
                </a:moveTo>
                <a:lnTo>
                  <a:pt x="5232121" y="1250214"/>
                </a:lnTo>
                <a:lnTo>
                  <a:pt x="5107762" y="1178433"/>
                </a:lnTo>
                <a:lnTo>
                  <a:pt x="5228692" y="1108634"/>
                </a:lnTo>
                <a:lnTo>
                  <a:pt x="5353050" y="1180414"/>
                </a:lnTo>
                <a:close/>
                <a:moveTo>
                  <a:pt x="5101057" y="1174547"/>
                </a:moveTo>
                <a:lnTo>
                  <a:pt x="4990033" y="1110463"/>
                </a:lnTo>
                <a:lnTo>
                  <a:pt x="5110963" y="1040663"/>
                </a:lnTo>
                <a:lnTo>
                  <a:pt x="5221986" y="1104748"/>
                </a:lnTo>
                <a:lnTo>
                  <a:pt x="5101057" y="1174547"/>
                </a:lnTo>
                <a:close/>
                <a:moveTo>
                  <a:pt x="5094351" y="1178433"/>
                </a:moveTo>
                <a:lnTo>
                  <a:pt x="4979899" y="1244499"/>
                </a:lnTo>
                <a:lnTo>
                  <a:pt x="4868876" y="1180414"/>
                </a:lnTo>
                <a:lnTo>
                  <a:pt x="4983328" y="1114349"/>
                </a:lnTo>
                <a:lnTo>
                  <a:pt x="5094351" y="1178433"/>
                </a:lnTo>
                <a:close/>
                <a:moveTo>
                  <a:pt x="4862246" y="1176528"/>
                </a:moveTo>
                <a:lnTo>
                  <a:pt x="4737888" y="1104748"/>
                </a:lnTo>
                <a:lnTo>
                  <a:pt x="4852340" y="1038682"/>
                </a:lnTo>
                <a:lnTo>
                  <a:pt x="4976698" y="1110463"/>
                </a:lnTo>
                <a:lnTo>
                  <a:pt x="4862246" y="1176528"/>
                </a:lnTo>
                <a:close/>
                <a:moveTo>
                  <a:pt x="4855541" y="1180414"/>
                </a:moveTo>
                <a:lnTo>
                  <a:pt x="4734611" y="1250214"/>
                </a:lnTo>
                <a:lnTo>
                  <a:pt x="4610253" y="1178433"/>
                </a:lnTo>
                <a:lnTo>
                  <a:pt x="4731182" y="1108634"/>
                </a:lnTo>
                <a:lnTo>
                  <a:pt x="4855541" y="1180414"/>
                </a:lnTo>
                <a:close/>
                <a:moveTo>
                  <a:pt x="4603547" y="1174547"/>
                </a:moveTo>
                <a:lnTo>
                  <a:pt x="4492524" y="1110463"/>
                </a:lnTo>
                <a:lnTo>
                  <a:pt x="4613453" y="1040663"/>
                </a:lnTo>
                <a:lnTo>
                  <a:pt x="4724477" y="1104748"/>
                </a:lnTo>
                <a:lnTo>
                  <a:pt x="4603547" y="1174547"/>
                </a:lnTo>
                <a:close/>
                <a:moveTo>
                  <a:pt x="4596842" y="1178433"/>
                </a:moveTo>
                <a:lnTo>
                  <a:pt x="4482389" y="1244499"/>
                </a:lnTo>
                <a:lnTo>
                  <a:pt x="4371366" y="1180414"/>
                </a:lnTo>
                <a:lnTo>
                  <a:pt x="4485818" y="1114349"/>
                </a:lnTo>
                <a:lnTo>
                  <a:pt x="4596842" y="1178433"/>
                </a:lnTo>
                <a:close/>
                <a:moveTo>
                  <a:pt x="4364736" y="1176528"/>
                </a:moveTo>
                <a:lnTo>
                  <a:pt x="4240378" y="1104748"/>
                </a:lnTo>
                <a:lnTo>
                  <a:pt x="4354830" y="1038682"/>
                </a:lnTo>
                <a:lnTo>
                  <a:pt x="4479189" y="1110463"/>
                </a:lnTo>
                <a:lnTo>
                  <a:pt x="4364736" y="1176528"/>
                </a:lnTo>
                <a:close/>
                <a:moveTo>
                  <a:pt x="4358107" y="1180414"/>
                </a:moveTo>
                <a:lnTo>
                  <a:pt x="4237177" y="1250214"/>
                </a:lnTo>
                <a:lnTo>
                  <a:pt x="4112819" y="1178433"/>
                </a:lnTo>
                <a:lnTo>
                  <a:pt x="4233748" y="1108634"/>
                </a:lnTo>
                <a:lnTo>
                  <a:pt x="4358107" y="1180414"/>
                </a:lnTo>
                <a:close/>
                <a:moveTo>
                  <a:pt x="4106113" y="1174547"/>
                </a:moveTo>
                <a:lnTo>
                  <a:pt x="3995090" y="1110463"/>
                </a:lnTo>
                <a:lnTo>
                  <a:pt x="4116019" y="1040663"/>
                </a:lnTo>
                <a:lnTo>
                  <a:pt x="4227043" y="1104748"/>
                </a:lnTo>
                <a:lnTo>
                  <a:pt x="4106113" y="1174547"/>
                </a:lnTo>
                <a:close/>
                <a:moveTo>
                  <a:pt x="4099408" y="1178433"/>
                </a:moveTo>
                <a:lnTo>
                  <a:pt x="3984955" y="1244499"/>
                </a:lnTo>
                <a:lnTo>
                  <a:pt x="3873932" y="1180414"/>
                </a:lnTo>
                <a:lnTo>
                  <a:pt x="3988384" y="1114349"/>
                </a:lnTo>
                <a:lnTo>
                  <a:pt x="4099408" y="1178433"/>
                </a:lnTo>
                <a:close/>
                <a:moveTo>
                  <a:pt x="3867302" y="1176528"/>
                </a:moveTo>
                <a:lnTo>
                  <a:pt x="3742944" y="1104748"/>
                </a:lnTo>
                <a:lnTo>
                  <a:pt x="3857397" y="1038682"/>
                </a:lnTo>
                <a:lnTo>
                  <a:pt x="3981755" y="1110463"/>
                </a:lnTo>
                <a:lnTo>
                  <a:pt x="3867302" y="1176528"/>
                </a:lnTo>
                <a:close/>
                <a:moveTo>
                  <a:pt x="3860597" y="1180414"/>
                </a:moveTo>
                <a:lnTo>
                  <a:pt x="3739667" y="1250214"/>
                </a:lnTo>
                <a:lnTo>
                  <a:pt x="3615309" y="1178433"/>
                </a:lnTo>
                <a:lnTo>
                  <a:pt x="3736239" y="1108634"/>
                </a:lnTo>
                <a:lnTo>
                  <a:pt x="3860597" y="1180414"/>
                </a:lnTo>
                <a:close/>
                <a:moveTo>
                  <a:pt x="3608604" y="1174547"/>
                </a:moveTo>
                <a:lnTo>
                  <a:pt x="3497580" y="1110463"/>
                </a:lnTo>
                <a:lnTo>
                  <a:pt x="3618509" y="1040663"/>
                </a:lnTo>
                <a:lnTo>
                  <a:pt x="3729533" y="1104748"/>
                </a:lnTo>
                <a:lnTo>
                  <a:pt x="3608604" y="1174547"/>
                </a:lnTo>
                <a:close/>
                <a:moveTo>
                  <a:pt x="3601898" y="1178433"/>
                </a:moveTo>
                <a:lnTo>
                  <a:pt x="3487446" y="1244499"/>
                </a:lnTo>
                <a:lnTo>
                  <a:pt x="3376422" y="1180414"/>
                </a:lnTo>
                <a:lnTo>
                  <a:pt x="3490874" y="1114349"/>
                </a:lnTo>
                <a:lnTo>
                  <a:pt x="3601898" y="1178433"/>
                </a:lnTo>
                <a:close/>
                <a:moveTo>
                  <a:pt x="3369793" y="1176528"/>
                </a:moveTo>
                <a:lnTo>
                  <a:pt x="3245434" y="1104748"/>
                </a:lnTo>
                <a:lnTo>
                  <a:pt x="3359887" y="1038682"/>
                </a:lnTo>
                <a:lnTo>
                  <a:pt x="3484245" y="1110463"/>
                </a:lnTo>
                <a:lnTo>
                  <a:pt x="3369793" y="1176528"/>
                </a:lnTo>
                <a:close/>
                <a:moveTo>
                  <a:pt x="3363163" y="1180414"/>
                </a:moveTo>
                <a:lnTo>
                  <a:pt x="3242234" y="1250214"/>
                </a:lnTo>
                <a:lnTo>
                  <a:pt x="3117876" y="1178433"/>
                </a:lnTo>
                <a:lnTo>
                  <a:pt x="3238805" y="1108634"/>
                </a:lnTo>
                <a:lnTo>
                  <a:pt x="3363163" y="1180414"/>
                </a:lnTo>
                <a:close/>
                <a:moveTo>
                  <a:pt x="3111094" y="1174547"/>
                </a:moveTo>
                <a:lnTo>
                  <a:pt x="3000070" y="1110463"/>
                </a:lnTo>
                <a:lnTo>
                  <a:pt x="3121000" y="1040663"/>
                </a:lnTo>
                <a:lnTo>
                  <a:pt x="3232023" y="1104748"/>
                </a:lnTo>
                <a:lnTo>
                  <a:pt x="3111094" y="1174547"/>
                </a:lnTo>
                <a:close/>
                <a:moveTo>
                  <a:pt x="3104464" y="1178433"/>
                </a:moveTo>
                <a:lnTo>
                  <a:pt x="2990012" y="1244499"/>
                </a:lnTo>
                <a:lnTo>
                  <a:pt x="2878989" y="1180414"/>
                </a:lnTo>
                <a:lnTo>
                  <a:pt x="2993441" y="1114349"/>
                </a:lnTo>
                <a:lnTo>
                  <a:pt x="3104464" y="1178433"/>
                </a:lnTo>
                <a:close/>
                <a:moveTo>
                  <a:pt x="2872359" y="1176528"/>
                </a:moveTo>
                <a:lnTo>
                  <a:pt x="2748001" y="1104748"/>
                </a:lnTo>
                <a:lnTo>
                  <a:pt x="2862453" y="1038682"/>
                </a:lnTo>
                <a:lnTo>
                  <a:pt x="2986812" y="1110463"/>
                </a:lnTo>
                <a:lnTo>
                  <a:pt x="2872359" y="1176528"/>
                </a:lnTo>
                <a:close/>
                <a:moveTo>
                  <a:pt x="2865654" y="1180414"/>
                </a:moveTo>
                <a:lnTo>
                  <a:pt x="2744724" y="1250214"/>
                </a:lnTo>
                <a:lnTo>
                  <a:pt x="2620366" y="1178433"/>
                </a:lnTo>
                <a:lnTo>
                  <a:pt x="2741295" y="1108634"/>
                </a:lnTo>
                <a:lnTo>
                  <a:pt x="2865654" y="1180414"/>
                </a:lnTo>
                <a:close/>
                <a:moveTo>
                  <a:pt x="2613660" y="1174547"/>
                </a:moveTo>
                <a:lnTo>
                  <a:pt x="2502637" y="1110463"/>
                </a:lnTo>
                <a:lnTo>
                  <a:pt x="2623566" y="1040663"/>
                </a:lnTo>
                <a:lnTo>
                  <a:pt x="2734589" y="1104748"/>
                </a:lnTo>
                <a:lnTo>
                  <a:pt x="2613660" y="1174547"/>
                </a:lnTo>
                <a:close/>
                <a:moveTo>
                  <a:pt x="2606954" y="1178433"/>
                </a:moveTo>
                <a:lnTo>
                  <a:pt x="2492502" y="1244499"/>
                </a:lnTo>
                <a:lnTo>
                  <a:pt x="2381479" y="1180414"/>
                </a:lnTo>
                <a:lnTo>
                  <a:pt x="2495931" y="1114349"/>
                </a:lnTo>
                <a:lnTo>
                  <a:pt x="2606954" y="1178433"/>
                </a:lnTo>
                <a:close/>
                <a:moveTo>
                  <a:pt x="2374849" y="1176528"/>
                </a:moveTo>
                <a:lnTo>
                  <a:pt x="2250491" y="1104748"/>
                </a:lnTo>
                <a:lnTo>
                  <a:pt x="2364943" y="1038682"/>
                </a:lnTo>
                <a:lnTo>
                  <a:pt x="2489302" y="1110463"/>
                </a:lnTo>
                <a:lnTo>
                  <a:pt x="2374849" y="1176528"/>
                </a:lnTo>
                <a:close/>
                <a:moveTo>
                  <a:pt x="2368144" y="1180414"/>
                </a:moveTo>
                <a:lnTo>
                  <a:pt x="2247214" y="1250214"/>
                </a:lnTo>
                <a:lnTo>
                  <a:pt x="2122856" y="1178433"/>
                </a:lnTo>
                <a:lnTo>
                  <a:pt x="2243785" y="1108634"/>
                </a:lnTo>
                <a:lnTo>
                  <a:pt x="2368144" y="1180414"/>
                </a:lnTo>
                <a:close/>
                <a:moveTo>
                  <a:pt x="2116150" y="1174547"/>
                </a:moveTo>
                <a:lnTo>
                  <a:pt x="2005127" y="1110463"/>
                </a:lnTo>
                <a:lnTo>
                  <a:pt x="2126056" y="1040663"/>
                </a:lnTo>
                <a:lnTo>
                  <a:pt x="2237080" y="1104748"/>
                </a:lnTo>
                <a:lnTo>
                  <a:pt x="2116150" y="1174547"/>
                </a:lnTo>
                <a:close/>
                <a:moveTo>
                  <a:pt x="2109521" y="1178433"/>
                </a:moveTo>
                <a:lnTo>
                  <a:pt x="1995069" y="1244499"/>
                </a:lnTo>
                <a:lnTo>
                  <a:pt x="1884045" y="1180414"/>
                </a:lnTo>
                <a:lnTo>
                  <a:pt x="1998497" y="1114349"/>
                </a:lnTo>
                <a:lnTo>
                  <a:pt x="2109521" y="1178433"/>
                </a:lnTo>
                <a:close/>
                <a:moveTo>
                  <a:pt x="1877339" y="1176528"/>
                </a:moveTo>
                <a:lnTo>
                  <a:pt x="1752981" y="1104748"/>
                </a:lnTo>
                <a:lnTo>
                  <a:pt x="1867434" y="1038682"/>
                </a:lnTo>
                <a:lnTo>
                  <a:pt x="1991792" y="1110463"/>
                </a:lnTo>
                <a:lnTo>
                  <a:pt x="1877339" y="1176528"/>
                </a:lnTo>
                <a:close/>
                <a:moveTo>
                  <a:pt x="1870710" y="1180414"/>
                </a:moveTo>
                <a:lnTo>
                  <a:pt x="1749781" y="1250214"/>
                </a:lnTo>
                <a:lnTo>
                  <a:pt x="1625422" y="1178433"/>
                </a:lnTo>
                <a:lnTo>
                  <a:pt x="1746352" y="1108634"/>
                </a:lnTo>
                <a:lnTo>
                  <a:pt x="1870710" y="1180414"/>
                </a:lnTo>
                <a:close/>
                <a:moveTo>
                  <a:pt x="1618717" y="1174547"/>
                </a:moveTo>
                <a:lnTo>
                  <a:pt x="1507693" y="1110463"/>
                </a:lnTo>
                <a:lnTo>
                  <a:pt x="1628623" y="1040663"/>
                </a:lnTo>
                <a:lnTo>
                  <a:pt x="1739646" y="1104748"/>
                </a:lnTo>
                <a:lnTo>
                  <a:pt x="1618717" y="1174547"/>
                </a:lnTo>
                <a:close/>
                <a:moveTo>
                  <a:pt x="1612011" y="1178433"/>
                </a:moveTo>
                <a:lnTo>
                  <a:pt x="1497559" y="1244499"/>
                </a:lnTo>
                <a:lnTo>
                  <a:pt x="1386535" y="1180414"/>
                </a:lnTo>
                <a:lnTo>
                  <a:pt x="1500988" y="1114349"/>
                </a:lnTo>
                <a:lnTo>
                  <a:pt x="1612011" y="1178433"/>
                </a:lnTo>
                <a:close/>
                <a:moveTo>
                  <a:pt x="1379906" y="1176528"/>
                </a:moveTo>
                <a:lnTo>
                  <a:pt x="1255547" y="1104748"/>
                </a:lnTo>
                <a:lnTo>
                  <a:pt x="1370000" y="1038682"/>
                </a:lnTo>
                <a:lnTo>
                  <a:pt x="1494358" y="1110463"/>
                </a:lnTo>
                <a:lnTo>
                  <a:pt x="1379906" y="1176528"/>
                </a:lnTo>
                <a:close/>
                <a:moveTo>
                  <a:pt x="1373200" y="1180414"/>
                </a:moveTo>
                <a:lnTo>
                  <a:pt x="1252271" y="1250214"/>
                </a:lnTo>
                <a:lnTo>
                  <a:pt x="1127912" y="1178433"/>
                </a:lnTo>
                <a:lnTo>
                  <a:pt x="1248842" y="1108634"/>
                </a:lnTo>
                <a:lnTo>
                  <a:pt x="1373200" y="1180414"/>
                </a:lnTo>
                <a:close/>
                <a:moveTo>
                  <a:pt x="1121207" y="1174547"/>
                </a:moveTo>
                <a:lnTo>
                  <a:pt x="1010183" y="1110463"/>
                </a:lnTo>
                <a:lnTo>
                  <a:pt x="1131113" y="1040663"/>
                </a:lnTo>
                <a:lnTo>
                  <a:pt x="1242136" y="1104748"/>
                </a:lnTo>
                <a:lnTo>
                  <a:pt x="1121207" y="1174547"/>
                </a:lnTo>
                <a:close/>
                <a:moveTo>
                  <a:pt x="1114501" y="1178433"/>
                </a:moveTo>
                <a:lnTo>
                  <a:pt x="1000049" y="1244499"/>
                </a:lnTo>
                <a:lnTo>
                  <a:pt x="889025" y="1180414"/>
                </a:lnTo>
                <a:lnTo>
                  <a:pt x="1003478" y="1114349"/>
                </a:lnTo>
                <a:lnTo>
                  <a:pt x="1114501" y="1178433"/>
                </a:lnTo>
                <a:close/>
                <a:moveTo>
                  <a:pt x="1124484" y="1323975"/>
                </a:moveTo>
                <a:lnTo>
                  <a:pt x="1003554" y="1393774"/>
                </a:lnTo>
                <a:lnTo>
                  <a:pt x="879196" y="1321994"/>
                </a:lnTo>
                <a:lnTo>
                  <a:pt x="1000125" y="1252195"/>
                </a:lnTo>
                <a:lnTo>
                  <a:pt x="1124484" y="1323975"/>
                </a:lnTo>
                <a:close/>
                <a:moveTo>
                  <a:pt x="1114501" y="1465631"/>
                </a:moveTo>
                <a:lnTo>
                  <a:pt x="1000049" y="1531696"/>
                </a:lnTo>
                <a:lnTo>
                  <a:pt x="889025" y="1467612"/>
                </a:lnTo>
                <a:lnTo>
                  <a:pt x="1003478" y="1401547"/>
                </a:lnTo>
                <a:lnTo>
                  <a:pt x="1114501" y="1465631"/>
                </a:lnTo>
                <a:close/>
                <a:moveTo>
                  <a:pt x="1124484" y="1611249"/>
                </a:moveTo>
                <a:lnTo>
                  <a:pt x="1003554" y="1681048"/>
                </a:lnTo>
                <a:lnTo>
                  <a:pt x="879196" y="1609268"/>
                </a:lnTo>
                <a:lnTo>
                  <a:pt x="1000125" y="1539469"/>
                </a:lnTo>
                <a:lnTo>
                  <a:pt x="1124484" y="1611249"/>
                </a:lnTo>
                <a:close/>
                <a:moveTo>
                  <a:pt x="1114501" y="1752829"/>
                </a:moveTo>
                <a:lnTo>
                  <a:pt x="1000049" y="1818894"/>
                </a:lnTo>
                <a:lnTo>
                  <a:pt x="889025" y="1754810"/>
                </a:lnTo>
                <a:lnTo>
                  <a:pt x="1003478" y="1688744"/>
                </a:lnTo>
                <a:lnTo>
                  <a:pt x="1114501" y="1752829"/>
                </a:lnTo>
                <a:close/>
                <a:moveTo>
                  <a:pt x="1124484" y="1898447"/>
                </a:moveTo>
                <a:lnTo>
                  <a:pt x="1003554" y="1968246"/>
                </a:lnTo>
                <a:lnTo>
                  <a:pt x="879196" y="1896466"/>
                </a:lnTo>
                <a:lnTo>
                  <a:pt x="1000125" y="1826666"/>
                </a:lnTo>
                <a:lnTo>
                  <a:pt x="1124484" y="1898447"/>
                </a:lnTo>
                <a:close/>
                <a:moveTo>
                  <a:pt x="1114501" y="2040103"/>
                </a:moveTo>
                <a:lnTo>
                  <a:pt x="1000049" y="2106168"/>
                </a:lnTo>
                <a:lnTo>
                  <a:pt x="889025" y="2042084"/>
                </a:lnTo>
                <a:lnTo>
                  <a:pt x="1003478" y="1976019"/>
                </a:lnTo>
                <a:lnTo>
                  <a:pt x="1114501" y="2040103"/>
                </a:lnTo>
                <a:close/>
                <a:moveTo>
                  <a:pt x="1124484" y="2185645"/>
                </a:moveTo>
                <a:lnTo>
                  <a:pt x="1003554" y="2255444"/>
                </a:lnTo>
                <a:lnTo>
                  <a:pt x="879196" y="2183664"/>
                </a:lnTo>
                <a:lnTo>
                  <a:pt x="1000125" y="2113864"/>
                </a:lnTo>
                <a:lnTo>
                  <a:pt x="1124484" y="2185645"/>
                </a:lnTo>
                <a:close/>
                <a:moveTo>
                  <a:pt x="1114501" y="2327301"/>
                </a:moveTo>
                <a:lnTo>
                  <a:pt x="1000049" y="2393366"/>
                </a:lnTo>
                <a:lnTo>
                  <a:pt x="889025" y="2329282"/>
                </a:lnTo>
                <a:lnTo>
                  <a:pt x="1003478" y="2263216"/>
                </a:lnTo>
                <a:lnTo>
                  <a:pt x="1114501" y="2327301"/>
                </a:lnTo>
                <a:close/>
                <a:moveTo>
                  <a:pt x="1124484" y="2472919"/>
                </a:moveTo>
                <a:lnTo>
                  <a:pt x="1003554" y="2542718"/>
                </a:lnTo>
                <a:lnTo>
                  <a:pt x="879196" y="2470937"/>
                </a:lnTo>
                <a:lnTo>
                  <a:pt x="1000125" y="2401138"/>
                </a:lnTo>
                <a:lnTo>
                  <a:pt x="1124484" y="2472919"/>
                </a:lnTo>
                <a:close/>
                <a:moveTo>
                  <a:pt x="1114501" y="2614498"/>
                </a:moveTo>
                <a:lnTo>
                  <a:pt x="1000049" y="2680564"/>
                </a:lnTo>
                <a:lnTo>
                  <a:pt x="889025" y="2616479"/>
                </a:lnTo>
                <a:lnTo>
                  <a:pt x="1003478" y="2550414"/>
                </a:lnTo>
                <a:lnTo>
                  <a:pt x="1114501" y="2614498"/>
                </a:lnTo>
                <a:close/>
                <a:moveTo>
                  <a:pt x="1124484" y="2760117"/>
                </a:moveTo>
                <a:lnTo>
                  <a:pt x="1003554" y="2829916"/>
                </a:lnTo>
                <a:lnTo>
                  <a:pt x="879196" y="2758135"/>
                </a:lnTo>
                <a:lnTo>
                  <a:pt x="1000125" y="2688336"/>
                </a:lnTo>
                <a:lnTo>
                  <a:pt x="1124484" y="2760117"/>
                </a:lnTo>
                <a:close/>
                <a:moveTo>
                  <a:pt x="1114501" y="2901772"/>
                </a:moveTo>
                <a:lnTo>
                  <a:pt x="1000049" y="2967838"/>
                </a:lnTo>
                <a:lnTo>
                  <a:pt x="889025" y="2903754"/>
                </a:lnTo>
                <a:lnTo>
                  <a:pt x="1003478" y="2837688"/>
                </a:lnTo>
                <a:lnTo>
                  <a:pt x="1114501" y="2901772"/>
                </a:lnTo>
                <a:close/>
                <a:moveTo>
                  <a:pt x="1124484" y="3047314"/>
                </a:moveTo>
                <a:lnTo>
                  <a:pt x="1003554" y="3117114"/>
                </a:lnTo>
                <a:lnTo>
                  <a:pt x="879196" y="3045333"/>
                </a:lnTo>
                <a:lnTo>
                  <a:pt x="1000125" y="2975534"/>
                </a:lnTo>
                <a:lnTo>
                  <a:pt x="1124484" y="3047314"/>
                </a:lnTo>
                <a:close/>
                <a:moveTo>
                  <a:pt x="1114501" y="3188970"/>
                </a:moveTo>
                <a:lnTo>
                  <a:pt x="1000049" y="3255036"/>
                </a:lnTo>
                <a:lnTo>
                  <a:pt x="889025" y="3190951"/>
                </a:lnTo>
                <a:lnTo>
                  <a:pt x="1003478" y="3124886"/>
                </a:lnTo>
                <a:lnTo>
                  <a:pt x="1114501" y="3188970"/>
                </a:lnTo>
                <a:close/>
                <a:moveTo>
                  <a:pt x="1124484" y="3334588"/>
                </a:moveTo>
                <a:lnTo>
                  <a:pt x="1003554" y="3404387"/>
                </a:lnTo>
                <a:lnTo>
                  <a:pt x="879196" y="3332607"/>
                </a:lnTo>
                <a:lnTo>
                  <a:pt x="1000125" y="3262808"/>
                </a:lnTo>
                <a:lnTo>
                  <a:pt x="1124484" y="3334588"/>
                </a:lnTo>
                <a:close/>
                <a:moveTo>
                  <a:pt x="1114501" y="3476168"/>
                </a:moveTo>
                <a:lnTo>
                  <a:pt x="1000049" y="3542233"/>
                </a:lnTo>
                <a:lnTo>
                  <a:pt x="889025" y="3478149"/>
                </a:lnTo>
                <a:lnTo>
                  <a:pt x="1003478" y="3412084"/>
                </a:lnTo>
                <a:lnTo>
                  <a:pt x="1114501" y="3476168"/>
                </a:lnTo>
                <a:close/>
                <a:moveTo>
                  <a:pt x="1124484" y="3621786"/>
                </a:moveTo>
                <a:lnTo>
                  <a:pt x="1003554" y="3691585"/>
                </a:lnTo>
                <a:lnTo>
                  <a:pt x="879196" y="3619805"/>
                </a:lnTo>
                <a:lnTo>
                  <a:pt x="1000125" y="3550006"/>
                </a:lnTo>
                <a:lnTo>
                  <a:pt x="1124484" y="3621786"/>
                </a:lnTo>
                <a:close/>
                <a:moveTo>
                  <a:pt x="1114501" y="3763442"/>
                </a:moveTo>
                <a:lnTo>
                  <a:pt x="1000049" y="3829507"/>
                </a:lnTo>
                <a:lnTo>
                  <a:pt x="889025" y="3765423"/>
                </a:lnTo>
                <a:lnTo>
                  <a:pt x="1003478" y="3699358"/>
                </a:lnTo>
                <a:lnTo>
                  <a:pt x="1114501" y="3763442"/>
                </a:lnTo>
                <a:close/>
                <a:moveTo>
                  <a:pt x="1124484" y="3908984"/>
                </a:moveTo>
                <a:lnTo>
                  <a:pt x="1003554" y="3978783"/>
                </a:lnTo>
                <a:lnTo>
                  <a:pt x="879196" y="3907003"/>
                </a:lnTo>
                <a:lnTo>
                  <a:pt x="1000125" y="3837204"/>
                </a:lnTo>
                <a:lnTo>
                  <a:pt x="1124484" y="3908984"/>
                </a:lnTo>
                <a:close/>
                <a:moveTo>
                  <a:pt x="1114501" y="4050640"/>
                </a:moveTo>
                <a:lnTo>
                  <a:pt x="1000049" y="4116705"/>
                </a:lnTo>
                <a:lnTo>
                  <a:pt x="889025" y="4052621"/>
                </a:lnTo>
                <a:lnTo>
                  <a:pt x="1003478" y="3986555"/>
                </a:lnTo>
                <a:lnTo>
                  <a:pt x="1114501" y="4050640"/>
                </a:lnTo>
                <a:close/>
                <a:moveTo>
                  <a:pt x="1124484" y="4196258"/>
                </a:moveTo>
                <a:lnTo>
                  <a:pt x="1003554" y="4266057"/>
                </a:lnTo>
                <a:lnTo>
                  <a:pt x="879196" y="4194277"/>
                </a:lnTo>
                <a:lnTo>
                  <a:pt x="1000125" y="4124478"/>
                </a:lnTo>
                <a:lnTo>
                  <a:pt x="1124484" y="4196258"/>
                </a:lnTo>
                <a:close/>
                <a:moveTo>
                  <a:pt x="1114501" y="4337838"/>
                </a:moveTo>
                <a:lnTo>
                  <a:pt x="1000049" y="4403903"/>
                </a:lnTo>
                <a:lnTo>
                  <a:pt x="889025" y="4339819"/>
                </a:lnTo>
                <a:lnTo>
                  <a:pt x="1003478" y="4273753"/>
                </a:lnTo>
                <a:lnTo>
                  <a:pt x="1114501" y="4337838"/>
                </a:lnTo>
                <a:close/>
                <a:moveTo>
                  <a:pt x="1124484" y="4483456"/>
                </a:moveTo>
                <a:lnTo>
                  <a:pt x="1003554" y="4553255"/>
                </a:lnTo>
                <a:lnTo>
                  <a:pt x="879196" y="4481475"/>
                </a:lnTo>
                <a:lnTo>
                  <a:pt x="1000125" y="4411676"/>
                </a:lnTo>
                <a:lnTo>
                  <a:pt x="1124484" y="4483456"/>
                </a:lnTo>
                <a:close/>
                <a:moveTo>
                  <a:pt x="1114501" y="4625111"/>
                </a:moveTo>
                <a:lnTo>
                  <a:pt x="1000049" y="4691177"/>
                </a:lnTo>
                <a:lnTo>
                  <a:pt x="889025" y="4627093"/>
                </a:lnTo>
                <a:lnTo>
                  <a:pt x="1003478" y="4561027"/>
                </a:lnTo>
                <a:lnTo>
                  <a:pt x="1114501" y="4625111"/>
                </a:lnTo>
                <a:close/>
                <a:moveTo>
                  <a:pt x="1124484" y="4770654"/>
                </a:moveTo>
                <a:lnTo>
                  <a:pt x="1003554" y="4840453"/>
                </a:lnTo>
                <a:lnTo>
                  <a:pt x="879196" y="4768672"/>
                </a:lnTo>
                <a:lnTo>
                  <a:pt x="1000125" y="4698873"/>
                </a:lnTo>
                <a:lnTo>
                  <a:pt x="1124484" y="4770654"/>
                </a:lnTo>
                <a:close/>
                <a:moveTo>
                  <a:pt x="1114501" y="4912309"/>
                </a:moveTo>
                <a:lnTo>
                  <a:pt x="1000049" y="4978375"/>
                </a:lnTo>
                <a:lnTo>
                  <a:pt x="889025" y="4914291"/>
                </a:lnTo>
                <a:lnTo>
                  <a:pt x="1003478" y="4848225"/>
                </a:lnTo>
                <a:lnTo>
                  <a:pt x="1114501" y="4912309"/>
                </a:lnTo>
                <a:close/>
                <a:moveTo>
                  <a:pt x="1124484" y="5057928"/>
                </a:moveTo>
                <a:lnTo>
                  <a:pt x="1003554" y="5127727"/>
                </a:lnTo>
                <a:lnTo>
                  <a:pt x="879196" y="5055947"/>
                </a:lnTo>
                <a:lnTo>
                  <a:pt x="1000125" y="4986147"/>
                </a:lnTo>
                <a:lnTo>
                  <a:pt x="1124484" y="5057928"/>
                </a:lnTo>
                <a:close/>
                <a:moveTo>
                  <a:pt x="1114501" y="5199507"/>
                </a:moveTo>
                <a:lnTo>
                  <a:pt x="1000049" y="5265573"/>
                </a:lnTo>
                <a:lnTo>
                  <a:pt x="889025" y="5201488"/>
                </a:lnTo>
                <a:lnTo>
                  <a:pt x="1003478" y="5135423"/>
                </a:lnTo>
                <a:lnTo>
                  <a:pt x="1114501" y="5199507"/>
                </a:lnTo>
                <a:close/>
                <a:moveTo>
                  <a:pt x="1124484" y="5345126"/>
                </a:moveTo>
                <a:lnTo>
                  <a:pt x="1003554" y="5414925"/>
                </a:lnTo>
                <a:lnTo>
                  <a:pt x="879196" y="5343144"/>
                </a:lnTo>
                <a:lnTo>
                  <a:pt x="1000125" y="5273345"/>
                </a:lnTo>
                <a:lnTo>
                  <a:pt x="1124484" y="5345126"/>
                </a:lnTo>
                <a:close/>
                <a:moveTo>
                  <a:pt x="1114501" y="5486781"/>
                </a:moveTo>
                <a:lnTo>
                  <a:pt x="1000049" y="5552846"/>
                </a:lnTo>
                <a:lnTo>
                  <a:pt x="889025" y="5488762"/>
                </a:lnTo>
                <a:lnTo>
                  <a:pt x="1003478" y="5422697"/>
                </a:lnTo>
                <a:lnTo>
                  <a:pt x="1114501" y="5486781"/>
                </a:lnTo>
                <a:close/>
                <a:moveTo>
                  <a:pt x="1124484" y="5632323"/>
                </a:moveTo>
                <a:lnTo>
                  <a:pt x="1003554" y="5702122"/>
                </a:lnTo>
                <a:lnTo>
                  <a:pt x="879196" y="5630342"/>
                </a:lnTo>
                <a:lnTo>
                  <a:pt x="1000125" y="5560543"/>
                </a:lnTo>
                <a:lnTo>
                  <a:pt x="1124484" y="5632323"/>
                </a:lnTo>
                <a:close/>
                <a:moveTo>
                  <a:pt x="1114501" y="5773979"/>
                </a:moveTo>
                <a:lnTo>
                  <a:pt x="1000049" y="5840044"/>
                </a:lnTo>
                <a:lnTo>
                  <a:pt x="889025" y="5775960"/>
                </a:lnTo>
                <a:lnTo>
                  <a:pt x="1003478" y="5709895"/>
                </a:lnTo>
                <a:lnTo>
                  <a:pt x="1114501" y="5773979"/>
                </a:lnTo>
                <a:close/>
                <a:moveTo>
                  <a:pt x="1010183" y="5706009"/>
                </a:moveTo>
                <a:lnTo>
                  <a:pt x="1131113" y="5636209"/>
                </a:lnTo>
                <a:lnTo>
                  <a:pt x="1242136" y="5700294"/>
                </a:lnTo>
                <a:lnTo>
                  <a:pt x="1121207" y="5770093"/>
                </a:lnTo>
                <a:lnTo>
                  <a:pt x="1010183" y="5706009"/>
                </a:lnTo>
                <a:close/>
                <a:moveTo>
                  <a:pt x="1248842" y="5704180"/>
                </a:moveTo>
                <a:lnTo>
                  <a:pt x="1373200" y="5775960"/>
                </a:lnTo>
                <a:lnTo>
                  <a:pt x="1252271" y="5845759"/>
                </a:lnTo>
                <a:lnTo>
                  <a:pt x="1127912" y="5773979"/>
                </a:lnTo>
                <a:lnTo>
                  <a:pt x="1248842" y="5704180"/>
                </a:lnTo>
                <a:close/>
                <a:moveTo>
                  <a:pt x="1255547" y="5700294"/>
                </a:moveTo>
                <a:lnTo>
                  <a:pt x="1370000" y="5634228"/>
                </a:lnTo>
                <a:lnTo>
                  <a:pt x="1494358" y="5706009"/>
                </a:lnTo>
                <a:lnTo>
                  <a:pt x="1379906" y="5772074"/>
                </a:lnTo>
                <a:lnTo>
                  <a:pt x="1255547" y="5700294"/>
                </a:lnTo>
                <a:close/>
                <a:moveTo>
                  <a:pt x="1500988" y="5709895"/>
                </a:moveTo>
                <a:lnTo>
                  <a:pt x="1612011" y="5773979"/>
                </a:lnTo>
                <a:lnTo>
                  <a:pt x="1497559" y="5840044"/>
                </a:lnTo>
                <a:lnTo>
                  <a:pt x="1386535" y="5775960"/>
                </a:lnTo>
                <a:lnTo>
                  <a:pt x="1500988" y="5709895"/>
                </a:lnTo>
                <a:close/>
                <a:moveTo>
                  <a:pt x="1507693" y="5706009"/>
                </a:moveTo>
                <a:lnTo>
                  <a:pt x="1628623" y="5636209"/>
                </a:lnTo>
                <a:lnTo>
                  <a:pt x="1739646" y="5700294"/>
                </a:lnTo>
                <a:lnTo>
                  <a:pt x="1618717" y="5770093"/>
                </a:lnTo>
                <a:lnTo>
                  <a:pt x="1507693" y="5706009"/>
                </a:lnTo>
                <a:close/>
                <a:moveTo>
                  <a:pt x="1746275" y="5704180"/>
                </a:moveTo>
                <a:lnTo>
                  <a:pt x="1870634" y="5775960"/>
                </a:lnTo>
                <a:lnTo>
                  <a:pt x="1749704" y="5845759"/>
                </a:lnTo>
                <a:lnTo>
                  <a:pt x="1625346" y="5773979"/>
                </a:lnTo>
                <a:lnTo>
                  <a:pt x="1746275" y="5704180"/>
                </a:lnTo>
                <a:close/>
                <a:moveTo>
                  <a:pt x="1752981" y="5700294"/>
                </a:moveTo>
                <a:lnTo>
                  <a:pt x="1867434" y="5634228"/>
                </a:lnTo>
                <a:lnTo>
                  <a:pt x="1991792" y="5706009"/>
                </a:lnTo>
                <a:lnTo>
                  <a:pt x="1877339" y="5772074"/>
                </a:lnTo>
                <a:lnTo>
                  <a:pt x="1752981" y="5700294"/>
                </a:lnTo>
                <a:close/>
                <a:moveTo>
                  <a:pt x="1998497" y="5709895"/>
                </a:moveTo>
                <a:lnTo>
                  <a:pt x="2109521" y="5773979"/>
                </a:lnTo>
                <a:lnTo>
                  <a:pt x="1995069" y="5840044"/>
                </a:lnTo>
                <a:lnTo>
                  <a:pt x="1884045" y="5775960"/>
                </a:lnTo>
                <a:lnTo>
                  <a:pt x="1998497" y="5709895"/>
                </a:lnTo>
                <a:close/>
                <a:moveTo>
                  <a:pt x="2005203" y="5706009"/>
                </a:moveTo>
                <a:lnTo>
                  <a:pt x="2126132" y="5636209"/>
                </a:lnTo>
                <a:lnTo>
                  <a:pt x="2237156" y="5700294"/>
                </a:lnTo>
                <a:lnTo>
                  <a:pt x="2116227" y="5770093"/>
                </a:lnTo>
                <a:lnTo>
                  <a:pt x="2005203" y="5706009"/>
                </a:lnTo>
                <a:close/>
                <a:moveTo>
                  <a:pt x="2243785" y="5704180"/>
                </a:moveTo>
                <a:lnTo>
                  <a:pt x="2368144" y="5775960"/>
                </a:lnTo>
                <a:lnTo>
                  <a:pt x="2247214" y="5845759"/>
                </a:lnTo>
                <a:lnTo>
                  <a:pt x="2122856" y="5773979"/>
                </a:lnTo>
                <a:lnTo>
                  <a:pt x="2243785" y="5704180"/>
                </a:lnTo>
                <a:close/>
                <a:moveTo>
                  <a:pt x="2250491" y="5700294"/>
                </a:moveTo>
                <a:lnTo>
                  <a:pt x="2364943" y="5634228"/>
                </a:lnTo>
                <a:lnTo>
                  <a:pt x="2489302" y="5706009"/>
                </a:lnTo>
                <a:lnTo>
                  <a:pt x="2374849" y="5772074"/>
                </a:lnTo>
                <a:lnTo>
                  <a:pt x="2250491" y="5700294"/>
                </a:lnTo>
                <a:close/>
                <a:moveTo>
                  <a:pt x="2495931" y="5709895"/>
                </a:moveTo>
                <a:lnTo>
                  <a:pt x="2606954" y="5773979"/>
                </a:lnTo>
                <a:lnTo>
                  <a:pt x="2492502" y="5840044"/>
                </a:lnTo>
                <a:lnTo>
                  <a:pt x="2381479" y="5775960"/>
                </a:lnTo>
                <a:lnTo>
                  <a:pt x="2495931" y="5709895"/>
                </a:lnTo>
                <a:close/>
                <a:moveTo>
                  <a:pt x="2502637" y="5706009"/>
                </a:moveTo>
                <a:lnTo>
                  <a:pt x="2623566" y="5636209"/>
                </a:lnTo>
                <a:lnTo>
                  <a:pt x="2734589" y="5700294"/>
                </a:lnTo>
                <a:lnTo>
                  <a:pt x="2613660" y="5770093"/>
                </a:lnTo>
                <a:lnTo>
                  <a:pt x="2502637" y="5706009"/>
                </a:lnTo>
                <a:close/>
                <a:moveTo>
                  <a:pt x="2741295" y="5704180"/>
                </a:moveTo>
                <a:lnTo>
                  <a:pt x="2865654" y="5775960"/>
                </a:lnTo>
                <a:lnTo>
                  <a:pt x="2744724" y="5845759"/>
                </a:lnTo>
                <a:lnTo>
                  <a:pt x="2620366" y="5773979"/>
                </a:lnTo>
                <a:lnTo>
                  <a:pt x="2741295" y="5704180"/>
                </a:lnTo>
                <a:close/>
                <a:moveTo>
                  <a:pt x="2747924" y="5700294"/>
                </a:moveTo>
                <a:lnTo>
                  <a:pt x="2862377" y="5634228"/>
                </a:lnTo>
                <a:lnTo>
                  <a:pt x="2986735" y="5706009"/>
                </a:lnTo>
                <a:lnTo>
                  <a:pt x="2872283" y="5772074"/>
                </a:lnTo>
                <a:lnTo>
                  <a:pt x="2747924" y="5700294"/>
                </a:lnTo>
                <a:close/>
                <a:moveTo>
                  <a:pt x="2993441" y="5709895"/>
                </a:moveTo>
                <a:lnTo>
                  <a:pt x="3104464" y="5773979"/>
                </a:lnTo>
                <a:lnTo>
                  <a:pt x="2990012" y="5840044"/>
                </a:lnTo>
                <a:lnTo>
                  <a:pt x="2878989" y="5775960"/>
                </a:lnTo>
                <a:lnTo>
                  <a:pt x="2993441" y="5709895"/>
                </a:lnTo>
                <a:close/>
                <a:moveTo>
                  <a:pt x="3000147" y="5706009"/>
                </a:moveTo>
                <a:lnTo>
                  <a:pt x="3121076" y="5636209"/>
                </a:lnTo>
                <a:lnTo>
                  <a:pt x="3232099" y="5700294"/>
                </a:lnTo>
                <a:lnTo>
                  <a:pt x="3111170" y="5770093"/>
                </a:lnTo>
                <a:lnTo>
                  <a:pt x="3000147" y="5706009"/>
                </a:lnTo>
                <a:close/>
                <a:moveTo>
                  <a:pt x="3238729" y="5704180"/>
                </a:moveTo>
                <a:lnTo>
                  <a:pt x="3363087" y="5775960"/>
                </a:lnTo>
                <a:lnTo>
                  <a:pt x="3242158" y="5845759"/>
                </a:lnTo>
                <a:lnTo>
                  <a:pt x="3117799" y="5773979"/>
                </a:lnTo>
                <a:lnTo>
                  <a:pt x="3238729" y="5704180"/>
                </a:lnTo>
                <a:close/>
                <a:moveTo>
                  <a:pt x="3245434" y="5700294"/>
                </a:moveTo>
                <a:lnTo>
                  <a:pt x="3359887" y="5634228"/>
                </a:lnTo>
                <a:lnTo>
                  <a:pt x="3484245" y="5706009"/>
                </a:lnTo>
                <a:lnTo>
                  <a:pt x="3369793" y="5772074"/>
                </a:lnTo>
                <a:lnTo>
                  <a:pt x="3245434" y="5700294"/>
                </a:lnTo>
                <a:close/>
                <a:moveTo>
                  <a:pt x="3490951" y="5709895"/>
                </a:moveTo>
                <a:lnTo>
                  <a:pt x="3601974" y="5773979"/>
                </a:lnTo>
                <a:lnTo>
                  <a:pt x="3487522" y="5840044"/>
                </a:lnTo>
                <a:lnTo>
                  <a:pt x="3376498" y="5775960"/>
                </a:lnTo>
                <a:lnTo>
                  <a:pt x="3490951" y="5709895"/>
                </a:lnTo>
                <a:close/>
                <a:moveTo>
                  <a:pt x="3497580" y="5706009"/>
                </a:moveTo>
                <a:lnTo>
                  <a:pt x="3618509" y="5636209"/>
                </a:lnTo>
                <a:lnTo>
                  <a:pt x="3729533" y="5700294"/>
                </a:lnTo>
                <a:lnTo>
                  <a:pt x="3608604" y="5770093"/>
                </a:lnTo>
                <a:lnTo>
                  <a:pt x="3497580" y="5706009"/>
                </a:lnTo>
                <a:close/>
                <a:moveTo>
                  <a:pt x="3736239" y="5704180"/>
                </a:moveTo>
                <a:lnTo>
                  <a:pt x="3860597" y="5775960"/>
                </a:lnTo>
                <a:lnTo>
                  <a:pt x="3739667" y="5845759"/>
                </a:lnTo>
                <a:lnTo>
                  <a:pt x="3615309" y="5773979"/>
                </a:lnTo>
                <a:lnTo>
                  <a:pt x="3736239" y="5704180"/>
                </a:lnTo>
                <a:close/>
                <a:moveTo>
                  <a:pt x="3742868" y="5700294"/>
                </a:moveTo>
                <a:lnTo>
                  <a:pt x="3857320" y="5634228"/>
                </a:lnTo>
                <a:lnTo>
                  <a:pt x="3981679" y="5706009"/>
                </a:lnTo>
                <a:lnTo>
                  <a:pt x="3867226" y="5772074"/>
                </a:lnTo>
                <a:lnTo>
                  <a:pt x="3742868" y="5700294"/>
                </a:lnTo>
                <a:close/>
                <a:moveTo>
                  <a:pt x="3988384" y="5709895"/>
                </a:moveTo>
                <a:lnTo>
                  <a:pt x="4099408" y="5773979"/>
                </a:lnTo>
                <a:lnTo>
                  <a:pt x="3984955" y="5840044"/>
                </a:lnTo>
                <a:lnTo>
                  <a:pt x="3873932" y="5775960"/>
                </a:lnTo>
                <a:lnTo>
                  <a:pt x="3988384" y="5709895"/>
                </a:lnTo>
                <a:close/>
                <a:moveTo>
                  <a:pt x="3995090" y="5706009"/>
                </a:moveTo>
                <a:lnTo>
                  <a:pt x="4116019" y="5636209"/>
                </a:lnTo>
                <a:lnTo>
                  <a:pt x="4227043" y="5700294"/>
                </a:lnTo>
                <a:lnTo>
                  <a:pt x="4106113" y="5770093"/>
                </a:lnTo>
                <a:lnTo>
                  <a:pt x="3995090" y="5706009"/>
                </a:lnTo>
                <a:close/>
                <a:moveTo>
                  <a:pt x="4233672" y="5704180"/>
                </a:moveTo>
                <a:lnTo>
                  <a:pt x="4358031" y="5775960"/>
                </a:lnTo>
                <a:lnTo>
                  <a:pt x="4237101" y="5845759"/>
                </a:lnTo>
                <a:lnTo>
                  <a:pt x="4112743" y="5773979"/>
                </a:lnTo>
                <a:lnTo>
                  <a:pt x="4233672" y="5704180"/>
                </a:lnTo>
                <a:close/>
                <a:moveTo>
                  <a:pt x="4240378" y="5700294"/>
                </a:moveTo>
                <a:lnTo>
                  <a:pt x="4354830" y="5634228"/>
                </a:lnTo>
                <a:lnTo>
                  <a:pt x="4479189" y="5706009"/>
                </a:lnTo>
                <a:lnTo>
                  <a:pt x="4364736" y="5772074"/>
                </a:lnTo>
                <a:lnTo>
                  <a:pt x="4240378" y="5700294"/>
                </a:lnTo>
                <a:close/>
                <a:moveTo>
                  <a:pt x="4485894" y="5709895"/>
                </a:moveTo>
                <a:lnTo>
                  <a:pt x="4596918" y="5773979"/>
                </a:lnTo>
                <a:lnTo>
                  <a:pt x="4482465" y="5840044"/>
                </a:lnTo>
                <a:lnTo>
                  <a:pt x="4371442" y="5775960"/>
                </a:lnTo>
                <a:lnTo>
                  <a:pt x="4485894" y="5709895"/>
                </a:lnTo>
                <a:close/>
                <a:moveTo>
                  <a:pt x="4492524" y="5706009"/>
                </a:moveTo>
                <a:lnTo>
                  <a:pt x="4613453" y="5636209"/>
                </a:lnTo>
                <a:lnTo>
                  <a:pt x="4724477" y="5700294"/>
                </a:lnTo>
                <a:lnTo>
                  <a:pt x="4603547" y="5770093"/>
                </a:lnTo>
                <a:lnTo>
                  <a:pt x="4492524" y="5706009"/>
                </a:lnTo>
                <a:close/>
                <a:moveTo>
                  <a:pt x="4731182" y="5704180"/>
                </a:moveTo>
                <a:lnTo>
                  <a:pt x="4855541" y="5775960"/>
                </a:lnTo>
                <a:lnTo>
                  <a:pt x="4734611" y="5845759"/>
                </a:lnTo>
                <a:lnTo>
                  <a:pt x="4610253" y="5773979"/>
                </a:lnTo>
                <a:lnTo>
                  <a:pt x="4731182" y="5704180"/>
                </a:lnTo>
                <a:close/>
                <a:moveTo>
                  <a:pt x="4737888" y="5700294"/>
                </a:moveTo>
                <a:lnTo>
                  <a:pt x="4852340" y="5634228"/>
                </a:lnTo>
                <a:lnTo>
                  <a:pt x="4976698" y="5706009"/>
                </a:lnTo>
                <a:lnTo>
                  <a:pt x="4862246" y="5772074"/>
                </a:lnTo>
                <a:lnTo>
                  <a:pt x="4737888" y="5700294"/>
                </a:lnTo>
                <a:close/>
                <a:moveTo>
                  <a:pt x="4983328" y="5709895"/>
                </a:moveTo>
                <a:lnTo>
                  <a:pt x="5094351" y="5773979"/>
                </a:lnTo>
                <a:lnTo>
                  <a:pt x="4979899" y="5840044"/>
                </a:lnTo>
                <a:lnTo>
                  <a:pt x="4868876" y="5775960"/>
                </a:lnTo>
                <a:lnTo>
                  <a:pt x="4983328" y="5709895"/>
                </a:lnTo>
                <a:close/>
                <a:moveTo>
                  <a:pt x="4990033" y="5706009"/>
                </a:moveTo>
                <a:lnTo>
                  <a:pt x="5110963" y="5636209"/>
                </a:lnTo>
                <a:lnTo>
                  <a:pt x="5221986" y="5700294"/>
                </a:lnTo>
                <a:lnTo>
                  <a:pt x="5101057" y="5770093"/>
                </a:lnTo>
                <a:lnTo>
                  <a:pt x="4990033" y="5706009"/>
                </a:lnTo>
                <a:close/>
                <a:moveTo>
                  <a:pt x="5228692" y="5704180"/>
                </a:moveTo>
                <a:lnTo>
                  <a:pt x="5353050" y="5775960"/>
                </a:lnTo>
                <a:lnTo>
                  <a:pt x="5232121" y="5845759"/>
                </a:lnTo>
                <a:lnTo>
                  <a:pt x="5107762" y="5773979"/>
                </a:lnTo>
                <a:lnTo>
                  <a:pt x="5228692" y="5704180"/>
                </a:lnTo>
                <a:close/>
                <a:moveTo>
                  <a:pt x="5235321" y="5700294"/>
                </a:moveTo>
                <a:lnTo>
                  <a:pt x="5349774" y="5634228"/>
                </a:lnTo>
                <a:lnTo>
                  <a:pt x="5474132" y="5706009"/>
                </a:lnTo>
                <a:lnTo>
                  <a:pt x="5359680" y="5772074"/>
                </a:lnTo>
                <a:lnTo>
                  <a:pt x="5235321" y="5700294"/>
                </a:lnTo>
                <a:close/>
                <a:moveTo>
                  <a:pt x="5480838" y="5709895"/>
                </a:moveTo>
                <a:lnTo>
                  <a:pt x="5591861" y="5773979"/>
                </a:lnTo>
                <a:lnTo>
                  <a:pt x="5477409" y="5840044"/>
                </a:lnTo>
                <a:lnTo>
                  <a:pt x="5366385" y="5775960"/>
                </a:lnTo>
                <a:lnTo>
                  <a:pt x="5480838" y="5709895"/>
                </a:lnTo>
                <a:close/>
                <a:moveTo>
                  <a:pt x="5487543" y="5706009"/>
                </a:moveTo>
                <a:lnTo>
                  <a:pt x="5608473" y="5636133"/>
                </a:lnTo>
                <a:lnTo>
                  <a:pt x="5719496" y="5700217"/>
                </a:lnTo>
                <a:lnTo>
                  <a:pt x="5598566" y="5770016"/>
                </a:lnTo>
                <a:lnTo>
                  <a:pt x="5487543" y="5706009"/>
                </a:lnTo>
                <a:close/>
                <a:moveTo>
                  <a:pt x="5726126" y="5704180"/>
                </a:moveTo>
                <a:lnTo>
                  <a:pt x="5850484" y="5775960"/>
                </a:lnTo>
                <a:lnTo>
                  <a:pt x="5729554" y="5845759"/>
                </a:lnTo>
                <a:lnTo>
                  <a:pt x="5605196" y="5773979"/>
                </a:lnTo>
                <a:lnTo>
                  <a:pt x="5726126" y="5704180"/>
                </a:lnTo>
                <a:close/>
                <a:moveTo>
                  <a:pt x="5732831" y="5700294"/>
                </a:moveTo>
                <a:lnTo>
                  <a:pt x="5847283" y="5634228"/>
                </a:lnTo>
                <a:lnTo>
                  <a:pt x="5971642" y="5706009"/>
                </a:lnTo>
                <a:lnTo>
                  <a:pt x="5857189" y="5772074"/>
                </a:lnTo>
                <a:lnTo>
                  <a:pt x="5732831" y="5700294"/>
                </a:lnTo>
                <a:close/>
                <a:moveTo>
                  <a:pt x="5736260" y="5562448"/>
                </a:moveTo>
                <a:lnTo>
                  <a:pt x="5857189" y="5492649"/>
                </a:lnTo>
                <a:lnTo>
                  <a:pt x="5968213" y="5556733"/>
                </a:lnTo>
                <a:lnTo>
                  <a:pt x="5847283" y="5626532"/>
                </a:lnTo>
                <a:lnTo>
                  <a:pt x="5736260" y="5562448"/>
                </a:lnTo>
                <a:close/>
                <a:moveTo>
                  <a:pt x="5732831" y="5413096"/>
                </a:moveTo>
                <a:lnTo>
                  <a:pt x="5847283" y="5347031"/>
                </a:lnTo>
                <a:lnTo>
                  <a:pt x="5971642" y="5418811"/>
                </a:lnTo>
                <a:lnTo>
                  <a:pt x="5857189" y="5484876"/>
                </a:lnTo>
                <a:lnTo>
                  <a:pt x="5732831" y="5413096"/>
                </a:lnTo>
                <a:close/>
                <a:moveTo>
                  <a:pt x="5736260" y="5275174"/>
                </a:moveTo>
                <a:lnTo>
                  <a:pt x="5857189" y="5205375"/>
                </a:lnTo>
                <a:lnTo>
                  <a:pt x="5968213" y="5269459"/>
                </a:lnTo>
                <a:lnTo>
                  <a:pt x="5847283" y="5339258"/>
                </a:lnTo>
                <a:lnTo>
                  <a:pt x="5736260" y="5275174"/>
                </a:lnTo>
                <a:close/>
                <a:moveTo>
                  <a:pt x="5732831" y="5125822"/>
                </a:moveTo>
                <a:lnTo>
                  <a:pt x="5847283" y="5059757"/>
                </a:lnTo>
                <a:lnTo>
                  <a:pt x="5971642" y="5131537"/>
                </a:lnTo>
                <a:lnTo>
                  <a:pt x="5857189" y="5197602"/>
                </a:lnTo>
                <a:lnTo>
                  <a:pt x="5732831" y="5125822"/>
                </a:lnTo>
                <a:close/>
                <a:moveTo>
                  <a:pt x="5736260" y="4987976"/>
                </a:moveTo>
                <a:lnTo>
                  <a:pt x="5857189" y="4918177"/>
                </a:lnTo>
                <a:lnTo>
                  <a:pt x="5968213" y="4982261"/>
                </a:lnTo>
                <a:lnTo>
                  <a:pt x="5847283" y="5052060"/>
                </a:lnTo>
                <a:lnTo>
                  <a:pt x="5736260" y="4987976"/>
                </a:lnTo>
                <a:close/>
                <a:moveTo>
                  <a:pt x="5732831" y="4838624"/>
                </a:moveTo>
                <a:lnTo>
                  <a:pt x="5847283" y="4772559"/>
                </a:lnTo>
                <a:lnTo>
                  <a:pt x="5971642" y="4844339"/>
                </a:lnTo>
                <a:lnTo>
                  <a:pt x="5857189" y="4910404"/>
                </a:lnTo>
                <a:lnTo>
                  <a:pt x="5732831" y="4838624"/>
                </a:lnTo>
                <a:close/>
                <a:moveTo>
                  <a:pt x="5736260" y="4700778"/>
                </a:moveTo>
                <a:lnTo>
                  <a:pt x="5857189" y="4630979"/>
                </a:lnTo>
                <a:lnTo>
                  <a:pt x="5968213" y="4695063"/>
                </a:lnTo>
                <a:lnTo>
                  <a:pt x="5847283" y="4764862"/>
                </a:lnTo>
                <a:lnTo>
                  <a:pt x="5736260" y="4700778"/>
                </a:lnTo>
                <a:close/>
                <a:moveTo>
                  <a:pt x="5732831" y="4551426"/>
                </a:moveTo>
                <a:lnTo>
                  <a:pt x="5847283" y="4485361"/>
                </a:lnTo>
                <a:lnTo>
                  <a:pt x="5971642" y="4557141"/>
                </a:lnTo>
                <a:lnTo>
                  <a:pt x="5857189" y="4623206"/>
                </a:lnTo>
                <a:lnTo>
                  <a:pt x="5732831" y="4551426"/>
                </a:lnTo>
                <a:close/>
                <a:moveTo>
                  <a:pt x="5736260" y="4413504"/>
                </a:moveTo>
                <a:lnTo>
                  <a:pt x="5857189" y="4343705"/>
                </a:lnTo>
                <a:lnTo>
                  <a:pt x="5968213" y="4407789"/>
                </a:lnTo>
                <a:lnTo>
                  <a:pt x="5847283" y="4477588"/>
                </a:lnTo>
                <a:lnTo>
                  <a:pt x="5736260" y="4413504"/>
                </a:lnTo>
                <a:close/>
                <a:moveTo>
                  <a:pt x="5732831" y="4264152"/>
                </a:moveTo>
                <a:lnTo>
                  <a:pt x="5847283" y="4198087"/>
                </a:lnTo>
                <a:lnTo>
                  <a:pt x="5971642" y="4269867"/>
                </a:lnTo>
                <a:lnTo>
                  <a:pt x="5857189" y="4335933"/>
                </a:lnTo>
                <a:lnTo>
                  <a:pt x="5732831" y="4264152"/>
                </a:lnTo>
                <a:close/>
                <a:moveTo>
                  <a:pt x="5736260" y="4126306"/>
                </a:moveTo>
                <a:lnTo>
                  <a:pt x="5857189" y="4056507"/>
                </a:lnTo>
                <a:lnTo>
                  <a:pt x="5968213" y="4120591"/>
                </a:lnTo>
                <a:lnTo>
                  <a:pt x="5847283" y="4190390"/>
                </a:lnTo>
                <a:lnTo>
                  <a:pt x="5736260" y="4126306"/>
                </a:lnTo>
                <a:close/>
                <a:moveTo>
                  <a:pt x="5732831" y="3976954"/>
                </a:moveTo>
                <a:lnTo>
                  <a:pt x="5847283" y="3910889"/>
                </a:lnTo>
                <a:lnTo>
                  <a:pt x="5971642" y="3982669"/>
                </a:lnTo>
                <a:lnTo>
                  <a:pt x="5857189" y="4048735"/>
                </a:lnTo>
                <a:lnTo>
                  <a:pt x="5732831" y="3976954"/>
                </a:lnTo>
                <a:close/>
                <a:moveTo>
                  <a:pt x="5736260" y="3839109"/>
                </a:moveTo>
                <a:lnTo>
                  <a:pt x="5857189" y="3769309"/>
                </a:lnTo>
                <a:lnTo>
                  <a:pt x="5968213" y="3833394"/>
                </a:lnTo>
                <a:lnTo>
                  <a:pt x="5847283" y="3903193"/>
                </a:lnTo>
                <a:lnTo>
                  <a:pt x="5736260" y="3839109"/>
                </a:lnTo>
                <a:close/>
                <a:moveTo>
                  <a:pt x="5732831" y="3689757"/>
                </a:moveTo>
                <a:lnTo>
                  <a:pt x="5847283" y="3623691"/>
                </a:lnTo>
                <a:lnTo>
                  <a:pt x="5971642" y="3695472"/>
                </a:lnTo>
                <a:lnTo>
                  <a:pt x="5857189" y="3761537"/>
                </a:lnTo>
                <a:lnTo>
                  <a:pt x="5732831" y="3689757"/>
                </a:lnTo>
                <a:close/>
                <a:moveTo>
                  <a:pt x="5736260" y="3551834"/>
                </a:moveTo>
                <a:lnTo>
                  <a:pt x="5857189" y="3482035"/>
                </a:lnTo>
                <a:lnTo>
                  <a:pt x="5968213" y="3546119"/>
                </a:lnTo>
                <a:lnTo>
                  <a:pt x="5847283" y="3615919"/>
                </a:lnTo>
                <a:lnTo>
                  <a:pt x="5736260" y="3551834"/>
                </a:lnTo>
                <a:close/>
                <a:moveTo>
                  <a:pt x="5732831" y="3402482"/>
                </a:moveTo>
                <a:lnTo>
                  <a:pt x="5847283" y="3336417"/>
                </a:lnTo>
                <a:lnTo>
                  <a:pt x="5971642" y="3408197"/>
                </a:lnTo>
                <a:lnTo>
                  <a:pt x="5857189" y="3474263"/>
                </a:lnTo>
                <a:lnTo>
                  <a:pt x="5732831" y="3402482"/>
                </a:lnTo>
                <a:close/>
                <a:moveTo>
                  <a:pt x="5736260" y="3264637"/>
                </a:moveTo>
                <a:lnTo>
                  <a:pt x="5857189" y="3194837"/>
                </a:lnTo>
                <a:lnTo>
                  <a:pt x="5968213" y="3258922"/>
                </a:lnTo>
                <a:lnTo>
                  <a:pt x="5847283" y="3328721"/>
                </a:lnTo>
                <a:lnTo>
                  <a:pt x="5736260" y="3264637"/>
                </a:lnTo>
                <a:close/>
                <a:moveTo>
                  <a:pt x="5732831" y="3115285"/>
                </a:moveTo>
                <a:lnTo>
                  <a:pt x="5847283" y="3049219"/>
                </a:lnTo>
                <a:lnTo>
                  <a:pt x="5971642" y="3121000"/>
                </a:lnTo>
                <a:lnTo>
                  <a:pt x="5857189" y="3187065"/>
                </a:lnTo>
                <a:lnTo>
                  <a:pt x="5732831" y="3115285"/>
                </a:lnTo>
                <a:close/>
                <a:moveTo>
                  <a:pt x="5736260" y="2977439"/>
                </a:moveTo>
                <a:lnTo>
                  <a:pt x="5857189" y="2907640"/>
                </a:lnTo>
                <a:lnTo>
                  <a:pt x="5968213" y="2971724"/>
                </a:lnTo>
                <a:lnTo>
                  <a:pt x="5847283" y="3041523"/>
                </a:lnTo>
                <a:lnTo>
                  <a:pt x="5736260" y="2977439"/>
                </a:lnTo>
                <a:close/>
                <a:moveTo>
                  <a:pt x="5732831" y="2828087"/>
                </a:moveTo>
                <a:lnTo>
                  <a:pt x="5847283" y="2762022"/>
                </a:lnTo>
                <a:lnTo>
                  <a:pt x="5971642" y="2833802"/>
                </a:lnTo>
                <a:lnTo>
                  <a:pt x="5857189" y="2899867"/>
                </a:lnTo>
                <a:lnTo>
                  <a:pt x="5732831" y="2828087"/>
                </a:lnTo>
                <a:close/>
                <a:moveTo>
                  <a:pt x="5736260" y="2690165"/>
                </a:moveTo>
                <a:lnTo>
                  <a:pt x="5857189" y="2620366"/>
                </a:lnTo>
                <a:lnTo>
                  <a:pt x="5968213" y="2684450"/>
                </a:lnTo>
                <a:lnTo>
                  <a:pt x="5847283" y="2754249"/>
                </a:lnTo>
                <a:lnTo>
                  <a:pt x="5736260" y="2690165"/>
                </a:lnTo>
                <a:close/>
                <a:moveTo>
                  <a:pt x="5732831" y="2540813"/>
                </a:moveTo>
                <a:lnTo>
                  <a:pt x="5847283" y="2474747"/>
                </a:lnTo>
                <a:lnTo>
                  <a:pt x="5971642" y="2546528"/>
                </a:lnTo>
                <a:lnTo>
                  <a:pt x="5857189" y="2612593"/>
                </a:lnTo>
                <a:lnTo>
                  <a:pt x="5732831" y="2540813"/>
                </a:lnTo>
                <a:close/>
                <a:moveTo>
                  <a:pt x="5736260" y="2402967"/>
                </a:moveTo>
                <a:lnTo>
                  <a:pt x="5857189" y="2333168"/>
                </a:lnTo>
                <a:lnTo>
                  <a:pt x="5968213" y="2397252"/>
                </a:lnTo>
                <a:lnTo>
                  <a:pt x="5847283" y="2467051"/>
                </a:lnTo>
                <a:lnTo>
                  <a:pt x="5736260" y="2402967"/>
                </a:lnTo>
                <a:close/>
                <a:moveTo>
                  <a:pt x="5732831" y="2253615"/>
                </a:moveTo>
                <a:lnTo>
                  <a:pt x="5847283" y="2187550"/>
                </a:lnTo>
                <a:lnTo>
                  <a:pt x="5971642" y="2259330"/>
                </a:lnTo>
                <a:lnTo>
                  <a:pt x="5857189" y="2325396"/>
                </a:lnTo>
                <a:lnTo>
                  <a:pt x="5732831" y="2253615"/>
                </a:lnTo>
                <a:close/>
                <a:moveTo>
                  <a:pt x="5736260" y="2115769"/>
                </a:moveTo>
                <a:lnTo>
                  <a:pt x="5857189" y="2045970"/>
                </a:lnTo>
                <a:lnTo>
                  <a:pt x="5968213" y="2110054"/>
                </a:lnTo>
                <a:lnTo>
                  <a:pt x="5847283" y="2179854"/>
                </a:lnTo>
                <a:lnTo>
                  <a:pt x="5736260" y="2115769"/>
                </a:lnTo>
                <a:close/>
                <a:moveTo>
                  <a:pt x="5732831" y="1966417"/>
                </a:moveTo>
                <a:lnTo>
                  <a:pt x="5847283" y="1900352"/>
                </a:lnTo>
                <a:lnTo>
                  <a:pt x="5971642" y="1972132"/>
                </a:lnTo>
                <a:lnTo>
                  <a:pt x="5857189" y="2038198"/>
                </a:lnTo>
                <a:lnTo>
                  <a:pt x="5732831" y="1966417"/>
                </a:lnTo>
                <a:close/>
                <a:moveTo>
                  <a:pt x="5736260" y="1828495"/>
                </a:moveTo>
                <a:lnTo>
                  <a:pt x="5857189" y="1758696"/>
                </a:lnTo>
                <a:lnTo>
                  <a:pt x="5968213" y="1822780"/>
                </a:lnTo>
                <a:lnTo>
                  <a:pt x="5847283" y="1892579"/>
                </a:lnTo>
                <a:lnTo>
                  <a:pt x="5736260" y="1828495"/>
                </a:lnTo>
                <a:close/>
                <a:moveTo>
                  <a:pt x="5732831" y="1679143"/>
                </a:moveTo>
                <a:lnTo>
                  <a:pt x="5847283" y="1613078"/>
                </a:lnTo>
                <a:lnTo>
                  <a:pt x="5971642" y="1684858"/>
                </a:lnTo>
                <a:lnTo>
                  <a:pt x="5857189" y="1750924"/>
                </a:lnTo>
                <a:lnTo>
                  <a:pt x="5732831" y="1679143"/>
                </a:lnTo>
                <a:close/>
                <a:moveTo>
                  <a:pt x="5736260" y="1541297"/>
                </a:moveTo>
                <a:lnTo>
                  <a:pt x="5857189" y="1471498"/>
                </a:lnTo>
                <a:lnTo>
                  <a:pt x="5968213" y="1535582"/>
                </a:lnTo>
                <a:lnTo>
                  <a:pt x="5847283" y="1605382"/>
                </a:lnTo>
                <a:lnTo>
                  <a:pt x="5736260" y="1541297"/>
                </a:lnTo>
                <a:close/>
                <a:moveTo>
                  <a:pt x="5732831" y="1391945"/>
                </a:moveTo>
                <a:lnTo>
                  <a:pt x="5847283" y="1325880"/>
                </a:lnTo>
                <a:lnTo>
                  <a:pt x="5971642" y="1397660"/>
                </a:lnTo>
                <a:lnTo>
                  <a:pt x="5857189" y="1463726"/>
                </a:lnTo>
                <a:lnTo>
                  <a:pt x="5732831" y="1391945"/>
                </a:lnTo>
                <a:close/>
                <a:moveTo>
                  <a:pt x="5736260" y="1254100"/>
                </a:moveTo>
                <a:lnTo>
                  <a:pt x="5857189" y="1184300"/>
                </a:lnTo>
                <a:lnTo>
                  <a:pt x="5968213" y="1248385"/>
                </a:lnTo>
                <a:lnTo>
                  <a:pt x="5847283" y="1318184"/>
                </a:lnTo>
                <a:lnTo>
                  <a:pt x="5736260" y="1254100"/>
                </a:lnTo>
                <a:close/>
                <a:moveTo>
                  <a:pt x="5732831" y="1104748"/>
                </a:moveTo>
                <a:lnTo>
                  <a:pt x="5847283" y="1038682"/>
                </a:lnTo>
                <a:lnTo>
                  <a:pt x="5971642" y="1110463"/>
                </a:lnTo>
                <a:lnTo>
                  <a:pt x="5857189" y="1176528"/>
                </a:lnTo>
                <a:lnTo>
                  <a:pt x="5732831" y="1104748"/>
                </a:lnTo>
                <a:close/>
                <a:moveTo>
                  <a:pt x="5736260" y="966826"/>
                </a:moveTo>
                <a:lnTo>
                  <a:pt x="5857189" y="897026"/>
                </a:lnTo>
                <a:lnTo>
                  <a:pt x="5968213" y="961111"/>
                </a:lnTo>
                <a:lnTo>
                  <a:pt x="5847283" y="1030910"/>
                </a:lnTo>
                <a:lnTo>
                  <a:pt x="5736260" y="966826"/>
                </a:lnTo>
                <a:close/>
                <a:moveTo>
                  <a:pt x="5840578" y="1034796"/>
                </a:moveTo>
                <a:lnTo>
                  <a:pt x="5726126" y="1100861"/>
                </a:lnTo>
                <a:lnTo>
                  <a:pt x="5615102" y="1036777"/>
                </a:lnTo>
                <a:lnTo>
                  <a:pt x="5729554" y="970712"/>
                </a:lnTo>
                <a:lnTo>
                  <a:pt x="5840578" y="1034796"/>
                </a:lnTo>
                <a:close/>
                <a:moveTo>
                  <a:pt x="5608473" y="1032891"/>
                </a:moveTo>
                <a:lnTo>
                  <a:pt x="5484114" y="961111"/>
                </a:lnTo>
                <a:lnTo>
                  <a:pt x="5598566" y="895045"/>
                </a:lnTo>
                <a:lnTo>
                  <a:pt x="5722925" y="966826"/>
                </a:lnTo>
                <a:lnTo>
                  <a:pt x="5608473" y="1032891"/>
                </a:lnTo>
                <a:close/>
                <a:moveTo>
                  <a:pt x="5601767" y="1036777"/>
                </a:moveTo>
                <a:lnTo>
                  <a:pt x="5480838" y="1106576"/>
                </a:lnTo>
                <a:lnTo>
                  <a:pt x="5356479" y="1034796"/>
                </a:lnTo>
                <a:lnTo>
                  <a:pt x="5477409" y="964997"/>
                </a:lnTo>
                <a:lnTo>
                  <a:pt x="5601767" y="1036777"/>
                </a:lnTo>
                <a:close/>
                <a:moveTo>
                  <a:pt x="5349774" y="1030910"/>
                </a:moveTo>
                <a:lnTo>
                  <a:pt x="5238750" y="966826"/>
                </a:lnTo>
                <a:lnTo>
                  <a:pt x="5359680" y="897026"/>
                </a:lnTo>
                <a:lnTo>
                  <a:pt x="5470703" y="961111"/>
                </a:lnTo>
                <a:lnTo>
                  <a:pt x="5349774" y="1030910"/>
                </a:lnTo>
                <a:close/>
                <a:moveTo>
                  <a:pt x="5343068" y="1034796"/>
                </a:moveTo>
                <a:lnTo>
                  <a:pt x="5228616" y="1100861"/>
                </a:lnTo>
                <a:lnTo>
                  <a:pt x="5117592" y="1036777"/>
                </a:lnTo>
                <a:lnTo>
                  <a:pt x="5232045" y="970712"/>
                </a:lnTo>
                <a:lnTo>
                  <a:pt x="5343068" y="1034796"/>
                </a:lnTo>
                <a:close/>
                <a:moveTo>
                  <a:pt x="5110963" y="1032891"/>
                </a:moveTo>
                <a:lnTo>
                  <a:pt x="4986604" y="961111"/>
                </a:lnTo>
                <a:lnTo>
                  <a:pt x="5101057" y="895045"/>
                </a:lnTo>
                <a:lnTo>
                  <a:pt x="5225415" y="966826"/>
                </a:lnTo>
                <a:lnTo>
                  <a:pt x="5110963" y="1032891"/>
                </a:lnTo>
                <a:close/>
                <a:moveTo>
                  <a:pt x="5104333" y="1036777"/>
                </a:moveTo>
                <a:lnTo>
                  <a:pt x="4983404" y="1106576"/>
                </a:lnTo>
                <a:lnTo>
                  <a:pt x="4859046" y="1034796"/>
                </a:lnTo>
                <a:lnTo>
                  <a:pt x="4979975" y="964997"/>
                </a:lnTo>
                <a:lnTo>
                  <a:pt x="5104333" y="1036777"/>
                </a:lnTo>
                <a:close/>
                <a:moveTo>
                  <a:pt x="4852264" y="1030910"/>
                </a:moveTo>
                <a:lnTo>
                  <a:pt x="4741241" y="966826"/>
                </a:lnTo>
                <a:lnTo>
                  <a:pt x="4862170" y="897026"/>
                </a:lnTo>
                <a:lnTo>
                  <a:pt x="4973193" y="961111"/>
                </a:lnTo>
                <a:lnTo>
                  <a:pt x="4852264" y="1030910"/>
                </a:lnTo>
                <a:close/>
                <a:moveTo>
                  <a:pt x="4845634" y="1034796"/>
                </a:moveTo>
                <a:lnTo>
                  <a:pt x="4731182" y="1100861"/>
                </a:lnTo>
                <a:lnTo>
                  <a:pt x="4620159" y="1036777"/>
                </a:lnTo>
                <a:lnTo>
                  <a:pt x="4734611" y="970712"/>
                </a:lnTo>
                <a:lnTo>
                  <a:pt x="4845634" y="1034796"/>
                </a:lnTo>
                <a:close/>
                <a:moveTo>
                  <a:pt x="4613529" y="1032891"/>
                </a:moveTo>
                <a:lnTo>
                  <a:pt x="4489171" y="961111"/>
                </a:lnTo>
                <a:lnTo>
                  <a:pt x="4603623" y="895045"/>
                </a:lnTo>
                <a:lnTo>
                  <a:pt x="4727981" y="966826"/>
                </a:lnTo>
                <a:lnTo>
                  <a:pt x="4613529" y="1032891"/>
                </a:lnTo>
                <a:close/>
                <a:moveTo>
                  <a:pt x="4606824" y="1036777"/>
                </a:moveTo>
                <a:lnTo>
                  <a:pt x="4485894" y="1106576"/>
                </a:lnTo>
                <a:lnTo>
                  <a:pt x="4361536" y="1034796"/>
                </a:lnTo>
                <a:lnTo>
                  <a:pt x="4482465" y="964997"/>
                </a:lnTo>
                <a:lnTo>
                  <a:pt x="4606824" y="1036777"/>
                </a:lnTo>
                <a:close/>
                <a:moveTo>
                  <a:pt x="4354830" y="1030910"/>
                </a:moveTo>
                <a:lnTo>
                  <a:pt x="4243807" y="966826"/>
                </a:lnTo>
                <a:lnTo>
                  <a:pt x="4364736" y="897026"/>
                </a:lnTo>
                <a:lnTo>
                  <a:pt x="4475760" y="961111"/>
                </a:lnTo>
                <a:lnTo>
                  <a:pt x="4354830" y="1030910"/>
                </a:lnTo>
                <a:close/>
                <a:moveTo>
                  <a:pt x="4348125" y="1034796"/>
                </a:moveTo>
                <a:lnTo>
                  <a:pt x="4233672" y="1100861"/>
                </a:lnTo>
                <a:lnTo>
                  <a:pt x="4122649" y="1036777"/>
                </a:lnTo>
                <a:lnTo>
                  <a:pt x="4237101" y="970712"/>
                </a:lnTo>
                <a:lnTo>
                  <a:pt x="4348125" y="1034796"/>
                </a:lnTo>
                <a:close/>
                <a:moveTo>
                  <a:pt x="4116019" y="1032891"/>
                </a:moveTo>
                <a:lnTo>
                  <a:pt x="3991661" y="961111"/>
                </a:lnTo>
                <a:lnTo>
                  <a:pt x="4106113" y="895045"/>
                </a:lnTo>
                <a:lnTo>
                  <a:pt x="4230472" y="966826"/>
                </a:lnTo>
                <a:lnTo>
                  <a:pt x="4116019" y="1032891"/>
                </a:lnTo>
                <a:close/>
                <a:moveTo>
                  <a:pt x="4109314" y="1036777"/>
                </a:moveTo>
                <a:lnTo>
                  <a:pt x="3988384" y="1106576"/>
                </a:lnTo>
                <a:lnTo>
                  <a:pt x="3864026" y="1034796"/>
                </a:lnTo>
                <a:lnTo>
                  <a:pt x="3984955" y="964997"/>
                </a:lnTo>
                <a:lnTo>
                  <a:pt x="4109314" y="1036777"/>
                </a:lnTo>
                <a:close/>
                <a:moveTo>
                  <a:pt x="3857320" y="1030910"/>
                </a:moveTo>
                <a:lnTo>
                  <a:pt x="3746297" y="966826"/>
                </a:lnTo>
                <a:lnTo>
                  <a:pt x="3867226" y="897026"/>
                </a:lnTo>
                <a:lnTo>
                  <a:pt x="3978250" y="961111"/>
                </a:lnTo>
                <a:lnTo>
                  <a:pt x="3857320" y="1030910"/>
                </a:lnTo>
                <a:close/>
                <a:moveTo>
                  <a:pt x="3850691" y="1034796"/>
                </a:moveTo>
                <a:lnTo>
                  <a:pt x="3736239" y="1100861"/>
                </a:lnTo>
                <a:lnTo>
                  <a:pt x="3625215" y="1036777"/>
                </a:lnTo>
                <a:lnTo>
                  <a:pt x="3739667" y="970712"/>
                </a:lnTo>
                <a:lnTo>
                  <a:pt x="3850691" y="1034796"/>
                </a:lnTo>
                <a:close/>
                <a:moveTo>
                  <a:pt x="3618509" y="1032891"/>
                </a:moveTo>
                <a:lnTo>
                  <a:pt x="3494151" y="961111"/>
                </a:lnTo>
                <a:lnTo>
                  <a:pt x="3608604" y="895045"/>
                </a:lnTo>
                <a:lnTo>
                  <a:pt x="3732962" y="966826"/>
                </a:lnTo>
                <a:lnTo>
                  <a:pt x="3618509" y="1032891"/>
                </a:lnTo>
                <a:close/>
                <a:moveTo>
                  <a:pt x="3611880" y="1036777"/>
                </a:moveTo>
                <a:lnTo>
                  <a:pt x="3490951" y="1106576"/>
                </a:lnTo>
                <a:lnTo>
                  <a:pt x="3366592" y="1034796"/>
                </a:lnTo>
                <a:lnTo>
                  <a:pt x="3487522" y="964997"/>
                </a:lnTo>
                <a:lnTo>
                  <a:pt x="3611880" y="1036777"/>
                </a:lnTo>
                <a:close/>
                <a:moveTo>
                  <a:pt x="3359887" y="1030910"/>
                </a:moveTo>
                <a:lnTo>
                  <a:pt x="3248863" y="966826"/>
                </a:lnTo>
                <a:lnTo>
                  <a:pt x="3369793" y="897026"/>
                </a:lnTo>
                <a:lnTo>
                  <a:pt x="3480816" y="961111"/>
                </a:lnTo>
                <a:lnTo>
                  <a:pt x="3359887" y="1030910"/>
                </a:lnTo>
                <a:close/>
                <a:moveTo>
                  <a:pt x="3353181" y="1034796"/>
                </a:moveTo>
                <a:lnTo>
                  <a:pt x="3238729" y="1100861"/>
                </a:lnTo>
                <a:lnTo>
                  <a:pt x="3127705" y="1036777"/>
                </a:lnTo>
                <a:lnTo>
                  <a:pt x="3242158" y="970712"/>
                </a:lnTo>
                <a:lnTo>
                  <a:pt x="3353181" y="1034796"/>
                </a:lnTo>
                <a:close/>
                <a:moveTo>
                  <a:pt x="3121076" y="1032891"/>
                </a:moveTo>
                <a:lnTo>
                  <a:pt x="2996717" y="961111"/>
                </a:lnTo>
                <a:lnTo>
                  <a:pt x="3111170" y="895045"/>
                </a:lnTo>
                <a:lnTo>
                  <a:pt x="3235528" y="966826"/>
                </a:lnTo>
                <a:lnTo>
                  <a:pt x="3121076" y="1032891"/>
                </a:lnTo>
                <a:close/>
                <a:moveTo>
                  <a:pt x="3114370" y="1036777"/>
                </a:moveTo>
                <a:lnTo>
                  <a:pt x="2993441" y="1106576"/>
                </a:lnTo>
                <a:lnTo>
                  <a:pt x="2869082" y="1034796"/>
                </a:lnTo>
                <a:lnTo>
                  <a:pt x="2990012" y="964997"/>
                </a:lnTo>
                <a:lnTo>
                  <a:pt x="3114370" y="1036777"/>
                </a:lnTo>
                <a:close/>
                <a:moveTo>
                  <a:pt x="2862377" y="1030910"/>
                </a:moveTo>
                <a:lnTo>
                  <a:pt x="2751354" y="966826"/>
                </a:lnTo>
                <a:lnTo>
                  <a:pt x="2872283" y="897026"/>
                </a:lnTo>
                <a:lnTo>
                  <a:pt x="2983306" y="961111"/>
                </a:lnTo>
                <a:lnTo>
                  <a:pt x="2862377" y="1030910"/>
                </a:lnTo>
                <a:close/>
                <a:moveTo>
                  <a:pt x="2855671" y="1034796"/>
                </a:moveTo>
                <a:lnTo>
                  <a:pt x="2741295" y="1100861"/>
                </a:lnTo>
                <a:lnTo>
                  <a:pt x="2630272" y="1036777"/>
                </a:lnTo>
                <a:lnTo>
                  <a:pt x="2744724" y="970712"/>
                </a:lnTo>
                <a:lnTo>
                  <a:pt x="2855671" y="1034796"/>
                </a:lnTo>
                <a:close/>
                <a:moveTo>
                  <a:pt x="2623566" y="1032891"/>
                </a:moveTo>
                <a:lnTo>
                  <a:pt x="2499208" y="961111"/>
                </a:lnTo>
                <a:lnTo>
                  <a:pt x="2613660" y="895045"/>
                </a:lnTo>
                <a:lnTo>
                  <a:pt x="2738019" y="966826"/>
                </a:lnTo>
                <a:lnTo>
                  <a:pt x="2623566" y="1032891"/>
                </a:lnTo>
                <a:close/>
                <a:moveTo>
                  <a:pt x="2616937" y="1036777"/>
                </a:moveTo>
                <a:lnTo>
                  <a:pt x="2496007" y="1106576"/>
                </a:lnTo>
                <a:lnTo>
                  <a:pt x="2371649" y="1034796"/>
                </a:lnTo>
                <a:lnTo>
                  <a:pt x="2492578" y="964997"/>
                </a:lnTo>
                <a:lnTo>
                  <a:pt x="2616937" y="1036777"/>
                </a:lnTo>
                <a:close/>
                <a:moveTo>
                  <a:pt x="2364943" y="1030910"/>
                </a:moveTo>
                <a:lnTo>
                  <a:pt x="2253920" y="966826"/>
                </a:lnTo>
                <a:lnTo>
                  <a:pt x="2374849" y="897026"/>
                </a:lnTo>
                <a:lnTo>
                  <a:pt x="2485873" y="961111"/>
                </a:lnTo>
                <a:lnTo>
                  <a:pt x="2364943" y="1030910"/>
                </a:lnTo>
                <a:close/>
                <a:moveTo>
                  <a:pt x="2358238" y="1034796"/>
                </a:moveTo>
                <a:lnTo>
                  <a:pt x="2243785" y="1100861"/>
                </a:lnTo>
                <a:lnTo>
                  <a:pt x="2132762" y="1036777"/>
                </a:lnTo>
                <a:lnTo>
                  <a:pt x="2247214" y="970712"/>
                </a:lnTo>
                <a:lnTo>
                  <a:pt x="2358238" y="1034796"/>
                </a:lnTo>
                <a:close/>
                <a:moveTo>
                  <a:pt x="2126132" y="1032891"/>
                </a:moveTo>
                <a:lnTo>
                  <a:pt x="2001774" y="961111"/>
                </a:lnTo>
                <a:lnTo>
                  <a:pt x="2116227" y="895045"/>
                </a:lnTo>
                <a:lnTo>
                  <a:pt x="2240585" y="966826"/>
                </a:lnTo>
                <a:lnTo>
                  <a:pt x="2126132" y="1032891"/>
                </a:lnTo>
                <a:close/>
                <a:moveTo>
                  <a:pt x="2119427" y="1036777"/>
                </a:moveTo>
                <a:lnTo>
                  <a:pt x="1998497" y="1106576"/>
                </a:lnTo>
                <a:lnTo>
                  <a:pt x="1874139" y="1034796"/>
                </a:lnTo>
                <a:lnTo>
                  <a:pt x="1995069" y="964997"/>
                </a:lnTo>
                <a:lnTo>
                  <a:pt x="2119427" y="1036777"/>
                </a:lnTo>
                <a:close/>
                <a:moveTo>
                  <a:pt x="1867434" y="1030910"/>
                </a:moveTo>
                <a:lnTo>
                  <a:pt x="1756410" y="966826"/>
                </a:lnTo>
                <a:lnTo>
                  <a:pt x="1877339" y="897026"/>
                </a:lnTo>
                <a:lnTo>
                  <a:pt x="1988363" y="961111"/>
                </a:lnTo>
                <a:lnTo>
                  <a:pt x="1867434" y="1030910"/>
                </a:lnTo>
                <a:close/>
                <a:moveTo>
                  <a:pt x="1860728" y="1034796"/>
                </a:moveTo>
                <a:lnTo>
                  <a:pt x="1746275" y="1100861"/>
                </a:lnTo>
                <a:lnTo>
                  <a:pt x="1635252" y="1036777"/>
                </a:lnTo>
                <a:lnTo>
                  <a:pt x="1749704" y="970712"/>
                </a:lnTo>
                <a:lnTo>
                  <a:pt x="1860728" y="1034796"/>
                </a:lnTo>
                <a:close/>
                <a:moveTo>
                  <a:pt x="1628623" y="1032891"/>
                </a:moveTo>
                <a:lnTo>
                  <a:pt x="1504264" y="961111"/>
                </a:lnTo>
                <a:lnTo>
                  <a:pt x="1618717" y="895045"/>
                </a:lnTo>
                <a:lnTo>
                  <a:pt x="1743075" y="966826"/>
                </a:lnTo>
                <a:lnTo>
                  <a:pt x="1628623" y="1032891"/>
                </a:lnTo>
                <a:close/>
                <a:moveTo>
                  <a:pt x="1621917" y="1036777"/>
                </a:moveTo>
                <a:lnTo>
                  <a:pt x="1500988" y="1106576"/>
                </a:lnTo>
                <a:lnTo>
                  <a:pt x="1376629" y="1034796"/>
                </a:lnTo>
                <a:lnTo>
                  <a:pt x="1497559" y="964997"/>
                </a:lnTo>
                <a:lnTo>
                  <a:pt x="1621917" y="1036777"/>
                </a:lnTo>
                <a:close/>
                <a:moveTo>
                  <a:pt x="1369924" y="1030910"/>
                </a:moveTo>
                <a:lnTo>
                  <a:pt x="1258900" y="966826"/>
                </a:lnTo>
                <a:lnTo>
                  <a:pt x="1379830" y="897026"/>
                </a:lnTo>
                <a:lnTo>
                  <a:pt x="1490853" y="961111"/>
                </a:lnTo>
                <a:lnTo>
                  <a:pt x="1369924" y="1030910"/>
                </a:lnTo>
                <a:close/>
                <a:moveTo>
                  <a:pt x="1363294" y="1034796"/>
                </a:moveTo>
                <a:lnTo>
                  <a:pt x="1248842" y="1100861"/>
                </a:lnTo>
                <a:lnTo>
                  <a:pt x="1137819" y="1036777"/>
                </a:lnTo>
                <a:lnTo>
                  <a:pt x="1252271" y="970712"/>
                </a:lnTo>
                <a:lnTo>
                  <a:pt x="1363294" y="1034796"/>
                </a:lnTo>
                <a:close/>
                <a:moveTo>
                  <a:pt x="1131189" y="1032891"/>
                </a:moveTo>
                <a:lnTo>
                  <a:pt x="1006831" y="961111"/>
                </a:lnTo>
                <a:lnTo>
                  <a:pt x="1121283" y="895045"/>
                </a:lnTo>
                <a:lnTo>
                  <a:pt x="1245641" y="966826"/>
                </a:lnTo>
                <a:lnTo>
                  <a:pt x="1131189" y="1032891"/>
                </a:lnTo>
                <a:close/>
                <a:moveTo>
                  <a:pt x="1124484" y="1036777"/>
                </a:moveTo>
                <a:lnTo>
                  <a:pt x="1003554" y="1106576"/>
                </a:lnTo>
                <a:lnTo>
                  <a:pt x="879196" y="1034796"/>
                </a:lnTo>
                <a:lnTo>
                  <a:pt x="1000125" y="964997"/>
                </a:lnTo>
                <a:lnTo>
                  <a:pt x="1124484" y="1036777"/>
                </a:lnTo>
                <a:close/>
                <a:moveTo>
                  <a:pt x="872490" y="1030910"/>
                </a:moveTo>
                <a:lnTo>
                  <a:pt x="761467" y="966826"/>
                </a:lnTo>
                <a:lnTo>
                  <a:pt x="882396" y="897026"/>
                </a:lnTo>
                <a:lnTo>
                  <a:pt x="993419" y="961111"/>
                </a:lnTo>
                <a:lnTo>
                  <a:pt x="872490" y="1030910"/>
                </a:lnTo>
                <a:close/>
                <a:moveTo>
                  <a:pt x="996848" y="1110463"/>
                </a:moveTo>
                <a:lnTo>
                  <a:pt x="882396" y="1176528"/>
                </a:lnTo>
                <a:lnTo>
                  <a:pt x="758038" y="1104748"/>
                </a:lnTo>
                <a:lnTo>
                  <a:pt x="872490" y="1038682"/>
                </a:lnTo>
                <a:lnTo>
                  <a:pt x="996848" y="1110463"/>
                </a:lnTo>
                <a:close/>
                <a:moveTo>
                  <a:pt x="993419" y="1248309"/>
                </a:moveTo>
                <a:lnTo>
                  <a:pt x="872490" y="1318108"/>
                </a:lnTo>
                <a:lnTo>
                  <a:pt x="761467" y="1254024"/>
                </a:lnTo>
                <a:lnTo>
                  <a:pt x="882396" y="1184224"/>
                </a:lnTo>
                <a:lnTo>
                  <a:pt x="993419" y="1248309"/>
                </a:lnTo>
                <a:close/>
                <a:moveTo>
                  <a:pt x="996848" y="1397660"/>
                </a:moveTo>
                <a:lnTo>
                  <a:pt x="882396" y="1463726"/>
                </a:lnTo>
                <a:lnTo>
                  <a:pt x="758038" y="1391945"/>
                </a:lnTo>
                <a:lnTo>
                  <a:pt x="872490" y="1325880"/>
                </a:lnTo>
                <a:lnTo>
                  <a:pt x="996848" y="1397660"/>
                </a:lnTo>
                <a:close/>
                <a:moveTo>
                  <a:pt x="993419" y="1535582"/>
                </a:moveTo>
                <a:lnTo>
                  <a:pt x="872490" y="1605382"/>
                </a:lnTo>
                <a:lnTo>
                  <a:pt x="761467" y="1541297"/>
                </a:lnTo>
                <a:lnTo>
                  <a:pt x="882396" y="1471498"/>
                </a:lnTo>
                <a:lnTo>
                  <a:pt x="993419" y="1535582"/>
                </a:lnTo>
                <a:close/>
                <a:moveTo>
                  <a:pt x="996848" y="1684934"/>
                </a:moveTo>
                <a:lnTo>
                  <a:pt x="882396" y="1751000"/>
                </a:lnTo>
                <a:lnTo>
                  <a:pt x="758038" y="1679219"/>
                </a:lnTo>
                <a:lnTo>
                  <a:pt x="872490" y="1613154"/>
                </a:lnTo>
                <a:lnTo>
                  <a:pt x="996848" y="1684934"/>
                </a:lnTo>
                <a:close/>
                <a:moveTo>
                  <a:pt x="993419" y="1822780"/>
                </a:moveTo>
                <a:lnTo>
                  <a:pt x="872490" y="1892579"/>
                </a:lnTo>
                <a:lnTo>
                  <a:pt x="761467" y="1828495"/>
                </a:lnTo>
                <a:lnTo>
                  <a:pt x="882396" y="1758696"/>
                </a:lnTo>
                <a:lnTo>
                  <a:pt x="993419" y="1822780"/>
                </a:lnTo>
                <a:close/>
                <a:moveTo>
                  <a:pt x="996848" y="1972132"/>
                </a:moveTo>
                <a:lnTo>
                  <a:pt x="882396" y="2038198"/>
                </a:lnTo>
                <a:lnTo>
                  <a:pt x="758038" y="1966417"/>
                </a:lnTo>
                <a:lnTo>
                  <a:pt x="872490" y="1900352"/>
                </a:lnTo>
                <a:lnTo>
                  <a:pt x="996848" y="1972132"/>
                </a:lnTo>
                <a:close/>
                <a:moveTo>
                  <a:pt x="993419" y="2109978"/>
                </a:moveTo>
                <a:lnTo>
                  <a:pt x="872490" y="2179777"/>
                </a:lnTo>
                <a:lnTo>
                  <a:pt x="761467" y="2115693"/>
                </a:lnTo>
                <a:lnTo>
                  <a:pt x="882396" y="2045894"/>
                </a:lnTo>
                <a:lnTo>
                  <a:pt x="993419" y="2109978"/>
                </a:lnTo>
                <a:close/>
                <a:moveTo>
                  <a:pt x="996848" y="2259330"/>
                </a:moveTo>
                <a:lnTo>
                  <a:pt x="882396" y="2325396"/>
                </a:lnTo>
                <a:lnTo>
                  <a:pt x="758038" y="2253615"/>
                </a:lnTo>
                <a:lnTo>
                  <a:pt x="872490" y="2187550"/>
                </a:lnTo>
                <a:lnTo>
                  <a:pt x="996848" y="2259330"/>
                </a:lnTo>
                <a:close/>
                <a:moveTo>
                  <a:pt x="993419" y="2397252"/>
                </a:moveTo>
                <a:lnTo>
                  <a:pt x="872490" y="2467051"/>
                </a:lnTo>
                <a:lnTo>
                  <a:pt x="761467" y="2402967"/>
                </a:lnTo>
                <a:lnTo>
                  <a:pt x="882396" y="2333168"/>
                </a:lnTo>
                <a:lnTo>
                  <a:pt x="993419" y="2397252"/>
                </a:lnTo>
                <a:close/>
                <a:moveTo>
                  <a:pt x="996848" y="2546604"/>
                </a:moveTo>
                <a:lnTo>
                  <a:pt x="882396" y="2612669"/>
                </a:lnTo>
                <a:lnTo>
                  <a:pt x="758038" y="2540889"/>
                </a:lnTo>
                <a:lnTo>
                  <a:pt x="872490" y="2474824"/>
                </a:lnTo>
                <a:lnTo>
                  <a:pt x="996848" y="2546604"/>
                </a:lnTo>
                <a:close/>
                <a:moveTo>
                  <a:pt x="993419" y="2684450"/>
                </a:moveTo>
                <a:lnTo>
                  <a:pt x="872490" y="2754249"/>
                </a:lnTo>
                <a:lnTo>
                  <a:pt x="761467" y="2690165"/>
                </a:lnTo>
                <a:lnTo>
                  <a:pt x="882396" y="2620366"/>
                </a:lnTo>
                <a:lnTo>
                  <a:pt x="993419" y="2684450"/>
                </a:lnTo>
                <a:close/>
                <a:moveTo>
                  <a:pt x="996848" y="2833802"/>
                </a:moveTo>
                <a:lnTo>
                  <a:pt x="882396" y="2899867"/>
                </a:lnTo>
                <a:lnTo>
                  <a:pt x="758038" y="2828087"/>
                </a:lnTo>
                <a:lnTo>
                  <a:pt x="872490" y="2762022"/>
                </a:lnTo>
                <a:lnTo>
                  <a:pt x="996848" y="2833802"/>
                </a:lnTo>
                <a:close/>
                <a:moveTo>
                  <a:pt x="993419" y="2971648"/>
                </a:moveTo>
                <a:lnTo>
                  <a:pt x="872490" y="3041447"/>
                </a:lnTo>
                <a:lnTo>
                  <a:pt x="761467" y="2977363"/>
                </a:lnTo>
                <a:lnTo>
                  <a:pt x="882396" y="2907564"/>
                </a:lnTo>
                <a:lnTo>
                  <a:pt x="993419" y="2971648"/>
                </a:lnTo>
                <a:close/>
                <a:moveTo>
                  <a:pt x="996848" y="3121000"/>
                </a:moveTo>
                <a:lnTo>
                  <a:pt x="882396" y="3187065"/>
                </a:lnTo>
                <a:lnTo>
                  <a:pt x="758038" y="3115285"/>
                </a:lnTo>
                <a:lnTo>
                  <a:pt x="872490" y="3049219"/>
                </a:lnTo>
                <a:lnTo>
                  <a:pt x="996848" y="3121000"/>
                </a:lnTo>
                <a:close/>
                <a:moveTo>
                  <a:pt x="993419" y="3258922"/>
                </a:moveTo>
                <a:lnTo>
                  <a:pt x="872490" y="3328721"/>
                </a:lnTo>
                <a:lnTo>
                  <a:pt x="761467" y="3264637"/>
                </a:lnTo>
                <a:lnTo>
                  <a:pt x="882396" y="3194837"/>
                </a:lnTo>
                <a:lnTo>
                  <a:pt x="993419" y="3258922"/>
                </a:lnTo>
                <a:close/>
                <a:moveTo>
                  <a:pt x="996848" y="3408274"/>
                </a:moveTo>
                <a:lnTo>
                  <a:pt x="882396" y="3474339"/>
                </a:lnTo>
                <a:lnTo>
                  <a:pt x="758038" y="3402482"/>
                </a:lnTo>
                <a:lnTo>
                  <a:pt x="872490" y="3336417"/>
                </a:lnTo>
                <a:lnTo>
                  <a:pt x="996848" y="3408274"/>
                </a:lnTo>
                <a:close/>
                <a:moveTo>
                  <a:pt x="993419" y="3546119"/>
                </a:moveTo>
                <a:lnTo>
                  <a:pt x="872490" y="3615919"/>
                </a:lnTo>
                <a:lnTo>
                  <a:pt x="761467" y="3551834"/>
                </a:lnTo>
                <a:lnTo>
                  <a:pt x="882396" y="3482035"/>
                </a:lnTo>
                <a:lnTo>
                  <a:pt x="993419" y="3546119"/>
                </a:lnTo>
                <a:close/>
                <a:moveTo>
                  <a:pt x="996848" y="3695472"/>
                </a:moveTo>
                <a:lnTo>
                  <a:pt x="882396" y="3761537"/>
                </a:lnTo>
                <a:lnTo>
                  <a:pt x="758038" y="3689757"/>
                </a:lnTo>
                <a:lnTo>
                  <a:pt x="872490" y="3623691"/>
                </a:lnTo>
                <a:lnTo>
                  <a:pt x="996848" y="3695472"/>
                </a:lnTo>
                <a:close/>
                <a:moveTo>
                  <a:pt x="993419" y="3833317"/>
                </a:moveTo>
                <a:lnTo>
                  <a:pt x="872490" y="3903117"/>
                </a:lnTo>
                <a:lnTo>
                  <a:pt x="761467" y="3839032"/>
                </a:lnTo>
                <a:lnTo>
                  <a:pt x="882396" y="3769233"/>
                </a:lnTo>
                <a:lnTo>
                  <a:pt x="993419" y="3833317"/>
                </a:lnTo>
                <a:close/>
                <a:moveTo>
                  <a:pt x="996848" y="3982669"/>
                </a:moveTo>
                <a:lnTo>
                  <a:pt x="882396" y="4048735"/>
                </a:lnTo>
                <a:lnTo>
                  <a:pt x="758038" y="3976954"/>
                </a:lnTo>
                <a:lnTo>
                  <a:pt x="872490" y="3910889"/>
                </a:lnTo>
                <a:lnTo>
                  <a:pt x="996848" y="3982669"/>
                </a:lnTo>
                <a:close/>
                <a:moveTo>
                  <a:pt x="993419" y="4120591"/>
                </a:moveTo>
                <a:lnTo>
                  <a:pt x="872490" y="4190390"/>
                </a:lnTo>
                <a:lnTo>
                  <a:pt x="761467" y="4126306"/>
                </a:lnTo>
                <a:lnTo>
                  <a:pt x="882396" y="4056507"/>
                </a:lnTo>
                <a:lnTo>
                  <a:pt x="993419" y="4120591"/>
                </a:lnTo>
                <a:close/>
                <a:moveTo>
                  <a:pt x="996848" y="4269943"/>
                </a:moveTo>
                <a:lnTo>
                  <a:pt x="882396" y="4336009"/>
                </a:lnTo>
                <a:lnTo>
                  <a:pt x="758038" y="4264228"/>
                </a:lnTo>
                <a:lnTo>
                  <a:pt x="872490" y="4198163"/>
                </a:lnTo>
                <a:lnTo>
                  <a:pt x="996848" y="4269943"/>
                </a:lnTo>
                <a:close/>
                <a:moveTo>
                  <a:pt x="993419" y="4407789"/>
                </a:moveTo>
                <a:lnTo>
                  <a:pt x="872490" y="4477588"/>
                </a:lnTo>
                <a:lnTo>
                  <a:pt x="761467" y="4413504"/>
                </a:lnTo>
                <a:lnTo>
                  <a:pt x="882396" y="4343705"/>
                </a:lnTo>
                <a:lnTo>
                  <a:pt x="993419" y="4407789"/>
                </a:lnTo>
                <a:close/>
                <a:moveTo>
                  <a:pt x="996848" y="4557141"/>
                </a:moveTo>
                <a:lnTo>
                  <a:pt x="882396" y="4623206"/>
                </a:lnTo>
                <a:lnTo>
                  <a:pt x="758038" y="4551426"/>
                </a:lnTo>
                <a:lnTo>
                  <a:pt x="872490" y="4485361"/>
                </a:lnTo>
                <a:lnTo>
                  <a:pt x="996848" y="4557141"/>
                </a:lnTo>
                <a:close/>
                <a:moveTo>
                  <a:pt x="993419" y="4694987"/>
                </a:moveTo>
                <a:lnTo>
                  <a:pt x="872490" y="4764786"/>
                </a:lnTo>
                <a:lnTo>
                  <a:pt x="761467" y="4700702"/>
                </a:lnTo>
                <a:lnTo>
                  <a:pt x="882396" y="4630903"/>
                </a:lnTo>
                <a:lnTo>
                  <a:pt x="993419" y="4694987"/>
                </a:lnTo>
                <a:close/>
                <a:moveTo>
                  <a:pt x="996848" y="4844339"/>
                </a:moveTo>
                <a:lnTo>
                  <a:pt x="882396" y="4910404"/>
                </a:lnTo>
                <a:lnTo>
                  <a:pt x="758038" y="4838624"/>
                </a:lnTo>
                <a:lnTo>
                  <a:pt x="872490" y="4772559"/>
                </a:lnTo>
                <a:lnTo>
                  <a:pt x="996848" y="4844339"/>
                </a:lnTo>
                <a:close/>
                <a:moveTo>
                  <a:pt x="993419" y="4982261"/>
                </a:moveTo>
                <a:lnTo>
                  <a:pt x="872490" y="5052060"/>
                </a:lnTo>
                <a:lnTo>
                  <a:pt x="761467" y="4987976"/>
                </a:lnTo>
                <a:lnTo>
                  <a:pt x="882396" y="4918177"/>
                </a:lnTo>
                <a:lnTo>
                  <a:pt x="993419" y="4982261"/>
                </a:lnTo>
                <a:close/>
                <a:moveTo>
                  <a:pt x="996848" y="5131613"/>
                </a:moveTo>
                <a:lnTo>
                  <a:pt x="882396" y="5197678"/>
                </a:lnTo>
                <a:lnTo>
                  <a:pt x="758038" y="5125898"/>
                </a:lnTo>
                <a:lnTo>
                  <a:pt x="872490" y="5059833"/>
                </a:lnTo>
                <a:lnTo>
                  <a:pt x="996848" y="5131613"/>
                </a:lnTo>
                <a:close/>
                <a:moveTo>
                  <a:pt x="993419" y="5269459"/>
                </a:moveTo>
                <a:lnTo>
                  <a:pt x="872490" y="5339258"/>
                </a:lnTo>
                <a:lnTo>
                  <a:pt x="761467" y="5275174"/>
                </a:lnTo>
                <a:lnTo>
                  <a:pt x="882396" y="5205375"/>
                </a:lnTo>
                <a:lnTo>
                  <a:pt x="993419" y="5269459"/>
                </a:lnTo>
                <a:close/>
                <a:moveTo>
                  <a:pt x="996848" y="5418811"/>
                </a:moveTo>
                <a:lnTo>
                  <a:pt x="882396" y="5484876"/>
                </a:lnTo>
                <a:lnTo>
                  <a:pt x="758038" y="5413096"/>
                </a:lnTo>
                <a:lnTo>
                  <a:pt x="872490" y="5347031"/>
                </a:lnTo>
                <a:lnTo>
                  <a:pt x="996848" y="5418811"/>
                </a:lnTo>
                <a:close/>
                <a:moveTo>
                  <a:pt x="993419" y="5556656"/>
                </a:moveTo>
                <a:lnTo>
                  <a:pt x="872490" y="5626456"/>
                </a:lnTo>
                <a:lnTo>
                  <a:pt x="761467" y="5562371"/>
                </a:lnTo>
                <a:lnTo>
                  <a:pt x="882396" y="5492572"/>
                </a:lnTo>
                <a:lnTo>
                  <a:pt x="993419" y="5556656"/>
                </a:lnTo>
                <a:close/>
                <a:moveTo>
                  <a:pt x="996848" y="5706009"/>
                </a:moveTo>
                <a:lnTo>
                  <a:pt x="882396" y="5772074"/>
                </a:lnTo>
                <a:lnTo>
                  <a:pt x="758038" y="5700294"/>
                </a:lnTo>
                <a:lnTo>
                  <a:pt x="872490" y="5634228"/>
                </a:lnTo>
                <a:lnTo>
                  <a:pt x="996848" y="5706009"/>
                </a:lnTo>
                <a:close/>
                <a:moveTo>
                  <a:pt x="993419" y="5843931"/>
                </a:moveTo>
                <a:lnTo>
                  <a:pt x="872490" y="5913730"/>
                </a:lnTo>
                <a:lnTo>
                  <a:pt x="761467" y="5849646"/>
                </a:lnTo>
                <a:lnTo>
                  <a:pt x="882396" y="5779847"/>
                </a:lnTo>
                <a:lnTo>
                  <a:pt x="993419" y="5843931"/>
                </a:lnTo>
                <a:close/>
                <a:moveTo>
                  <a:pt x="1000125" y="5847741"/>
                </a:moveTo>
                <a:lnTo>
                  <a:pt x="1124484" y="5919521"/>
                </a:lnTo>
                <a:lnTo>
                  <a:pt x="1003554" y="5989320"/>
                </a:lnTo>
                <a:lnTo>
                  <a:pt x="879196" y="5917540"/>
                </a:lnTo>
                <a:lnTo>
                  <a:pt x="1000125" y="5847741"/>
                </a:lnTo>
                <a:close/>
                <a:moveTo>
                  <a:pt x="1006754" y="5843931"/>
                </a:moveTo>
                <a:lnTo>
                  <a:pt x="1121207" y="5777865"/>
                </a:lnTo>
                <a:lnTo>
                  <a:pt x="1245565" y="5849646"/>
                </a:lnTo>
                <a:lnTo>
                  <a:pt x="1131113" y="5915711"/>
                </a:lnTo>
                <a:lnTo>
                  <a:pt x="1006754" y="5843931"/>
                </a:lnTo>
                <a:close/>
                <a:moveTo>
                  <a:pt x="1252271" y="5853532"/>
                </a:moveTo>
                <a:lnTo>
                  <a:pt x="1363294" y="5917616"/>
                </a:lnTo>
                <a:lnTo>
                  <a:pt x="1248842" y="5983682"/>
                </a:lnTo>
                <a:lnTo>
                  <a:pt x="1137819" y="5919597"/>
                </a:lnTo>
                <a:lnTo>
                  <a:pt x="1252271" y="5853532"/>
                </a:lnTo>
                <a:close/>
                <a:moveTo>
                  <a:pt x="1258976" y="5849646"/>
                </a:moveTo>
                <a:lnTo>
                  <a:pt x="1379906" y="5779847"/>
                </a:lnTo>
                <a:lnTo>
                  <a:pt x="1490929" y="5843931"/>
                </a:lnTo>
                <a:lnTo>
                  <a:pt x="1370000" y="5913730"/>
                </a:lnTo>
                <a:lnTo>
                  <a:pt x="1258976" y="5849646"/>
                </a:lnTo>
                <a:close/>
                <a:moveTo>
                  <a:pt x="1497559" y="5847741"/>
                </a:moveTo>
                <a:lnTo>
                  <a:pt x="1621917" y="5919521"/>
                </a:lnTo>
                <a:lnTo>
                  <a:pt x="1500988" y="5989320"/>
                </a:lnTo>
                <a:lnTo>
                  <a:pt x="1376629" y="5917540"/>
                </a:lnTo>
                <a:lnTo>
                  <a:pt x="1497559" y="5847741"/>
                </a:lnTo>
                <a:close/>
                <a:moveTo>
                  <a:pt x="1504264" y="5843931"/>
                </a:moveTo>
                <a:lnTo>
                  <a:pt x="1618717" y="5777865"/>
                </a:lnTo>
                <a:lnTo>
                  <a:pt x="1743075" y="5849646"/>
                </a:lnTo>
                <a:lnTo>
                  <a:pt x="1628623" y="5915711"/>
                </a:lnTo>
                <a:lnTo>
                  <a:pt x="1504264" y="5843931"/>
                </a:lnTo>
                <a:close/>
                <a:moveTo>
                  <a:pt x="1749704" y="5853532"/>
                </a:moveTo>
                <a:lnTo>
                  <a:pt x="1860728" y="5917616"/>
                </a:lnTo>
                <a:lnTo>
                  <a:pt x="1746275" y="5983682"/>
                </a:lnTo>
                <a:lnTo>
                  <a:pt x="1635252" y="5919597"/>
                </a:lnTo>
                <a:lnTo>
                  <a:pt x="1749704" y="5853532"/>
                </a:lnTo>
                <a:close/>
                <a:moveTo>
                  <a:pt x="1756410" y="5849646"/>
                </a:moveTo>
                <a:lnTo>
                  <a:pt x="1877339" y="5779847"/>
                </a:lnTo>
                <a:lnTo>
                  <a:pt x="1988363" y="5843931"/>
                </a:lnTo>
                <a:lnTo>
                  <a:pt x="1867434" y="5913730"/>
                </a:lnTo>
                <a:lnTo>
                  <a:pt x="1756410" y="5849646"/>
                </a:lnTo>
                <a:close/>
                <a:moveTo>
                  <a:pt x="1995069" y="5847741"/>
                </a:moveTo>
                <a:lnTo>
                  <a:pt x="2119427" y="5919521"/>
                </a:lnTo>
                <a:lnTo>
                  <a:pt x="1998497" y="5989320"/>
                </a:lnTo>
                <a:lnTo>
                  <a:pt x="1874139" y="5917540"/>
                </a:lnTo>
                <a:lnTo>
                  <a:pt x="1995069" y="5847741"/>
                </a:lnTo>
                <a:close/>
                <a:moveTo>
                  <a:pt x="2001698" y="5843931"/>
                </a:moveTo>
                <a:lnTo>
                  <a:pt x="2116150" y="5777865"/>
                </a:lnTo>
                <a:lnTo>
                  <a:pt x="2240509" y="5849646"/>
                </a:lnTo>
                <a:lnTo>
                  <a:pt x="2126056" y="5915711"/>
                </a:lnTo>
                <a:lnTo>
                  <a:pt x="2001698" y="5843931"/>
                </a:lnTo>
                <a:close/>
                <a:moveTo>
                  <a:pt x="2247214" y="5853532"/>
                </a:moveTo>
                <a:lnTo>
                  <a:pt x="2358238" y="5917616"/>
                </a:lnTo>
                <a:lnTo>
                  <a:pt x="2243785" y="5983682"/>
                </a:lnTo>
                <a:lnTo>
                  <a:pt x="2132762" y="5919597"/>
                </a:lnTo>
                <a:lnTo>
                  <a:pt x="2247214" y="5853532"/>
                </a:lnTo>
                <a:close/>
                <a:moveTo>
                  <a:pt x="2253920" y="5849646"/>
                </a:moveTo>
                <a:lnTo>
                  <a:pt x="2374849" y="5779847"/>
                </a:lnTo>
                <a:lnTo>
                  <a:pt x="2485873" y="5843931"/>
                </a:lnTo>
                <a:lnTo>
                  <a:pt x="2364943" y="5913730"/>
                </a:lnTo>
                <a:lnTo>
                  <a:pt x="2253920" y="5849646"/>
                </a:lnTo>
                <a:close/>
                <a:moveTo>
                  <a:pt x="2492502" y="5847741"/>
                </a:moveTo>
                <a:lnTo>
                  <a:pt x="2616861" y="5919521"/>
                </a:lnTo>
                <a:lnTo>
                  <a:pt x="2495931" y="5989320"/>
                </a:lnTo>
                <a:lnTo>
                  <a:pt x="2371573" y="5917540"/>
                </a:lnTo>
                <a:lnTo>
                  <a:pt x="2492502" y="5847741"/>
                </a:lnTo>
                <a:close/>
                <a:moveTo>
                  <a:pt x="2499208" y="5843931"/>
                </a:moveTo>
                <a:lnTo>
                  <a:pt x="2613660" y="5777865"/>
                </a:lnTo>
                <a:lnTo>
                  <a:pt x="2738019" y="5849646"/>
                </a:lnTo>
                <a:lnTo>
                  <a:pt x="2623566" y="5915711"/>
                </a:lnTo>
                <a:lnTo>
                  <a:pt x="2499208" y="5843931"/>
                </a:lnTo>
                <a:close/>
                <a:moveTo>
                  <a:pt x="2744724" y="5853532"/>
                </a:moveTo>
                <a:lnTo>
                  <a:pt x="2855747" y="5917616"/>
                </a:lnTo>
                <a:lnTo>
                  <a:pt x="2741295" y="5983682"/>
                </a:lnTo>
                <a:lnTo>
                  <a:pt x="2630272" y="5919597"/>
                </a:lnTo>
                <a:lnTo>
                  <a:pt x="2744724" y="5853532"/>
                </a:lnTo>
                <a:close/>
                <a:moveTo>
                  <a:pt x="2751354" y="5849646"/>
                </a:moveTo>
                <a:lnTo>
                  <a:pt x="2872283" y="5779847"/>
                </a:lnTo>
                <a:lnTo>
                  <a:pt x="2983306" y="5843931"/>
                </a:lnTo>
                <a:lnTo>
                  <a:pt x="2862377" y="5913730"/>
                </a:lnTo>
                <a:lnTo>
                  <a:pt x="2751354" y="5849646"/>
                </a:lnTo>
                <a:close/>
                <a:moveTo>
                  <a:pt x="2990012" y="5847741"/>
                </a:moveTo>
                <a:lnTo>
                  <a:pt x="3114370" y="5919521"/>
                </a:lnTo>
                <a:lnTo>
                  <a:pt x="2993441" y="5989320"/>
                </a:lnTo>
                <a:lnTo>
                  <a:pt x="2869082" y="5917540"/>
                </a:lnTo>
                <a:lnTo>
                  <a:pt x="2990012" y="5847741"/>
                </a:lnTo>
                <a:close/>
                <a:moveTo>
                  <a:pt x="2996717" y="5843931"/>
                </a:moveTo>
                <a:lnTo>
                  <a:pt x="3111170" y="5777865"/>
                </a:lnTo>
                <a:lnTo>
                  <a:pt x="3235528" y="5849646"/>
                </a:lnTo>
                <a:lnTo>
                  <a:pt x="3121076" y="5915711"/>
                </a:lnTo>
                <a:lnTo>
                  <a:pt x="2996717" y="5843931"/>
                </a:lnTo>
                <a:close/>
                <a:moveTo>
                  <a:pt x="3242158" y="5853532"/>
                </a:moveTo>
                <a:lnTo>
                  <a:pt x="3353181" y="5917616"/>
                </a:lnTo>
                <a:lnTo>
                  <a:pt x="3238729" y="5983682"/>
                </a:lnTo>
                <a:lnTo>
                  <a:pt x="3127705" y="5919597"/>
                </a:lnTo>
                <a:lnTo>
                  <a:pt x="3242158" y="5853532"/>
                </a:lnTo>
                <a:close/>
                <a:moveTo>
                  <a:pt x="3248863" y="5849646"/>
                </a:moveTo>
                <a:lnTo>
                  <a:pt x="3369793" y="5779847"/>
                </a:lnTo>
                <a:lnTo>
                  <a:pt x="3480816" y="5843931"/>
                </a:lnTo>
                <a:lnTo>
                  <a:pt x="3359887" y="5913730"/>
                </a:lnTo>
                <a:lnTo>
                  <a:pt x="3248863" y="5849646"/>
                </a:lnTo>
                <a:close/>
                <a:moveTo>
                  <a:pt x="3487446" y="5847741"/>
                </a:moveTo>
                <a:lnTo>
                  <a:pt x="3611804" y="5919521"/>
                </a:lnTo>
                <a:lnTo>
                  <a:pt x="3490874" y="5989320"/>
                </a:lnTo>
                <a:lnTo>
                  <a:pt x="3366516" y="5917540"/>
                </a:lnTo>
                <a:lnTo>
                  <a:pt x="3487446" y="5847741"/>
                </a:lnTo>
                <a:close/>
                <a:moveTo>
                  <a:pt x="3494151" y="5843931"/>
                </a:moveTo>
                <a:lnTo>
                  <a:pt x="3608604" y="5777865"/>
                </a:lnTo>
                <a:lnTo>
                  <a:pt x="3732962" y="5849646"/>
                </a:lnTo>
                <a:lnTo>
                  <a:pt x="3618509" y="5915711"/>
                </a:lnTo>
                <a:lnTo>
                  <a:pt x="3494151" y="5843931"/>
                </a:lnTo>
                <a:close/>
                <a:moveTo>
                  <a:pt x="3739667" y="5853532"/>
                </a:moveTo>
                <a:lnTo>
                  <a:pt x="3850691" y="5917616"/>
                </a:lnTo>
                <a:lnTo>
                  <a:pt x="3736239" y="5983682"/>
                </a:lnTo>
                <a:lnTo>
                  <a:pt x="3625215" y="5919597"/>
                </a:lnTo>
                <a:lnTo>
                  <a:pt x="3739667" y="5853532"/>
                </a:lnTo>
                <a:close/>
                <a:moveTo>
                  <a:pt x="3746297" y="5849646"/>
                </a:moveTo>
                <a:lnTo>
                  <a:pt x="3867226" y="5779847"/>
                </a:lnTo>
                <a:lnTo>
                  <a:pt x="3978250" y="5843931"/>
                </a:lnTo>
                <a:lnTo>
                  <a:pt x="3857320" y="5913730"/>
                </a:lnTo>
                <a:lnTo>
                  <a:pt x="3746297" y="5849646"/>
                </a:lnTo>
                <a:close/>
                <a:moveTo>
                  <a:pt x="3984955" y="5847741"/>
                </a:moveTo>
                <a:lnTo>
                  <a:pt x="4109314" y="5919521"/>
                </a:lnTo>
                <a:lnTo>
                  <a:pt x="3988384" y="5989320"/>
                </a:lnTo>
                <a:lnTo>
                  <a:pt x="3864026" y="5917540"/>
                </a:lnTo>
                <a:lnTo>
                  <a:pt x="3984955" y="5847741"/>
                </a:lnTo>
                <a:close/>
                <a:moveTo>
                  <a:pt x="3991661" y="5843931"/>
                </a:moveTo>
                <a:lnTo>
                  <a:pt x="4106113" y="5777865"/>
                </a:lnTo>
                <a:lnTo>
                  <a:pt x="4230472" y="5849646"/>
                </a:lnTo>
                <a:lnTo>
                  <a:pt x="4116019" y="5915711"/>
                </a:lnTo>
                <a:lnTo>
                  <a:pt x="3991661" y="5843931"/>
                </a:lnTo>
                <a:close/>
                <a:moveTo>
                  <a:pt x="4237177" y="5853532"/>
                </a:moveTo>
                <a:lnTo>
                  <a:pt x="4348201" y="5917616"/>
                </a:lnTo>
                <a:lnTo>
                  <a:pt x="4233748" y="5983682"/>
                </a:lnTo>
                <a:lnTo>
                  <a:pt x="4122725" y="5919597"/>
                </a:lnTo>
                <a:lnTo>
                  <a:pt x="4237177" y="5853532"/>
                </a:lnTo>
                <a:close/>
                <a:moveTo>
                  <a:pt x="4243807" y="5849646"/>
                </a:moveTo>
                <a:lnTo>
                  <a:pt x="4364736" y="5779847"/>
                </a:lnTo>
                <a:lnTo>
                  <a:pt x="4475760" y="5843931"/>
                </a:lnTo>
                <a:lnTo>
                  <a:pt x="4354830" y="5913730"/>
                </a:lnTo>
                <a:lnTo>
                  <a:pt x="4243807" y="5849646"/>
                </a:lnTo>
                <a:close/>
                <a:moveTo>
                  <a:pt x="4482465" y="5847741"/>
                </a:moveTo>
                <a:lnTo>
                  <a:pt x="4606824" y="5919521"/>
                </a:lnTo>
                <a:lnTo>
                  <a:pt x="4485894" y="5989320"/>
                </a:lnTo>
                <a:lnTo>
                  <a:pt x="4361536" y="5917540"/>
                </a:lnTo>
                <a:lnTo>
                  <a:pt x="4482465" y="5847741"/>
                </a:lnTo>
                <a:close/>
                <a:moveTo>
                  <a:pt x="4489095" y="5843931"/>
                </a:moveTo>
                <a:lnTo>
                  <a:pt x="4603547" y="5777865"/>
                </a:lnTo>
                <a:lnTo>
                  <a:pt x="4727906" y="5849646"/>
                </a:lnTo>
                <a:lnTo>
                  <a:pt x="4613453" y="5915711"/>
                </a:lnTo>
                <a:lnTo>
                  <a:pt x="4489095" y="5843931"/>
                </a:lnTo>
                <a:close/>
                <a:moveTo>
                  <a:pt x="4734611" y="5853532"/>
                </a:moveTo>
                <a:lnTo>
                  <a:pt x="4845634" y="5917616"/>
                </a:lnTo>
                <a:lnTo>
                  <a:pt x="4731182" y="5983682"/>
                </a:lnTo>
                <a:lnTo>
                  <a:pt x="4620159" y="5919597"/>
                </a:lnTo>
                <a:lnTo>
                  <a:pt x="4734611" y="5853532"/>
                </a:lnTo>
                <a:close/>
                <a:moveTo>
                  <a:pt x="4741316" y="5849646"/>
                </a:moveTo>
                <a:lnTo>
                  <a:pt x="4862246" y="5779847"/>
                </a:lnTo>
                <a:lnTo>
                  <a:pt x="4973269" y="5843931"/>
                </a:lnTo>
                <a:lnTo>
                  <a:pt x="4852340" y="5913730"/>
                </a:lnTo>
                <a:lnTo>
                  <a:pt x="4741316" y="5849646"/>
                </a:lnTo>
                <a:close/>
                <a:moveTo>
                  <a:pt x="4979899" y="5847741"/>
                </a:moveTo>
                <a:lnTo>
                  <a:pt x="5104257" y="5919521"/>
                </a:lnTo>
                <a:lnTo>
                  <a:pt x="4983328" y="5989320"/>
                </a:lnTo>
                <a:lnTo>
                  <a:pt x="4858969" y="5917540"/>
                </a:lnTo>
                <a:lnTo>
                  <a:pt x="4979899" y="5847741"/>
                </a:lnTo>
                <a:close/>
                <a:moveTo>
                  <a:pt x="4986604" y="5843931"/>
                </a:moveTo>
                <a:lnTo>
                  <a:pt x="5101057" y="5777865"/>
                </a:lnTo>
                <a:lnTo>
                  <a:pt x="5225415" y="5849646"/>
                </a:lnTo>
                <a:lnTo>
                  <a:pt x="5110963" y="5915711"/>
                </a:lnTo>
                <a:lnTo>
                  <a:pt x="4986604" y="5843931"/>
                </a:lnTo>
                <a:close/>
                <a:moveTo>
                  <a:pt x="5232121" y="5853532"/>
                </a:moveTo>
                <a:lnTo>
                  <a:pt x="5343144" y="5917616"/>
                </a:lnTo>
                <a:lnTo>
                  <a:pt x="5228692" y="5983682"/>
                </a:lnTo>
                <a:lnTo>
                  <a:pt x="5117668" y="5919597"/>
                </a:lnTo>
                <a:lnTo>
                  <a:pt x="5232121" y="5853532"/>
                </a:lnTo>
                <a:close/>
                <a:moveTo>
                  <a:pt x="5238750" y="5849646"/>
                </a:moveTo>
                <a:lnTo>
                  <a:pt x="5359680" y="5779847"/>
                </a:lnTo>
                <a:lnTo>
                  <a:pt x="5470703" y="5843931"/>
                </a:lnTo>
                <a:lnTo>
                  <a:pt x="5349774" y="5913730"/>
                </a:lnTo>
                <a:lnTo>
                  <a:pt x="5238750" y="5849646"/>
                </a:lnTo>
                <a:close/>
                <a:moveTo>
                  <a:pt x="5477409" y="5847741"/>
                </a:moveTo>
                <a:lnTo>
                  <a:pt x="5601767" y="5919521"/>
                </a:lnTo>
                <a:lnTo>
                  <a:pt x="5480838" y="5989320"/>
                </a:lnTo>
                <a:lnTo>
                  <a:pt x="5356479" y="5917540"/>
                </a:lnTo>
                <a:lnTo>
                  <a:pt x="5477409" y="5847741"/>
                </a:lnTo>
                <a:close/>
                <a:moveTo>
                  <a:pt x="5484038" y="5843931"/>
                </a:moveTo>
                <a:lnTo>
                  <a:pt x="5598491" y="5777865"/>
                </a:lnTo>
                <a:lnTo>
                  <a:pt x="5722849" y="5849646"/>
                </a:lnTo>
                <a:lnTo>
                  <a:pt x="5608397" y="5915711"/>
                </a:lnTo>
                <a:lnTo>
                  <a:pt x="5484038" y="5843931"/>
                </a:lnTo>
                <a:close/>
                <a:moveTo>
                  <a:pt x="5729554" y="5853532"/>
                </a:moveTo>
                <a:lnTo>
                  <a:pt x="5840578" y="5917616"/>
                </a:lnTo>
                <a:lnTo>
                  <a:pt x="5726126" y="5983682"/>
                </a:lnTo>
                <a:lnTo>
                  <a:pt x="5615102" y="5919597"/>
                </a:lnTo>
                <a:lnTo>
                  <a:pt x="5729554" y="5853532"/>
                </a:lnTo>
                <a:close/>
                <a:moveTo>
                  <a:pt x="5736260" y="5849646"/>
                </a:moveTo>
                <a:lnTo>
                  <a:pt x="5857189" y="5779770"/>
                </a:lnTo>
                <a:lnTo>
                  <a:pt x="5968213" y="5843854"/>
                </a:lnTo>
                <a:lnTo>
                  <a:pt x="5847283" y="5913730"/>
                </a:lnTo>
                <a:lnTo>
                  <a:pt x="5736260" y="5849646"/>
                </a:lnTo>
                <a:close/>
                <a:moveTo>
                  <a:pt x="5974918" y="5847741"/>
                </a:moveTo>
                <a:lnTo>
                  <a:pt x="6099277" y="5919521"/>
                </a:lnTo>
                <a:lnTo>
                  <a:pt x="5978347" y="5989397"/>
                </a:lnTo>
                <a:lnTo>
                  <a:pt x="5853989" y="5917616"/>
                </a:lnTo>
                <a:lnTo>
                  <a:pt x="5974918" y="5847741"/>
                </a:lnTo>
                <a:close/>
                <a:moveTo>
                  <a:pt x="5863895" y="5775960"/>
                </a:moveTo>
                <a:lnTo>
                  <a:pt x="5978347" y="5709895"/>
                </a:lnTo>
                <a:lnTo>
                  <a:pt x="6089371" y="5773979"/>
                </a:lnTo>
                <a:lnTo>
                  <a:pt x="5974918" y="5840044"/>
                </a:lnTo>
                <a:lnTo>
                  <a:pt x="5863895" y="5775960"/>
                </a:lnTo>
                <a:close/>
                <a:moveTo>
                  <a:pt x="5853913" y="5630342"/>
                </a:moveTo>
                <a:lnTo>
                  <a:pt x="5974842" y="5560543"/>
                </a:lnTo>
                <a:lnTo>
                  <a:pt x="6099201" y="5632323"/>
                </a:lnTo>
                <a:lnTo>
                  <a:pt x="5978271" y="5702122"/>
                </a:lnTo>
                <a:lnTo>
                  <a:pt x="5853913" y="5630342"/>
                </a:lnTo>
                <a:close/>
                <a:moveTo>
                  <a:pt x="5863895" y="5488762"/>
                </a:moveTo>
                <a:lnTo>
                  <a:pt x="5978347" y="5422697"/>
                </a:lnTo>
                <a:lnTo>
                  <a:pt x="6089371" y="5486781"/>
                </a:lnTo>
                <a:lnTo>
                  <a:pt x="5974918" y="5552846"/>
                </a:lnTo>
                <a:lnTo>
                  <a:pt x="5863895" y="5488762"/>
                </a:lnTo>
                <a:close/>
                <a:moveTo>
                  <a:pt x="5853989" y="5343144"/>
                </a:moveTo>
                <a:lnTo>
                  <a:pt x="5974918" y="5273345"/>
                </a:lnTo>
                <a:lnTo>
                  <a:pt x="6099277" y="5345126"/>
                </a:lnTo>
                <a:lnTo>
                  <a:pt x="5978347" y="5414925"/>
                </a:lnTo>
                <a:lnTo>
                  <a:pt x="5853989" y="5343144"/>
                </a:lnTo>
                <a:close/>
                <a:moveTo>
                  <a:pt x="5863895" y="5201488"/>
                </a:moveTo>
                <a:lnTo>
                  <a:pt x="5978347" y="5135423"/>
                </a:lnTo>
                <a:lnTo>
                  <a:pt x="6089371" y="5199507"/>
                </a:lnTo>
                <a:lnTo>
                  <a:pt x="5974918" y="5265573"/>
                </a:lnTo>
                <a:lnTo>
                  <a:pt x="5863895" y="5201488"/>
                </a:lnTo>
                <a:close/>
                <a:moveTo>
                  <a:pt x="5853913" y="5055947"/>
                </a:moveTo>
                <a:lnTo>
                  <a:pt x="5974842" y="4986147"/>
                </a:lnTo>
                <a:lnTo>
                  <a:pt x="6099201" y="5057928"/>
                </a:lnTo>
                <a:lnTo>
                  <a:pt x="5978271" y="5127727"/>
                </a:lnTo>
                <a:lnTo>
                  <a:pt x="5853913" y="5055947"/>
                </a:lnTo>
                <a:close/>
                <a:moveTo>
                  <a:pt x="5863895" y="4914291"/>
                </a:moveTo>
                <a:lnTo>
                  <a:pt x="5978347" y="4848225"/>
                </a:lnTo>
                <a:lnTo>
                  <a:pt x="6089371" y="4912309"/>
                </a:lnTo>
                <a:lnTo>
                  <a:pt x="5974918" y="4978375"/>
                </a:lnTo>
                <a:lnTo>
                  <a:pt x="5863895" y="4914291"/>
                </a:lnTo>
                <a:close/>
                <a:moveTo>
                  <a:pt x="5853913" y="4768672"/>
                </a:moveTo>
                <a:lnTo>
                  <a:pt x="5974842" y="4698873"/>
                </a:lnTo>
                <a:lnTo>
                  <a:pt x="6099201" y="4770654"/>
                </a:lnTo>
                <a:lnTo>
                  <a:pt x="5978271" y="4840453"/>
                </a:lnTo>
                <a:lnTo>
                  <a:pt x="5853913" y="4768672"/>
                </a:lnTo>
                <a:close/>
                <a:moveTo>
                  <a:pt x="5863895" y="4627093"/>
                </a:moveTo>
                <a:lnTo>
                  <a:pt x="5978347" y="4561027"/>
                </a:lnTo>
                <a:lnTo>
                  <a:pt x="6089371" y="4625111"/>
                </a:lnTo>
                <a:lnTo>
                  <a:pt x="5974918" y="4691177"/>
                </a:lnTo>
                <a:lnTo>
                  <a:pt x="5863895" y="4627093"/>
                </a:lnTo>
                <a:close/>
                <a:moveTo>
                  <a:pt x="5853913" y="4481475"/>
                </a:moveTo>
                <a:lnTo>
                  <a:pt x="5974842" y="4411676"/>
                </a:lnTo>
                <a:lnTo>
                  <a:pt x="6099201" y="4483456"/>
                </a:lnTo>
                <a:lnTo>
                  <a:pt x="5978271" y="4553255"/>
                </a:lnTo>
                <a:lnTo>
                  <a:pt x="5853913" y="4481475"/>
                </a:lnTo>
                <a:close/>
                <a:moveTo>
                  <a:pt x="5863895" y="4339819"/>
                </a:moveTo>
                <a:lnTo>
                  <a:pt x="5978347" y="4273753"/>
                </a:lnTo>
                <a:lnTo>
                  <a:pt x="6089371" y="4337838"/>
                </a:lnTo>
                <a:lnTo>
                  <a:pt x="5974918" y="4403903"/>
                </a:lnTo>
                <a:lnTo>
                  <a:pt x="5863895" y="4339819"/>
                </a:lnTo>
                <a:close/>
                <a:moveTo>
                  <a:pt x="5853989" y="4194277"/>
                </a:moveTo>
                <a:lnTo>
                  <a:pt x="5974918" y="4124478"/>
                </a:lnTo>
                <a:lnTo>
                  <a:pt x="6099277" y="4196258"/>
                </a:lnTo>
                <a:lnTo>
                  <a:pt x="5978347" y="4266057"/>
                </a:lnTo>
                <a:lnTo>
                  <a:pt x="5853989" y="4194277"/>
                </a:lnTo>
                <a:close/>
                <a:moveTo>
                  <a:pt x="5863895" y="4052621"/>
                </a:moveTo>
                <a:lnTo>
                  <a:pt x="5978347" y="3986555"/>
                </a:lnTo>
                <a:lnTo>
                  <a:pt x="6089371" y="4050640"/>
                </a:lnTo>
                <a:lnTo>
                  <a:pt x="5974918" y="4116705"/>
                </a:lnTo>
                <a:lnTo>
                  <a:pt x="5863895" y="4052621"/>
                </a:lnTo>
                <a:close/>
                <a:moveTo>
                  <a:pt x="5853913" y="3907003"/>
                </a:moveTo>
                <a:lnTo>
                  <a:pt x="5974842" y="3837204"/>
                </a:lnTo>
                <a:lnTo>
                  <a:pt x="6099201" y="3908984"/>
                </a:lnTo>
                <a:lnTo>
                  <a:pt x="5978271" y="3978783"/>
                </a:lnTo>
                <a:lnTo>
                  <a:pt x="5853913" y="3907003"/>
                </a:lnTo>
                <a:close/>
                <a:moveTo>
                  <a:pt x="5863895" y="3765423"/>
                </a:moveTo>
                <a:lnTo>
                  <a:pt x="5978347" y="3699358"/>
                </a:lnTo>
                <a:lnTo>
                  <a:pt x="6089371" y="3763442"/>
                </a:lnTo>
                <a:lnTo>
                  <a:pt x="5974918" y="3829507"/>
                </a:lnTo>
                <a:lnTo>
                  <a:pt x="5863895" y="3765423"/>
                </a:lnTo>
                <a:close/>
                <a:moveTo>
                  <a:pt x="5853989" y="3619805"/>
                </a:moveTo>
                <a:lnTo>
                  <a:pt x="5974918" y="3550006"/>
                </a:lnTo>
                <a:lnTo>
                  <a:pt x="6099277" y="3621786"/>
                </a:lnTo>
                <a:lnTo>
                  <a:pt x="5978347" y="3691585"/>
                </a:lnTo>
                <a:lnTo>
                  <a:pt x="5853989" y="3619805"/>
                </a:lnTo>
                <a:close/>
                <a:moveTo>
                  <a:pt x="5863895" y="3478149"/>
                </a:moveTo>
                <a:lnTo>
                  <a:pt x="5978347" y="3412084"/>
                </a:lnTo>
                <a:lnTo>
                  <a:pt x="6089371" y="3476168"/>
                </a:lnTo>
                <a:lnTo>
                  <a:pt x="5974918" y="3542233"/>
                </a:lnTo>
                <a:lnTo>
                  <a:pt x="5863895" y="3478149"/>
                </a:lnTo>
                <a:close/>
                <a:moveTo>
                  <a:pt x="5853913" y="3332607"/>
                </a:moveTo>
                <a:lnTo>
                  <a:pt x="5974842" y="3262808"/>
                </a:lnTo>
                <a:lnTo>
                  <a:pt x="6099201" y="3334588"/>
                </a:lnTo>
                <a:lnTo>
                  <a:pt x="5978271" y="3404387"/>
                </a:lnTo>
                <a:lnTo>
                  <a:pt x="5853913" y="3332607"/>
                </a:lnTo>
                <a:close/>
                <a:moveTo>
                  <a:pt x="5863895" y="3190951"/>
                </a:moveTo>
                <a:lnTo>
                  <a:pt x="5978347" y="3124886"/>
                </a:lnTo>
                <a:lnTo>
                  <a:pt x="6089371" y="3188970"/>
                </a:lnTo>
                <a:lnTo>
                  <a:pt x="5974918" y="3255036"/>
                </a:lnTo>
                <a:lnTo>
                  <a:pt x="5863895" y="3190951"/>
                </a:lnTo>
                <a:close/>
                <a:moveTo>
                  <a:pt x="5853913" y="3045333"/>
                </a:moveTo>
                <a:lnTo>
                  <a:pt x="5974842" y="2975534"/>
                </a:lnTo>
                <a:lnTo>
                  <a:pt x="6099201" y="3047314"/>
                </a:lnTo>
                <a:lnTo>
                  <a:pt x="5978271" y="3117114"/>
                </a:lnTo>
                <a:lnTo>
                  <a:pt x="5853913" y="3045333"/>
                </a:lnTo>
                <a:close/>
                <a:moveTo>
                  <a:pt x="5863895" y="2903754"/>
                </a:moveTo>
                <a:lnTo>
                  <a:pt x="5978347" y="2837688"/>
                </a:lnTo>
                <a:lnTo>
                  <a:pt x="6089371" y="2901772"/>
                </a:lnTo>
                <a:lnTo>
                  <a:pt x="5974918" y="2967838"/>
                </a:lnTo>
                <a:lnTo>
                  <a:pt x="5863895" y="2903754"/>
                </a:lnTo>
                <a:close/>
                <a:moveTo>
                  <a:pt x="5853913" y="2758135"/>
                </a:moveTo>
                <a:lnTo>
                  <a:pt x="5974842" y="2688336"/>
                </a:lnTo>
                <a:lnTo>
                  <a:pt x="6099201" y="2760117"/>
                </a:lnTo>
                <a:lnTo>
                  <a:pt x="5978271" y="2829916"/>
                </a:lnTo>
                <a:lnTo>
                  <a:pt x="5853913" y="2758135"/>
                </a:lnTo>
                <a:close/>
                <a:moveTo>
                  <a:pt x="5863895" y="2616479"/>
                </a:moveTo>
                <a:lnTo>
                  <a:pt x="5978347" y="2550414"/>
                </a:lnTo>
                <a:lnTo>
                  <a:pt x="6089371" y="2614498"/>
                </a:lnTo>
                <a:lnTo>
                  <a:pt x="5974918" y="2680564"/>
                </a:lnTo>
                <a:lnTo>
                  <a:pt x="5863895" y="2616479"/>
                </a:lnTo>
                <a:close/>
                <a:moveTo>
                  <a:pt x="5853913" y="2470937"/>
                </a:moveTo>
                <a:lnTo>
                  <a:pt x="5974842" y="2401138"/>
                </a:lnTo>
                <a:lnTo>
                  <a:pt x="6099201" y="2472919"/>
                </a:lnTo>
                <a:lnTo>
                  <a:pt x="5978271" y="2542718"/>
                </a:lnTo>
                <a:lnTo>
                  <a:pt x="5853913" y="2470937"/>
                </a:lnTo>
                <a:close/>
                <a:moveTo>
                  <a:pt x="5863895" y="2329282"/>
                </a:moveTo>
                <a:lnTo>
                  <a:pt x="5978347" y="2263216"/>
                </a:lnTo>
                <a:lnTo>
                  <a:pt x="6089371" y="2327301"/>
                </a:lnTo>
                <a:lnTo>
                  <a:pt x="5974918" y="2393366"/>
                </a:lnTo>
                <a:lnTo>
                  <a:pt x="5863895" y="2329282"/>
                </a:lnTo>
                <a:close/>
                <a:moveTo>
                  <a:pt x="5853913" y="2183664"/>
                </a:moveTo>
                <a:lnTo>
                  <a:pt x="5974842" y="2113864"/>
                </a:lnTo>
                <a:lnTo>
                  <a:pt x="6099201" y="2185645"/>
                </a:lnTo>
                <a:lnTo>
                  <a:pt x="5978271" y="2255444"/>
                </a:lnTo>
                <a:lnTo>
                  <a:pt x="5853913" y="2183664"/>
                </a:lnTo>
                <a:close/>
                <a:moveTo>
                  <a:pt x="5863895" y="2042084"/>
                </a:moveTo>
                <a:lnTo>
                  <a:pt x="5978347" y="1976019"/>
                </a:lnTo>
                <a:lnTo>
                  <a:pt x="6089371" y="2040103"/>
                </a:lnTo>
                <a:lnTo>
                  <a:pt x="5974918" y="2106168"/>
                </a:lnTo>
                <a:lnTo>
                  <a:pt x="5863895" y="2042084"/>
                </a:lnTo>
                <a:close/>
                <a:moveTo>
                  <a:pt x="5853913" y="1896466"/>
                </a:moveTo>
                <a:lnTo>
                  <a:pt x="5974842" y="1826666"/>
                </a:lnTo>
                <a:lnTo>
                  <a:pt x="6099201" y="1898447"/>
                </a:lnTo>
                <a:lnTo>
                  <a:pt x="5978271" y="1968246"/>
                </a:lnTo>
                <a:lnTo>
                  <a:pt x="5853913" y="1896466"/>
                </a:lnTo>
                <a:close/>
                <a:moveTo>
                  <a:pt x="5863895" y="1754810"/>
                </a:moveTo>
                <a:lnTo>
                  <a:pt x="5978347" y="1688744"/>
                </a:lnTo>
                <a:lnTo>
                  <a:pt x="6089371" y="1752829"/>
                </a:lnTo>
                <a:lnTo>
                  <a:pt x="5974918" y="1818894"/>
                </a:lnTo>
                <a:lnTo>
                  <a:pt x="5863895" y="1754810"/>
                </a:lnTo>
                <a:close/>
                <a:moveTo>
                  <a:pt x="5853913" y="1609268"/>
                </a:moveTo>
                <a:lnTo>
                  <a:pt x="5974842" y="1539469"/>
                </a:lnTo>
                <a:lnTo>
                  <a:pt x="6099201" y="1611249"/>
                </a:lnTo>
                <a:lnTo>
                  <a:pt x="5978271" y="1681048"/>
                </a:lnTo>
                <a:lnTo>
                  <a:pt x="5853913" y="1609268"/>
                </a:lnTo>
                <a:close/>
                <a:moveTo>
                  <a:pt x="5863895" y="1467612"/>
                </a:moveTo>
                <a:lnTo>
                  <a:pt x="5978347" y="1401547"/>
                </a:lnTo>
                <a:lnTo>
                  <a:pt x="6089371" y="1465631"/>
                </a:lnTo>
                <a:lnTo>
                  <a:pt x="5974918" y="1531696"/>
                </a:lnTo>
                <a:lnTo>
                  <a:pt x="5863895" y="1467612"/>
                </a:lnTo>
                <a:close/>
                <a:moveTo>
                  <a:pt x="5853913" y="1321994"/>
                </a:moveTo>
                <a:lnTo>
                  <a:pt x="5974842" y="1252195"/>
                </a:lnTo>
                <a:lnTo>
                  <a:pt x="6099201" y="1323975"/>
                </a:lnTo>
                <a:lnTo>
                  <a:pt x="5978271" y="1393774"/>
                </a:lnTo>
                <a:lnTo>
                  <a:pt x="5853913" y="1321994"/>
                </a:lnTo>
                <a:close/>
                <a:moveTo>
                  <a:pt x="5863895" y="1180414"/>
                </a:moveTo>
                <a:lnTo>
                  <a:pt x="5978347" y="1114349"/>
                </a:lnTo>
                <a:lnTo>
                  <a:pt x="6089371" y="1178433"/>
                </a:lnTo>
                <a:lnTo>
                  <a:pt x="5974918" y="1244499"/>
                </a:lnTo>
                <a:lnTo>
                  <a:pt x="5863895" y="1180414"/>
                </a:lnTo>
                <a:close/>
                <a:moveTo>
                  <a:pt x="5853913" y="1034796"/>
                </a:moveTo>
                <a:lnTo>
                  <a:pt x="5974842" y="964997"/>
                </a:lnTo>
                <a:lnTo>
                  <a:pt x="6099201" y="1036777"/>
                </a:lnTo>
                <a:lnTo>
                  <a:pt x="5978271" y="1106576"/>
                </a:lnTo>
                <a:lnTo>
                  <a:pt x="5853913" y="1034796"/>
                </a:lnTo>
                <a:close/>
                <a:moveTo>
                  <a:pt x="5863895" y="893140"/>
                </a:moveTo>
                <a:lnTo>
                  <a:pt x="5978347" y="827075"/>
                </a:lnTo>
                <a:lnTo>
                  <a:pt x="6089371" y="891159"/>
                </a:lnTo>
                <a:lnTo>
                  <a:pt x="5974918" y="957224"/>
                </a:lnTo>
                <a:lnTo>
                  <a:pt x="5863895" y="893140"/>
                </a:lnTo>
                <a:close/>
                <a:moveTo>
                  <a:pt x="5857189" y="889330"/>
                </a:moveTo>
                <a:lnTo>
                  <a:pt x="5732831" y="817550"/>
                </a:lnTo>
                <a:lnTo>
                  <a:pt x="5847283" y="751484"/>
                </a:lnTo>
                <a:lnTo>
                  <a:pt x="5971642" y="823265"/>
                </a:lnTo>
                <a:lnTo>
                  <a:pt x="5857189" y="889330"/>
                </a:lnTo>
                <a:close/>
                <a:moveTo>
                  <a:pt x="5850560" y="893140"/>
                </a:moveTo>
                <a:lnTo>
                  <a:pt x="5729631" y="962939"/>
                </a:lnTo>
                <a:lnTo>
                  <a:pt x="5605272" y="891159"/>
                </a:lnTo>
                <a:lnTo>
                  <a:pt x="5726201" y="821360"/>
                </a:lnTo>
                <a:lnTo>
                  <a:pt x="5850560" y="893140"/>
                </a:lnTo>
                <a:close/>
                <a:moveTo>
                  <a:pt x="5598491" y="887349"/>
                </a:moveTo>
                <a:lnTo>
                  <a:pt x="5487467" y="823265"/>
                </a:lnTo>
                <a:lnTo>
                  <a:pt x="5608397" y="753466"/>
                </a:lnTo>
                <a:lnTo>
                  <a:pt x="5719420" y="817550"/>
                </a:lnTo>
                <a:lnTo>
                  <a:pt x="5598491" y="887349"/>
                </a:lnTo>
                <a:close/>
                <a:moveTo>
                  <a:pt x="5591861" y="891159"/>
                </a:moveTo>
                <a:lnTo>
                  <a:pt x="5477409" y="957224"/>
                </a:lnTo>
                <a:lnTo>
                  <a:pt x="5366385" y="893140"/>
                </a:lnTo>
                <a:lnTo>
                  <a:pt x="5480838" y="827075"/>
                </a:lnTo>
                <a:lnTo>
                  <a:pt x="5591861" y="891159"/>
                </a:lnTo>
                <a:close/>
                <a:moveTo>
                  <a:pt x="5359756" y="889330"/>
                </a:moveTo>
                <a:lnTo>
                  <a:pt x="5235397" y="817550"/>
                </a:lnTo>
                <a:lnTo>
                  <a:pt x="5349850" y="751484"/>
                </a:lnTo>
                <a:lnTo>
                  <a:pt x="5474208" y="823265"/>
                </a:lnTo>
                <a:lnTo>
                  <a:pt x="5359756" y="889330"/>
                </a:lnTo>
                <a:close/>
                <a:moveTo>
                  <a:pt x="5353050" y="893140"/>
                </a:moveTo>
                <a:lnTo>
                  <a:pt x="5232121" y="962939"/>
                </a:lnTo>
                <a:lnTo>
                  <a:pt x="5107762" y="891159"/>
                </a:lnTo>
                <a:lnTo>
                  <a:pt x="5228692" y="821360"/>
                </a:lnTo>
                <a:lnTo>
                  <a:pt x="5353050" y="893140"/>
                </a:lnTo>
                <a:close/>
                <a:moveTo>
                  <a:pt x="5101057" y="887349"/>
                </a:moveTo>
                <a:lnTo>
                  <a:pt x="4990033" y="823265"/>
                </a:lnTo>
                <a:lnTo>
                  <a:pt x="5110963" y="753466"/>
                </a:lnTo>
                <a:lnTo>
                  <a:pt x="5221986" y="817550"/>
                </a:lnTo>
                <a:lnTo>
                  <a:pt x="5101057" y="887349"/>
                </a:lnTo>
                <a:close/>
                <a:moveTo>
                  <a:pt x="5094351" y="891159"/>
                </a:moveTo>
                <a:lnTo>
                  <a:pt x="4979899" y="957224"/>
                </a:lnTo>
                <a:lnTo>
                  <a:pt x="4868876" y="893140"/>
                </a:lnTo>
                <a:lnTo>
                  <a:pt x="4983328" y="827075"/>
                </a:lnTo>
                <a:lnTo>
                  <a:pt x="5094351" y="891159"/>
                </a:lnTo>
                <a:close/>
                <a:moveTo>
                  <a:pt x="4862246" y="889330"/>
                </a:moveTo>
                <a:lnTo>
                  <a:pt x="4737888" y="817550"/>
                </a:lnTo>
                <a:lnTo>
                  <a:pt x="4852340" y="751484"/>
                </a:lnTo>
                <a:lnTo>
                  <a:pt x="4976698" y="823265"/>
                </a:lnTo>
                <a:lnTo>
                  <a:pt x="4862246" y="889330"/>
                </a:lnTo>
                <a:close/>
                <a:moveTo>
                  <a:pt x="4855541" y="893140"/>
                </a:moveTo>
                <a:lnTo>
                  <a:pt x="4734611" y="962939"/>
                </a:lnTo>
                <a:lnTo>
                  <a:pt x="4610253" y="891159"/>
                </a:lnTo>
                <a:lnTo>
                  <a:pt x="4731182" y="821360"/>
                </a:lnTo>
                <a:lnTo>
                  <a:pt x="4855541" y="893140"/>
                </a:lnTo>
                <a:close/>
                <a:moveTo>
                  <a:pt x="4603547" y="887349"/>
                </a:moveTo>
                <a:lnTo>
                  <a:pt x="4492524" y="823265"/>
                </a:lnTo>
                <a:lnTo>
                  <a:pt x="4613453" y="753466"/>
                </a:lnTo>
                <a:lnTo>
                  <a:pt x="4724477" y="817550"/>
                </a:lnTo>
                <a:lnTo>
                  <a:pt x="4603547" y="887349"/>
                </a:lnTo>
                <a:close/>
                <a:moveTo>
                  <a:pt x="4596842" y="891159"/>
                </a:moveTo>
                <a:lnTo>
                  <a:pt x="4482389" y="957224"/>
                </a:lnTo>
                <a:lnTo>
                  <a:pt x="4371366" y="893140"/>
                </a:lnTo>
                <a:lnTo>
                  <a:pt x="4485818" y="827075"/>
                </a:lnTo>
                <a:lnTo>
                  <a:pt x="4596842" y="891159"/>
                </a:lnTo>
                <a:close/>
                <a:moveTo>
                  <a:pt x="4364736" y="889330"/>
                </a:moveTo>
                <a:lnTo>
                  <a:pt x="4240378" y="817550"/>
                </a:lnTo>
                <a:lnTo>
                  <a:pt x="4354830" y="751484"/>
                </a:lnTo>
                <a:lnTo>
                  <a:pt x="4479189" y="823265"/>
                </a:lnTo>
                <a:lnTo>
                  <a:pt x="4364736" y="889330"/>
                </a:lnTo>
                <a:close/>
                <a:moveTo>
                  <a:pt x="4358107" y="893140"/>
                </a:moveTo>
                <a:lnTo>
                  <a:pt x="4237177" y="962939"/>
                </a:lnTo>
                <a:lnTo>
                  <a:pt x="4112819" y="891159"/>
                </a:lnTo>
                <a:lnTo>
                  <a:pt x="4233748" y="821360"/>
                </a:lnTo>
                <a:lnTo>
                  <a:pt x="4358107" y="893140"/>
                </a:lnTo>
                <a:close/>
                <a:moveTo>
                  <a:pt x="4106037" y="887349"/>
                </a:moveTo>
                <a:lnTo>
                  <a:pt x="3995014" y="823265"/>
                </a:lnTo>
                <a:lnTo>
                  <a:pt x="4115943" y="753466"/>
                </a:lnTo>
                <a:lnTo>
                  <a:pt x="4226966" y="817550"/>
                </a:lnTo>
                <a:lnTo>
                  <a:pt x="4106037" y="887349"/>
                </a:lnTo>
                <a:close/>
                <a:moveTo>
                  <a:pt x="4099408" y="891159"/>
                </a:moveTo>
                <a:lnTo>
                  <a:pt x="3984955" y="957224"/>
                </a:lnTo>
                <a:lnTo>
                  <a:pt x="3873932" y="893140"/>
                </a:lnTo>
                <a:lnTo>
                  <a:pt x="3988384" y="827075"/>
                </a:lnTo>
                <a:lnTo>
                  <a:pt x="4099408" y="891159"/>
                </a:lnTo>
                <a:close/>
                <a:moveTo>
                  <a:pt x="3867302" y="889330"/>
                </a:moveTo>
                <a:lnTo>
                  <a:pt x="3742944" y="817550"/>
                </a:lnTo>
                <a:lnTo>
                  <a:pt x="3857397" y="751484"/>
                </a:lnTo>
                <a:lnTo>
                  <a:pt x="3981755" y="823265"/>
                </a:lnTo>
                <a:lnTo>
                  <a:pt x="3867302" y="889330"/>
                </a:lnTo>
                <a:close/>
                <a:moveTo>
                  <a:pt x="3860597" y="893140"/>
                </a:moveTo>
                <a:lnTo>
                  <a:pt x="3739667" y="962939"/>
                </a:lnTo>
                <a:lnTo>
                  <a:pt x="3615309" y="891159"/>
                </a:lnTo>
                <a:lnTo>
                  <a:pt x="3736239" y="821360"/>
                </a:lnTo>
                <a:lnTo>
                  <a:pt x="3860597" y="893140"/>
                </a:lnTo>
                <a:close/>
                <a:moveTo>
                  <a:pt x="3608604" y="887349"/>
                </a:moveTo>
                <a:lnTo>
                  <a:pt x="3497580" y="823265"/>
                </a:lnTo>
                <a:lnTo>
                  <a:pt x="3618509" y="753466"/>
                </a:lnTo>
                <a:lnTo>
                  <a:pt x="3729533" y="817550"/>
                </a:lnTo>
                <a:lnTo>
                  <a:pt x="3608604" y="887349"/>
                </a:lnTo>
                <a:close/>
                <a:moveTo>
                  <a:pt x="3601898" y="891159"/>
                </a:moveTo>
                <a:lnTo>
                  <a:pt x="3487446" y="957224"/>
                </a:lnTo>
                <a:lnTo>
                  <a:pt x="3376422" y="893140"/>
                </a:lnTo>
                <a:lnTo>
                  <a:pt x="3490874" y="827075"/>
                </a:lnTo>
                <a:lnTo>
                  <a:pt x="3601898" y="891159"/>
                </a:lnTo>
                <a:close/>
                <a:moveTo>
                  <a:pt x="3369793" y="889330"/>
                </a:moveTo>
                <a:lnTo>
                  <a:pt x="3245434" y="817550"/>
                </a:lnTo>
                <a:lnTo>
                  <a:pt x="3359887" y="751484"/>
                </a:lnTo>
                <a:lnTo>
                  <a:pt x="3484245" y="823265"/>
                </a:lnTo>
                <a:lnTo>
                  <a:pt x="3369793" y="889330"/>
                </a:lnTo>
                <a:close/>
                <a:moveTo>
                  <a:pt x="3363163" y="893140"/>
                </a:moveTo>
                <a:lnTo>
                  <a:pt x="3242234" y="962939"/>
                </a:lnTo>
                <a:lnTo>
                  <a:pt x="3117876" y="891159"/>
                </a:lnTo>
                <a:lnTo>
                  <a:pt x="3238805" y="821360"/>
                </a:lnTo>
                <a:lnTo>
                  <a:pt x="3363163" y="893140"/>
                </a:lnTo>
                <a:close/>
                <a:moveTo>
                  <a:pt x="3111094" y="887349"/>
                </a:moveTo>
                <a:lnTo>
                  <a:pt x="3000070" y="823265"/>
                </a:lnTo>
                <a:lnTo>
                  <a:pt x="3121000" y="753466"/>
                </a:lnTo>
                <a:lnTo>
                  <a:pt x="3232023" y="817550"/>
                </a:lnTo>
                <a:lnTo>
                  <a:pt x="3111094" y="887349"/>
                </a:lnTo>
                <a:close/>
                <a:moveTo>
                  <a:pt x="3104464" y="891159"/>
                </a:moveTo>
                <a:lnTo>
                  <a:pt x="2990012" y="957224"/>
                </a:lnTo>
                <a:lnTo>
                  <a:pt x="2878989" y="893140"/>
                </a:lnTo>
                <a:lnTo>
                  <a:pt x="2993441" y="827075"/>
                </a:lnTo>
                <a:lnTo>
                  <a:pt x="3104464" y="891159"/>
                </a:lnTo>
                <a:close/>
                <a:moveTo>
                  <a:pt x="2872359" y="889330"/>
                </a:moveTo>
                <a:lnTo>
                  <a:pt x="2748001" y="817550"/>
                </a:lnTo>
                <a:lnTo>
                  <a:pt x="2862453" y="751484"/>
                </a:lnTo>
                <a:lnTo>
                  <a:pt x="2986812" y="823265"/>
                </a:lnTo>
                <a:lnTo>
                  <a:pt x="2872359" y="889330"/>
                </a:lnTo>
                <a:close/>
                <a:moveTo>
                  <a:pt x="2865654" y="893140"/>
                </a:moveTo>
                <a:lnTo>
                  <a:pt x="2744724" y="962939"/>
                </a:lnTo>
                <a:lnTo>
                  <a:pt x="2620366" y="891159"/>
                </a:lnTo>
                <a:lnTo>
                  <a:pt x="2741295" y="821360"/>
                </a:lnTo>
                <a:lnTo>
                  <a:pt x="2865654" y="893140"/>
                </a:lnTo>
                <a:close/>
                <a:moveTo>
                  <a:pt x="2613660" y="887349"/>
                </a:moveTo>
                <a:lnTo>
                  <a:pt x="2502637" y="823265"/>
                </a:lnTo>
                <a:lnTo>
                  <a:pt x="2623566" y="753466"/>
                </a:lnTo>
                <a:lnTo>
                  <a:pt x="2734589" y="817550"/>
                </a:lnTo>
                <a:lnTo>
                  <a:pt x="2613660" y="887349"/>
                </a:lnTo>
                <a:close/>
                <a:moveTo>
                  <a:pt x="2606954" y="891159"/>
                </a:moveTo>
                <a:lnTo>
                  <a:pt x="2492502" y="957224"/>
                </a:lnTo>
                <a:lnTo>
                  <a:pt x="2381479" y="893140"/>
                </a:lnTo>
                <a:lnTo>
                  <a:pt x="2495931" y="827075"/>
                </a:lnTo>
                <a:lnTo>
                  <a:pt x="2606954" y="891159"/>
                </a:lnTo>
                <a:close/>
                <a:moveTo>
                  <a:pt x="2374849" y="889330"/>
                </a:moveTo>
                <a:lnTo>
                  <a:pt x="2250491" y="817550"/>
                </a:lnTo>
                <a:lnTo>
                  <a:pt x="2364943" y="751484"/>
                </a:lnTo>
                <a:lnTo>
                  <a:pt x="2489302" y="823265"/>
                </a:lnTo>
                <a:lnTo>
                  <a:pt x="2374849" y="889330"/>
                </a:lnTo>
                <a:close/>
                <a:moveTo>
                  <a:pt x="2368144" y="893140"/>
                </a:moveTo>
                <a:lnTo>
                  <a:pt x="2247214" y="962939"/>
                </a:lnTo>
                <a:lnTo>
                  <a:pt x="2122856" y="891159"/>
                </a:lnTo>
                <a:lnTo>
                  <a:pt x="2243785" y="821360"/>
                </a:lnTo>
                <a:lnTo>
                  <a:pt x="2368144" y="893140"/>
                </a:lnTo>
                <a:close/>
                <a:moveTo>
                  <a:pt x="2116150" y="887349"/>
                </a:moveTo>
                <a:lnTo>
                  <a:pt x="2005127" y="823265"/>
                </a:lnTo>
                <a:lnTo>
                  <a:pt x="2126056" y="753466"/>
                </a:lnTo>
                <a:lnTo>
                  <a:pt x="2237080" y="817550"/>
                </a:lnTo>
                <a:lnTo>
                  <a:pt x="2116150" y="887349"/>
                </a:lnTo>
                <a:close/>
                <a:moveTo>
                  <a:pt x="2109521" y="891159"/>
                </a:moveTo>
                <a:lnTo>
                  <a:pt x="1995069" y="957224"/>
                </a:lnTo>
                <a:lnTo>
                  <a:pt x="1884045" y="893140"/>
                </a:lnTo>
                <a:lnTo>
                  <a:pt x="1998497" y="827075"/>
                </a:lnTo>
                <a:lnTo>
                  <a:pt x="2109521" y="891159"/>
                </a:lnTo>
                <a:close/>
                <a:moveTo>
                  <a:pt x="1877339" y="889330"/>
                </a:moveTo>
                <a:lnTo>
                  <a:pt x="1752981" y="817550"/>
                </a:lnTo>
                <a:lnTo>
                  <a:pt x="1867434" y="751484"/>
                </a:lnTo>
                <a:lnTo>
                  <a:pt x="1991792" y="823265"/>
                </a:lnTo>
                <a:lnTo>
                  <a:pt x="1877339" y="889330"/>
                </a:lnTo>
                <a:close/>
                <a:moveTo>
                  <a:pt x="1870710" y="893140"/>
                </a:moveTo>
                <a:lnTo>
                  <a:pt x="1749781" y="962939"/>
                </a:lnTo>
                <a:lnTo>
                  <a:pt x="1625422" y="891159"/>
                </a:lnTo>
                <a:lnTo>
                  <a:pt x="1746352" y="821360"/>
                </a:lnTo>
                <a:lnTo>
                  <a:pt x="1870710" y="893140"/>
                </a:lnTo>
                <a:close/>
                <a:moveTo>
                  <a:pt x="1618717" y="887349"/>
                </a:moveTo>
                <a:lnTo>
                  <a:pt x="1507693" y="823265"/>
                </a:lnTo>
                <a:lnTo>
                  <a:pt x="1628623" y="753466"/>
                </a:lnTo>
                <a:lnTo>
                  <a:pt x="1739646" y="817550"/>
                </a:lnTo>
                <a:lnTo>
                  <a:pt x="1618717" y="887349"/>
                </a:lnTo>
                <a:close/>
                <a:moveTo>
                  <a:pt x="1612011" y="891159"/>
                </a:moveTo>
                <a:lnTo>
                  <a:pt x="1497559" y="957224"/>
                </a:lnTo>
                <a:lnTo>
                  <a:pt x="1386535" y="893140"/>
                </a:lnTo>
                <a:lnTo>
                  <a:pt x="1500988" y="827075"/>
                </a:lnTo>
                <a:lnTo>
                  <a:pt x="1612011" y="891159"/>
                </a:lnTo>
                <a:close/>
                <a:moveTo>
                  <a:pt x="1379906" y="889330"/>
                </a:moveTo>
                <a:lnTo>
                  <a:pt x="1255547" y="817550"/>
                </a:lnTo>
                <a:lnTo>
                  <a:pt x="1370000" y="751484"/>
                </a:lnTo>
                <a:lnTo>
                  <a:pt x="1494358" y="823265"/>
                </a:lnTo>
                <a:lnTo>
                  <a:pt x="1379906" y="889330"/>
                </a:lnTo>
                <a:close/>
                <a:moveTo>
                  <a:pt x="1373200" y="893140"/>
                </a:moveTo>
                <a:lnTo>
                  <a:pt x="1252271" y="962939"/>
                </a:lnTo>
                <a:lnTo>
                  <a:pt x="1127912" y="891159"/>
                </a:lnTo>
                <a:lnTo>
                  <a:pt x="1248842" y="821360"/>
                </a:lnTo>
                <a:lnTo>
                  <a:pt x="1373200" y="893140"/>
                </a:lnTo>
                <a:close/>
                <a:moveTo>
                  <a:pt x="1121207" y="887349"/>
                </a:moveTo>
                <a:lnTo>
                  <a:pt x="1010183" y="823265"/>
                </a:lnTo>
                <a:lnTo>
                  <a:pt x="1131113" y="753466"/>
                </a:lnTo>
                <a:lnTo>
                  <a:pt x="1242136" y="817550"/>
                </a:lnTo>
                <a:lnTo>
                  <a:pt x="1121207" y="887349"/>
                </a:lnTo>
                <a:close/>
                <a:moveTo>
                  <a:pt x="1114501" y="891159"/>
                </a:moveTo>
                <a:lnTo>
                  <a:pt x="1000049" y="957224"/>
                </a:lnTo>
                <a:lnTo>
                  <a:pt x="889025" y="893140"/>
                </a:lnTo>
                <a:lnTo>
                  <a:pt x="1003478" y="827075"/>
                </a:lnTo>
                <a:lnTo>
                  <a:pt x="1114501" y="891159"/>
                </a:lnTo>
                <a:close/>
                <a:moveTo>
                  <a:pt x="882396" y="889330"/>
                </a:moveTo>
                <a:lnTo>
                  <a:pt x="758038" y="817550"/>
                </a:lnTo>
                <a:lnTo>
                  <a:pt x="872490" y="751484"/>
                </a:lnTo>
                <a:lnTo>
                  <a:pt x="996848" y="823265"/>
                </a:lnTo>
                <a:lnTo>
                  <a:pt x="882396" y="889330"/>
                </a:lnTo>
                <a:close/>
                <a:moveTo>
                  <a:pt x="875690" y="893140"/>
                </a:moveTo>
                <a:lnTo>
                  <a:pt x="754761" y="962939"/>
                </a:lnTo>
                <a:lnTo>
                  <a:pt x="630403" y="891159"/>
                </a:lnTo>
                <a:lnTo>
                  <a:pt x="751332" y="821360"/>
                </a:lnTo>
                <a:lnTo>
                  <a:pt x="875690" y="893140"/>
                </a:lnTo>
                <a:close/>
                <a:moveTo>
                  <a:pt x="865784" y="1034796"/>
                </a:moveTo>
                <a:lnTo>
                  <a:pt x="751332" y="1100861"/>
                </a:lnTo>
                <a:lnTo>
                  <a:pt x="640309" y="1036777"/>
                </a:lnTo>
                <a:lnTo>
                  <a:pt x="754761" y="970712"/>
                </a:lnTo>
                <a:lnTo>
                  <a:pt x="865784" y="1034796"/>
                </a:lnTo>
                <a:close/>
                <a:moveTo>
                  <a:pt x="875767" y="1180414"/>
                </a:moveTo>
                <a:lnTo>
                  <a:pt x="754837" y="1250214"/>
                </a:lnTo>
                <a:lnTo>
                  <a:pt x="630479" y="1178433"/>
                </a:lnTo>
                <a:lnTo>
                  <a:pt x="751408" y="1108634"/>
                </a:lnTo>
                <a:lnTo>
                  <a:pt x="875767" y="1180414"/>
                </a:lnTo>
                <a:close/>
                <a:moveTo>
                  <a:pt x="865784" y="1321994"/>
                </a:moveTo>
                <a:lnTo>
                  <a:pt x="751332" y="1388059"/>
                </a:lnTo>
                <a:lnTo>
                  <a:pt x="640385" y="1323975"/>
                </a:lnTo>
                <a:lnTo>
                  <a:pt x="754837" y="1257910"/>
                </a:lnTo>
                <a:lnTo>
                  <a:pt x="865784" y="1321994"/>
                </a:lnTo>
                <a:close/>
                <a:moveTo>
                  <a:pt x="875690" y="1467612"/>
                </a:moveTo>
                <a:lnTo>
                  <a:pt x="754761" y="1537411"/>
                </a:lnTo>
                <a:lnTo>
                  <a:pt x="630403" y="1465631"/>
                </a:lnTo>
                <a:lnTo>
                  <a:pt x="751332" y="1395832"/>
                </a:lnTo>
                <a:lnTo>
                  <a:pt x="875690" y="1467612"/>
                </a:lnTo>
                <a:close/>
                <a:moveTo>
                  <a:pt x="865784" y="1609268"/>
                </a:moveTo>
                <a:lnTo>
                  <a:pt x="751332" y="1675333"/>
                </a:lnTo>
                <a:lnTo>
                  <a:pt x="640309" y="1611249"/>
                </a:lnTo>
                <a:lnTo>
                  <a:pt x="754761" y="1545184"/>
                </a:lnTo>
                <a:lnTo>
                  <a:pt x="865784" y="1609268"/>
                </a:lnTo>
                <a:close/>
                <a:moveTo>
                  <a:pt x="875767" y="1754810"/>
                </a:moveTo>
                <a:lnTo>
                  <a:pt x="754837" y="1824609"/>
                </a:lnTo>
                <a:lnTo>
                  <a:pt x="630479" y="1752829"/>
                </a:lnTo>
                <a:lnTo>
                  <a:pt x="751408" y="1683029"/>
                </a:lnTo>
                <a:lnTo>
                  <a:pt x="875767" y="1754810"/>
                </a:lnTo>
                <a:close/>
                <a:moveTo>
                  <a:pt x="865784" y="1896466"/>
                </a:moveTo>
                <a:lnTo>
                  <a:pt x="751332" y="1962531"/>
                </a:lnTo>
                <a:lnTo>
                  <a:pt x="640309" y="1898447"/>
                </a:lnTo>
                <a:lnTo>
                  <a:pt x="754761" y="1832381"/>
                </a:lnTo>
                <a:lnTo>
                  <a:pt x="865784" y="1896466"/>
                </a:lnTo>
                <a:close/>
                <a:moveTo>
                  <a:pt x="875690" y="2042084"/>
                </a:moveTo>
                <a:lnTo>
                  <a:pt x="754761" y="2111883"/>
                </a:lnTo>
                <a:lnTo>
                  <a:pt x="630403" y="2040103"/>
                </a:lnTo>
                <a:lnTo>
                  <a:pt x="751332" y="1970304"/>
                </a:lnTo>
                <a:lnTo>
                  <a:pt x="875690" y="2042084"/>
                </a:lnTo>
                <a:close/>
                <a:moveTo>
                  <a:pt x="865784" y="2183664"/>
                </a:moveTo>
                <a:lnTo>
                  <a:pt x="751332" y="2249729"/>
                </a:lnTo>
                <a:lnTo>
                  <a:pt x="640309" y="2185645"/>
                </a:lnTo>
                <a:lnTo>
                  <a:pt x="754761" y="2119579"/>
                </a:lnTo>
                <a:lnTo>
                  <a:pt x="865784" y="2183664"/>
                </a:lnTo>
                <a:close/>
                <a:moveTo>
                  <a:pt x="875767" y="2329282"/>
                </a:moveTo>
                <a:lnTo>
                  <a:pt x="754837" y="2399081"/>
                </a:lnTo>
                <a:lnTo>
                  <a:pt x="630479" y="2327301"/>
                </a:lnTo>
                <a:lnTo>
                  <a:pt x="751408" y="2257501"/>
                </a:lnTo>
                <a:lnTo>
                  <a:pt x="875767" y="2329282"/>
                </a:lnTo>
                <a:close/>
                <a:moveTo>
                  <a:pt x="865784" y="2470937"/>
                </a:moveTo>
                <a:lnTo>
                  <a:pt x="751332" y="2537003"/>
                </a:lnTo>
                <a:lnTo>
                  <a:pt x="640309" y="2472919"/>
                </a:lnTo>
                <a:lnTo>
                  <a:pt x="754761" y="2406853"/>
                </a:lnTo>
                <a:lnTo>
                  <a:pt x="865784" y="2470937"/>
                </a:lnTo>
                <a:close/>
                <a:moveTo>
                  <a:pt x="875690" y="2616479"/>
                </a:moveTo>
                <a:lnTo>
                  <a:pt x="754761" y="2686279"/>
                </a:lnTo>
                <a:lnTo>
                  <a:pt x="630403" y="2614498"/>
                </a:lnTo>
                <a:lnTo>
                  <a:pt x="751332" y="2544699"/>
                </a:lnTo>
                <a:lnTo>
                  <a:pt x="875690" y="2616479"/>
                </a:lnTo>
                <a:close/>
                <a:moveTo>
                  <a:pt x="865784" y="2758135"/>
                </a:moveTo>
                <a:lnTo>
                  <a:pt x="751332" y="2824201"/>
                </a:lnTo>
                <a:lnTo>
                  <a:pt x="640309" y="2760117"/>
                </a:lnTo>
                <a:lnTo>
                  <a:pt x="754761" y="2694051"/>
                </a:lnTo>
                <a:lnTo>
                  <a:pt x="865784" y="2758135"/>
                </a:lnTo>
                <a:close/>
                <a:moveTo>
                  <a:pt x="875767" y="2903754"/>
                </a:moveTo>
                <a:lnTo>
                  <a:pt x="754837" y="2973553"/>
                </a:lnTo>
                <a:lnTo>
                  <a:pt x="630479" y="2901772"/>
                </a:lnTo>
                <a:lnTo>
                  <a:pt x="751408" y="2831973"/>
                </a:lnTo>
                <a:lnTo>
                  <a:pt x="875767" y="2903754"/>
                </a:lnTo>
                <a:close/>
                <a:moveTo>
                  <a:pt x="865784" y="3045333"/>
                </a:moveTo>
                <a:lnTo>
                  <a:pt x="751332" y="3111399"/>
                </a:lnTo>
                <a:lnTo>
                  <a:pt x="640309" y="3047314"/>
                </a:lnTo>
                <a:lnTo>
                  <a:pt x="754761" y="2981249"/>
                </a:lnTo>
                <a:lnTo>
                  <a:pt x="865784" y="3045333"/>
                </a:lnTo>
                <a:close/>
                <a:moveTo>
                  <a:pt x="875690" y="3190951"/>
                </a:moveTo>
                <a:lnTo>
                  <a:pt x="754761" y="3260751"/>
                </a:lnTo>
                <a:lnTo>
                  <a:pt x="630403" y="3188970"/>
                </a:lnTo>
                <a:lnTo>
                  <a:pt x="751332" y="3119171"/>
                </a:lnTo>
                <a:lnTo>
                  <a:pt x="875690" y="3190951"/>
                </a:lnTo>
                <a:close/>
                <a:moveTo>
                  <a:pt x="865784" y="3332607"/>
                </a:moveTo>
                <a:lnTo>
                  <a:pt x="751332" y="3398672"/>
                </a:lnTo>
                <a:lnTo>
                  <a:pt x="640309" y="3334588"/>
                </a:lnTo>
                <a:lnTo>
                  <a:pt x="754761" y="3268523"/>
                </a:lnTo>
                <a:lnTo>
                  <a:pt x="865784" y="3332607"/>
                </a:lnTo>
                <a:close/>
                <a:moveTo>
                  <a:pt x="875767" y="3478149"/>
                </a:moveTo>
                <a:lnTo>
                  <a:pt x="754837" y="3547948"/>
                </a:lnTo>
                <a:lnTo>
                  <a:pt x="630479" y="3476168"/>
                </a:lnTo>
                <a:lnTo>
                  <a:pt x="751408" y="3406369"/>
                </a:lnTo>
                <a:lnTo>
                  <a:pt x="875767" y="3478149"/>
                </a:lnTo>
                <a:close/>
                <a:moveTo>
                  <a:pt x="865784" y="3619805"/>
                </a:moveTo>
                <a:lnTo>
                  <a:pt x="751332" y="3685870"/>
                </a:lnTo>
                <a:lnTo>
                  <a:pt x="640309" y="3621786"/>
                </a:lnTo>
                <a:lnTo>
                  <a:pt x="754761" y="3555721"/>
                </a:lnTo>
                <a:lnTo>
                  <a:pt x="865784" y="3619805"/>
                </a:lnTo>
                <a:close/>
                <a:moveTo>
                  <a:pt x="875690" y="3765423"/>
                </a:moveTo>
                <a:lnTo>
                  <a:pt x="754761" y="3835222"/>
                </a:lnTo>
                <a:lnTo>
                  <a:pt x="630403" y="3763442"/>
                </a:lnTo>
                <a:lnTo>
                  <a:pt x="751332" y="3693643"/>
                </a:lnTo>
                <a:lnTo>
                  <a:pt x="875690" y="3765423"/>
                </a:lnTo>
                <a:close/>
                <a:moveTo>
                  <a:pt x="865784" y="3907003"/>
                </a:moveTo>
                <a:lnTo>
                  <a:pt x="751332" y="3973068"/>
                </a:lnTo>
                <a:lnTo>
                  <a:pt x="640309" y="3908984"/>
                </a:lnTo>
                <a:lnTo>
                  <a:pt x="754761" y="3842919"/>
                </a:lnTo>
                <a:lnTo>
                  <a:pt x="865784" y="3907003"/>
                </a:lnTo>
                <a:close/>
                <a:moveTo>
                  <a:pt x="875690" y="4052621"/>
                </a:moveTo>
                <a:lnTo>
                  <a:pt x="754761" y="4122420"/>
                </a:lnTo>
                <a:lnTo>
                  <a:pt x="630403" y="4050640"/>
                </a:lnTo>
                <a:lnTo>
                  <a:pt x="751332" y="3980840"/>
                </a:lnTo>
                <a:lnTo>
                  <a:pt x="875690" y="4052621"/>
                </a:lnTo>
                <a:close/>
                <a:moveTo>
                  <a:pt x="865784" y="4194277"/>
                </a:moveTo>
                <a:lnTo>
                  <a:pt x="751332" y="4260342"/>
                </a:lnTo>
                <a:lnTo>
                  <a:pt x="640309" y="4196258"/>
                </a:lnTo>
                <a:lnTo>
                  <a:pt x="754761" y="4130193"/>
                </a:lnTo>
                <a:lnTo>
                  <a:pt x="865784" y="4194277"/>
                </a:lnTo>
                <a:close/>
                <a:moveTo>
                  <a:pt x="875690" y="4339819"/>
                </a:moveTo>
                <a:lnTo>
                  <a:pt x="754761" y="4409618"/>
                </a:lnTo>
                <a:lnTo>
                  <a:pt x="630403" y="4337838"/>
                </a:lnTo>
                <a:lnTo>
                  <a:pt x="751332" y="4268038"/>
                </a:lnTo>
                <a:lnTo>
                  <a:pt x="875690" y="4339819"/>
                </a:lnTo>
                <a:close/>
                <a:moveTo>
                  <a:pt x="865784" y="4481475"/>
                </a:moveTo>
                <a:lnTo>
                  <a:pt x="751332" y="4547540"/>
                </a:lnTo>
                <a:lnTo>
                  <a:pt x="640309" y="4483456"/>
                </a:lnTo>
                <a:lnTo>
                  <a:pt x="754761" y="4417391"/>
                </a:lnTo>
                <a:lnTo>
                  <a:pt x="865784" y="4481475"/>
                </a:lnTo>
                <a:close/>
                <a:moveTo>
                  <a:pt x="875767" y="4627093"/>
                </a:moveTo>
                <a:lnTo>
                  <a:pt x="754837" y="4696892"/>
                </a:lnTo>
                <a:lnTo>
                  <a:pt x="630479" y="4625111"/>
                </a:lnTo>
                <a:lnTo>
                  <a:pt x="751408" y="4555312"/>
                </a:lnTo>
                <a:lnTo>
                  <a:pt x="875767" y="4627093"/>
                </a:lnTo>
                <a:close/>
                <a:moveTo>
                  <a:pt x="865784" y="4768672"/>
                </a:moveTo>
                <a:lnTo>
                  <a:pt x="751332" y="4834738"/>
                </a:lnTo>
                <a:lnTo>
                  <a:pt x="640309" y="4770654"/>
                </a:lnTo>
                <a:lnTo>
                  <a:pt x="754761" y="4704588"/>
                </a:lnTo>
                <a:lnTo>
                  <a:pt x="865784" y="4768672"/>
                </a:lnTo>
                <a:close/>
                <a:moveTo>
                  <a:pt x="875690" y="4914291"/>
                </a:moveTo>
                <a:lnTo>
                  <a:pt x="754761" y="4984090"/>
                </a:lnTo>
                <a:lnTo>
                  <a:pt x="630403" y="4912309"/>
                </a:lnTo>
                <a:lnTo>
                  <a:pt x="751332" y="4842510"/>
                </a:lnTo>
                <a:lnTo>
                  <a:pt x="875690" y="4914291"/>
                </a:lnTo>
                <a:close/>
                <a:moveTo>
                  <a:pt x="865784" y="5055947"/>
                </a:moveTo>
                <a:lnTo>
                  <a:pt x="751332" y="5122012"/>
                </a:lnTo>
                <a:lnTo>
                  <a:pt x="640309" y="5057928"/>
                </a:lnTo>
                <a:lnTo>
                  <a:pt x="754761" y="4991862"/>
                </a:lnTo>
                <a:lnTo>
                  <a:pt x="865784" y="5055947"/>
                </a:lnTo>
                <a:close/>
                <a:moveTo>
                  <a:pt x="875767" y="5201488"/>
                </a:moveTo>
                <a:lnTo>
                  <a:pt x="754837" y="5271288"/>
                </a:lnTo>
                <a:lnTo>
                  <a:pt x="630479" y="5199507"/>
                </a:lnTo>
                <a:lnTo>
                  <a:pt x="751408" y="5129708"/>
                </a:lnTo>
                <a:lnTo>
                  <a:pt x="875767" y="5201488"/>
                </a:lnTo>
                <a:close/>
                <a:moveTo>
                  <a:pt x="865784" y="5343144"/>
                </a:moveTo>
                <a:lnTo>
                  <a:pt x="751332" y="5409210"/>
                </a:lnTo>
                <a:lnTo>
                  <a:pt x="640309" y="5345126"/>
                </a:lnTo>
                <a:lnTo>
                  <a:pt x="754761" y="5279060"/>
                </a:lnTo>
                <a:lnTo>
                  <a:pt x="865784" y="5343144"/>
                </a:lnTo>
                <a:close/>
                <a:moveTo>
                  <a:pt x="875690" y="5488762"/>
                </a:moveTo>
                <a:lnTo>
                  <a:pt x="754761" y="5558561"/>
                </a:lnTo>
                <a:lnTo>
                  <a:pt x="630403" y="5486781"/>
                </a:lnTo>
                <a:lnTo>
                  <a:pt x="751332" y="5416982"/>
                </a:lnTo>
                <a:lnTo>
                  <a:pt x="875690" y="5488762"/>
                </a:lnTo>
                <a:close/>
                <a:moveTo>
                  <a:pt x="865784" y="5630342"/>
                </a:moveTo>
                <a:lnTo>
                  <a:pt x="751332" y="5696407"/>
                </a:lnTo>
                <a:lnTo>
                  <a:pt x="640309" y="5632323"/>
                </a:lnTo>
                <a:lnTo>
                  <a:pt x="754761" y="5566258"/>
                </a:lnTo>
                <a:lnTo>
                  <a:pt x="865784" y="5630342"/>
                </a:lnTo>
                <a:close/>
                <a:moveTo>
                  <a:pt x="875690" y="5775960"/>
                </a:moveTo>
                <a:lnTo>
                  <a:pt x="754761" y="5845759"/>
                </a:lnTo>
                <a:lnTo>
                  <a:pt x="630403" y="5773979"/>
                </a:lnTo>
                <a:lnTo>
                  <a:pt x="751332" y="5704180"/>
                </a:lnTo>
                <a:lnTo>
                  <a:pt x="875690" y="5775960"/>
                </a:lnTo>
                <a:close/>
                <a:moveTo>
                  <a:pt x="865784" y="5917616"/>
                </a:moveTo>
                <a:lnTo>
                  <a:pt x="751332" y="5983682"/>
                </a:lnTo>
                <a:lnTo>
                  <a:pt x="640309" y="5919597"/>
                </a:lnTo>
                <a:lnTo>
                  <a:pt x="754761" y="5853532"/>
                </a:lnTo>
                <a:lnTo>
                  <a:pt x="865784" y="5917616"/>
                </a:lnTo>
                <a:close/>
                <a:moveTo>
                  <a:pt x="875767" y="6063158"/>
                </a:moveTo>
                <a:lnTo>
                  <a:pt x="754837" y="6132957"/>
                </a:lnTo>
                <a:lnTo>
                  <a:pt x="630479" y="6061177"/>
                </a:lnTo>
                <a:lnTo>
                  <a:pt x="751408" y="5991378"/>
                </a:lnTo>
                <a:lnTo>
                  <a:pt x="875767" y="6063158"/>
                </a:lnTo>
                <a:close/>
                <a:moveTo>
                  <a:pt x="758038" y="5987492"/>
                </a:moveTo>
                <a:lnTo>
                  <a:pt x="872490" y="5921426"/>
                </a:lnTo>
                <a:lnTo>
                  <a:pt x="996848" y="5993207"/>
                </a:lnTo>
                <a:lnTo>
                  <a:pt x="882396" y="6059272"/>
                </a:lnTo>
                <a:lnTo>
                  <a:pt x="758038" y="5987492"/>
                </a:lnTo>
                <a:close/>
                <a:moveTo>
                  <a:pt x="1003554" y="5997093"/>
                </a:moveTo>
                <a:lnTo>
                  <a:pt x="1114577" y="6061177"/>
                </a:lnTo>
                <a:lnTo>
                  <a:pt x="1000125" y="6127242"/>
                </a:lnTo>
                <a:lnTo>
                  <a:pt x="889102" y="6063158"/>
                </a:lnTo>
                <a:lnTo>
                  <a:pt x="1003554" y="5997093"/>
                </a:lnTo>
                <a:close/>
                <a:moveTo>
                  <a:pt x="1010183" y="5993283"/>
                </a:moveTo>
                <a:lnTo>
                  <a:pt x="1131113" y="5923483"/>
                </a:lnTo>
                <a:lnTo>
                  <a:pt x="1242136" y="5987568"/>
                </a:lnTo>
                <a:lnTo>
                  <a:pt x="1121207" y="6057367"/>
                </a:lnTo>
                <a:lnTo>
                  <a:pt x="1010183" y="5993283"/>
                </a:lnTo>
                <a:close/>
                <a:moveTo>
                  <a:pt x="1248842" y="5991378"/>
                </a:moveTo>
                <a:lnTo>
                  <a:pt x="1373200" y="6063158"/>
                </a:lnTo>
                <a:lnTo>
                  <a:pt x="1252271" y="6132957"/>
                </a:lnTo>
                <a:lnTo>
                  <a:pt x="1127912" y="6061177"/>
                </a:lnTo>
                <a:lnTo>
                  <a:pt x="1248842" y="5991378"/>
                </a:lnTo>
                <a:close/>
                <a:moveTo>
                  <a:pt x="1255471" y="5987492"/>
                </a:moveTo>
                <a:lnTo>
                  <a:pt x="1369924" y="5921426"/>
                </a:lnTo>
                <a:lnTo>
                  <a:pt x="1494282" y="5993207"/>
                </a:lnTo>
                <a:lnTo>
                  <a:pt x="1379830" y="6059272"/>
                </a:lnTo>
                <a:lnTo>
                  <a:pt x="1255471" y="5987492"/>
                </a:lnTo>
                <a:close/>
                <a:moveTo>
                  <a:pt x="1500988" y="5997093"/>
                </a:moveTo>
                <a:lnTo>
                  <a:pt x="1612011" y="6061177"/>
                </a:lnTo>
                <a:lnTo>
                  <a:pt x="1497559" y="6127242"/>
                </a:lnTo>
                <a:lnTo>
                  <a:pt x="1386535" y="6063158"/>
                </a:lnTo>
                <a:lnTo>
                  <a:pt x="1500988" y="5997093"/>
                </a:lnTo>
                <a:close/>
                <a:moveTo>
                  <a:pt x="1507693" y="5993283"/>
                </a:moveTo>
                <a:lnTo>
                  <a:pt x="1628623" y="5923483"/>
                </a:lnTo>
                <a:lnTo>
                  <a:pt x="1739646" y="5987568"/>
                </a:lnTo>
                <a:lnTo>
                  <a:pt x="1618717" y="6057367"/>
                </a:lnTo>
                <a:lnTo>
                  <a:pt x="1507693" y="5993283"/>
                </a:lnTo>
                <a:close/>
                <a:moveTo>
                  <a:pt x="1746275" y="5991378"/>
                </a:moveTo>
                <a:lnTo>
                  <a:pt x="1870634" y="6063158"/>
                </a:lnTo>
                <a:lnTo>
                  <a:pt x="1749704" y="6132957"/>
                </a:lnTo>
                <a:lnTo>
                  <a:pt x="1625346" y="6061177"/>
                </a:lnTo>
                <a:lnTo>
                  <a:pt x="1746275" y="5991378"/>
                </a:lnTo>
                <a:close/>
                <a:moveTo>
                  <a:pt x="1752981" y="5987492"/>
                </a:moveTo>
                <a:lnTo>
                  <a:pt x="1867434" y="5921426"/>
                </a:lnTo>
                <a:lnTo>
                  <a:pt x="1991792" y="5993207"/>
                </a:lnTo>
                <a:lnTo>
                  <a:pt x="1877339" y="6059272"/>
                </a:lnTo>
                <a:lnTo>
                  <a:pt x="1752981" y="5987492"/>
                </a:lnTo>
                <a:close/>
                <a:moveTo>
                  <a:pt x="1998497" y="5997093"/>
                </a:moveTo>
                <a:lnTo>
                  <a:pt x="2109521" y="6061177"/>
                </a:lnTo>
                <a:lnTo>
                  <a:pt x="1995069" y="6127242"/>
                </a:lnTo>
                <a:lnTo>
                  <a:pt x="1884045" y="6063158"/>
                </a:lnTo>
                <a:lnTo>
                  <a:pt x="1998497" y="5997093"/>
                </a:lnTo>
                <a:close/>
                <a:moveTo>
                  <a:pt x="2005127" y="5993283"/>
                </a:moveTo>
                <a:lnTo>
                  <a:pt x="2126056" y="5923483"/>
                </a:lnTo>
                <a:lnTo>
                  <a:pt x="2237080" y="5987568"/>
                </a:lnTo>
                <a:lnTo>
                  <a:pt x="2116150" y="6057367"/>
                </a:lnTo>
                <a:lnTo>
                  <a:pt x="2005127" y="5993283"/>
                </a:lnTo>
                <a:close/>
                <a:moveTo>
                  <a:pt x="2243785" y="5991378"/>
                </a:moveTo>
                <a:lnTo>
                  <a:pt x="2368144" y="6063158"/>
                </a:lnTo>
                <a:lnTo>
                  <a:pt x="2247214" y="6132957"/>
                </a:lnTo>
                <a:lnTo>
                  <a:pt x="2122856" y="6061177"/>
                </a:lnTo>
                <a:lnTo>
                  <a:pt x="2243785" y="5991378"/>
                </a:lnTo>
                <a:close/>
                <a:moveTo>
                  <a:pt x="2250491" y="5987492"/>
                </a:moveTo>
                <a:lnTo>
                  <a:pt x="2364943" y="5921426"/>
                </a:lnTo>
                <a:lnTo>
                  <a:pt x="2489302" y="5993207"/>
                </a:lnTo>
                <a:lnTo>
                  <a:pt x="2374849" y="6059272"/>
                </a:lnTo>
                <a:lnTo>
                  <a:pt x="2250491" y="5987492"/>
                </a:lnTo>
                <a:close/>
                <a:moveTo>
                  <a:pt x="2495931" y="5997093"/>
                </a:moveTo>
                <a:lnTo>
                  <a:pt x="2606954" y="6061177"/>
                </a:lnTo>
                <a:lnTo>
                  <a:pt x="2492502" y="6127242"/>
                </a:lnTo>
                <a:lnTo>
                  <a:pt x="2381479" y="6063158"/>
                </a:lnTo>
                <a:lnTo>
                  <a:pt x="2495931" y="5997093"/>
                </a:lnTo>
                <a:close/>
                <a:moveTo>
                  <a:pt x="2502637" y="5993283"/>
                </a:moveTo>
                <a:lnTo>
                  <a:pt x="2623566" y="5923483"/>
                </a:lnTo>
                <a:lnTo>
                  <a:pt x="2734589" y="5987568"/>
                </a:lnTo>
                <a:lnTo>
                  <a:pt x="2613660" y="6057367"/>
                </a:lnTo>
                <a:lnTo>
                  <a:pt x="2502637" y="5993283"/>
                </a:lnTo>
                <a:close/>
                <a:moveTo>
                  <a:pt x="2741295" y="5991378"/>
                </a:moveTo>
                <a:lnTo>
                  <a:pt x="2865654" y="6063158"/>
                </a:lnTo>
                <a:lnTo>
                  <a:pt x="2744724" y="6132957"/>
                </a:lnTo>
                <a:lnTo>
                  <a:pt x="2620366" y="6061177"/>
                </a:lnTo>
                <a:lnTo>
                  <a:pt x="2741295" y="5991378"/>
                </a:lnTo>
                <a:close/>
                <a:moveTo>
                  <a:pt x="2747924" y="5987492"/>
                </a:moveTo>
                <a:lnTo>
                  <a:pt x="2862377" y="5921426"/>
                </a:lnTo>
                <a:lnTo>
                  <a:pt x="2986735" y="5993207"/>
                </a:lnTo>
                <a:lnTo>
                  <a:pt x="2872283" y="6059272"/>
                </a:lnTo>
                <a:lnTo>
                  <a:pt x="2747924" y="5987492"/>
                </a:lnTo>
                <a:close/>
                <a:moveTo>
                  <a:pt x="2993441" y="5997093"/>
                </a:moveTo>
                <a:lnTo>
                  <a:pt x="3104464" y="6061177"/>
                </a:lnTo>
                <a:lnTo>
                  <a:pt x="2990012" y="6127242"/>
                </a:lnTo>
                <a:lnTo>
                  <a:pt x="2878989" y="6063158"/>
                </a:lnTo>
                <a:lnTo>
                  <a:pt x="2993441" y="5997093"/>
                </a:lnTo>
                <a:close/>
                <a:moveTo>
                  <a:pt x="3000147" y="5993283"/>
                </a:moveTo>
                <a:lnTo>
                  <a:pt x="3121076" y="5923483"/>
                </a:lnTo>
                <a:lnTo>
                  <a:pt x="3232099" y="5987568"/>
                </a:lnTo>
                <a:lnTo>
                  <a:pt x="3111170" y="6057367"/>
                </a:lnTo>
                <a:lnTo>
                  <a:pt x="3000147" y="5993283"/>
                </a:lnTo>
                <a:close/>
                <a:moveTo>
                  <a:pt x="3238729" y="5991378"/>
                </a:moveTo>
                <a:lnTo>
                  <a:pt x="3363087" y="6063158"/>
                </a:lnTo>
                <a:lnTo>
                  <a:pt x="3242158" y="6132957"/>
                </a:lnTo>
                <a:lnTo>
                  <a:pt x="3117799" y="6061177"/>
                </a:lnTo>
                <a:lnTo>
                  <a:pt x="3238729" y="5991378"/>
                </a:lnTo>
                <a:close/>
                <a:moveTo>
                  <a:pt x="3245434" y="5987492"/>
                </a:moveTo>
                <a:lnTo>
                  <a:pt x="3359887" y="5921426"/>
                </a:lnTo>
                <a:lnTo>
                  <a:pt x="3484245" y="5993207"/>
                </a:lnTo>
                <a:lnTo>
                  <a:pt x="3369793" y="6059272"/>
                </a:lnTo>
                <a:lnTo>
                  <a:pt x="3245434" y="5987492"/>
                </a:lnTo>
                <a:close/>
                <a:moveTo>
                  <a:pt x="3490951" y="5997093"/>
                </a:moveTo>
                <a:lnTo>
                  <a:pt x="3601974" y="6061177"/>
                </a:lnTo>
                <a:lnTo>
                  <a:pt x="3487522" y="6127242"/>
                </a:lnTo>
                <a:lnTo>
                  <a:pt x="3376498" y="6063158"/>
                </a:lnTo>
                <a:lnTo>
                  <a:pt x="3490951" y="5997093"/>
                </a:lnTo>
                <a:close/>
                <a:moveTo>
                  <a:pt x="3497580" y="5993283"/>
                </a:moveTo>
                <a:lnTo>
                  <a:pt x="3618509" y="5923483"/>
                </a:lnTo>
                <a:lnTo>
                  <a:pt x="3729533" y="5987568"/>
                </a:lnTo>
                <a:lnTo>
                  <a:pt x="3608604" y="6057367"/>
                </a:lnTo>
                <a:lnTo>
                  <a:pt x="3497580" y="5993283"/>
                </a:lnTo>
                <a:close/>
                <a:moveTo>
                  <a:pt x="3736239" y="5991378"/>
                </a:moveTo>
                <a:lnTo>
                  <a:pt x="3860597" y="6063158"/>
                </a:lnTo>
                <a:lnTo>
                  <a:pt x="3739667" y="6132957"/>
                </a:lnTo>
                <a:lnTo>
                  <a:pt x="3615309" y="6061177"/>
                </a:lnTo>
                <a:lnTo>
                  <a:pt x="3736239" y="5991378"/>
                </a:lnTo>
                <a:close/>
                <a:moveTo>
                  <a:pt x="3742868" y="5987492"/>
                </a:moveTo>
                <a:lnTo>
                  <a:pt x="3857320" y="5921426"/>
                </a:lnTo>
                <a:lnTo>
                  <a:pt x="3981679" y="5993207"/>
                </a:lnTo>
                <a:lnTo>
                  <a:pt x="3867226" y="6059272"/>
                </a:lnTo>
                <a:lnTo>
                  <a:pt x="3742868" y="5987492"/>
                </a:lnTo>
                <a:close/>
                <a:moveTo>
                  <a:pt x="3988384" y="5997093"/>
                </a:moveTo>
                <a:lnTo>
                  <a:pt x="4099408" y="6061177"/>
                </a:lnTo>
                <a:lnTo>
                  <a:pt x="3984955" y="6127242"/>
                </a:lnTo>
                <a:lnTo>
                  <a:pt x="3873932" y="6063158"/>
                </a:lnTo>
                <a:lnTo>
                  <a:pt x="3988384" y="5997093"/>
                </a:lnTo>
                <a:close/>
                <a:moveTo>
                  <a:pt x="3995090" y="5993283"/>
                </a:moveTo>
                <a:lnTo>
                  <a:pt x="4116019" y="5923483"/>
                </a:lnTo>
                <a:lnTo>
                  <a:pt x="4227043" y="5987568"/>
                </a:lnTo>
                <a:lnTo>
                  <a:pt x="4106113" y="6057367"/>
                </a:lnTo>
                <a:lnTo>
                  <a:pt x="3995090" y="5993283"/>
                </a:lnTo>
                <a:close/>
                <a:moveTo>
                  <a:pt x="4233672" y="5991378"/>
                </a:moveTo>
                <a:lnTo>
                  <a:pt x="4358031" y="6063158"/>
                </a:lnTo>
                <a:lnTo>
                  <a:pt x="4237101" y="6132957"/>
                </a:lnTo>
                <a:lnTo>
                  <a:pt x="4112743" y="6061177"/>
                </a:lnTo>
                <a:lnTo>
                  <a:pt x="4233672" y="5991378"/>
                </a:lnTo>
                <a:close/>
                <a:moveTo>
                  <a:pt x="4240378" y="5987492"/>
                </a:moveTo>
                <a:lnTo>
                  <a:pt x="4354830" y="5921426"/>
                </a:lnTo>
                <a:lnTo>
                  <a:pt x="4479189" y="5993207"/>
                </a:lnTo>
                <a:lnTo>
                  <a:pt x="4364736" y="6059272"/>
                </a:lnTo>
                <a:lnTo>
                  <a:pt x="4240378" y="5987492"/>
                </a:lnTo>
                <a:close/>
                <a:moveTo>
                  <a:pt x="4485894" y="5997093"/>
                </a:moveTo>
                <a:lnTo>
                  <a:pt x="4596918" y="6061177"/>
                </a:lnTo>
                <a:lnTo>
                  <a:pt x="4482465" y="6127242"/>
                </a:lnTo>
                <a:lnTo>
                  <a:pt x="4371442" y="6063158"/>
                </a:lnTo>
                <a:lnTo>
                  <a:pt x="4485894" y="5997093"/>
                </a:lnTo>
                <a:close/>
                <a:moveTo>
                  <a:pt x="4492524" y="5993283"/>
                </a:moveTo>
                <a:lnTo>
                  <a:pt x="4613453" y="5923483"/>
                </a:lnTo>
                <a:lnTo>
                  <a:pt x="4724477" y="5987568"/>
                </a:lnTo>
                <a:lnTo>
                  <a:pt x="4603547" y="6057367"/>
                </a:lnTo>
                <a:lnTo>
                  <a:pt x="4492524" y="5993283"/>
                </a:lnTo>
                <a:close/>
                <a:moveTo>
                  <a:pt x="4731182" y="5991378"/>
                </a:moveTo>
                <a:lnTo>
                  <a:pt x="4855541" y="6063158"/>
                </a:lnTo>
                <a:lnTo>
                  <a:pt x="4734611" y="6132957"/>
                </a:lnTo>
                <a:lnTo>
                  <a:pt x="4610253" y="6061177"/>
                </a:lnTo>
                <a:lnTo>
                  <a:pt x="4731182" y="5991378"/>
                </a:lnTo>
                <a:close/>
                <a:moveTo>
                  <a:pt x="4737888" y="5987492"/>
                </a:moveTo>
                <a:lnTo>
                  <a:pt x="4852340" y="5921426"/>
                </a:lnTo>
                <a:lnTo>
                  <a:pt x="4976698" y="5993207"/>
                </a:lnTo>
                <a:lnTo>
                  <a:pt x="4862246" y="6059272"/>
                </a:lnTo>
                <a:lnTo>
                  <a:pt x="4737888" y="5987492"/>
                </a:lnTo>
                <a:close/>
                <a:moveTo>
                  <a:pt x="4983328" y="5997093"/>
                </a:moveTo>
                <a:lnTo>
                  <a:pt x="5094351" y="6061177"/>
                </a:lnTo>
                <a:lnTo>
                  <a:pt x="4979899" y="6127242"/>
                </a:lnTo>
                <a:lnTo>
                  <a:pt x="4868876" y="6063158"/>
                </a:lnTo>
                <a:lnTo>
                  <a:pt x="4983328" y="5997093"/>
                </a:lnTo>
                <a:close/>
                <a:moveTo>
                  <a:pt x="4990033" y="5993283"/>
                </a:moveTo>
                <a:lnTo>
                  <a:pt x="5110963" y="5923483"/>
                </a:lnTo>
                <a:lnTo>
                  <a:pt x="5221986" y="5987568"/>
                </a:lnTo>
                <a:lnTo>
                  <a:pt x="5101057" y="6057367"/>
                </a:lnTo>
                <a:lnTo>
                  <a:pt x="4990033" y="5993283"/>
                </a:lnTo>
                <a:close/>
                <a:moveTo>
                  <a:pt x="5228692" y="5991378"/>
                </a:moveTo>
                <a:lnTo>
                  <a:pt x="5353050" y="6063158"/>
                </a:lnTo>
                <a:lnTo>
                  <a:pt x="5232121" y="6132957"/>
                </a:lnTo>
                <a:lnTo>
                  <a:pt x="5107762" y="6061177"/>
                </a:lnTo>
                <a:lnTo>
                  <a:pt x="5228692" y="5991378"/>
                </a:lnTo>
                <a:close/>
                <a:moveTo>
                  <a:pt x="5235321" y="5987492"/>
                </a:moveTo>
                <a:lnTo>
                  <a:pt x="5349774" y="5921426"/>
                </a:lnTo>
                <a:lnTo>
                  <a:pt x="5474132" y="5993207"/>
                </a:lnTo>
                <a:lnTo>
                  <a:pt x="5359680" y="6059272"/>
                </a:lnTo>
                <a:lnTo>
                  <a:pt x="5235321" y="5987492"/>
                </a:lnTo>
                <a:close/>
                <a:moveTo>
                  <a:pt x="5480838" y="5997093"/>
                </a:moveTo>
                <a:lnTo>
                  <a:pt x="5591861" y="6061177"/>
                </a:lnTo>
                <a:lnTo>
                  <a:pt x="5477409" y="6127242"/>
                </a:lnTo>
                <a:lnTo>
                  <a:pt x="5366385" y="6063158"/>
                </a:lnTo>
                <a:lnTo>
                  <a:pt x="5480838" y="5997093"/>
                </a:lnTo>
                <a:close/>
                <a:moveTo>
                  <a:pt x="5487543" y="5993283"/>
                </a:moveTo>
                <a:lnTo>
                  <a:pt x="5608473" y="5923483"/>
                </a:lnTo>
                <a:lnTo>
                  <a:pt x="5719496" y="5987568"/>
                </a:lnTo>
                <a:lnTo>
                  <a:pt x="5598566" y="6057367"/>
                </a:lnTo>
                <a:lnTo>
                  <a:pt x="5487543" y="5993283"/>
                </a:lnTo>
                <a:close/>
                <a:moveTo>
                  <a:pt x="5726126" y="5991378"/>
                </a:moveTo>
                <a:lnTo>
                  <a:pt x="5850484" y="6063158"/>
                </a:lnTo>
                <a:lnTo>
                  <a:pt x="5729554" y="6132957"/>
                </a:lnTo>
                <a:lnTo>
                  <a:pt x="5605196" y="6061177"/>
                </a:lnTo>
                <a:lnTo>
                  <a:pt x="5726126" y="5991378"/>
                </a:lnTo>
                <a:close/>
                <a:moveTo>
                  <a:pt x="5732831" y="5987492"/>
                </a:moveTo>
                <a:lnTo>
                  <a:pt x="5847283" y="5921426"/>
                </a:lnTo>
                <a:lnTo>
                  <a:pt x="5971642" y="5993207"/>
                </a:lnTo>
                <a:lnTo>
                  <a:pt x="5857189" y="6059272"/>
                </a:lnTo>
                <a:lnTo>
                  <a:pt x="5732831" y="5987492"/>
                </a:lnTo>
                <a:close/>
                <a:moveTo>
                  <a:pt x="5978347" y="5997093"/>
                </a:moveTo>
                <a:lnTo>
                  <a:pt x="6089371" y="6061177"/>
                </a:lnTo>
                <a:lnTo>
                  <a:pt x="5974918" y="6127242"/>
                </a:lnTo>
                <a:lnTo>
                  <a:pt x="5863895" y="6063158"/>
                </a:lnTo>
                <a:lnTo>
                  <a:pt x="5978347" y="5997093"/>
                </a:lnTo>
                <a:close/>
                <a:moveTo>
                  <a:pt x="5984977" y="5993283"/>
                </a:moveTo>
                <a:lnTo>
                  <a:pt x="6105906" y="5923407"/>
                </a:lnTo>
                <a:lnTo>
                  <a:pt x="6216930" y="5987492"/>
                </a:lnTo>
                <a:lnTo>
                  <a:pt x="6096000" y="6057367"/>
                </a:lnTo>
                <a:lnTo>
                  <a:pt x="5984977" y="5993283"/>
                </a:lnTo>
                <a:close/>
                <a:moveTo>
                  <a:pt x="5981548" y="5843931"/>
                </a:moveTo>
                <a:lnTo>
                  <a:pt x="6096000" y="5777865"/>
                </a:lnTo>
                <a:lnTo>
                  <a:pt x="6220359" y="5849646"/>
                </a:lnTo>
                <a:lnTo>
                  <a:pt x="6105906" y="5915711"/>
                </a:lnTo>
                <a:lnTo>
                  <a:pt x="5981548" y="5843931"/>
                </a:lnTo>
                <a:close/>
                <a:moveTo>
                  <a:pt x="5984977" y="5706009"/>
                </a:moveTo>
                <a:lnTo>
                  <a:pt x="6105906" y="5636209"/>
                </a:lnTo>
                <a:lnTo>
                  <a:pt x="6216930" y="5700294"/>
                </a:lnTo>
                <a:lnTo>
                  <a:pt x="6096000" y="5770093"/>
                </a:lnTo>
                <a:lnTo>
                  <a:pt x="5984977" y="5706009"/>
                </a:lnTo>
                <a:close/>
                <a:moveTo>
                  <a:pt x="5981548" y="5556656"/>
                </a:moveTo>
                <a:lnTo>
                  <a:pt x="6096000" y="5490591"/>
                </a:lnTo>
                <a:lnTo>
                  <a:pt x="6220359" y="5562371"/>
                </a:lnTo>
                <a:lnTo>
                  <a:pt x="6105906" y="5628437"/>
                </a:lnTo>
                <a:lnTo>
                  <a:pt x="5981548" y="5556656"/>
                </a:lnTo>
                <a:close/>
                <a:moveTo>
                  <a:pt x="5984977" y="5418811"/>
                </a:moveTo>
                <a:lnTo>
                  <a:pt x="6105906" y="5349011"/>
                </a:lnTo>
                <a:lnTo>
                  <a:pt x="6216930" y="5413096"/>
                </a:lnTo>
                <a:lnTo>
                  <a:pt x="6096000" y="5482895"/>
                </a:lnTo>
                <a:lnTo>
                  <a:pt x="5984977" y="5418811"/>
                </a:lnTo>
                <a:close/>
                <a:moveTo>
                  <a:pt x="5981548" y="5269459"/>
                </a:moveTo>
                <a:lnTo>
                  <a:pt x="6096000" y="5203393"/>
                </a:lnTo>
                <a:lnTo>
                  <a:pt x="6220359" y="5275174"/>
                </a:lnTo>
                <a:lnTo>
                  <a:pt x="6105906" y="5341239"/>
                </a:lnTo>
                <a:lnTo>
                  <a:pt x="5981548" y="5269459"/>
                </a:lnTo>
                <a:close/>
                <a:moveTo>
                  <a:pt x="5984977" y="5131613"/>
                </a:moveTo>
                <a:lnTo>
                  <a:pt x="6105906" y="5061814"/>
                </a:lnTo>
                <a:lnTo>
                  <a:pt x="6216930" y="5125898"/>
                </a:lnTo>
                <a:lnTo>
                  <a:pt x="6096000" y="5195697"/>
                </a:lnTo>
                <a:lnTo>
                  <a:pt x="5984977" y="5131613"/>
                </a:lnTo>
                <a:close/>
                <a:moveTo>
                  <a:pt x="5981548" y="4982261"/>
                </a:moveTo>
                <a:lnTo>
                  <a:pt x="6096000" y="4916196"/>
                </a:lnTo>
                <a:lnTo>
                  <a:pt x="6220359" y="4987976"/>
                </a:lnTo>
                <a:lnTo>
                  <a:pt x="6105906" y="5054042"/>
                </a:lnTo>
                <a:lnTo>
                  <a:pt x="5981548" y="4982261"/>
                </a:lnTo>
                <a:close/>
                <a:moveTo>
                  <a:pt x="5984977" y="4844339"/>
                </a:moveTo>
                <a:lnTo>
                  <a:pt x="6105906" y="4774540"/>
                </a:lnTo>
                <a:lnTo>
                  <a:pt x="6216930" y="4838624"/>
                </a:lnTo>
                <a:lnTo>
                  <a:pt x="6096000" y="4908423"/>
                </a:lnTo>
                <a:lnTo>
                  <a:pt x="5984977" y="4844339"/>
                </a:lnTo>
                <a:close/>
                <a:moveTo>
                  <a:pt x="5981548" y="4694987"/>
                </a:moveTo>
                <a:lnTo>
                  <a:pt x="6096000" y="4628921"/>
                </a:lnTo>
                <a:lnTo>
                  <a:pt x="6220359" y="4700702"/>
                </a:lnTo>
                <a:lnTo>
                  <a:pt x="6105906" y="4766767"/>
                </a:lnTo>
                <a:lnTo>
                  <a:pt x="5981548" y="4694987"/>
                </a:lnTo>
                <a:close/>
                <a:moveTo>
                  <a:pt x="5984977" y="4557141"/>
                </a:moveTo>
                <a:lnTo>
                  <a:pt x="6105906" y="4487342"/>
                </a:lnTo>
                <a:lnTo>
                  <a:pt x="6216930" y="4551426"/>
                </a:lnTo>
                <a:lnTo>
                  <a:pt x="6096000" y="4621226"/>
                </a:lnTo>
                <a:lnTo>
                  <a:pt x="5984977" y="4557141"/>
                </a:lnTo>
                <a:close/>
                <a:moveTo>
                  <a:pt x="5981548" y="4407789"/>
                </a:moveTo>
                <a:lnTo>
                  <a:pt x="6096000" y="4341724"/>
                </a:lnTo>
                <a:lnTo>
                  <a:pt x="6220359" y="4413504"/>
                </a:lnTo>
                <a:lnTo>
                  <a:pt x="6105906" y="4479570"/>
                </a:lnTo>
                <a:lnTo>
                  <a:pt x="5981548" y="4407789"/>
                </a:lnTo>
                <a:close/>
                <a:moveTo>
                  <a:pt x="5984977" y="4269943"/>
                </a:moveTo>
                <a:lnTo>
                  <a:pt x="6105906" y="4200144"/>
                </a:lnTo>
                <a:lnTo>
                  <a:pt x="6216930" y="4264228"/>
                </a:lnTo>
                <a:lnTo>
                  <a:pt x="6096000" y="4334028"/>
                </a:lnTo>
                <a:lnTo>
                  <a:pt x="5984977" y="4269943"/>
                </a:lnTo>
                <a:close/>
                <a:moveTo>
                  <a:pt x="5981548" y="4120591"/>
                </a:moveTo>
                <a:lnTo>
                  <a:pt x="6096000" y="4054526"/>
                </a:lnTo>
                <a:lnTo>
                  <a:pt x="6220359" y="4126306"/>
                </a:lnTo>
                <a:lnTo>
                  <a:pt x="6105906" y="4192372"/>
                </a:lnTo>
                <a:lnTo>
                  <a:pt x="5981548" y="4120591"/>
                </a:lnTo>
                <a:close/>
                <a:moveTo>
                  <a:pt x="5984977" y="3982669"/>
                </a:moveTo>
                <a:lnTo>
                  <a:pt x="6105906" y="3912870"/>
                </a:lnTo>
                <a:lnTo>
                  <a:pt x="6216930" y="3976954"/>
                </a:lnTo>
                <a:lnTo>
                  <a:pt x="6096000" y="4046754"/>
                </a:lnTo>
                <a:lnTo>
                  <a:pt x="5984977" y="3982669"/>
                </a:lnTo>
                <a:close/>
                <a:moveTo>
                  <a:pt x="5981548" y="3833317"/>
                </a:moveTo>
                <a:lnTo>
                  <a:pt x="6096000" y="3767252"/>
                </a:lnTo>
                <a:lnTo>
                  <a:pt x="6220359" y="3839032"/>
                </a:lnTo>
                <a:lnTo>
                  <a:pt x="6105906" y="3905098"/>
                </a:lnTo>
                <a:lnTo>
                  <a:pt x="5981548" y="3833317"/>
                </a:lnTo>
                <a:close/>
                <a:moveTo>
                  <a:pt x="5984977" y="3695472"/>
                </a:moveTo>
                <a:lnTo>
                  <a:pt x="6105906" y="3625672"/>
                </a:lnTo>
                <a:lnTo>
                  <a:pt x="6216930" y="3689757"/>
                </a:lnTo>
                <a:lnTo>
                  <a:pt x="6096000" y="3759556"/>
                </a:lnTo>
                <a:lnTo>
                  <a:pt x="5984977" y="3695472"/>
                </a:lnTo>
                <a:close/>
                <a:moveTo>
                  <a:pt x="5981548" y="3546119"/>
                </a:moveTo>
                <a:lnTo>
                  <a:pt x="6096000" y="3480054"/>
                </a:lnTo>
                <a:lnTo>
                  <a:pt x="6220359" y="3551834"/>
                </a:lnTo>
                <a:lnTo>
                  <a:pt x="6105906" y="3617900"/>
                </a:lnTo>
                <a:lnTo>
                  <a:pt x="5981548" y="3546119"/>
                </a:lnTo>
                <a:close/>
                <a:moveTo>
                  <a:pt x="5984977" y="3408274"/>
                </a:moveTo>
                <a:lnTo>
                  <a:pt x="6105906" y="3338474"/>
                </a:lnTo>
                <a:lnTo>
                  <a:pt x="6216930" y="3402559"/>
                </a:lnTo>
                <a:lnTo>
                  <a:pt x="6096000" y="3472358"/>
                </a:lnTo>
                <a:lnTo>
                  <a:pt x="5984977" y="3408274"/>
                </a:lnTo>
                <a:close/>
                <a:moveTo>
                  <a:pt x="5981548" y="3258922"/>
                </a:moveTo>
                <a:lnTo>
                  <a:pt x="6096000" y="3192856"/>
                </a:lnTo>
                <a:lnTo>
                  <a:pt x="6220359" y="3264637"/>
                </a:lnTo>
                <a:lnTo>
                  <a:pt x="6105906" y="3330702"/>
                </a:lnTo>
                <a:lnTo>
                  <a:pt x="5981548" y="3258922"/>
                </a:lnTo>
                <a:close/>
                <a:moveTo>
                  <a:pt x="5984977" y="3121000"/>
                </a:moveTo>
                <a:lnTo>
                  <a:pt x="6105906" y="3051201"/>
                </a:lnTo>
                <a:lnTo>
                  <a:pt x="6216930" y="3115285"/>
                </a:lnTo>
                <a:lnTo>
                  <a:pt x="6096000" y="3185084"/>
                </a:lnTo>
                <a:lnTo>
                  <a:pt x="5984977" y="3121000"/>
                </a:lnTo>
                <a:close/>
                <a:moveTo>
                  <a:pt x="5981548" y="2971648"/>
                </a:moveTo>
                <a:lnTo>
                  <a:pt x="6096000" y="2905582"/>
                </a:lnTo>
                <a:lnTo>
                  <a:pt x="6220359" y="2977363"/>
                </a:lnTo>
                <a:lnTo>
                  <a:pt x="6105906" y="3043428"/>
                </a:lnTo>
                <a:lnTo>
                  <a:pt x="5981548" y="2971648"/>
                </a:lnTo>
                <a:close/>
                <a:moveTo>
                  <a:pt x="5984977" y="2833802"/>
                </a:moveTo>
                <a:lnTo>
                  <a:pt x="6105906" y="2764003"/>
                </a:lnTo>
                <a:lnTo>
                  <a:pt x="6216930" y="2828087"/>
                </a:lnTo>
                <a:lnTo>
                  <a:pt x="6096000" y="2897886"/>
                </a:lnTo>
                <a:lnTo>
                  <a:pt x="5984977" y="2833802"/>
                </a:lnTo>
                <a:close/>
                <a:moveTo>
                  <a:pt x="5981548" y="2684450"/>
                </a:moveTo>
                <a:lnTo>
                  <a:pt x="6096000" y="2618384"/>
                </a:lnTo>
                <a:lnTo>
                  <a:pt x="6220359" y="2690165"/>
                </a:lnTo>
                <a:lnTo>
                  <a:pt x="6105906" y="2756230"/>
                </a:lnTo>
                <a:lnTo>
                  <a:pt x="5981548" y="2684450"/>
                </a:lnTo>
                <a:close/>
                <a:moveTo>
                  <a:pt x="5984977" y="2546604"/>
                </a:moveTo>
                <a:lnTo>
                  <a:pt x="6105906" y="2476805"/>
                </a:lnTo>
                <a:lnTo>
                  <a:pt x="6216930" y="2540889"/>
                </a:lnTo>
                <a:lnTo>
                  <a:pt x="6096000" y="2610688"/>
                </a:lnTo>
                <a:lnTo>
                  <a:pt x="5984977" y="2546604"/>
                </a:lnTo>
                <a:close/>
                <a:moveTo>
                  <a:pt x="5981548" y="2397252"/>
                </a:moveTo>
                <a:lnTo>
                  <a:pt x="6096000" y="2331187"/>
                </a:lnTo>
                <a:lnTo>
                  <a:pt x="6220359" y="2402967"/>
                </a:lnTo>
                <a:lnTo>
                  <a:pt x="6105906" y="2469032"/>
                </a:lnTo>
                <a:lnTo>
                  <a:pt x="5981548" y="2397252"/>
                </a:lnTo>
                <a:close/>
                <a:moveTo>
                  <a:pt x="5984977" y="2259330"/>
                </a:moveTo>
                <a:lnTo>
                  <a:pt x="6105906" y="2189531"/>
                </a:lnTo>
                <a:lnTo>
                  <a:pt x="6216930" y="2253615"/>
                </a:lnTo>
                <a:lnTo>
                  <a:pt x="6096000" y="2323414"/>
                </a:lnTo>
                <a:lnTo>
                  <a:pt x="5984977" y="2259330"/>
                </a:lnTo>
                <a:close/>
                <a:moveTo>
                  <a:pt x="5981548" y="2109978"/>
                </a:moveTo>
                <a:lnTo>
                  <a:pt x="6096000" y="2043913"/>
                </a:lnTo>
                <a:lnTo>
                  <a:pt x="6220359" y="2115693"/>
                </a:lnTo>
                <a:lnTo>
                  <a:pt x="6105906" y="2181759"/>
                </a:lnTo>
                <a:lnTo>
                  <a:pt x="5981548" y="2109978"/>
                </a:lnTo>
                <a:close/>
                <a:moveTo>
                  <a:pt x="5984977" y="1972132"/>
                </a:moveTo>
                <a:lnTo>
                  <a:pt x="6105906" y="1902333"/>
                </a:lnTo>
                <a:lnTo>
                  <a:pt x="6216930" y="1966417"/>
                </a:lnTo>
                <a:lnTo>
                  <a:pt x="6096000" y="2036216"/>
                </a:lnTo>
                <a:lnTo>
                  <a:pt x="5984977" y="1972132"/>
                </a:lnTo>
                <a:close/>
                <a:moveTo>
                  <a:pt x="5981548" y="1822780"/>
                </a:moveTo>
                <a:lnTo>
                  <a:pt x="6096000" y="1756715"/>
                </a:lnTo>
                <a:lnTo>
                  <a:pt x="6220359" y="1828495"/>
                </a:lnTo>
                <a:lnTo>
                  <a:pt x="6105906" y="1894561"/>
                </a:lnTo>
                <a:lnTo>
                  <a:pt x="5981548" y="1822780"/>
                </a:lnTo>
                <a:close/>
                <a:moveTo>
                  <a:pt x="5984977" y="1684934"/>
                </a:moveTo>
                <a:lnTo>
                  <a:pt x="6105906" y="1615135"/>
                </a:lnTo>
                <a:lnTo>
                  <a:pt x="6216930" y="1679219"/>
                </a:lnTo>
                <a:lnTo>
                  <a:pt x="6096000" y="1749019"/>
                </a:lnTo>
                <a:lnTo>
                  <a:pt x="5984977" y="1684934"/>
                </a:lnTo>
                <a:close/>
                <a:moveTo>
                  <a:pt x="5981548" y="1535582"/>
                </a:moveTo>
                <a:lnTo>
                  <a:pt x="6096000" y="1469517"/>
                </a:lnTo>
                <a:lnTo>
                  <a:pt x="6220359" y="1541297"/>
                </a:lnTo>
                <a:lnTo>
                  <a:pt x="6105906" y="1607363"/>
                </a:lnTo>
                <a:lnTo>
                  <a:pt x="5981548" y="1535582"/>
                </a:lnTo>
                <a:close/>
                <a:moveTo>
                  <a:pt x="5984977" y="1397660"/>
                </a:moveTo>
                <a:lnTo>
                  <a:pt x="6105906" y="1327861"/>
                </a:lnTo>
                <a:lnTo>
                  <a:pt x="6216930" y="1391945"/>
                </a:lnTo>
                <a:lnTo>
                  <a:pt x="6096000" y="1461745"/>
                </a:lnTo>
                <a:lnTo>
                  <a:pt x="5984977" y="1397660"/>
                </a:lnTo>
                <a:close/>
                <a:moveTo>
                  <a:pt x="5981548" y="1248309"/>
                </a:moveTo>
                <a:lnTo>
                  <a:pt x="6096000" y="1182243"/>
                </a:lnTo>
                <a:lnTo>
                  <a:pt x="6220359" y="1254024"/>
                </a:lnTo>
                <a:lnTo>
                  <a:pt x="6105906" y="1320089"/>
                </a:lnTo>
                <a:lnTo>
                  <a:pt x="5981548" y="1248309"/>
                </a:lnTo>
                <a:close/>
                <a:moveTo>
                  <a:pt x="5984977" y="1110463"/>
                </a:moveTo>
                <a:lnTo>
                  <a:pt x="6105906" y="1040663"/>
                </a:lnTo>
                <a:lnTo>
                  <a:pt x="6216930" y="1104748"/>
                </a:lnTo>
                <a:lnTo>
                  <a:pt x="6096000" y="1174547"/>
                </a:lnTo>
                <a:lnTo>
                  <a:pt x="5984977" y="1110463"/>
                </a:lnTo>
                <a:close/>
                <a:moveTo>
                  <a:pt x="5981548" y="961111"/>
                </a:moveTo>
                <a:lnTo>
                  <a:pt x="6096000" y="895045"/>
                </a:lnTo>
                <a:lnTo>
                  <a:pt x="6220359" y="966826"/>
                </a:lnTo>
                <a:lnTo>
                  <a:pt x="6105906" y="1032891"/>
                </a:lnTo>
                <a:lnTo>
                  <a:pt x="5981548" y="961111"/>
                </a:lnTo>
                <a:close/>
                <a:moveTo>
                  <a:pt x="5984977" y="823265"/>
                </a:moveTo>
                <a:lnTo>
                  <a:pt x="6105906" y="753466"/>
                </a:lnTo>
                <a:lnTo>
                  <a:pt x="6216930" y="817550"/>
                </a:lnTo>
                <a:lnTo>
                  <a:pt x="6096000" y="887349"/>
                </a:lnTo>
                <a:lnTo>
                  <a:pt x="5984977" y="823265"/>
                </a:lnTo>
                <a:close/>
                <a:moveTo>
                  <a:pt x="5981548" y="673913"/>
                </a:moveTo>
                <a:lnTo>
                  <a:pt x="6096000" y="607847"/>
                </a:lnTo>
                <a:lnTo>
                  <a:pt x="6220359" y="679628"/>
                </a:lnTo>
                <a:lnTo>
                  <a:pt x="6105906" y="745693"/>
                </a:lnTo>
                <a:lnTo>
                  <a:pt x="5981548" y="673913"/>
                </a:lnTo>
                <a:close/>
                <a:moveTo>
                  <a:pt x="6099277" y="749579"/>
                </a:moveTo>
                <a:lnTo>
                  <a:pt x="5978347" y="819379"/>
                </a:lnTo>
                <a:lnTo>
                  <a:pt x="5853989" y="747598"/>
                </a:lnTo>
                <a:lnTo>
                  <a:pt x="5974918" y="677799"/>
                </a:lnTo>
                <a:lnTo>
                  <a:pt x="6099277" y="749579"/>
                </a:lnTo>
                <a:close/>
                <a:moveTo>
                  <a:pt x="5847283" y="743712"/>
                </a:moveTo>
                <a:lnTo>
                  <a:pt x="5736260" y="679628"/>
                </a:lnTo>
                <a:lnTo>
                  <a:pt x="5857189" y="609829"/>
                </a:lnTo>
                <a:lnTo>
                  <a:pt x="5968213" y="673913"/>
                </a:lnTo>
                <a:lnTo>
                  <a:pt x="5847283" y="743712"/>
                </a:lnTo>
                <a:close/>
                <a:moveTo>
                  <a:pt x="5840578" y="747598"/>
                </a:moveTo>
                <a:lnTo>
                  <a:pt x="5726126" y="813664"/>
                </a:lnTo>
                <a:lnTo>
                  <a:pt x="5615102" y="749579"/>
                </a:lnTo>
                <a:lnTo>
                  <a:pt x="5729554" y="683514"/>
                </a:lnTo>
                <a:lnTo>
                  <a:pt x="5840578" y="747598"/>
                </a:lnTo>
                <a:close/>
                <a:moveTo>
                  <a:pt x="5608473" y="745693"/>
                </a:moveTo>
                <a:lnTo>
                  <a:pt x="5484114" y="673913"/>
                </a:lnTo>
                <a:lnTo>
                  <a:pt x="5598566" y="607847"/>
                </a:lnTo>
                <a:lnTo>
                  <a:pt x="5722925" y="679628"/>
                </a:lnTo>
                <a:lnTo>
                  <a:pt x="5608473" y="745693"/>
                </a:lnTo>
                <a:close/>
                <a:moveTo>
                  <a:pt x="5601767" y="749579"/>
                </a:moveTo>
                <a:lnTo>
                  <a:pt x="5480838" y="819379"/>
                </a:lnTo>
                <a:lnTo>
                  <a:pt x="5356479" y="747598"/>
                </a:lnTo>
                <a:lnTo>
                  <a:pt x="5477409" y="677799"/>
                </a:lnTo>
                <a:lnTo>
                  <a:pt x="5601767" y="749579"/>
                </a:lnTo>
                <a:close/>
                <a:moveTo>
                  <a:pt x="5349774" y="743712"/>
                </a:moveTo>
                <a:lnTo>
                  <a:pt x="5238750" y="679628"/>
                </a:lnTo>
                <a:lnTo>
                  <a:pt x="5359680" y="609829"/>
                </a:lnTo>
                <a:lnTo>
                  <a:pt x="5470703" y="673913"/>
                </a:lnTo>
                <a:lnTo>
                  <a:pt x="5349774" y="743712"/>
                </a:lnTo>
                <a:close/>
                <a:moveTo>
                  <a:pt x="5343068" y="747598"/>
                </a:moveTo>
                <a:lnTo>
                  <a:pt x="5228616" y="813664"/>
                </a:lnTo>
                <a:lnTo>
                  <a:pt x="5117592" y="749579"/>
                </a:lnTo>
                <a:lnTo>
                  <a:pt x="5232045" y="683514"/>
                </a:lnTo>
                <a:lnTo>
                  <a:pt x="5343068" y="747598"/>
                </a:lnTo>
                <a:close/>
                <a:moveTo>
                  <a:pt x="5110963" y="745693"/>
                </a:moveTo>
                <a:lnTo>
                  <a:pt x="4986604" y="673913"/>
                </a:lnTo>
                <a:lnTo>
                  <a:pt x="5101057" y="607847"/>
                </a:lnTo>
                <a:lnTo>
                  <a:pt x="5225415" y="679628"/>
                </a:lnTo>
                <a:lnTo>
                  <a:pt x="5110963" y="745693"/>
                </a:lnTo>
                <a:close/>
                <a:moveTo>
                  <a:pt x="5104333" y="749579"/>
                </a:moveTo>
                <a:lnTo>
                  <a:pt x="4983404" y="819379"/>
                </a:lnTo>
                <a:lnTo>
                  <a:pt x="4859046" y="747598"/>
                </a:lnTo>
                <a:lnTo>
                  <a:pt x="4979975" y="677799"/>
                </a:lnTo>
                <a:lnTo>
                  <a:pt x="5104333" y="749579"/>
                </a:lnTo>
                <a:close/>
                <a:moveTo>
                  <a:pt x="4852340" y="743712"/>
                </a:moveTo>
                <a:lnTo>
                  <a:pt x="4741316" y="679628"/>
                </a:lnTo>
                <a:lnTo>
                  <a:pt x="4862246" y="609829"/>
                </a:lnTo>
                <a:lnTo>
                  <a:pt x="4973269" y="673913"/>
                </a:lnTo>
                <a:lnTo>
                  <a:pt x="4852340" y="743712"/>
                </a:lnTo>
                <a:close/>
                <a:moveTo>
                  <a:pt x="4845634" y="747598"/>
                </a:moveTo>
                <a:lnTo>
                  <a:pt x="4731182" y="813664"/>
                </a:lnTo>
                <a:lnTo>
                  <a:pt x="4620159" y="749579"/>
                </a:lnTo>
                <a:lnTo>
                  <a:pt x="4734611" y="683514"/>
                </a:lnTo>
                <a:lnTo>
                  <a:pt x="4845634" y="747598"/>
                </a:lnTo>
                <a:close/>
                <a:moveTo>
                  <a:pt x="4613529" y="745693"/>
                </a:moveTo>
                <a:lnTo>
                  <a:pt x="4489171" y="673913"/>
                </a:lnTo>
                <a:lnTo>
                  <a:pt x="4603623" y="607847"/>
                </a:lnTo>
                <a:lnTo>
                  <a:pt x="4727981" y="679628"/>
                </a:lnTo>
                <a:lnTo>
                  <a:pt x="4613529" y="745693"/>
                </a:lnTo>
                <a:close/>
                <a:moveTo>
                  <a:pt x="4606824" y="749579"/>
                </a:moveTo>
                <a:lnTo>
                  <a:pt x="4485894" y="819379"/>
                </a:lnTo>
                <a:lnTo>
                  <a:pt x="4361536" y="747598"/>
                </a:lnTo>
                <a:lnTo>
                  <a:pt x="4482465" y="677799"/>
                </a:lnTo>
                <a:lnTo>
                  <a:pt x="4606824" y="749579"/>
                </a:lnTo>
                <a:close/>
                <a:moveTo>
                  <a:pt x="4354830" y="743712"/>
                </a:moveTo>
                <a:lnTo>
                  <a:pt x="4243807" y="679628"/>
                </a:lnTo>
                <a:lnTo>
                  <a:pt x="4364736" y="609829"/>
                </a:lnTo>
                <a:lnTo>
                  <a:pt x="4475760" y="673913"/>
                </a:lnTo>
                <a:lnTo>
                  <a:pt x="4354830" y="743712"/>
                </a:lnTo>
                <a:close/>
                <a:moveTo>
                  <a:pt x="4348125" y="747598"/>
                </a:moveTo>
                <a:lnTo>
                  <a:pt x="4233672" y="813664"/>
                </a:lnTo>
                <a:lnTo>
                  <a:pt x="4122649" y="749579"/>
                </a:lnTo>
                <a:lnTo>
                  <a:pt x="4237101" y="683514"/>
                </a:lnTo>
                <a:lnTo>
                  <a:pt x="4348125" y="747598"/>
                </a:lnTo>
                <a:close/>
                <a:moveTo>
                  <a:pt x="4116019" y="745693"/>
                </a:moveTo>
                <a:lnTo>
                  <a:pt x="3991661" y="673913"/>
                </a:lnTo>
                <a:lnTo>
                  <a:pt x="4106113" y="607847"/>
                </a:lnTo>
                <a:lnTo>
                  <a:pt x="4230472" y="679628"/>
                </a:lnTo>
                <a:lnTo>
                  <a:pt x="4116019" y="745693"/>
                </a:lnTo>
                <a:close/>
                <a:moveTo>
                  <a:pt x="4109390" y="749579"/>
                </a:moveTo>
                <a:lnTo>
                  <a:pt x="3988460" y="819379"/>
                </a:lnTo>
                <a:lnTo>
                  <a:pt x="3864102" y="747598"/>
                </a:lnTo>
                <a:lnTo>
                  <a:pt x="3985031" y="677799"/>
                </a:lnTo>
                <a:lnTo>
                  <a:pt x="4109390" y="749579"/>
                </a:lnTo>
                <a:close/>
                <a:moveTo>
                  <a:pt x="3857320" y="743712"/>
                </a:moveTo>
                <a:lnTo>
                  <a:pt x="3746297" y="679628"/>
                </a:lnTo>
                <a:lnTo>
                  <a:pt x="3867226" y="609829"/>
                </a:lnTo>
                <a:lnTo>
                  <a:pt x="3978250" y="673913"/>
                </a:lnTo>
                <a:lnTo>
                  <a:pt x="3857320" y="743712"/>
                </a:lnTo>
                <a:close/>
                <a:moveTo>
                  <a:pt x="3850691" y="747598"/>
                </a:moveTo>
                <a:lnTo>
                  <a:pt x="3736239" y="813664"/>
                </a:lnTo>
                <a:lnTo>
                  <a:pt x="3625215" y="749579"/>
                </a:lnTo>
                <a:lnTo>
                  <a:pt x="3739667" y="683514"/>
                </a:lnTo>
                <a:lnTo>
                  <a:pt x="3850691" y="747598"/>
                </a:lnTo>
                <a:close/>
                <a:moveTo>
                  <a:pt x="3618509" y="745693"/>
                </a:moveTo>
                <a:lnTo>
                  <a:pt x="3494151" y="673913"/>
                </a:lnTo>
                <a:lnTo>
                  <a:pt x="3608604" y="607847"/>
                </a:lnTo>
                <a:lnTo>
                  <a:pt x="3732962" y="679628"/>
                </a:lnTo>
                <a:lnTo>
                  <a:pt x="3618509" y="745693"/>
                </a:lnTo>
                <a:close/>
                <a:moveTo>
                  <a:pt x="3611880" y="749579"/>
                </a:moveTo>
                <a:lnTo>
                  <a:pt x="3490951" y="819379"/>
                </a:lnTo>
                <a:lnTo>
                  <a:pt x="3366592" y="747598"/>
                </a:lnTo>
                <a:lnTo>
                  <a:pt x="3487522" y="677799"/>
                </a:lnTo>
                <a:lnTo>
                  <a:pt x="3611880" y="749579"/>
                </a:lnTo>
                <a:close/>
                <a:moveTo>
                  <a:pt x="3359887" y="743712"/>
                </a:moveTo>
                <a:lnTo>
                  <a:pt x="3248863" y="679628"/>
                </a:lnTo>
                <a:lnTo>
                  <a:pt x="3369793" y="609829"/>
                </a:lnTo>
                <a:lnTo>
                  <a:pt x="3480816" y="673913"/>
                </a:lnTo>
                <a:lnTo>
                  <a:pt x="3359887" y="743712"/>
                </a:lnTo>
                <a:close/>
                <a:moveTo>
                  <a:pt x="3353181" y="747598"/>
                </a:moveTo>
                <a:lnTo>
                  <a:pt x="3238729" y="813664"/>
                </a:lnTo>
                <a:lnTo>
                  <a:pt x="3127705" y="749579"/>
                </a:lnTo>
                <a:lnTo>
                  <a:pt x="3242158" y="683514"/>
                </a:lnTo>
                <a:lnTo>
                  <a:pt x="3353181" y="747598"/>
                </a:lnTo>
                <a:close/>
                <a:moveTo>
                  <a:pt x="3121076" y="745693"/>
                </a:moveTo>
                <a:lnTo>
                  <a:pt x="2996717" y="673913"/>
                </a:lnTo>
                <a:lnTo>
                  <a:pt x="3111170" y="607847"/>
                </a:lnTo>
                <a:lnTo>
                  <a:pt x="3235528" y="679628"/>
                </a:lnTo>
                <a:lnTo>
                  <a:pt x="3121076" y="745693"/>
                </a:lnTo>
                <a:close/>
                <a:moveTo>
                  <a:pt x="3114370" y="749579"/>
                </a:moveTo>
                <a:lnTo>
                  <a:pt x="2993441" y="819379"/>
                </a:lnTo>
                <a:lnTo>
                  <a:pt x="2869082" y="747598"/>
                </a:lnTo>
                <a:lnTo>
                  <a:pt x="2990012" y="677799"/>
                </a:lnTo>
                <a:lnTo>
                  <a:pt x="3114370" y="749579"/>
                </a:lnTo>
                <a:close/>
                <a:moveTo>
                  <a:pt x="2862377" y="743712"/>
                </a:moveTo>
                <a:lnTo>
                  <a:pt x="2751354" y="679628"/>
                </a:lnTo>
                <a:lnTo>
                  <a:pt x="2872283" y="609829"/>
                </a:lnTo>
                <a:lnTo>
                  <a:pt x="2983306" y="673913"/>
                </a:lnTo>
                <a:lnTo>
                  <a:pt x="2862377" y="743712"/>
                </a:lnTo>
                <a:close/>
                <a:moveTo>
                  <a:pt x="2855671" y="747598"/>
                </a:moveTo>
                <a:lnTo>
                  <a:pt x="2741295" y="813664"/>
                </a:lnTo>
                <a:lnTo>
                  <a:pt x="2630272" y="749579"/>
                </a:lnTo>
                <a:lnTo>
                  <a:pt x="2744724" y="683514"/>
                </a:lnTo>
                <a:lnTo>
                  <a:pt x="2855671" y="747598"/>
                </a:lnTo>
                <a:close/>
                <a:moveTo>
                  <a:pt x="2623566" y="745693"/>
                </a:moveTo>
                <a:lnTo>
                  <a:pt x="2499208" y="673913"/>
                </a:lnTo>
                <a:lnTo>
                  <a:pt x="2613660" y="607847"/>
                </a:lnTo>
                <a:lnTo>
                  <a:pt x="2738019" y="679628"/>
                </a:lnTo>
                <a:lnTo>
                  <a:pt x="2623566" y="745693"/>
                </a:lnTo>
                <a:close/>
                <a:moveTo>
                  <a:pt x="2616937" y="749579"/>
                </a:moveTo>
                <a:lnTo>
                  <a:pt x="2496007" y="819379"/>
                </a:lnTo>
                <a:lnTo>
                  <a:pt x="2371649" y="747598"/>
                </a:lnTo>
                <a:lnTo>
                  <a:pt x="2492578" y="677799"/>
                </a:lnTo>
                <a:lnTo>
                  <a:pt x="2616937" y="749579"/>
                </a:lnTo>
                <a:close/>
                <a:moveTo>
                  <a:pt x="2364867" y="743712"/>
                </a:moveTo>
                <a:lnTo>
                  <a:pt x="2253844" y="679628"/>
                </a:lnTo>
                <a:lnTo>
                  <a:pt x="2374773" y="609829"/>
                </a:lnTo>
                <a:lnTo>
                  <a:pt x="2485797" y="673913"/>
                </a:lnTo>
                <a:lnTo>
                  <a:pt x="2364867" y="743712"/>
                </a:lnTo>
                <a:close/>
                <a:moveTo>
                  <a:pt x="2358238" y="747598"/>
                </a:moveTo>
                <a:lnTo>
                  <a:pt x="2243785" y="813664"/>
                </a:lnTo>
                <a:lnTo>
                  <a:pt x="2132762" y="749579"/>
                </a:lnTo>
                <a:lnTo>
                  <a:pt x="2247214" y="683514"/>
                </a:lnTo>
                <a:lnTo>
                  <a:pt x="2358238" y="747598"/>
                </a:lnTo>
                <a:close/>
                <a:moveTo>
                  <a:pt x="2126132" y="745693"/>
                </a:moveTo>
                <a:lnTo>
                  <a:pt x="2001774" y="673913"/>
                </a:lnTo>
                <a:lnTo>
                  <a:pt x="2116227" y="607847"/>
                </a:lnTo>
                <a:lnTo>
                  <a:pt x="2240585" y="679628"/>
                </a:lnTo>
                <a:lnTo>
                  <a:pt x="2126132" y="745693"/>
                </a:lnTo>
                <a:close/>
                <a:moveTo>
                  <a:pt x="2119427" y="749579"/>
                </a:moveTo>
                <a:lnTo>
                  <a:pt x="1998497" y="819379"/>
                </a:lnTo>
                <a:lnTo>
                  <a:pt x="1874139" y="747598"/>
                </a:lnTo>
                <a:lnTo>
                  <a:pt x="1995069" y="677799"/>
                </a:lnTo>
                <a:lnTo>
                  <a:pt x="2119427" y="749579"/>
                </a:lnTo>
                <a:close/>
                <a:moveTo>
                  <a:pt x="1867434" y="743712"/>
                </a:moveTo>
                <a:lnTo>
                  <a:pt x="1756410" y="679628"/>
                </a:lnTo>
                <a:lnTo>
                  <a:pt x="1877339" y="609829"/>
                </a:lnTo>
                <a:lnTo>
                  <a:pt x="1988363" y="673913"/>
                </a:lnTo>
                <a:lnTo>
                  <a:pt x="1867434" y="743712"/>
                </a:lnTo>
                <a:close/>
                <a:moveTo>
                  <a:pt x="1860728" y="747598"/>
                </a:moveTo>
                <a:lnTo>
                  <a:pt x="1746275" y="813664"/>
                </a:lnTo>
                <a:lnTo>
                  <a:pt x="1635252" y="749579"/>
                </a:lnTo>
                <a:lnTo>
                  <a:pt x="1749704" y="683514"/>
                </a:lnTo>
                <a:lnTo>
                  <a:pt x="1860728" y="747598"/>
                </a:lnTo>
                <a:close/>
                <a:moveTo>
                  <a:pt x="1628623" y="745693"/>
                </a:moveTo>
                <a:lnTo>
                  <a:pt x="1504264" y="673913"/>
                </a:lnTo>
                <a:lnTo>
                  <a:pt x="1618717" y="607847"/>
                </a:lnTo>
                <a:lnTo>
                  <a:pt x="1743075" y="679628"/>
                </a:lnTo>
                <a:lnTo>
                  <a:pt x="1628623" y="745693"/>
                </a:lnTo>
                <a:close/>
                <a:moveTo>
                  <a:pt x="1621917" y="749579"/>
                </a:moveTo>
                <a:lnTo>
                  <a:pt x="1500988" y="819379"/>
                </a:lnTo>
                <a:lnTo>
                  <a:pt x="1376629" y="747598"/>
                </a:lnTo>
                <a:lnTo>
                  <a:pt x="1497559" y="677799"/>
                </a:lnTo>
                <a:lnTo>
                  <a:pt x="1621917" y="749579"/>
                </a:lnTo>
                <a:close/>
                <a:moveTo>
                  <a:pt x="1369924" y="743712"/>
                </a:moveTo>
                <a:lnTo>
                  <a:pt x="1258900" y="679628"/>
                </a:lnTo>
                <a:lnTo>
                  <a:pt x="1379830" y="609829"/>
                </a:lnTo>
                <a:lnTo>
                  <a:pt x="1490853" y="673913"/>
                </a:lnTo>
                <a:lnTo>
                  <a:pt x="1369924" y="743712"/>
                </a:lnTo>
                <a:close/>
                <a:moveTo>
                  <a:pt x="1363294" y="747598"/>
                </a:moveTo>
                <a:lnTo>
                  <a:pt x="1248842" y="813664"/>
                </a:lnTo>
                <a:lnTo>
                  <a:pt x="1137819" y="749579"/>
                </a:lnTo>
                <a:lnTo>
                  <a:pt x="1252271" y="683514"/>
                </a:lnTo>
                <a:lnTo>
                  <a:pt x="1363294" y="747598"/>
                </a:lnTo>
                <a:close/>
                <a:moveTo>
                  <a:pt x="1131113" y="745693"/>
                </a:moveTo>
                <a:lnTo>
                  <a:pt x="1006754" y="673913"/>
                </a:lnTo>
                <a:lnTo>
                  <a:pt x="1121207" y="607847"/>
                </a:lnTo>
                <a:lnTo>
                  <a:pt x="1245565" y="679628"/>
                </a:lnTo>
                <a:lnTo>
                  <a:pt x="1131113" y="745693"/>
                </a:lnTo>
                <a:close/>
                <a:moveTo>
                  <a:pt x="1124484" y="749579"/>
                </a:moveTo>
                <a:lnTo>
                  <a:pt x="1003554" y="819379"/>
                </a:lnTo>
                <a:lnTo>
                  <a:pt x="879196" y="747598"/>
                </a:lnTo>
                <a:lnTo>
                  <a:pt x="1000125" y="677799"/>
                </a:lnTo>
                <a:lnTo>
                  <a:pt x="1124484" y="749579"/>
                </a:lnTo>
                <a:close/>
                <a:moveTo>
                  <a:pt x="872490" y="743712"/>
                </a:moveTo>
                <a:lnTo>
                  <a:pt x="761467" y="679628"/>
                </a:lnTo>
                <a:lnTo>
                  <a:pt x="882396" y="609829"/>
                </a:lnTo>
                <a:lnTo>
                  <a:pt x="993419" y="673913"/>
                </a:lnTo>
                <a:lnTo>
                  <a:pt x="872490" y="743712"/>
                </a:lnTo>
                <a:close/>
                <a:moveTo>
                  <a:pt x="865784" y="747598"/>
                </a:moveTo>
                <a:lnTo>
                  <a:pt x="751332" y="813664"/>
                </a:lnTo>
                <a:lnTo>
                  <a:pt x="640309" y="749579"/>
                </a:lnTo>
                <a:lnTo>
                  <a:pt x="754761" y="683514"/>
                </a:lnTo>
                <a:lnTo>
                  <a:pt x="865784" y="747598"/>
                </a:lnTo>
                <a:close/>
                <a:moveTo>
                  <a:pt x="633679" y="745693"/>
                </a:moveTo>
                <a:lnTo>
                  <a:pt x="509321" y="673913"/>
                </a:lnTo>
                <a:lnTo>
                  <a:pt x="623773" y="607847"/>
                </a:lnTo>
                <a:lnTo>
                  <a:pt x="748132" y="679628"/>
                </a:lnTo>
                <a:lnTo>
                  <a:pt x="633679" y="745693"/>
                </a:lnTo>
                <a:close/>
                <a:moveTo>
                  <a:pt x="744703" y="817474"/>
                </a:moveTo>
                <a:lnTo>
                  <a:pt x="623697" y="887349"/>
                </a:lnTo>
                <a:lnTo>
                  <a:pt x="512674" y="823265"/>
                </a:lnTo>
                <a:lnTo>
                  <a:pt x="633603" y="753466"/>
                </a:lnTo>
                <a:lnTo>
                  <a:pt x="744703" y="817474"/>
                </a:lnTo>
                <a:close/>
                <a:moveTo>
                  <a:pt x="748055" y="966826"/>
                </a:moveTo>
                <a:lnTo>
                  <a:pt x="633603" y="1032891"/>
                </a:lnTo>
                <a:lnTo>
                  <a:pt x="509245" y="961111"/>
                </a:lnTo>
                <a:lnTo>
                  <a:pt x="623697" y="895045"/>
                </a:lnTo>
                <a:lnTo>
                  <a:pt x="748055" y="966826"/>
                </a:lnTo>
                <a:close/>
                <a:moveTo>
                  <a:pt x="744703" y="1104671"/>
                </a:moveTo>
                <a:lnTo>
                  <a:pt x="623773" y="1174471"/>
                </a:lnTo>
                <a:lnTo>
                  <a:pt x="512750" y="1110386"/>
                </a:lnTo>
                <a:lnTo>
                  <a:pt x="633679" y="1040587"/>
                </a:lnTo>
                <a:lnTo>
                  <a:pt x="744703" y="1104671"/>
                </a:lnTo>
                <a:close/>
                <a:moveTo>
                  <a:pt x="748132" y="1254100"/>
                </a:moveTo>
                <a:lnTo>
                  <a:pt x="633679" y="1320165"/>
                </a:lnTo>
                <a:lnTo>
                  <a:pt x="509321" y="1248385"/>
                </a:lnTo>
                <a:lnTo>
                  <a:pt x="623773" y="1182319"/>
                </a:lnTo>
                <a:lnTo>
                  <a:pt x="748132" y="1254100"/>
                </a:lnTo>
                <a:close/>
                <a:moveTo>
                  <a:pt x="744703" y="1391945"/>
                </a:moveTo>
                <a:lnTo>
                  <a:pt x="623773" y="1461745"/>
                </a:lnTo>
                <a:lnTo>
                  <a:pt x="512750" y="1397660"/>
                </a:lnTo>
                <a:lnTo>
                  <a:pt x="633679" y="1327861"/>
                </a:lnTo>
                <a:lnTo>
                  <a:pt x="744703" y="1391945"/>
                </a:lnTo>
                <a:close/>
                <a:moveTo>
                  <a:pt x="748132" y="1541297"/>
                </a:moveTo>
                <a:lnTo>
                  <a:pt x="633679" y="1607363"/>
                </a:lnTo>
                <a:lnTo>
                  <a:pt x="509321" y="1535582"/>
                </a:lnTo>
                <a:lnTo>
                  <a:pt x="623773" y="1469517"/>
                </a:lnTo>
                <a:lnTo>
                  <a:pt x="748132" y="1541297"/>
                </a:lnTo>
                <a:close/>
                <a:moveTo>
                  <a:pt x="744703" y="1679143"/>
                </a:moveTo>
                <a:lnTo>
                  <a:pt x="623773" y="1748942"/>
                </a:lnTo>
                <a:lnTo>
                  <a:pt x="512750" y="1684858"/>
                </a:lnTo>
                <a:lnTo>
                  <a:pt x="633679" y="1615059"/>
                </a:lnTo>
                <a:lnTo>
                  <a:pt x="744703" y="1679143"/>
                </a:lnTo>
                <a:close/>
                <a:moveTo>
                  <a:pt x="748132" y="1828495"/>
                </a:moveTo>
                <a:lnTo>
                  <a:pt x="633679" y="1894561"/>
                </a:lnTo>
                <a:lnTo>
                  <a:pt x="509321" y="1822780"/>
                </a:lnTo>
                <a:lnTo>
                  <a:pt x="623773" y="1756715"/>
                </a:lnTo>
                <a:lnTo>
                  <a:pt x="748132" y="1828495"/>
                </a:lnTo>
                <a:close/>
                <a:moveTo>
                  <a:pt x="744703" y="1966417"/>
                </a:moveTo>
                <a:lnTo>
                  <a:pt x="623773" y="2036216"/>
                </a:lnTo>
                <a:lnTo>
                  <a:pt x="512750" y="1972132"/>
                </a:lnTo>
                <a:lnTo>
                  <a:pt x="633679" y="1902333"/>
                </a:lnTo>
                <a:lnTo>
                  <a:pt x="744703" y="1966417"/>
                </a:lnTo>
                <a:close/>
                <a:moveTo>
                  <a:pt x="748132" y="2115769"/>
                </a:moveTo>
                <a:lnTo>
                  <a:pt x="633679" y="2181835"/>
                </a:lnTo>
                <a:lnTo>
                  <a:pt x="509321" y="2110054"/>
                </a:lnTo>
                <a:lnTo>
                  <a:pt x="623773" y="2043989"/>
                </a:lnTo>
                <a:lnTo>
                  <a:pt x="748132" y="2115769"/>
                </a:lnTo>
                <a:close/>
                <a:moveTo>
                  <a:pt x="744703" y="2253615"/>
                </a:moveTo>
                <a:lnTo>
                  <a:pt x="623773" y="2323414"/>
                </a:lnTo>
                <a:lnTo>
                  <a:pt x="512750" y="2259330"/>
                </a:lnTo>
                <a:lnTo>
                  <a:pt x="633679" y="2189531"/>
                </a:lnTo>
                <a:lnTo>
                  <a:pt x="744703" y="2253615"/>
                </a:lnTo>
                <a:close/>
                <a:moveTo>
                  <a:pt x="748132" y="2402967"/>
                </a:moveTo>
                <a:lnTo>
                  <a:pt x="633679" y="2469032"/>
                </a:lnTo>
                <a:lnTo>
                  <a:pt x="509321" y="2397252"/>
                </a:lnTo>
                <a:lnTo>
                  <a:pt x="623773" y="2331187"/>
                </a:lnTo>
                <a:lnTo>
                  <a:pt x="748132" y="2402967"/>
                </a:lnTo>
                <a:close/>
                <a:moveTo>
                  <a:pt x="744703" y="2540813"/>
                </a:moveTo>
                <a:lnTo>
                  <a:pt x="623773" y="2610612"/>
                </a:lnTo>
                <a:lnTo>
                  <a:pt x="512750" y="2546528"/>
                </a:lnTo>
                <a:lnTo>
                  <a:pt x="633679" y="2476729"/>
                </a:lnTo>
                <a:lnTo>
                  <a:pt x="744703" y="2540813"/>
                </a:lnTo>
                <a:close/>
                <a:moveTo>
                  <a:pt x="748132" y="2690165"/>
                </a:moveTo>
                <a:lnTo>
                  <a:pt x="633679" y="2756230"/>
                </a:lnTo>
                <a:lnTo>
                  <a:pt x="509321" y="2684450"/>
                </a:lnTo>
                <a:lnTo>
                  <a:pt x="623773" y="2618384"/>
                </a:lnTo>
                <a:lnTo>
                  <a:pt x="748132" y="2690165"/>
                </a:lnTo>
                <a:close/>
                <a:moveTo>
                  <a:pt x="744703" y="2828087"/>
                </a:moveTo>
                <a:lnTo>
                  <a:pt x="623773" y="2897886"/>
                </a:lnTo>
                <a:lnTo>
                  <a:pt x="512750" y="2833802"/>
                </a:lnTo>
                <a:lnTo>
                  <a:pt x="633679" y="2764003"/>
                </a:lnTo>
                <a:lnTo>
                  <a:pt x="744703" y="2828087"/>
                </a:lnTo>
                <a:close/>
                <a:moveTo>
                  <a:pt x="748132" y="2977439"/>
                </a:moveTo>
                <a:lnTo>
                  <a:pt x="633679" y="3043504"/>
                </a:lnTo>
                <a:lnTo>
                  <a:pt x="509321" y="2971724"/>
                </a:lnTo>
                <a:lnTo>
                  <a:pt x="623773" y="2905659"/>
                </a:lnTo>
                <a:lnTo>
                  <a:pt x="748132" y="2977439"/>
                </a:lnTo>
                <a:close/>
                <a:moveTo>
                  <a:pt x="744703" y="3115285"/>
                </a:moveTo>
                <a:lnTo>
                  <a:pt x="623773" y="3185084"/>
                </a:lnTo>
                <a:lnTo>
                  <a:pt x="512750" y="3121000"/>
                </a:lnTo>
                <a:lnTo>
                  <a:pt x="633679" y="3051201"/>
                </a:lnTo>
                <a:lnTo>
                  <a:pt x="744703" y="3115285"/>
                </a:lnTo>
                <a:close/>
                <a:moveTo>
                  <a:pt x="748132" y="3264637"/>
                </a:moveTo>
                <a:lnTo>
                  <a:pt x="633679" y="3330702"/>
                </a:lnTo>
                <a:lnTo>
                  <a:pt x="509321" y="3258922"/>
                </a:lnTo>
                <a:lnTo>
                  <a:pt x="623773" y="3192856"/>
                </a:lnTo>
                <a:lnTo>
                  <a:pt x="748132" y="3264637"/>
                </a:lnTo>
                <a:close/>
                <a:moveTo>
                  <a:pt x="744703" y="3402482"/>
                </a:moveTo>
                <a:lnTo>
                  <a:pt x="623773" y="3472282"/>
                </a:lnTo>
                <a:lnTo>
                  <a:pt x="512750" y="3408197"/>
                </a:lnTo>
                <a:lnTo>
                  <a:pt x="633679" y="3338398"/>
                </a:lnTo>
                <a:lnTo>
                  <a:pt x="744703" y="3402482"/>
                </a:lnTo>
                <a:close/>
                <a:moveTo>
                  <a:pt x="748132" y="3551834"/>
                </a:moveTo>
                <a:lnTo>
                  <a:pt x="633679" y="3617900"/>
                </a:lnTo>
                <a:lnTo>
                  <a:pt x="509321" y="3546119"/>
                </a:lnTo>
                <a:lnTo>
                  <a:pt x="623773" y="3480054"/>
                </a:lnTo>
                <a:lnTo>
                  <a:pt x="748132" y="3551834"/>
                </a:lnTo>
                <a:close/>
                <a:moveTo>
                  <a:pt x="744703" y="3689757"/>
                </a:moveTo>
                <a:lnTo>
                  <a:pt x="623773" y="3759556"/>
                </a:lnTo>
                <a:lnTo>
                  <a:pt x="512750" y="3695472"/>
                </a:lnTo>
                <a:lnTo>
                  <a:pt x="633679" y="3625672"/>
                </a:lnTo>
                <a:lnTo>
                  <a:pt x="744703" y="3689757"/>
                </a:lnTo>
                <a:close/>
                <a:moveTo>
                  <a:pt x="748132" y="3839109"/>
                </a:moveTo>
                <a:lnTo>
                  <a:pt x="633679" y="3905174"/>
                </a:lnTo>
                <a:lnTo>
                  <a:pt x="509321" y="3833394"/>
                </a:lnTo>
                <a:lnTo>
                  <a:pt x="623773" y="3767328"/>
                </a:lnTo>
                <a:lnTo>
                  <a:pt x="748132" y="3839109"/>
                </a:lnTo>
                <a:close/>
                <a:moveTo>
                  <a:pt x="744703" y="3976954"/>
                </a:moveTo>
                <a:lnTo>
                  <a:pt x="623773" y="4046754"/>
                </a:lnTo>
                <a:lnTo>
                  <a:pt x="512750" y="3982669"/>
                </a:lnTo>
                <a:lnTo>
                  <a:pt x="633679" y="3912870"/>
                </a:lnTo>
                <a:lnTo>
                  <a:pt x="744703" y="3976954"/>
                </a:lnTo>
                <a:close/>
                <a:moveTo>
                  <a:pt x="748132" y="4126306"/>
                </a:moveTo>
                <a:lnTo>
                  <a:pt x="633679" y="4192372"/>
                </a:lnTo>
                <a:lnTo>
                  <a:pt x="509321" y="4120591"/>
                </a:lnTo>
                <a:lnTo>
                  <a:pt x="623773" y="4054526"/>
                </a:lnTo>
                <a:lnTo>
                  <a:pt x="748132" y="4126306"/>
                </a:lnTo>
                <a:close/>
                <a:moveTo>
                  <a:pt x="744703" y="4264152"/>
                </a:moveTo>
                <a:lnTo>
                  <a:pt x="623773" y="4333952"/>
                </a:lnTo>
                <a:lnTo>
                  <a:pt x="512750" y="4269867"/>
                </a:lnTo>
                <a:lnTo>
                  <a:pt x="633679" y="4200068"/>
                </a:lnTo>
                <a:lnTo>
                  <a:pt x="744703" y="4264152"/>
                </a:lnTo>
                <a:close/>
                <a:moveTo>
                  <a:pt x="748132" y="4413504"/>
                </a:moveTo>
                <a:lnTo>
                  <a:pt x="633679" y="4479570"/>
                </a:lnTo>
                <a:lnTo>
                  <a:pt x="509321" y="4407789"/>
                </a:lnTo>
                <a:lnTo>
                  <a:pt x="623773" y="4341724"/>
                </a:lnTo>
                <a:lnTo>
                  <a:pt x="748132" y="4413504"/>
                </a:lnTo>
                <a:close/>
                <a:moveTo>
                  <a:pt x="744703" y="4551426"/>
                </a:moveTo>
                <a:lnTo>
                  <a:pt x="623773" y="4621226"/>
                </a:lnTo>
                <a:lnTo>
                  <a:pt x="512750" y="4557141"/>
                </a:lnTo>
                <a:lnTo>
                  <a:pt x="633679" y="4487342"/>
                </a:lnTo>
                <a:lnTo>
                  <a:pt x="744703" y="4551426"/>
                </a:lnTo>
                <a:close/>
                <a:moveTo>
                  <a:pt x="748132" y="4700778"/>
                </a:moveTo>
                <a:lnTo>
                  <a:pt x="633679" y="4766844"/>
                </a:lnTo>
                <a:lnTo>
                  <a:pt x="509321" y="4695063"/>
                </a:lnTo>
                <a:lnTo>
                  <a:pt x="623773" y="4628998"/>
                </a:lnTo>
                <a:lnTo>
                  <a:pt x="748132" y="4700778"/>
                </a:lnTo>
                <a:close/>
                <a:moveTo>
                  <a:pt x="744703" y="4838624"/>
                </a:moveTo>
                <a:lnTo>
                  <a:pt x="623697" y="4908423"/>
                </a:lnTo>
                <a:lnTo>
                  <a:pt x="512674" y="4844339"/>
                </a:lnTo>
                <a:lnTo>
                  <a:pt x="633603" y="4774540"/>
                </a:lnTo>
                <a:lnTo>
                  <a:pt x="744703" y="4838624"/>
                </a:lnTo>
                <a:close/>
                <a:moveTo>
                  <a:pt x="748132" y="4987976"/>
                </a:moveTo>
                <a:lnTo>
                  <a:pt x="633679" y="5054042"/>
                </a:lnTo>
                <a:lnTo>
                  <a:pt x="509321" y="4982261"/>
                </a:lnTo>
                <a:lnTo>
                  <a:pt x="623773" y="4916196"/>
                </a:lnTo>
                <a:lnTo>
                  <a:pt x="748132" y="4987976"/>
                </a:lnTo>
                <a:close/>
                <a:moveTo>
                  <a:pt x="744703" y="5125822"/>
                </a:moveTo>
                <a:lnTo>
                  <a:pt x="623697" y="5195697"/>
                </a:lnTo>
                <a:lnTo>
                  <a:pt x="512674" y="5131613"/>
                </a:lnTo>
                <a:lnTo>
                  <a:pt x="633603" y="5061814"/>
                </a:lnTo>
                <a:lnTo>
                  <a:pt x="744703" y="5125822"/>
                </a:lnTo>
                <a:close/>
                <a:moveTo>
                  <a:pt x="748132" y="5275174"/>
                </a:moveTo>
                <a:lnTo>
                  <a:pt x="633679" y="5341239"/>
                </a:lnTo>
                <a:lnTo>
                  <a:pt x="509321" y="5269459"/>
                </a:lnTo>
                <a:lnTo>
                  <a:pt x="623773" y="5203393"/>
                </a:lnTo>
                <a:lnTo>
                  <a:pt x="748132" y="5275174"/>
                </a:lnTo>
                <a:close/>
                <a:moveTo>
                  <a:pt x="744703" y="5413096"/>
                </a:moveTo>
                <a:lnTo>
                  <a:pt x="623773" y="5482895"/>
                </a:lnTo>
                <a:lnTo>
                  <a:pt x="512750" y="5418811"/>
                </a:lnTo>
                <a:lnTo>
                  <a:pt x="633679" y="5349011"/>
                </a:lnTo>
                <a:lnTo>
                  <a:pt x="744703" y="5413096"/>
                </a:lnTo>
                <a:close/>
                <a:moveTo>
                  <a:pt x="748132" y="5562448"/>
                </a:moveTo>
                <a:lnTo>
                  <a:pt x="633679" y="5628513"/>
                </a:lnTo>
                <a:lnTo>
                  <a:pt x="509321" y="5556733"/>
                </a:lnTo>
                <a:lnTo>
                  <a:pt x="623773" y="5490667"/>
                </a:lnTo>
                <a:lnTo>
                  <a:pt x="748132" y="5562448"/>
                </a:lnTo>
                <a:close/>
                <a:moveTo>
                  <a:pt x="744703" y="5700294"/>
                </a:moveTo>
                <a:lnTo>
                  <a:pt x="623773" y="5770093"/>
                </a:lnTo>
                <a:lnTo>
                  <a:pt x="512750" y="5706009"/>
                </a:lnTo>
                <a:lnTo>
                  <a:pt x="633679" y="5636209"/>
                </a:lnTo>
                <a:lnTo>
                  <a:pt x="744703" y="5700294"/>
                </a:lnTo>
                <a:close/>
                <a:moveTo>
                  <a:pt x="748055" y="5849646"/>
                </a:moveTo>
                <a:lnTo>
                  <a:pt x="633603" y="5915711"/>
                </a:lnTo>
                <a:lnTo>
                  <a:pt x="509245" y="5843931"/>
                </a:lnTo>
                <a:lnTo>
                  <a:pt x="623697" y="5777865"/>
                </a:lnTo>
                <a:lnTo>
                  <a:pt x="748055" y="5849646"/>
                </a:lnTo>
                <a:close/>
                <a:moveTo>
                  <a:pt x="744703" y="5987492"/>
                </a:moveTo>
                <a:lnTo>
                  <a:pt x="623773" y="6057291"/>
                </a:lnTo>
                <a:lnTo>
                  <a:pt x="512750" y="5993207"/>
                </a:lnTo>
                <a:lnTo>
                  <a:pt x="633679" y="5923407"/>
                </a:lnTo>
                <a:lnTo>
                  <a:pt x="744703" y="5987492"/>
                </a:lnTo>
                <a:close/>
                <a:moveTo>
                  <a:pt x="748132" y="6136843"/>
                </a:moveTo>
                <a:lnTo>
                  <a:pt x="633679" y="6202909"/>
                </a:lnTo>
                <a:lnTo>
                  <a:pt x="509321" y="6131128"/>
                </a:lnTo>
                <a:lnTo>
                  <a:pt x="623773" y="6065063"/>
                </a:lnTo>
                <a:lnTo>
                  <a:pt x="748132" y="6136843"/>
                </a:lnTo>
                <a:close/>
                <a:moveTo>
                  <a:pt x="754761" y="6140730"/>
                </a:moveTo>
                <a:lnTo>
                  <a:pt x="865784" y="6204814"/>
                </a:lnTo>
                <a:lnTo>
                  <a:pt x="751332" y="6270879"/>
                </a:lnTo>
                <a:lnTo>
                  <a:pt x="640309" y="6206795"/>
                </a:lnTo>
                <a:lnTo>
                  <a:pt x="754761" y="6140730"/>
                </a:lnTo>
                <a:close/>
                <a:moveTo>
                  <a:pt x="761467" y="6136843"/>
                </a:moveTo>
                <a:lnTo>
                  <a:pt x="882396" y="6067044"/>
                </a:lnTo>
                <a:lnTo>
                  <a:pt x="993419" y="6131128"/>
                </a:lnTo>
                <a:lnTo>
                  <a:pt x="872490" y="6200928"/>
                </a:lnTo>
                <a:lnTo>
                  <a:pt x="761467" y="6136843"/>
                </a:lnTo>
                <a:close/>
                <a:moveTo>
                  <a:pt x="1000049" y="6135015"/>
                </a:moveTo>
                <a:lnTo>
                  <a:pt x="1124407" y="6206795"/>
                </a:lnTo>
                <a:lnTo>
                  <a:pt x="1003478" y="6276594"/>
                </a:lnTo>
                <a:lnTo>
                  <a:pt x="879119" y="6204814"/>
                </a:lnTo>
                <a:lnTo>
                  <a:pt x="1000049" y="6135015"/>
                </a:lnTo>
                <a:close/>
                <a:moveTo>
                  <a:pt x="1006754" y="6131128"/>
                </a:moveTo>
                <a:lnTo>
                  <a:pt x="1121207" y="6065063"/>
                </a:lnTo>
                <a:lnTo>
                  <a:pt x="1245565" y="6136843"/>
                </a:lnTo>
                <a:lnTo>
                  <a:pt x="1131113" y="6202909"/>
                </a:lnTo>
                <a:lnTo>
                  <a:pt x="1006754" y="6131128"/>
                </a:lnTo>
                <a:close/>
                <a:moveTo>
                  <a:pt x="1252271" y="6140730"/>
                </a:moveTo>
                <a:lnTo>
                  <a:pt x="1363294" y="6204814"/>
                </a:lnTo>
                <a:lnTo>
                  <a:pt x="1248842" y="6270879"/>
                </a:lnTo>
                <a:lnTo>
                  <a:pt x="1137819" y="6206795"/>
                </a:lnTo>
                <a:lnTo>
                  <a:pt x="1252271" y="6140730"/>
                </a:lnTo>
                <a:close/>
                <a:moveTo>
                  <a:pt x="1258900" y="6136843"/>
                </a:moveTo>
                <a:lnTo>
                  <a:pt x="1379830" y="6067044"/>
                </a:lnTo>
                <a:lnTo>
                  <a:pt x="1490853" y="6131128"/>
                </a:lnTo>
                <a:lnTo>
                  <a:pt x="1369924" y="6200928"/>
                </a:lnTo>
                <a:lnTo>
                  <a:pt x="1258900" y="6136843"/>
                </a:lnTo>
                <a:close/>
                <a:moveTo>
                  <a:pt x="1497559" y="6135015"/>
                </a:moveTo>
                <a:lnTo>
                  <a:pt x="1621917" y="6206795"/>
                </a:lnTo>
                <a:lnTo>
                  <a:pt x="1500988" y="6276594"/>
                </a:lnTo>
                <a:lnTo>
                  <a:pt x="1376629" y="6204814"/>
                </a:lnTo>
                <a:lnTo>
                  <a:pt x="1497559" y="6135015"/>
                </a:lnTo>
                <a:close/>
                <a:moveTo>
                  <a:pt x="1504264" y="6131128"/>
                </a:moveTo>
                <a:lnTo>
                  <a:pt x="1618717" y="6065063"/>
                </a:lnTo>
                <a:lnTo>
                  <a:pt x="1743075" y="6136843"/>
                </a:lnTo>
                <a:lnTo>
                  <a:pt x="1628623" y="6202909"/>
                </a:lnTo>
                <a:lnTo>
                  <a:pt x="1504264" y="6131128"/>
                </a:lnTo>
                <a:close/>
                <a:moveTo>
                  <a:pt x="1749704" y="6140730"/>
                </a:moveTo>
                <a:lnTo>
                  <a:pt x="1860728" y="6204814"/>
                </a:lnTo>
                <a:lnTo>
                  <a:pt x="1746275" y="6270879"/>
                </a:lnTo>
                <a:lnTo>
                  <a:pt x="1635252" y="6206795"/>
                </a:lnTo>
                <a:lnTo>
                  <a:pt x="1749704" y="6140730"/>
                </a:lnTo>
                <a:close/>
                <a:moveTo>
                  <a:pt x="1756410" y="6136843"/>
                </a:moveTo>
                <a:lnTo>
                  <a:pt x="1877339" y="6067044"/>
                </a:lnTo>
                <a:lnTo>
                  <a:pt x="1988363" y="6131128"/>
                </a:lnTo>
                <a:lnTo>
                  <a:pt x="1867434" y="6200928"/>
                </a:lnTo>
                <a:lnTo>
                  <a:pt x="1756410" y="6136843"/>
                </a:lnTo>
                <a:close/>
                <a:moveTo>
                  <a:pt x="1995069" y="6135015"/>
                </a:moveTo>
                <a:lnTo>
                  <a:pt x="2119427" y="6206795"/>
                </a:lnTo>
                <a:lnTo>
                  <a:pt x="1998497" y="6276594"/>
                </a:lnTo>
                <a:lnTo>
                  <a:pt x="1874139" y="6204814"/>
                </a:lnTo>
                <a:lnTo>
                  <a:pt x="1995069" y="6135015"/>
                </a:lnTo>
                <a:close/>
                <a:moveTo>
                  <a:pt x="2001698" y="6131128"/>
                </a:moveTo>
                <a:lnTo>
                  <a:pt x="2116150" y="6065063"/>
                </a:lnTo>
                <a:lnTo>
                  <a:pt x="2240509" y="6136843"/>
                </a:lnTo>
                <a:lnTo>
                  <a:pt x="2126056" y="6202909"/>
                </a:lnTo>
                <a:lnTo>
                  <a:pt x="2001698" y="6131128"/>
                </a:lnTo>
                <a:close/>
                <a:moveTo>
                  <a:pt x="2247214" y="6140730"/>
                </a:moveTo>
                <a:lnTo>
                  <a:pt x="2358238" y="6204814"/>
                </a:lnTo>
                <a:lnTo>
                  <a:pt x="2243785" y="6270879"/>
                </a:lnTo>
                <a:lnTo>
                  <a:pt x="2132762" y="6206795"/>
                </a:lnTo>
                <a:lnTo>
                  <a:pt x="2247214" y="6140730"/>
                </a:lnTo>
                <a:close/>
                <a:moveTo>
                  <a:pt x="2253920" y="6136843"/>
                </a:moveTo>
                <a:lnTo>
                  <a:pt x="2374849" y="6067044"/>
                </a:lnTo>
                <a:lnTo>
                  <a:pt x="2485873" y="6131128"/>
                </a:lnTo>
                <a:lnTo>
                  <a:pt x="2364943" y="6200928"/>
                </a:lnTo>
                <a:lnTo>
                  <a:pt x="2253920" y="6136843"/>
                </a:lnTo>
                <a:close/>
                <a:moveTo>
                  <a:pt x="2492578" y="6135015"/>
                </a:moveTo>
                <a:lnTo>
                  <a:pt x="2616937" y="6206795"/>
                </a:lnTo>
                <a:lnTo>
                  <a:pt x="2496007" y="6276594"/>
                </a:lnTo>
                <a:lnTo>
                  <a:pt x="2371649" y="6204814"/>
                </a:lnTo>
                <a:lnTo>
                  <a:pt x="2492578" y="6135015"/>
                </a:lnTo>
                <a:close/>
                <a:moveTo>
                  <a:pt x="2499208" y="6131128"/>
                </a:moveTo>
                <a:lnTo>
                  <a:pt x="2613660" y="6065063"/>
                </a:lnTo>
                <a:lnTo>
                  <a:pt x="2738019" y="6136843"/>
                </a:lnTo>
                <a:lnTo>
                  <a:pt x="2623566" y="6202909"/>
                </a:lnTo>
                <a:lnTo>
                  <a:pt x="2499208" y="6131128"/>
                </a:lnTo>
                <a:close/>
                <a:moveTo>
                  <a:pt x="2744724" y="6140730"/>
                </a:moveTo>
                <a:lnTo>
                  <a:pt x="2855747" y="6204814"/>
                </a:lnTo>
                <a:lnTo>
                  <a:pt x="2741295" y="6270879"/>
                </a:lnTo>
                <a:lnTo>
                  <a:pt x="2630272" y="6206795"/>
                </a:lnTo>
                <a:lnTo>
                  <a:pt x="2744724" y="6140730"/>
                </a:lnTo>
                <a:close/>
                <a:moveTo>
                  <a:pt x="2751354" y="6136843"/>
                </a:moveTo>
                <a:lnTo>
                  <a:pt x="2872283" y="6067044"/>
                </a:lnTo>
                <a:lnTo>
                  <a:pt x="2983306" y="6131128"/>
                </a:lnTo>
                <a:lnTo>
                  <a:pt x="2862377" y="6200928"/>
                </a:lnTo>
                <a:lnTo>
                  <a:pt x="2751354" y="6136843"/>
                </a:lnTo>
                <a:close/>
                <a:moveTo>
                  <a:pt x="2990012" y="6135015"/>
                </a:moveTo>
                <a:lnTo>
                  <a:pt x="3114370" y="6206795"/>
                </a:lnTo>
                <a:lnTo>
                  <a:pt x="2993441" y="6276594"/>
                </a:lnTo>
                <a:lnTo>
                  <a:pt x="2869082" y="6204814"/>
                </a:lnTo>
                <a:lnTo>
                  <a:pt x="2990012" y="6135015"/>
                </a:lnTo>
                <a:close/>
                <a:moveTo>
                  <a:pt x="2996641" y="6131128"/>
                </a:moveTo>
                <a:lnTo>
                  <a:pt x="3111094" y="6065063"/>
                </a:lnTo>
                <a:lnTo>
                  <a:pt x="3235452" y="6136843"/>
                </a:lnTo>
                <a:lnTo>
                  <a:pt x="3121000" y="6202909"/>
                </a:lnTo>
                <a:lnTo>
                  <a:pt x="2996641" y="6131128"/>
                </a:lnTo>
                <a:close/>
                <a:moveTo>
                  <a:pt x="3242158" y="6140730"/>
                </a:moveTo>
                <a:lnTo>
                  <a:pt x="3353181" y="6204814"/>
                </a:lnTo>
                <a:lnTo>
                  <a:pt x="3238729" y="6270879"/>
                </a:lnTo>
                <a:lnTo>
                  <a:pt x="3127705" y="6206795"/>
                </a:lnTo>
                <a:lnTo>
                  <a:pt x="3242158" y="6140730"/>
                </a:lnTo>
                <a:close/>
                <a:moveTo>
                  <a:pt x="3248863" y="6136843"/>
                </a:moveTo>
                <a:lnTo>
                  <a:pt x="3369793" y="6067044"/>
                </a:lnTo>
                <a:lnTo>
                  <a:pt x="3480816" y="6131128"/>
                </a:lnTo>
                <a:lnTo>
                  <a:pt x="3359887" y="6200928"/>
                </a:lnTo>
                <a:lnTo>
                  <a:pt x="3248863" y="6136843"/>
                </a:lnTo>
                <a:close/>
                <a:moveTo>
                  <a:pt x="3487522" y="6135015"/>
                </a:moveTo>
                <a:lnTo>
                  <a:pt x="3611880" y="6206795"/>
                </a:lnTo>
                <a:lnTo>
                  <a:pt x="3490951" y="6276594"/>
                </a:lnTo>
                <a:lnTo>
                  <a:pt x="3366592" y="6204814"/>
                </a:lnTo>
                <a:lnTo>
                  <a:pt x="3487522" y="6135015"/>
                </a:lnTo>
                <a:close/>
                <a:moveTo>
                  <a:pt x="3494151" y="6131128"/>
                </a:moveTo>
                <a:lnTo>
                  <a:pt x="3608604" y="6065063"/>
                </a:lnTo>
                <a:lnTo>
                  <a:pt x="3732962" y="6136843"/>
                </a:lnTo>
                <a:lnTo>
                  <a:pt x="3618509" y="6202909"/>
                </a:lnTo>
                <a:lnTo>
                  <a:pt x="3494151" y="6131128"/>
                </a:lnTo>
                <a:close/>
                <a:moveTo>
                  <a:pt x="3739667" y="6140730"/>
                </a:moveTo>
                <a:lnTo>
                  <a:pt x="3850691" y="6204814"/>
                </a:lnTo>
                <a:lnTo>
                  <a:pt x="3736239" y="6270879"/>
                </a:lnTo>
                <a:lnTo>
                  <a:pt x="3625215" y="6206795"/>
                </a:lnTo>
                <a:lnTo>
                  <a:pt x="3739667" y="6140730"/>
                </a:lnTo>
                <a:close/>
                <a:moveTo>
                  <a:pt x="3746373" y="6136843"/>
                </a:moveTo>
                <a:lnTo>
                  <a:pt x="3867302" y="6067044"/>
                </a:lnTo>
                <a:lnTo>
                  <a:pt x="3978326" y="6131128"/>
                </a:lnTo>
                <a:lnTo>
                  <a:pt x="3857397" y="6200928"/>
                </a:lnTo>
                <a:lnTo>
                  <a:pt x="3746373" y="6136843"/>
                </a:lnTo>
                <a:close/>
                <a:moveTo>
                  <a:pt x="3984955" y="6135015"/>
                </a:moveTo>
                <a:lnTo>
                  <a:pt x="4109314" y="6206795"/>
                </a:lnTo>
                <a:lnTo>
                  <a:pt x="3988384" y="6276594"/>
                </a:lnTo>
                <a:lnTo>
                  <a:pt x="3864026" y="6204814"/>
                </a:lnTo>
                <a:lnTo>
                  <a:pt x="3984955" y="6135015"/>
                </a:lnTo>
                <a:close/>
                <a:moveTo>
                  <a:pt x="3991661" y="6131128"/>
                </a:moveTo>
                <a:lnTo>
                  <a:pt x="4106113" y="6065063"/>
                </a:lnTo>
                <a:lnTo>
                  <a:pt x="4230472" y="6136843"/>
                </a:lnTo>
                <a:lnTo>
                  <a:pt x="4116019" y="6202909"/>
                </a:lnTo>
                <a:lnTo>
                  <a:pt x="3991661" y="6131128"/>
                </a:lnTo>
                <a:close/>
                <a:moveTo>
                  <a:pt x="4237101" y="6140730"/>
                </a:moveTo>
                <a:lnTo>
                  <a:pt x="4348125" y="6204814"/>
                </a:lnTo>
                <a:lnTo>
                  <a:pt x="4233672" y="6270879"/>
                </a:lnTo>
                <a:lnTo>
                  <a:pt x="4122649" y="6206795"/>
                </a:lnTo>
                <a:lnTo>
                  <a:pt x="4237101" y="6140730"/>
                </a:lnTo>
                <a:close/>
                <a:moveTo>
                  <a:pt x="4243807" y="6136843"/>
                </a:moveTo>
                <a:lnTo>
                  <a:pt x="4364736" y="6067044"/>
                </a:lnTo>
                <a:lnTo>
                  <a:pt x="4475760" y="6131128"/>
                </a:lnTo>
                <a:lnTo>
                  <a:pt x="4354830" y="6200928"/>
                </a:lnTo>
                <a:lnTo>
                  <a:pt x="4243807" y="6136843"/>
                </a:lnTo>
                <a:close/>
                <a:moveTo>
                  <a:pt x="4482465" y="6135015"/>
                </a:moveTo>
                <a:lnTo>
                  <a:pt x="4606824" y="6206795"/>
                </a:lnTo>
                <a:lnTo>
                  <a:pt x="4485894" y="6276594"/>
                </a:lnTo>
                <a:lnTo>
                  <a:pt x="4361536" y="6204814"/>
                </a:lnTo>
                <a:lnTo>
                  <a:pt x="4482465" y="6135015"/>
                </a:lnTo>
                <a:close/>
                <a:moveTo>
                  <a:pt x="4489095" y="6131128"/>
                </a:moveTo>
                <a:lnTo>
                  <a:pt x="4603547" y="6065063"/>
                </a:lnTo>
                <a:lnTo>
                  <a:pt x="4727906" y="6136843"/>
                </a:lnTo>
                <a:lnTo>
                  <a:pt x="4613453" y="6202909"/>
                </a:lnTo>
                <a:lnTo>
                  <a:pt x="4489095" y="6131128"/>
                </a:lnTo>
                <a:close/>
                <a:moveTo>
                  <a:pt x="4734611" y="6140730"/>
                </a:moveTo>
                <a:lnTo>
                  <a:pt x="4845634" y="6204814"/>
                </a:lnTo>
                <a:lnTo>
                  <a:pt x="4731182" y="6270879"/>
                </a:lnTo>
                <a:lnTo>
                  <a:pt x="4620159" y="6206795"/>
                </a:lnTo>
                <a:lnTo>
                  <a:pt x="4734611" y="6140730"/>
                </a:lnTo>
                <a:close/>
                <a:moveTo>
                  <a:pt x="4741316" y="6136843"/>
                </a:moveTo>
                <a:lnTo>
                  <a:pt x="4862246" y="6067044"/>
                </a:lnTo>
                <a:lnTo>
                  <a:pt x="4973269" y="6131128"/>
                </a:lnTo>
                <a:lnTo>
                  <a:pt x="4852340" y="6200928"/>
                </a:lnTo>
                <a:lnTo>
                  <a:pt x="4741316" y="6136843"/>
                </a:lnTo>
                <a:close/>
                <a:moveTo>
                  <a:pt x="4979899" y="6135015"/>
                </a:moveTo>
                <a:lnTo>
                  <a:pt x="5104257" y="6206795"/>
                </a:lnTo>
                <a:lnTo>
                  <a:pt x="4983328" y="6276594"/>
                </a:lnTo>
                <a:lnTo>
                  <a:pt x="4858969" y="6204814"/>
                </a:lnTo>
                <a:lnTo>
                  <a:pt x="4979899" y="6135015"/>
                </a:lnTo>
                <a:close/>
                <a:moveTo>
                  <a:pt x="4986604" y="6131128"/>
                </a:moveTo>
                <a:lnTo>
                  <a:pt x="5101057" y="6065063"/>
                </a:lnTo>
                <a:lnTo>
                  <a:pt x="5225415" y="6136843"/>
                </a:lnTo>
                <a:lnTo>
                  <a:pt x="5110963" y="6202909"/>
                </a:lnTo>
                <a:lnTo>
                  <a:pt x="4986604" y="6131128"/>
                </a:lnTo>
                <a:close/>
                <a:moveTo>
                  <a:pt x="5232121" y="6140730"/>
                </a:moveTo>
                <a:lnTo>
                  <a:pt x="5343144" y="6204814"/>
                </a:lnTo>
                <a:lnTo>
                  <a:pt x="5228692" y="6270879"/>
                </a:lnTo>
                <a:lnTo>
                  <a:pt x="5117668" y="6206795"/>
                </a:lnTo>
                <a:lnTo>
                  <a:pt x="5232121" y="6140730"/>
                </a:lnTo>
                <a:close/>
                <a:moveTo>
                  <a:pt x="5238750" y="6136843"/>
                </a:moveTo>
                <a:lnTo>
                  <a:pt x="5359680" y="6067044"/>
                </a:lnTo>
                <a:lnTo>
                  <a:pt x="5470703" y="6131128"/>
                </a:lnTo>
                <a:lnTo>
                  <a:pt x="5349774" y="6200928"/>
                </a:lnTo>
                <a:lnTo>
                  <a:pt x="5238750" y="6136843"/>
                </a:lnTo>
                <a:close/>
                <a:moveTo>
                  <a:pt x="5477409" y="6135015"/>
                </a:moveTo>
                <a:lnTo>
                  <a:pt x="5601767" y="6206795"/>
                </a:lnTo>
                <a:lnTo>
                  <a:pt x="5480838" y="6276594"/>
                </a:lnTo>
                <a:lnTo>
                  <a:pt x="5356479" y="6204814"/>
                </a:lnTo>
                <a:lnTo>
                  <a:pt x="5477409" y="6135015"/>
                </a:lnTo>
                <a:close/>
                <a:moveTo>
                  <a:pt x="5484114" y="6131128"/>
                </a:moveTo>
                <a:lnTo>
                  <a:pt x="5598566" y="6065063"/>
                </a:lnTo>
                <a:lnTo>
                  <a:pt x="5722925" y="6136843"/>
                </a:lnTo>
                <a:lnTo>
                  <a:pt x="5608473" y="6202909"/>
                </a:lnTo>
                <a:lnTo>
                  <a:pt x="5484114" y="6131128"/>
                </a:lnTo>
                <a:close/>
                <a:moveTo>
                  <a:pt x="5729554" y="6140730"/>
                </a:moveTo>
                <a:lnTo>
                  <a:pt x="5840578" y="6204814"/>
                </a:lnTo>
                <a:lnTo>
                  <a:pt x="5726126" y="6270879"/>
                </a:lnTo>
                <a:lnTo>
                  <a:pt x="5615102" y="6206795"/>
                </a:lnTo>
                <a:lnTo>
                  <a:pt x="5729554" y="6140730"/>
                </a:lnTo>
                <a:close/>
                <a:moveTo>
                  <a:pt x="5736260" y="6136843"/>
                </a:moveTo>
                <a:lnTo>
                  <a:pt x="5857189" y="6067044"/>
                </a:lnTo>
                <a:lnTo>
                  <a:pt x="5968213" y="6131128"/>
                </a:lnTo>
                <a:lnTo>
                  <a:pt x="5847283" y="6200928"/>
                </a:lnTo>
                <a:lnTo>
                  <a:pt x="5736260" y="6136843"/>
                </a:lnTo>
                <a:close/>
                <a:moveTo>
                  <a:pt x="5974842" y="6135015"/>
                </a:moveTo>
                <a:lnTo>
                  <a:pt x="6099201" y="6206795"/>
                </a:lnTo>
                <a:lnTo>
                  <a:pt x="5978271" y="6276594"/>
                </a:lnTo>
                <a:lnTo>
                  <a:pt x="5853913" y="6204814"/>
                </a:lnTo>
                <a:lnTo>
                  <a:pt x="5974842" y="6135015"/>
                </a:lnTo>
                <a:close/>
                <a:moveTo>
                  <a:pt x="5981548" y="6131128"/>
                </a:moveTo>
                <a:lnTo>
                  <a:pt x="6096000" y="6065063"/>
                </a:lnTo>
                <a:lnTo>
                  <a:pt x="6220359" y="6136843"/>
                </a:lnTo>
                <a:lnTo>
                  <a:pt x="6105906" y="6202909"/>
                </a:lnTo>
                <a:lnTo>
                  <a:pt x="5981548" y="6131128"/>
                </a:lnTo>
                <a:close/>
                <a:moveTo>
                  <a:pt x="6227064" y="6140730"/>
                </a:moveTo>
                <a:lnTo>
                  <a:pt x="6338088" y="6204814"/>
                </a:lnTo>
                <a:lnTo>
                  <a:pt x="6223635" y="6270879"/>
                </a:lnTo>
                <a:lnTo>
                  <a:pt x="6112612" y="6206795"/>
                </a:lnTo>
                <a:lnTo>
                  <a:pt x="6227064" y="6140730"/>
                </a:lnTo>
                <a:close/>
                <a:moveTo>
                  <a:pt x="6102706" y="6061177"/>
                </a:moveTo>
                <a:lnTo>
                  <a:pt x="6223635" y="5991302"/>
                </a:lnTo>
                <a:lnTo>
                  <a:pt x="6347994" y="6063082"/>
                </a:lnTo>
                <a:lnTo>
                  <a:pt x="6227064" y="6132881"/>
                </a:lnTo>
                <a:lnTo>
                  <a:pt x="6102706" y="6061177"/>
                </a:lnTo>
                <a:close/>
                <a:moveTo>
                  <a:pt x="6112612" y="5919597"/>
                </a:moveTo>
                <a:lnTo>
                  <a:pt x="6227064" y="5853532"/>
                </a:lnTo>
                <a:lnTo>
                  <a:pt x="6338088" y="5917616"/>
                </a:lnTo>
                <a:lnTo>
                  <a:pt x="6223635" y="5983682"/>
                </a:lnTo>
                <a:lnTo>
                  <a:pt x="6112612" y="5919597"/>
                </a:lnTo>
                <a:close/>
                <a:moveTo>
                  <a:pt x="6102706" y="5773979"/>
                </a:moveTo>
                <a:lnTo>
                  <a:pt x="6223635" y="5704180"/>
                </a:lnTo>
                <a:lnTo>
                  <a:pt x="6347994" y="5775960"/>
                </a:lnTo>
                <a:lnTo>
                  <a:pt x="6227064" y="5845759"/>
                </a:lnTo>
                <a:lnTo>
                  <a:pt x="6102706" y="5773979"/>
                </a:lnTo>
                <a:close/>
                <a:moveTo>
                  <a:pt x="6112612" y="5632323"/>
                </a:moveTo>
                <a:lnTo>
                  <a:pt x="6227064" y="5566258"/>
                </a:lnTo>
                <a:lnTo>
                  <a:pt x="6338088" y="5630342"/>
                </a:lnTo>
                <a:lnTo>
                  <a:pt x="6223635" y="5696484"/>
                </a:lnTo>
                <a:lnTo>
                  <a:pt x="6112612" y="5632323"/>
                </a:lnTo>
                <a:close/>
                <a:moveTo>
                  <a:pt x="6102706" y="5486781"/>
                </a:moveTo>
                <a:lnTo>
                  <a:pt x="6223635" y="5416982"/>
                </a:lnTo>
                <a:lnTo>
                  <a:pt x="6347994" y="5488762"/>
                </a:lnTo>
                <a:lnTo>
                  <a:pt x="6227064" y="5558561"/>
                </a:lnTo>
                <a:lnTo>
                  <a:pt x="6102706" y="5486781"/>
                </a:lnTo>
                <a:close/>
                <a:moveTo>
                  <a:pt x="6112612" y="5345126"/>
                </a:moveTo>
                <a:lnTo>
                  <a:pt x="6227064" y="5279060"/>
                </a:lnTo>
                <a:lnTo>
                  <a:pt x="6338088" y="5343144"/>
                </a:lnTo>
                <a:lnTo>
                  <a:pt x="6223635" y="5409210"/>
                </a:lnTo>
                <a:lnTo>
                  <a:pt x="6112612" y="5345126"/>
                </a:lnTo>
                <a:close/>
                <a:moveTo>
                  <a:pt x="6102706" y="5199507"/>
                </a:moveTo>
                <a:lnTo>
                  <a:pt x="6223635" y="5129708"/>
                </a:lnTo>
                <a:lnTo>
                  <a:pt x="6347994" y="5201488"/>
                </a:lnTo>
                <a:lnTo>
                  <a:pt x="6227064" y="5271288"/>
                </a:lnTo>
                <a:lnTo>
                  <a:pt x="6102706" y="5199507"/>
                </a:lnTo>
                <a:close/>
                <a:moveTo>
                  <a:pt x="6112612" y="5057928"/>
                </a:moveTo>
                <a:lnTo>
                  <a:pt x="6227064" y="4991862"/>
                </a:lnTo>
                <a:lnTo>
                  <a:pt x="6338088" y="5055947"/>
                </a:lnTo>
                <a:lnTo>
                  <a:pt x="6223635" y="5122012"/>
                </a:lnTo>
                <a:lnTo>
                  <a:pt x="6112612" y="5057928"/>
                </a:lnTo>
                <a:close/>
                <a:moveTo>
                  <a:pt x="6102706" y="4912309"/>
                </a:moveTo>
                <a:lnTo>
                  <a:pt x="6223635" y="4842510"/>
                </a:lnTo>
                <a:lnTo>
                  <a:pt x="6347994" y="4914291"/>
                </a:lnTo>
                <a:lnTo>
                  <a:pt x="6227064" y="4984090"/>
                </a:lnTo>
                <a:lnTo>
                  <a:pt x="6102706" y="4912309"/>
                </a:lnTo>
                <a:close/>
                <a:moveTo>
                  <a:pt x="6112612" y="4770654"/>
                </a:moveTo>
                <a:lnTo>
                  <a:pt x="6227064" y="4704588"/>
                </a:lnTo>
                <a:lnTo>
                  <a:pt x="6338088" y="4768672"/>
                </a:lnTo>
                <a:lnTo>
                  <a:pt x="6223635" y="4834738"/>
                </a:lnTo>
                <a:lnTo>
                  <a:pt x="6112612" y="4770654"/>
                </a:lnTo>
                <a:close/>
                <a:moveTo>
                  <a:pt x="6102706" y="4625111"/>
                </a:moveTo>
                <a:lnTo>
                  <a:pt x="6223635" y="4555312"/>
                </a:lnTo>
                <a:lnTo>
                  <a:pt x="6347994" y="4627093"/>
                </a:lnTo>
                <a:lnTo>
                  <a:pt x="6227064" y="4696892"/>
                </a:lnTo>
                <a:lnTo>
                  <a:pt x="6102706" y="4625111"/>
                </a:lnTo>
                <a:close/>
                <a:moveTo>
                  <a:pt x="6112612" y="4483456"/>
                </a:moveTo>
                <a:lnTo>
                  <a:pt x="6227064" y="4417391"/>
                </a:lnTo>
                <a:lnTo>
                  <a:pt x="6338088" y="4481475"/>
                </a:lnTo>
                <a:lnTo>
                  <a:pt x="6223635" y="4547540"/>
                </a:lnTo>
                <a:lnTo>
                  <a:pt x="6112612" y="4483456"/>
                </a:lnTo>
                <a:close/>
                <a:moveTo>
                  <a:pt x="6102706" y="4337838"/>
                </a:moveTo>
                <a:lnTo>
                  <a:pt x="6223635" y="4268038"/>
                </a:lnTo>
                <a:lnTo>
                  <a:pt x="6347994" y="4339819"/>
                </a:lnTo>
                <a:lnTo>
                  <a:pt x="6227064" y="4409618"/>
                </a:lnTo>
                <a:lnTo>
                  <a:pt x="6102706" y="4337838"/>
                </a:lnTo>
                <a:close/>
                <a:moveTo>
                  <a:pt x="6112612" y="4196258"/>
                </a:moveTo>
                <a:lnTo>
                  <a:pt x="6227064" y="4130193"/>
                </a:lnTo>
                <a:lnTo>
                  <a:pt x="6338088" y="4194277"/>
                </a:lnTo>
                <a:lnTo>
                  <a:pt x="6223635" y="4260342"/>
                </a:lnTo>
                <a:lnTo>
                  <a:pt x="6112612" y="4196258"/>
                </a:lnTo>
                <a:close/>
                <a:moveTo>
                  <a:pt x="6102706" y="4050640"/>
                </a:moveTo>
                <a:lnTo>
                  <a:pt x="6223635" y="3980840"/>
                </a:lnTo>
                <a:lnTo>
                  <a:pt x="6347994" y="4052621"/>
                </a:lnTo>
                <a:lnTo>
                  <a:pt x="6227064" y="4122420"/>
                </a:lnTo>
                <a:lnTo>
                  <a:pt x="6102706" y="4050640"/>
                </a:lnTo>
                <a:close/>
                <a:moveTo>
                  <a:pt x="6112612" y="3908984"/>
                </a:moveTo>
                <a:lnTo>
                  <a:pt x="6227064" y="3842919"/>
                </a:lnTo>
                <a:lnTo>
                  <a:pt x="6338088" y="3907003"/>
                </a:lnTo>
                <a:lnTo>
                  <a:pt x="6223635" y="3973068"/>
                </a:lnTo>
                <a:lnTo>
                  <a:pt x="6112612" y="3908984"/>
                </a:lnTo>
                <a:close/>
                <a:moveTo>
                  <a:pt x="6102706" y="3763442"/>
                </a:moveTo>
                <a:lnTo>
                  <a:pt x="6223635" y="3693643"/>
                </a:lnTo>
                <a:lnTo>
                  <a:pt x="6347994" y="3765423"/>
                </a:lnTo>
                <a:lnTo>
                  <a:pt x="6227064" y="3835222"/>
                </a:lnTo>
                <a:lnTo>
                  <a:pt x="6102706" y="3763442"/>
                </a:lnTo>
                <a:close/>
                <a:moveTo>
                  <a:pt x="6112612" y="3621786"/>
                </a:moveTo>
                <a:lnTo>
                  <a:pt x="6227064" y="3555721"/>
                </a:lnTo>
                <a:lnTo>
                  <a:pt x="6338088" y="3619805"/>
                </a:lnTo>
                <a:lnTo>
                  <a:pt x="6223635" y="3685870"/>
                </a:lnTo>
                <a:lnTo>
                  <a:pt x="6112612" y="3621786"/>
                </a:lnTo>
                <a:close/>
                <a:moveTo>
                  <a:pt x="6102706" y="3476168"/>
                </a:moveTo>
                <a:lnTo>
                  <a:pt x="6223635" y="3406369"/>
                </a:lnTo>
                <a:lnTo>
                  <a:pt x="6347994" y="3478149"/>
                </a:lnTo>
                <a:lnTo>
                  <a:pt x="6227064" y="3547948"/>
                </a:lnTo>
                <a:lnTo>
                  <a:pt x="6102706" y="3476168"/>
                </a:lnTo>
                <a:close/>
                <a:moveTo>
                  <a:pt x="6112612" y="3334588"/>
                </a:moveTo>
                <a:lnTo>
                  <a:pt x="6227064" y="3268523"/>
                </a:lnTo>
                <a:lnTo>
                  <a:pt x="6338088" y="3332607"/>
                </a:lnTo>
                <a:lnTo>
                  <a:pt x="6223635" y="3398672"/>
                </a:lnTo>
                <a:lnTo>
                  <a:pt x="6112612" y="3334588"/>
                </a:lnTo>
                <a:close/>
                <a:moveTo>
                  <a:pt x="6102706" y="3188970"/>
                </a:moveTo>
                <a:lnTo>
                  <a:pt x="6223635" y="3119171"/>
                </a:lnTo>
                <a:lnTo>
                  <a:pt x="6347994" y="3190951"/>
                </a:lnTo>
                <a:lnTo>
                  <a:pt x="6227064" y="3260751"/>
                </a:lnTo>
                <a:lnTo>
                  <a:pt x="6102706" y="3188970"/>
                </a:lnTo>
                <a:close/>
                <a:moveTo>
                  <a:pt x="6112612" y="3047314"/>
                </a:moveTo>
                <a:lnTo>
                  <a:pt x="6227064" y="2981249"/>
                </a:lnTo>
                <a:lnTo>
                  <a:pt x="6338088" y="3045333"/>
                </a:lnTo>
                <a:lnTo>
                  <a:pt x="6223635" y="3111399"/>
                </a:lnTo>
                <a:lnTo>
                  <a:pt x="6112612" y="3047314"/>
                </a:lnTo>
                <a:close/>
                <a:moveTo>
                  <a:pt x="6102706" y="2901772"/>
                </a:moveTo>
                <a:lnTo>
                  <a:pt x="6223635" y="2831973"/>
                </a:lnTo>
                <a:lnTo>
                  <a:pt x="6347994" y="2903754"/>
                </a:lnTo>
                <a:lnTo>
                  <a:pt x="6227064" y="2973553"/>
                </a:lnTo>
                <a:lnTo>
                  <a:pt x="6102706" y="2901772"/>
                </a:lnTo>
                <a:close/>
                <a:moveTo>
                  <a:pt x="6112612" y="2760117"/>
                </a:moveTo>
                <a:lnTo>
                  <a:pt x="6227064" y="2694051"/>
                </a:lnTo>
                <a:lnTo>
                  <a:pt x="6338088" y="2758135"/>
                </a:lnTo>
                <a:lnTo>
                  <a:pt x="6223635" y="2824201"/>
                </a:lnTo>
                <a:lnTo>
                  <a:pt x="6112612" y="2760117"/>
                </a:lnTo>
                <a:close/>
                <a:moveTo>
                  <a:pt x="6102706" y="2614498"/>
                </a:moveTo>
                <a:lnTo>
                  <a:pt x="6223635" y="2544699"/>
                </a:lnTo>
                <a:lnTo>
                  <a:pt x="6347994" y="2616479"/>
                </a:lnTo>
                <a:lnTo>
                  <a:pt x="6227064" y="2686279"/>
                </a:lnTo>
                <a:lnTo>
                  <a:pt x="6102706" y="2614498"/>
                </a:lnTo>
                <a:close/>
                <a:moveTo>
                  <a:pt x="6112612" y="2472919"/>
                </a:moveTo>
                <a:lnTo>
                  <a:pt x="6227064" y="2406853"/>
                </a:lnTo>
                <a:lnTo>
                  <a:pt x="6338088" y="2470937"/>
                </a:lnTo>
                <a:lnTo>
                  <a:pt x="6223635" y="2537003"/>
                </a:lnTo>
                <a:lnTo>
                  <a:pt x="6112612" y="2472919"/>
                </a:lnTo>
                <a:close/>
                <a:moveTo>
                  <a:pt x="6102706" y="2327301"/>
                </a:moveTo>
                <a:lnTo>
                  <a:pt x="6223635" y="2257501"/>
                </a:lnTo>
                <a:lnTo>
                  <a:pt x="6347994" y="2329282"/>
                </a:lnTo>
                <a:lnTo>
                  <a:pt x="6227064" y="2399081"/>
                </a:lnTo>
                <a:lnTo>
                  <a:pt x="6102706" y="2327301"/>
                </a:lnTo>
                <a:close/>
                <a:moveTo>
                  <a:pt x="6112612" y="2185645"/>
                </a:moveTo>
                <a:lnTo>
                  <a:pt x="6227064" y="2119579"/>
                </a:lnTo>
                <a:lnTo>
                  <a:pt x="6338088" y="2183664"/>
                </a:lnTo>
                <a:lnTo>
                  <a:pt x="6223635" y="2249729"/>
                </a:lnTo>
                <a:lnTo>
                  <a:pt x="6112612" y="2185645"/>
                </a:lnTo>
                <a:close/>
                <a:moveTo>
                  <a:pt x="6102706" y="2040103"/>
                </a:moveTo>
                <a:lnTo>
                  <a:pt x="6223635" y="1970304"/>
                </a:lnTo>
                <a:lnTo>
                  <a:pt x="6347994" y="2042084"/>
                </a:lnTo>
                <a:lnTo>
                  <a:pt x="6227064" y="2111883"/>
                </a:lnTo>
                <a:lnTo>
                  <a:pt x="6102706" y="2040103"/>
                </a:lnTo>
                <a:close/>
                <a:moveTo>
                  <a:pt x="6112612" y="1898447"/>
                </a:moveTo>
                <a:lnTo>
                  <a:pt x="6227064" y="1832381"/>
                </a:lnTo>
                <a:lnTo>
                  <a:pt x="6338088" y="1896466"/>
                </a:lnTo>
                <a:lnTo>
                  <a:pt x="6223635" y="1962531"/>
                </a:lnTo>
                <a:lnTo>
                  <a:pt x="6112612" y="1898447"/>
                </a:lnTo>
                <a:close/>
                <a:moveTo>
                  <a:pt x="6102706" y="1752829"/>
                </a:moveTo>
                <a:lnTo>
                  <a:pt x="6223635" y="1683029"/>
                </a:lnTo>
                <a:lnTo>
                  <a:pt x="6347994" y="1754810"/>
                </a:lnTo>
                <a:lnTo>
                  <a:pt x="6227064" y="1824609"/>
                </a:lnTo>
                <a:lnTo>
                  <a:pt x="6102706" y="1752829"/>
                </a:lnTo>
                <a:close/>
                <a:moveTo>
                  <a:pt x="6112612" y="1611249"/>
                </a:moveTo>
                <a:lnTo>
                  <a:pt x="6227064" y="1545184"/>
                </a:lnTo>
                <a:lnTo>
                  <a:pt x="6338088" y="1609268"/>
                </a:lnTo>
                <a:lnTo>
                  <a:pt x="6223635" y="1675333"/>
                </a:lnTo>
                <a:lnTo>
                  <a:pt x="6112612" y="1611249"/>
                </a:lnTo>
                <a:close/>
                <a:moveTo>
                  <a:pt x="6102706" y="1465631"/>
                </a:moveTo>
                <a:lnTo>
                  <a:pt x="6223635" y="1395832"/>
                </a:lnTo>
                <a:lnTo>
                  <a:pt x="6347994" y="1467612"/>
                </a:lnTo>
                <a:lnTo>
                  <a:pt x="6227064" y="1537411"/>
                </a:lnTo>
                <a:lnTo>
                  <a:pt x="6102706" y="1465631"/>
                </a:lnTo>
                <a:close/>
                <a:moveTo>
                  <a:pt x="6112612" y="1323975"/>
                </a:moveTo>
                <a:lnTo>
                  <a:pt x="6227064" y="1257910"/>
                </a:lnTo>
                <a:lnTo>
                  <a:pt x="6338088" y="1321994"/>
                </a:lnTo>
                <a:lnTo>
                  <a:pt x="6223635" y="1388059"/>
                </a:lnTo>
                <a:lnTo>
                  <a:pt x="6112612" y="1323975"/>
                </a:lnTo>
                <a:close/>
                <a:moveTo>
                  <a:pt x="6102706" y="1178433"/>
                </a:moveTo>
                <a:lnTo>
                  <a:pt x="6223635" y="1108634"/>
                </a:lnTo>
                <a:lnTo>
                  <a:pt x="6347994" y="1180414"/>
                </a:lnTo>
                <a:lnTo>
                  <a:pt x="6227064" y="1250214"/>
                </a:lnTo>
                <a:lnTo>
                  <a:pt x="6102706" y="1178433"/>
                </a:lnTo>
                <a:close/>
                <a:moveTo>
                  <a:pt x="6112612" y="1036777"/>
                </a:moveTo>
                <a:lnTo>
                  <a:pt x="6227064" y="970712"/>
                </a:lnTo>
                <a:lnTo>
                  <a:pt x="6338088" y="1034796"/>
                </a:lnTo>
                <a:lnTo>
                  <a:pt x="6223635" y="1100861"/>
                </a:lnTo>
                <a:lnTo>
                  <a:pt x="6112612" y="1036777"/>
                </a:lnTo>
                <a:close/>
                <a:moveTo>
                  <a:pt x="6102706" y="891159"/>
                </a:moveTo>
                <a:lnTo>
                  <a:pt x="6223635" y="821360"/>
                </a:lnTo>
                <a:lnTo>
                  <a:pt x="6347994" y="893140"/>
                </a:lnTo>
                <a:lnTo>
                  <a:pt x="6227064" y="962939"/>
                </a:lnTo>
                <a:lnTo>
                  <a:pt x="6102706" y="891159"/>
                </a:lnTo>
                <a:close/>
                <a:moveTo>
                  <a:pt x="6112612" y="749579"/>
                </a:moveTo>
                <a:lnTo>
                  <a:pt x="6227064" y="683514"/>
                </a:lnTo>
                <a:lnTo>
                  <a:pt x="6338088" y="747598"/>
                </a:lnTo>
                <a:lnTo>
                  <a:pt x="6223635" y="813664"/>
                </a:lnTo>
                <a:lnTo>
                  <a:pt x="6112612" y="749579"/>
                </a:lnTo>
                <a:close/>
                <a:moveTo>
                  <a:pt x="6102706" y="603961"/>
                </a:moveTo>
                <a:lnTo>
                  <a:pt x="6223635" y="534086"/>
                </a:lnTo>
                <a:lnTo>
                  <a:pt x="6347994" y="605866"/>
                </a:lnTo>
                <a:lnTo>
                  <a:pt x="6227064" y="675665"/>
                </a:lnTo>
                <a:lnTo>
                  <a:pt x="6102706" y="603961"/>
                </a:lnTo>
                <a:close/>
                <a:moveTo>
                  <a:pt x="6096000" y="600075"/>
                </a:moveTo>
                <a:lnTo>
                  <a:pt x="5984977" y="535991"/>
                </a:lnTo>
                <a:lnTo>
                  <a:pt x="6105906" y="466192"/>
                </a:lnTo>
                <a:lnTo>
                  <a:pt x="6216930" y="530276"/>
                </a:lnTo>
                <a:lnTo>
                  <a:pt x="6096000" y="600075"/>
                </a:lnTo>
                <a:close/>
                <a:moveTo>
                  <a:pt x="6089295" y="603961"/>
                </a:moveTo>
                <a:lnTo>
                  <a:pt x="5974842" y="670027"/>
                </a:lnTo>
                <a:lnTo>
                  <a:pt x="5863819" y="605942"/>
                </a:lnTo>
                <a:lnTo>
                  <a:pt x="5978271" y="539877"/>
                </a:lnTo>
                <a:lnTo>
                  <a:pt x="6089295" y="603961"/>
                </a:lnTo>
                <a:close/>
                <a:moveTo>
                  <a:pt x="5857189" y="602056"/>
                </a:moveTo>
                <a:lnTo>
                  <a:pt x="5732831" y="530276"/>
                </a:lnTo>
                <a:lnTo>
                  <a:pt x="5847283" y="464210"/>
                </a:lnTo>
                <a:lnTo>
                  <a:pt x="5971642" y="535991"/>
                </a:lnTo>
                <a:lnTo>
                  <a:pt x="5857189" y="602056"/>
                </a:lnTo>
                <a:close/>
                <a:moveTo>
                  <a:pt x="5850560" y="605942"/>
                </a:moveTo>
                <a:lnTo>
                  <a:pt x="5729631" y="675742"/>
                </a:lnTo>
                <a:lnTo>
                  <a:pt x="5605272" y="603961"/>
                </a:lnTo>
                <a:lnTo>
                  <a:pt x="5726201" y="534162"/>
                </a:lnTo>
                <a:lnTo>
                  <a:pt x="5850560" y="605942"/>
                </a:lnTo>
                <a:close/>
                <a:moveTo>
                  <a:pt x="5598491" y="600075"/>
                </a:moveTo>
                <a:lnTo>
                  <a:pt x="5487467" y="535991"/>
                </a:lnTo>
                <a:lnTo>
                  <a:pt x="5608397" y="466192"/>
                </a:lnTo>
                <a:lnTo>
                  <a:pt x="5719420" y="530276"/>
                </a:lnTo>
                <a:lnTo>
                  <a:pt x="5598491" y="600075"/>
                </a:lnTo>
                <a:close/>
                <a:moveTo>
                  <a:pt x="5591861" y="603961"/>
                </a:moveTo>
                <a:lnTo>
                  <a:pt x="5477409" y="670027"/>
                </a:lnTo>
                <a:lnTo>
                  <a:pt x="5366385" y="605942"/>
                </a:lnTo>
                <a:lnTo>
                  <a:pt x="5480838" y="539877"/>
                </a:lnTo>
                <a:lnTo>
                  <a:pt x="5591861" y="603961"/>
                </a:lnTo>
                <a:close/>
                <a:moveTo>
                  <a:pt x="5359756" y="602056"/>
                </a:moveTo>
                <a:lnTo>
                  <a:pt x="5235397" y="530276"/>
                </a:lnTo>
                <a:lnTo>
                  <a:pt x="5349850" y="464210"/>
                </a:lnTo>
                <a:lnTo>
                  <a:pt x="5474208" y="535991"/>
                </a:lnTo>
                <a:lnTo>
                  <a:pt x="5359756" y="602056"/>
                </a:lnTo>
                <a:close/>
                <a:moveTo>
                  <a:pt x="5353050" y="605942"/>
                </a:moveTo>
                <a:lnTo>
                  <a:pt x="5232121" y="675742"/>
                </a:lnTo>
                <a:lnTo>
                  <a:pt x="5107762" y="603961"/>
                </a:lnTo>
                <a:lnTo>
                  <a:pt x="5228692" y="534162"/>
                </a:lnTo>
                <a:lnTo>
                  <a:pt x="5353050" y="605942"/>
                </a:lnTo>
                <a:close/>
                <a:moveTo>
                  <a:pt x="5101057" y="600075"/>
                </a:moveTo>
                <a:lnTo>
                  <a:pt x="4990033" y="535991"/>
                </a:lnTo>
                <a:lnTo>
                  <a:pt x="5110963" y="466192"/>
                </a:lnTo>
                <a:lnTo>
                  <a:pt x="5221986" y="530276"/>
                </a:lnTo>
                <a:lnTo>
                  <a:pt x="5101057" y="600075"/>
                </a:lnTo>
                <a:close/>
                <a:moveTo>
                  <a:pt x="5094351" y="603961"/>
                </a:moveTo>
                <a:lnTo>
                  <a:pt x="4979899" y="670027"/>
                </a:lnTo>
                <a:lnTo>
                  <a:pt x="4868876" y="605942"/>
                </a:lnTo>
                <a:lnTo>
                  <a:pt x="4983328" y="539877"/>
                </a:lnTo>
                <a:lnTo>
                  <a:pt x="5094351" y="603961"/>
                </a:lnTo>
                <a:close/>
                <a:moveTo>
                  <a:pt x="4862246" y="602056"/>
                </a:moveTo>
                <a:lnTo>
                  <a:pt x="4737888" y="530276"/>
                </a:lnTo>
                <a:lnTo>
                  <a:pt x="4852340" y="464210"/>
                </a:lnTo>
                <a:lnTo>
                  <a:pt x="4976698" y="535991"/>
                </a:lnTo>
                <a:lnTo>
                  <a:pt x="4862246" y="602056"/>
                </a:lnTo>
                <a:close/>
                <a:moveTo>
                  <a:pt x="4855541" y="605942"/>
                </a:moveTo>
                <a:lnTo>
                  <a:pt x="4734611" y="675742"/>
                </a:lnTo>
                <a:lnTo>
                  <a:pt x="4610253" y="603961"/>
                </a:lnTo>
                <a:lnTo>
                  <a:pt x="4731182" y="534162"/>
                </a:lnTo>
                <a:lnTo>
                  <a:pt x="4855541" y="605942"/>
                </a:lnTo>
                <a:close/>
                <a:moveTo>
                  <a:pt x="4603547" y="600075"/>
                </a:moveTo>
                <a:lnTo>
                  <a:pt x="4492524" y="535991"/>
                </a:lnTo>
                <a:lnTo>
                  <a:pt x="4613453" y="466192"/>
                </a:lnTo>
                <a:lnTo>
                  <a:pt x="4724477" y="530276"/>
                </a:lnTo>
                <a:lnTo>
                  <a:pt x="4603547" y="600075"/>
                </a:lnTo>
                <a:close/>
                <a:moveTo>
                  <a:pt x="4596842" y="603961"/>
                </a:moveTo>
                <a:lnTo>
                  <a:pt x="4482389" y="670027"/>
                </a:lnTo>
                <a:lnTo>
                  <a:pt x="4371366" y="605942"/>
                </a:lnTo>
                <a:lnTo>
                  <a:pt x="4485818" y="539877"/>
                </a:lnTo>
                <a:lnTo>
                  <a:pt x="4596842" y="603961"/>
                </a:lnTo>
                <a:close/>
                <a:moveTo>
                  <a:pt x="4364736" y="602056"/>
                </a:moveTo>
                <a:lnTo>
                  <a:pt x="4240378" y="530276"/>
                </a:lnTo>
                <a:lnTo>
                  <a:pt x="4354830" y="464210"/>
                </a:lnTo>
                <a:lnTo>
                  <a:pt x="4479189" y="535991"/>
                </a:lnTo>
                <a:lnTo>
                  <a:pt x="4364736" y="602056"/>
                </a:lnTo>
                <a:close/>
                <a:moveTo>
                  <a:pt x="4358107" y="605942"/>
                </a:moveTo>
                <a:lnTo>
                  <a:pt x="4237177" y="675742"/>
                </a:lnTo>
                <a:lnTo>
                  <a:pt x="4112819" y="603961"/>
                </a:lnTo>
                <a:lnTo>
                  <a:pt x="4233748" y="534162"/>
                </a:lnTo>
                <a:lnTo>
                  <a:pt x="4358107" y="605942"/>
                </a:lnTo>
                <a:close/>
                <a:moveTo>
                  <a:pt x="4106113" y="600075"/>
                </a:moveTo>
                <a:lnTo>
                  <a:pt x="3995090" y="535991"/>
                </a:lnTo>
                <a:lnTo>
                  <a:pt x="4116019" y="466192"/>
                </a:lnTo>
                <a:lnTo>
                  <a:pt x="4227043" y="530276"/>
                </a:lnTo>
                <a:lnTo>
                  <a:pt x="4106113" y="600075"/>
                </a:lnTo>
                <a:close/>
                <a:moveTo>
                  <a:pt x="4099408" y="603961"/>
                </a:moveTo>
                <a:lnTo>
                  <a:pt x="3984955" y="670027"/>
                </a:lnTo>
                <a:lnTo>
                  <a:pt x="3873932" y="605942"/>
                </a:lnTo>
                <a:lnTo>
                  <a:pt x="3988384" y="539877"/>
                </a:lnTo>
                <a:lnTo>
                  <a:pt x="4099408" y="603961"/>
                </a:lnTo>
                <a:close/>
                <a:moveTo>
                  <a:pt x="3867302" y="602056"/>
                </a:moveTo>
                <a:lnTo>
                  <a:pt x="3742944" y="530276"/>
                </a:lnTo>
                <a:lnTo>
                  <a:pt x="3857397" y="464210"/>
                </a:lnTo>
                <a:lnTo>
                  <a:pt x="3981755" y="535991"/>
                </a:lnTo>
                <a:lnTo>
                  <a:pt x="3867302" y="602056"/>
                </a:lnTo>
                <a:close/>
                <a:moveTo>
                  <a:pt x="3860597" y="605942"/>
                </a:moveTo>
                <a:lnTo>
                  <a:pt x="3739667" y="675742"/>
                </a:lnTo>
                <a:lnTo>
                  <a:pt x="3615309" y="603961"/>
                </a:lnTo>
                <a:lnTo>
                  <a:pt x="3736239" y="534162"/>
                </a:lnTo>
                <a:lnTo>
                  <a:pt x="3860597" y="605942"/>
                </a:lnTo>
                <a:close/>
                <a:moveTo>
                  <a:pt x="3608604" y="600075"/>
                </a:moveTo>
                <a:lnTo>
                  <a:pt x="3497580" y="535991"/>
                </a:lnTo>
                <a:lnTo>
                  <a:pt x="3618509" y="466192"/>
                </a:lnTo>
                <a:lnTo>
                  <a:pt x="3729533" y="530276"/>
                </a:lnTo>
                <a:lnTo>
                  <a:pt x="3608604" y="600075"/>
                </a:lnTo>
                <a:close/>
                <a:moveTo>
                  <a:pt x="3601898" y="603961"/>
                </a:moveTo>
                <a:lnTo>
                  <a:pt x="3487446" y="670027"/>
                </a:lnTo>
                <a:lnTo>
                  <a:pt x="3376422" y="605942"/>
                </a:lnTo>
                <a:lnTo>
                  <a:pt x="3490874" y="539877"/>
                </a:lnTo>
                <a:lnTo>
                  <a:pt x="3601898" y="603961"/>
                </a:lnTo>
                <a:close/>
                <a:moveTo>
                  <a:pt x="3369793" y="602056"/>
                </a:moveTo>
                <a:lnTo>
                  <a:pt x="3245434" y="530276"/>
                </a:lnTo>
                <a:lnTo>
                  <a:pt x="3359887" y="464210"/>
                </a:lnTo>
                <a:lnTo>
                  <a:pt x="3484245" y="535991"/>
                </a:lnTo>
                <a:lnTo>
                  <a:pt x="3369793" y="602056"/>
                </a:lnTo>
                <a:close/>
                <a:moveTo>
                  <a:pt x="3363087" y="605942"/>
                </a:moveTo>
                <a:lnTo>
                  <a:pt x="3242158" y="675742"/>
                </a:lnTo>
                <a:lnTo>
                  <a:pt x="3117799" y="603961"/>
                </a:lnTo>
                <a:lnTo>
                  <a:pt x="3238729" y="534162"/>
                </a:lnTo>
                <a:lnTo>
                  <a:pt x="3363087" y="605942"/>
                </a:lnTo>
                <a:close/>
                <a:moveTo>
                  <a:pt x="3111094" y="600075"/>
                </a:moveTo>
                <a:lnTo>
                  <a:pt x="3000070" y="535991"/>
                </a:lnTo>
                <a:lnTo>
                  <a:pt x="3121000" y="466192"/>
                </a:lnTo>
                <a:lnTo>
                  <a:pt x="3232023" y="530276"/>
                </a:lnTo>
                <a:lnTo>
                  <a:pt x="3111094" y="600075"/>
                </a:lnTo>
                <a:close/>
                <a:moveTo>
                  <a:pt x="3104464" y="603961"/>
                </a:moveTo>
                <a:lnTo>
                  <a:pt x="2990012" y="670027"/>
                </a:lnTo>
                <a:lnTo>
                  <a:pt x="2878989" y="605942"/>
                </a:lnTo>
                <a:lnTo>
                  <a:pt x="2993441" y="539877"/>
                </a:lnTo>
                <a:lnTo>
                  <a:pt x="3104464" y="603961"/>
                </a:lnTo>
                <a:close/>
                <a:moveTo>
                  <a:pt x="2872359" y="602056"/>
                </a:moveTo>
                <a:lnTo>
                  <a:pt x="2748001" y="530276"/>
                </a:lnTo>
                <a:lnTo>
                  <a:pt x="2862453" y="464210"/>
                </a:lnTo>
                <a:lnTo>
                  <a:pt x="2986812" y="535991"/>
                </a:lnTo>
                <a:lnTo>
                  <a:pt x="2872359" y="602056"/>
                </a:lnTo>
                <a:close/>
                <a:moveTo>
                  <a:pt x="2865654" y="605942"/>
                </a:moveTo>
                <a:lnTo>
                  <a:pt x="2744724" y="675742"/>
                </a:lnTo>
                <a:lnTo>
                  <a:pt x="2620366" y="603961"/>
                </a:lnTo>
                <a:lnTo>
                  <a:pt x="2741295" y="534086"/>
                </a:lnTo>
                <a:lnTo>
                  <a:pt x="2865654" y="605942"/>
                </a:lnTo>
                <a:close/>
                <a:moveTo>
                  <a:pt x="2613660" y="600075"/>
                </a:moveTo>
                <a:lnTo>
                  <a:pt x="2502637" y="535991"/>
                </a:lnTo>
                <a:lnTo>
                  <a:pt x="2623566" y="466192"/>
                </a:lnTo>
                <a:lnTo>
                  <a:pt x="2734589" y="530276"/>
                </a:lnTo>
                <a:lnTo>
                  <a:pt x="2613660" y="600075"/>
                </a:lnTo>
                <a:close/>
                <a:moveTo>
                  <a:pt x="2606954" y="603961"/>
                </a:moveTo>
                <a:lnTo>
                  <a:pt x="2492502" y="670027"/>
                </a:lnTo>
                <a:lnTo>
                  <a:pt x="2381479" y="605942"/>
                </a:lnTo>
                <a:lnTo>
                  <a:pt x="2495931" y="539877"/>
                </a:lnTo>
                <a:lnTo>
                  <a:pt x="2606954" y="603961"/>
                </a:lnTo>
                <a:close/>
                <a:moveTo>
                  <a:pt x="2374849" y="602056"/>
                </a:moveTo>
                <a:lnTo>
                  <a:pt x="2250491" y="530276"/>
                </a:lnTo>
                <a:lnTo>
                  <a:pt x="2364943" y="464210"/>
                </a:lnTo>
                <a:lnTo>
                  <a:pt x="2489302" y="535991"/>
                </a:lnTo>
                <a:lnTo>
                  <a:pt x="2374849" y="602056"/>
                </a:lnTo>
                <a:close/>
                <a:moveTo>
                  <a:pt x="2368144" y="605942"/>
                </a:moveTo>
                <a:lnTo>
                  <a:pt x="2247214" y="675742"/>
                </a:lnTo>
                <a:lnTo>
                  <a:pt x="2122856" y="603961"/>
                </a:lnTo>
                <a:lnTo>
                  <a:pt x="2243785" y="534162"/>
                </a:lnTo>
                <a:lnTo>
                  <a:pt x="2368144" y="605942"/>
                </a:lnTo>
                <a:close/>
                <a:moveTo>
                  <a:pt x="2116150" y="600075"/>
                </a:moveTo>
                <a:lnTo>
                  <a:pt x="2005127" y="535991"/>
                </a:lnTo>
                <a:lnTo>
                  <a:pt x="2126056" y="466192"/>
                </a:lnTo>
                <a:lnTo>
                  <a:pt x="2237080" y="530276"/>
                </a:lnTo>
                <a:lnTo>
                  <a:pt x="2116150" y="600075"/>
                </a:lnTo>
                <a:close/>
                <a:moveTo>
                  <a:pt x="2109521" y="603961"/>
                </a:moveTo>
                <a:lnTo>
                  <a:pt x="1995069" y="670027"/>
                </a:lnTo>
                <a:lnTo>
                  <a:pt x="1884045" y="605942"/>
                </a:lnTo>
                <a:lnTo>
                  <a:pt x="1998497" y="539877"/>
                </a:lnTo>
                <a:lnTo>
                  <a:pt x="2109521" y="603961"/>
                </a:lnTo>
                <a:close/>
                <a:moveTo>
                  <a:pt x="1877339" y="602056"/>
                </a:moveTo>
                <a:lnTo>
                  <a:pt x="1752981" y="530276"/>
                </a:lnTo>
                <a:lnTo>
                  <a:pt x="1867434" y="464210"/>
                </a:lnTo>
                <a:lnTo>
                  <a:pt x="1991792" y="535991"/>
                </a:lnTo>
                <a:lnTo>
                  <a:pt x="1877339" y="602056"/>
                </a:lnTo>
                <a:close/>
                <a:moveTo>
                  <a:pt x="1870710" y="605942"/>
                </a:moveTo>
                <a:lnTo>
                  <a:pt x="1749781" y="675742"/>
                </a:lnTo>
                <a:lnTo>
                  <a:pt x="1625422" y="603961"/>
                </a:lnTo>
                <a:lnTo>
                  <a:pt x="1746352" y="534162"/>
                </a:lnTo>
                <a:lnTo>
                  <a:pt x="1870710" y="605942"/>
                </a:lnTo>
                <a:close/>
                <a:moveTo>
                  <a:pt x="1618640" y="600075"/>
                </a:moveTo>
                <a:lnTo>
                  <a:pt x="1507617" y="535991"/>
                </a:lnTo>
                <a:lnTo>
                  <a:pt x="1628546" y="466192"/>
                </a:lnTo>
                <a:lnTo>
                  <a:pt x="1739570" y="530276"/>
                </a:lnTo>
                <a:lnTo>
                  <a:pt x="1618640" y="600075"/>
                </a:lnTo>
                <a:close/>
                <a:moveTo>
                  <a:pt x="1612011" y="603961"/>
                </a:moveTo>
                <a:lnTo>
                  <a:pt x="1497559" y="670027"/>
                </a:lnTo>
                <a:lnTo>
                  <a:pt x="1386535" y="605942"/>
                </a:lnTo>
                <a:lnTo>
                  <a:pt x="1500988" y="539877"/>
                </a:lnTo>
                <a:lnTo>
                  <a:pt x="1612011" y="603961"/>
                </a:lnTo>
                <a:close/>
                <a:moveTo>
                  <a:pt x="1379906" y="602056"/>
                </a:moveTo>
                <a:lnTo>
                  <a:pt x="1255547" y="530276"/>
                </a:lnTo>
                <a:lnTo>
                  <a:pt x="1370000" y="464210"/>
                </a:lnTo>
                <a:lnTo>
                  <a:pt x="1494358" y="535991"/>
                </a:lnTo>
                <a:lnTo>
                  <a:pt x="1379906" y="602056"/>
                </a:lnTo>
                <a:close/>
                <a:moveTo>
                  <a:pt x="1373200" y="605942"/>
                </a:moveTo>
                <a:lnTo>
                  <a:pt x="1252271" y="675742"/>
                </a:lnTo>
                <a:lnTo>
                  <a:pt x="1127912" y="603961"/>
                </a:lnTo>
                <a:lnTo>
                  <a:pt x="1248842" y="534162"/>
                </a:lnTo>
                <a:lnTo>
                  <a:pt x="1373200" y="605942"/>
                </a:lnTo>
                <a:close/>
                <a:moveTo>
                  <a:pt x="1121207" y="600075"/>
                </a:moveTo>
                <a:lnTo>
                  <a:pt x="1010183" y="535991"/>
                </a:lnTo>
                <a:lnTo>
                  <a:pt x="1131113" y="466192"/>
                </a:lnTo>
                <a:lnTo>
                  <a:pt x="1242136" y="530276"/>
                </a:lnTo>
                <a:lnTo>
                  <a:pt x="1121207" y="600075"/>
                </a:lnTo>
                <a:close/>
                <a:moveTo>
                  <a:pt x="1114501" y="603961"/>
                </a:moveTo>
                <a:lnTo>
                  <a:pt x="1000049" y="670027"/>
                </a:lnTo>
                <a:lnTo>
                  <a:pt x="889025" y="605942"/>
                </a:lnTo>
                <a:lnTo>
                  <a:pt x="1003478" y="539877"/>
                </a:lnTo>
                <a:lnTo>
                  <a:pt x="1114501" y="603961"/>
                </a:lnTo>
                <a:close/>
                <a:moveTo>
                  <a:pt x="882396" y="602056"/>
                </a:moveTo>
                <a:lnTo>
                  <a:pt x="758038" y="530276"/>
                </a:lnTo>
                <a:lnTo>
                  <a:pt x="872490" y="464210"/>
                </a:lnTo>
                <a:lnTo>
                  <a:pt x="996848" y="535991"/>
                </a:lnTo>
                <a:lnTo>
                  <a:pt x="882396" y="602056"/>
                </a:lnTo>
                <a:close/>
                <a:moveTo>
                  <a:pt x="875767" y="605942"/>
                </a:moveTo>
                <a:lnTo>
                  <a:pt x="754761" y="675742"/>
                </a:lnTo>
                <a:lnTo>
                  <a:pt x="630403" y="603961"/>
                </a:lnTo>
                <a:lnTo>
                  <a:pt x="751332" y="534162"/>
                </a:lnTo>
                <a:lnTo>
                  <a:pt x="875767" y="605942"/>
                </a:lnTo>
                <a:close/>
                <a:moveTo>
                  <a:pt x="623697" y="600075"/>
                </a:moveTo>
                <a:lnTo>
                  <a:pt x="512674" y="535991"/>
                </a:lnTo>
                <a:lnTo>
                  <a:pt x="633603" y="466192"/>
                </a:lnTo>
                <a:lnTo>
                  <a:pt x="744626" y="530276"/>
                </a:lnTo>
                <a:lnTo>
                  <a:pt x="623697" y="600075"/>
                </a:lnTo>
                <a:close/>
                <a:moveTo>
                  <a:pt x="617068" y="603961"/>
                </a:moveTo>
                <a:lnTo>
                  <a:pt x="502615" y="670027"/>
                </a:lnTo>
                <a:lnTo>
                  <a:pt x="391592" y="605942"/>
                </a:lnTo>
                <a:lnTo>
                  <a:pt x="506044" y="539877"/>
                </a:lnTo>
                <a:lnTo>
                  <a:pt x="617068" y="603961"/>
                </a:lnTo>
                <a:close/>
                <a:moveTo>
                  <a:pt x="626974" y="749579"/>
                </a:moveTo>
                <a:lnTo>
                  <a:pt x="506044" y="819379"/>
                </a:lnTo>
                <a:lnTo>
                  <a:pt x="381686" y="747598"/>
                </a:lnTo>
                <a:lnTo>
                  <a:pt x="502615" y="677799"/>
                </a:lnTo>
                <a:lnTo>
                  <a:pt x="626974" y="749579"/>
                </a:lnTo>
                <a:close/>
                <a:moveTo>
                  <a:pt x="617068" y="891159"/>
                </a:moveTo>
                <a:lnTo>
                  <a:pt x="502615" y="957224"/>
                </a:lnTo>
                <a:lnTo>
                  <a:pt x="391592" y="893140"/>
                </a:lnTo>
                <a:lnTo>
                  <a:pt x="506044" y="827075"/>
                </a:lnTo>
                <a:lnTo>
                  <a:pt x="617068" y="891159"/>
                </a:lnTo>
                <a:close/>
                <a:moveTo>
                  <a:pt x="626974" y="1036777"/>
                </a:moveTo>
                <a:lnTo>
                  <a:pt x="506044" y="1106576"/>
                </a:lnTo>
                <a:lnTo>
                  <a:pt x="381686" y="1034796"/>
                </a:lnTo>
                <a:lnTo>
                  <a:pt x="502615" y="964997"/>
                </a:lnTo>
                <a:lnTo>
                  <a:pt x="626974" y="1036777"/>
                </a:lnTo>
                <a:close/>
                <a:moveTo>
                  <a:pt x="617068" y="1178433"/>
                </a:moveTo>
                <a:lnTo>
                  <a:pt x="502615" y="1244499"/>
                </a:lnTo>
                <a:lnTo>
                  <a:pt x="391592" y="1180414"/>
                </a:lnTo>
                <a:lnTo>
                  <a:pt x="506044" y="1114349"/>
                </a:lnTo>
                <a:lnTo>
                  <a:pt x="617068" y="1178433"/>
                </a:lnTo>
                <a:close/>
                <a:moveTo>
                  <a:pt x="626974" y="1323975"/>
                </a:moveTo>
                <a:lnTo>
                  <a:pt x="506044" y="1393774"/>
                </a:lnTo>
                <a:lnTo>
                  <a:pt x="381686" y="1321994"/>
                </a:lnTo>
                <a:lnTo>
                  <a:pt x="502615" y="1252195"/>
                </a:lnTo>
                <a:lnTo>
                  <a:pt x="626974" y="1323975"/>
                </a:lnTo>
                <a:close/>
                <a:moveTo>
                  <a:pt x="617068" y="1465631"/>
                </a:moveTo>
                <a:lnTo>
                  <a:pt x="502615" y="1531696"/>
                </a:lnTo>
                <a:lnTo>
                  <a:pt x="391592" y="1467612"/>
                </a:lnTo>
                <a:lnTo>
                  <a:pt x="506044" y="1401547"/>
                </a:lnTo>
                <a:lnTo>
                  <a:pt x="617068" y="1465631"/>
                </a:lnTo>
                <a:close/>
                <a:moveTo>
                  <a:pt x="626974" y="1611249"/>
                </a:moveTo>
                <a:lnTo>
                  <a:pt x="506044" y="1681048"/>
                </a:lnTo>
                <a:lnTo>
                  <a:pt x="381686" y="1609268"/>
                </a:lnTo>
                <a:lnTo>
                  <a:pt x="502615" y="1539469"/>
                </a:lnTo>
                <a:lnTo>
                  <a:pt x="626974" y="1611249"/>
                </a:lnTo>
                <a:close/>
                <a:moveTo>
                  <a:pt x="617068" y="1752829"/>
                </a:moveTo>
                <a:lnTo>
                  <a:pt x="502615" y="1818894"/>
                </a:lnTo>
                <a:lnTo>
                  <a:pt x="391592" y="1754810"/>
                </a:lnTo>
                <a:lnTo>
                  <a:pt x="506044" y="1688744"/>
                </a:lnTo>
                <a:lnTo>
                  <a:pt x="617068" y="1752829"/>
                </a:lnTo>
                <a:close/>
                <a:moveTo>
                  <a:pt x="626974" y="1898447"/>
                </a:moveTo>
                <a:lnTo>
                  <a:pt x="506044" y="1968246"/>
                </a:lnTo>
                <a:lnTo>
                  <a:pt x="381686" y="1896466"/>
                </a:lnTo>
                <a:lnTo>
                  <a:pt x="502615" y="1826666"/>
                </a:lnTo>
                <a:lnTo>
                  <a:pt x="626974" y="1898447"/>
                </a:lnTo>
                <a:close/>
                <a:moveTo>
                  <a:pt x="617068" y="2040103"/>
                </a:moveTo>
                <a:lnTo>
                  <a:pt x="502615" y="2106168"/>
                </a:lnTo>
                <a:lnTo>
                  <a:pt x="391592" y="2042084"/>
                </a:lnTo>
                <a:lnTo>
                  <a:pt x="506044" y="1976019"/>
                </a:lnTo>
                <a:lnTo>
                  <a:pt x="617068" y="2040103"/>
                </a:lnTo>
                <a:close/>
                <a:moveTo>
                  <a:pt x="626974" y="2185645"/>
                </a:moveTo>
                <a:lnTo>
                  <a:pt x="506044" y="2255444"/>
                </a:lnTo>
                <a:lnTo>
                  <a:pt x="381686" y="2183664"/>
                </a:lnTo>
                <a:lnTo>
                  <a:pt x="502615" y="2113864"/>
                </a:lnTo>
                <a:lnTo>
                  <a:pt x="626974" y="2185645"/>
                </a:lnTo>
                <a:close/>
                <a:moveTo>
                  <a:pt x="617068" y="2327301"/>
                </a:moveTo>
                <a:lnTo>
                  <a:pt x="502615" y="2393366"/>
                </a:lnTo>
                <a:lnTo>
                  <a:pt x="391592" y="2329282"/>
                </a:lnTo>
                <a:lnTo>
                  <a:pt x="506044" y="2263216"/>
                </a:lnTo>
                <a:lnTo>
                  <a:pt x="617068" y="2327301"/>
                </a:lnTo>
                <a:close/>
                <a:moveTo>
                  <a:pt x="626974" y="2472919"/>
                </a:moveTo>
                <a:lnTo>
                  <a:pt x="506044" y="2542718"/>
                </a:lnTo>
                <a:lnTo>
                  <a:pt x="381686" y="2470937"/>
                </a:lnTo>
                <a:lnTo>
                  <a:pt x="502615" y="2401138"/>
                </a:lnTo>
                <a:lnTo>
                  <a:pt x="626974" y="2472919"/>
                </a:lnTo>
                <a:close/>
                <a:moveTo>
                  <a:pt x="617068" y="2614498"/>
                </a:moveTo>
                <a:lnTo>
                  <a:pt x="502615" y="2680564"/>
                </a:lnTo>
                <a:lnTo>
                  <a:pt x="391592" y="2616479"/>
                </a:lnTo>
                <a:lnTo>
                  <a:pt x="506044" y="2550414"/>
                </a:lnTo>
                <a:lnTo>
                  <a:pt x="617068" y="2614498"/>
                </a:lnTo>
                <a:close/>
                <a:moveTo>
                  <a:pt x="626974" y="2760117"/>
                </a:moveTo>
                <a:lnTo>
                  <a:pt x="506044" y="2829916"/>
                </a:lnTo>
                <a:lnTo>
                  <a:pt x="381686" y="2758135"/>
                </a:lnTo>
                <a:lnTo>
                  <a:pt x="502615" y="2688336"/>
                </a:lnTo>
                <a:lnTo>
                  <a:pt x="626974" y="2760117"/>
                </a:lnTo>
                <a:close/>
                <a:moveTo>
                  <a:pt x="617068" y="2901772"/>
                </a:moveTo>
                <a:lnTo>
                  <a:pt x="502615" y="2967838"/>
                </a:lnTo>
                <a:lnTo>
                  <a:pt x="391592" y="2903754"/>
                </a:lnTo>
                <a:lnTo>
                  <a:pt x="506044" y="2837688"/>
                </a:lnTo>
                <a:lnTo>
                  <a:pt x="617068" y="2901772"/>
                </a:lnTo>
                <a:close/>
                <a:moveTo>
                  <a:pt x="626974" y="3047314"/>
                </a:moveTo>
                <a:lnTo>
                  <a:pt x="506044" y="3117114"/>
                </a:lnTo>
                <a:lnTo>
                  <a:pt x="381686" y="3045333"/>
                </a:lnTo>
                <a:lnTo>
                  <a:pt x="502615" y="2975534"/>
                </a:lnTo>
                <a:lnTo>
                  <a:pt x="626974" y="3047314"/>
                </a:lnTo>
                <a:close/>
                <a:moveTo>
                  <a:pt x="617068" y="3188970"/>
                </a:moveTo>
                <a:lnTo>
                  <a:pt x="502615" y="3255036"/>
                </a:lnTo>
                <a:lnTo>
                  <a:pt x="391592" y="3190951"/>
                </a:lnTo>
                <a:lnTo>
                  <a:pt x="506044" y="3124886"/>
                </a:lnTo>
                <a:lnTo>
                  <a:pt x="617068" y="3188970"/>
                </a:lnTo>
                <a:close/>
                <a:moveTo>
                  <a:pt x="626974" y="3334588"/>
                </a:moveTo>
                <a:lnTo>
                  <a:pt x="506044" y="3404387"/>
                </a:lnTo>
                <a:lnTo>
                  <a:pt x="381686" y="3332607"/>
                </a:lnTo>
                <a:lnTo>
                  <a:pt x="502615" y="3262808"/>
                </a:lnTo>
                <a:lnTo>
                  <a:pt x="626974" y="3334588"/>
                </a:lnTo>
                <a:close/>
                <a:moveTo>
                  <a:pt x="617068" y="3476168"/>
                </a:moveTo>
                <a:lnTo>
                  <a:pt x="502615" y="3542233"/>
                </a:lnTo>
                <a:lnTo>
                  <a:pt x="391592" y="3478149"/>
                </a:lnTo>
                <a:lnTo>
                  <a:pt x="506044" y="3412084"/>
                </a:lnTo>
                <a:lnTo>
                  <a:pt x="617068" y="3476168"/>
                </a:lnTo>
                <a:close/>
                <a:moveTo>
                  <a:pt x="626974" y="3621786"/>
                </a:moveTo>
                <a:lnTo>
                  <a:pt x="506044" y="3691585"/>
                </a:lnTo>
                <a:lnTo>
                  <a:pt x="381686" y="3619805"/>
                </a:lnTo>
                <a:lnTo>
                  <a:pt x="502615" y="3550006"/>
                </a:lnTo>
                <a:lnTo>
                  <a:pt x="626974" y="3621786"/>
                </a:lnTo>
                <a:close/>
                <a:moveTo>
                  <a:pt x="617068" y="3763442"/>
                </a:moveTo>
                <a:lnTo>
                  <a:pt x="502615" y="3829507"/>
                </a:lnTo>
                <a:lnTo>
                  <a:pt x="391592" y="3765423"/>
                </a:lnTo>
                <a:lnTo>
                  <a:pt x="506044" y="3699358"/>
                </a:lnTo>
                <a:lnTo>
                  <a:pt x="617068" y="3763442"/>
                </a:lnTo>
                <a:close/>
                <a:moveTo>
                  <a:pt x="626974" y="3908984"/>
                </a:moveTo>
                <a:lnTo>
                  <a:pt x="506044" y="3978783"/>
                </a:lnTo>
                <a:lnTo>
                  <a:pt x="381686" y="3907003"/>
                </a:lnTo>
                <a:lnTo>
                  <a:pt x="502615" y="3837204"/>
                </a:lnTo>
                <a:lnTo>
                  <a:pt x="626974" y="3908984"/>
                </a:lnTo>
                <a:close/>
                <a:moveTo>
                  <a:pt x="617068" y="4050640"/>
                </a:moveTo>
                <a:lnTo>
                  <a:pt x="502615" y="4116705"/>
                </a:lnTo>
                <a:lnTo>
                  <a:pt x="391592" y="4052621"/>
                </a:lnTo>
                <a:lnTo>
                  <a:pt x="506044" y="3986555"/>
                </a:lnTo>
                <a:lnTo>
                  <a:pt x="617068" y="4050640"/>
                </a:lnTo>
                <a:close/>
                <a:moveTo>
                  <a:pt x="626974" y="4196258"/>
                </a:moveTo>
                <a:lnTo>
                  <a:pt x="506044" y="4266057"/>
                </a:lnTo>
                <a:lnTo>
                  <a:pt x="381686" y="4194277"/>
                </a:lnTo>
                <a:lnTo>
                  <a:pt x="502615" y="4124478"/>
                </a:lnTo>
                <a:lnTo>
                  <a:pt x="626974" y="4196258"/>
                </a:lnTo>
                <a:close/>
                <a:moveTo>
                  <a:pt x="617068" y="4337838"/>
                </a:moveTo>
                <a:lnTo>
                  <a:pt x="502615" y="4403903"/>
                </a:lnTo>
                <a:lnTo>
                  <a:pt x="391592" y="4339819"/>
                </a:lnTo>
                <a:lnTo>
                  <a:pt x="506044" y="4273753"/>
                </a:lnTo>
                <a:lnTo>
                  <a:pt x="617068" y="4337838"/>
                </a:lnTo>
                <a:close/>
                <a:moveTo>
                  <a:pt x="626974" y="4483456"/>
                </a:moveTo>
                <a:lnTo>
                  <a:pt x="506044" y="4553255"/>
                </a:lnTo>
                <a:lnTo>
                  <a:pt x="381686" y="4481475"/>
                </a:lnTo>
                <a:lnTo>
                  <a:pt x="502615" y="4411676"/>
                </a:lnTo>
                <a:lnTo>
                  <a:pt x="626974" y="4483456"/>
                </a:lnTo>
                <a:close/>
                <a:moveTo>
                  <a:pt x="617068" y="4625111"/>
                </a:moveTo>
                <a:lnTo>
                  <a:pt x="502615" y="4691177"/>
                </a:lnTo>
                <a:lnTo>
                  <a:pt x="391592" y="4627093"/>
                </a:lnTo>
                <a:lnTo>
                  <a:pt x="506044" y="4561027"/>
                </a:lnTo>
                <a:lnTo>
                  <a:pt x="617068" y="4625111"/>
                </a:lnTo>
                <a:close/>
                <a:moveTo>
                  <a:pt x="626974" y="4770654"/>
                </a:moveTo>
                <a:lnTo>
                  <a:pt x="506044" y="4840453"/>
                </a:lnTo>
                <a:lnTo>
                  <a:pt x="381686" y="4768672"/>
                </a:lnTo>
                <a:lnTo>
                  <a:pt x="502615" y="4698873"/>
                </a:lnTo>
                <a:lnTo>
                  <a:pt x="626974" y="4770654"/>
                </a:lnTo>
                <a:close/>
                <a:moveTo>
                  <a:pt x="617068" y="4912309"/>
                </a:moveTo>
                <a:lnTo>
                  <a:pt x="502615" y="4978375"/>
                </a:lnTo>
                <a:lnTo>
                  <a:pt x="391592" y="4914291"/>
                </a:lnTo>
                <a:lnTo>
                  <a:pt x="506044" y="4848225"/>
                </a:lnTo>
                <a:lnTo>
                  <a:pt x="617068" y="4912309"/>
                </a:lnTo>
                <a:close/>
                <a:moveTo>
                  <a:pt x="626974" y="5057928"/>
                </a:moveTo>
                <a:lnTo>
                  <a:pt x="506044" y="5127727"/>
                </a:lnTo>
                <a:lnTo>
                  <a:pt x="381686" y="5055947"/>
                </a:lnTo>
                <a:lnTo>
                  <a:pt x="502615" y="4986147"/>
                </a:lnTo>
                <a:lnTo>
                  <a:pt x="626974" y="5057928"/>
                </a:lnTo>
                <a:close/>
                <a:moveTo>
                  <a:pt x="617068" y="5199507"/>
                </a:moveTo>
                <a:lnTo>
                  <a:pt x="502615" y="5265573"/>
                </a:lnTo>
                <a:lnTo>
                  <a:pt x="391592" y="5201488"/>
                </a:lnTo>
                <a:lnTo>
                  <a:pt x="506044" y="5135423"/>
                </a:lnTo>
                <a:lnTo>
                  <a:pt x="617068" y="5199507"/>
                </a:lnTo>
                <a:close/>
                <a:moveTo>
                  <a:pt x="626974" y="5345126"/>
                </a:moveTo>
                <a:lnTo>
                  <a:pt x="506044" y="5414925"/>
                </a:lnTo>
                <a:lnTo>
                  <a:pt x="381686" y="5343144"/>
                </a:lnTo>
                <a:lnTo>
                  <a:pt x="502615" y="5273345"/>
                </a:lnTo>
                <a:lnTo>
                  <a:pt x="626974" y="5345126"/>
                </a:lnTo>
                <a:close/>
                <a:moveTo>
                  <a:pt x="617068" y="5486781"/>
                </a:moveTo>
                <a:lnTo>
                  <a:pt x="502615" y="5552846"/>
                </a:lnTo>
                <a:lnTo>
                  <a:pt x="391592" y="5488762"/>
                </a:lnTo>
                <a:lnTo>
                  <a:pt x="506044" y="5422697"/>
                </a:lnTo>
                <a:lnTo>
                  <a:pt x="617068" y="5486781"/>
                </a:lnTo>
                <a:close/>
                <a:moveTo>
                  <a:pt x="626974" y="5632323"/>
                </a:moveTo>
                <a:lnTo>
                  <a:pt x="506044" y="5702122"/>
                </a:lnTo>
                <a:lnTo>
                  <a:pt x="381686" y="5630342"/>
                </a:lnTo>
                <a:lnTo>
                  <a:pt x="502615" y="5560543"/>
                </a:lnTo>
                <a:lnTo>
                  <a:pt x="626974" y="5632323"/>
                </a:lnTo>
                <a:close/>
                <a:moveTo>
                  <a:pt x="617068" y="5773979"/>
                </a:moveTo>
                <a:lnTo>
                  <a:pt x="502615" y="5840044"/>
                </a:lnTo>
                <a:lnTo>
                  <a:pt x="391592" y="5775960"/>
                </a:lnTo>
                <a:lnTo>
                  <a:pt x="506044" y="5709895"/>
                </a:lnTo>
                <a:lnTo>
                  <a:pt x="617068" y="5773979"/>
                </a:lnTo>
                <a:close/>
                <a:moveTo>
                  <a:pt x="626974" y="5919597"/>
                </a:moveTo>
                <a:lnTo>
                  <a:pt x="506044" y="5989397"/>
                </a:lnTo>
                <a:lnTo>
                  <a:pt x="381686" y="5917616"/>
                </a:lnTo>
                <a:lnTo>
                  <a:pt x="502615" y="5847817"/>
                </a:lnTo>
                <a:lnTo>
                  <a:pt x="626974" y="5919597"/>
                </a:lnTo>
                <a:close/>
                <a:moveTo>
                  <a:pt x="617068" y="6061177"/>
                </a:moveTo>
                <a:lnTo>
                  <a:pt x="502615" y="6127242"/>
                </a:lnTo>
                <a:lnTo>
                  <a:pt x="391592" y="6063158"/>
                </a:lnTo>
                <a:lnTo>
                  <a:pt x="506044" y="5997093"/>
                </a:lnTo>
                <a:lnTo>
                  <a:pt x="617068" y="6061177"/>
                </a:lnTo>
                <a:close/>
                <a:moveTo>
                  <a:pt x="626974" y="6206795"/>
                </a:moveTo>
                <a:lnTo>
                  <a:pt x="506044" y="6276594"/>
                </a:lnTo>
                <a:lnTo>
                  <a:pt x="381686" y="6204814"/>
                </a:lnTo>
                <a:lnTo>
                  <a:pt x="502615" y="6135015"/>
                </a:lnTo>
                <a:lnTo>
                  <a:pt x="626974" y="6206795"/>
                </a:lnTo>
                <a:close/>
                <a:moveTo>
                  <a:pt x="617068" y="6348451"/>
                </a:moveTo>
                <a:lnTo>
                  <a:pt x="502615" y="6414516"/>
                </a:lnTo>
                <a:lnTo>
                  <a:pt x="391592" y="6350432"/>
                </a:lnTo>
                <a:lnTo>
                  <a:pt x="506044" y="6284366"/>
                </a:lnTo>
                <a:lnTo>
                  <a:pt x="617068" y="6348451"/>
                </a:lnTo>
                <a:close/>
                <a:moveTo>
                  <a:pt x="512750" y="6280481"/>
                </a:moveTo>
                <a:lnTo>
                  <a:pt x="633679" y="6210681"/>
                </a:lnTo>
                <a:lnTo>
                  <a:pt x="744703" y="6274766"/>
                </a:lnTo>
                <a:lnTo>
                  <a:pt x="623773" y="6344565"/>
                </a:lnTo>
                <a:lnTo>
                  <a:pt x="512750" y="6280481"/>
                </a:lnTo>
                <a:close/>
                <a:moveTo>
                  <a:pt x="751332" y="6278576"/>
                </a:moveTo>
                <a:lnTo>
                  <a:pt x="875690" y="6350356"/>
                </a:lnTo>
                <a:lnTo>
                  <a:pt x="754761" y="6420231"/>
                </a:lnTo>
                <a:lnTo>
                  <a:pt x="630403" y="6348451"/>
                </a:lnTo>
                <a:lnTo>
                  <a:pt x="751332" y="6278576"/>
                </a:lnTo>
                <a:close/>
                <a:moveTo>
                  <a:pt x="758038" y="6274766"/>
                </a:moveTo>
                <a:lnTo>
                  <a:pt x="872490" y="6208700"/>
                </a:lnTo>
                <a:lnTo>
                  <a:pt x="996848" y="6280481"/>
                </a:lnTo>
                <a:lnTo>
                  <a:pt x="882396" y="6346546"/>
                </a:lnTo>
                <a:lnTo>
                  <a:pt x="758038" y="6274766"/>
                </a:lnTo>
                <a:close/>
                <a:moveTo>
                  <a:pt x="1003554" y="6284366"/>
                </a:moveTo>
                <a:lnTo>
                  <a:pt x="1114577" y="6348451"/>
                </a:lnTo>
                <a:lnTo>
                  <a:pt x="1000125" y="6414516"/>
                </a:lnTo>
                <a:lnTo>
                  <a:pt x="889102" y="6350432"/>
                </a:lnTo>
                <a:lnTo>
                  <a:pt x="1003554" y="6284366"/>
                </a:lnTo>
                <a:close/>
                <a:moveTo>
                  <a:pt x="1010183" y="6280481"/>
                </a:moveTo>
                <a:lnTo>
                  <a:pt x="1131113" y="6210681"/>
                </a:lnTo>
                <a:lnTo>
                  <a:pt x="1242136" y="6274766"/>
                </a:lnTo>
                <a:lnTo>
                  <a:pt x="1121207" y="6344565"/>
                </a:lnTo>
                <a:lnTo>
                  <a:pt x="1010183" y="6280481"/>
                </a:lnTo>
                <a:close/>
                <a:moveTo>
                  <a:pt x="1248842" y="6278576"/>
                </a:moveTo>
                <a:lnTo>
                  <a:pt x="1373200" y="6350356"/>
                </a:lnTo>
                <a:lnTo>
                  <a:pt x="1252271" y="6420155"/>
                </a:lnTo>
                <a:lnTo>
                  <a:pt x="1127912" y="6348375"/>
                </a:lnTo>
                <a:lnTo>
                  <a:pt x="1248842" y="6278576"/>
                </a:lnTo>
                <a:close/>
                <a:moveTo>
                  <a:pt x="1255471" y="6274766"/>
                </a:moveTo>
                <a:lnTo>
                  <a:pt x="1369924" y="6208700"/>
                </a:lnTo>
                <a:lnTo>
                  <a:pt x="1494282" y="6280481"/>
                </a:lnTo>
                <a:lnTo>
                  <a:pt x="1379830" y="6346546"/>
                </a:lnTo>
                <a:lnTo>
                  <a:pt x="1255471" y="6274766"/>
                </a:lnTo>
                <a:close/>
                <a:moveTo>
                  <a:pt x="1500988" y="6284366"/>
                </a:moveTo>
                <a:lnTo>
                  <a:pt x="1612011" y="6348451"/>
                </a:lnTo>
                <a:lnTo>
                  <a:pt x="1497559" y="6414516"/>
                </a:lnTo>
                <a:lnTo>
                  <a:pt x="1386535" y="6350432"/>
                </a:lnTo>
                <a:lnTo>
                  <a:pt x="1500988" y="6284366"/>
                </a:lnTo>
                <a:close/>
                <a:moveTo>
                  <a:pt x="1507693" y="6280481"/>
                </a:moveTo>
                <a:lnTo>
                  <a:pt x="1628623" y="6210681"/>
                </a:lnTo>
                <a:lnTo>
                  <a:pt x="1739646" y="6274766"/>
                </a:lnTo>
                <a:lnTo>
                  <a:pt x="1618717" y="6344565"/>
                </a:lnTo>
                <a:lnTo>
                  <a:pt x="1507693" y="6280481"/>
                </a:lnTo>
                <a:close/>
                <a:moveTo>
                  <a:pt x="1746275" y="6278576"/>
                </a:moveTo>
                <a:lnTo>
                  <a:pt x="1870634" y="6350356"/>
                </a:lnTo>
                <a:lnTo>
                  <a:pt x="1749704" y="6420155"/>
                </a:lnTo>
                <a:lnTo>
                  <a:pt x="1625346" y="6348375"/>
                </a:lnTo>
                <a:lnTo>
                  <a:pt x="1746275" y="6278576"/>
                </a:lnTo>
                <a:close/>
                <a:moveTo>
                  <a:pt x="1752981" y="6274766"/>
                </a:moveTo>
                <a:lnTo>
                  <a:pt x="1867434" y="6208700"/>
                </a:lnTo>
                <a:lnTo>
                  <a:pt x="1991792" y="6280481"/>
                </a:lnTo>
                <a:lnTo>
                  <a:pt x="1877339" y="6346546"/>
                </a:lnTo>
                <a:lnTo>
                  <a:pt x="1752981" y="6274766"/>
                </a:lnTo>
                <a:close/>
                <a:moveTo>
                  <a:pt x="1998497" y="6284366"/>
                </a:moveTo>
                <a:lnTo>
                  <a:pt x="2109521" y="6348451"/>
                </a:lnTo>
                <a:lnTo>
                  <a:pt x="1995069" y="6414516"/>
                </a:lnTo>
                <a:lnTo>
                  <a:pt x="1884045" y="6350432"/>
                </a:lnTo>
                <a:lnTo>
                  <a:pt x="1998497" y="6284366"/>
                </a:lnTo>
                <a:close/>
                <a:moveTo>
                  <a:pt x="2005203" y="6280481"/>
                </a:moveTo>
                <a:lnTo>
                  <a:pt x="2126132" y="6210681"/>
                </a:lnTo>
                <a:lnTo>
                  <a:pt x="2237156" y="6274766"/>
                </a:lnTo>
                <a:lnTo>
                  <a:pt x="2116227" y="6344565"/>
                </a:lnTo>
                <a:lnTo>
                  <a:pt x="2005203" y="6280481"/>
                </a:lnTo>
                <a:close/>
                <a:moveTo>
                  <a:pt x="2243785" y="6278576"/>
                </a:moveTo>
                <a:lnTo>
                  <a:pt x="2368144" y="6350356"/>
                </a:lnTo>
                <a:lnTo>
                  <a:pt x="2247214" y="6420155"/>
                </a:lnTo>
                <a:lnTo>
                  <a:pt x="2122856" y="6348375"/>
                </a:lnTo>
                <a:lnTo>
                  <a:pt x="2243785" y="6278576"/>
                </a:lnTo>
                <a:close/>
                <a:moveTo>
                  <a:pt x="2250491" y="6274766"/>
                </a:moveTo>
                <a:lnTo>
                  <a:pt x="2364943" y="6208700"/>
                </a:lnTo>
                <a:lnTo>
                  <a:pt x="2489302" y="6280481"/>
                </a:lnTo>
                <a:lnTo>
                  <a:pt x="2374849" y="6346546"/>
                </a:lnTo>
                <a:lnTo>
                  <a:pt x="2250491" y="6274766"/>
                </a:lnTo>
                <a:close/>
                <a:moveTo>
                  <a:pt x="2495931" y="6284366"/>
                </a:moveTo>
                <a:lnTo>
                  <a:pt x="2606954" y="6348451"/>
                </a:lnTo>
                <a:lnTo>
                  <a:pt x="2492502" y="6414516"/>
                </a:lnTo>
                <a:lnTo>
                  <a:pt x="2381479" y="6350432"/>
                </a:lnTo>
                <a:lnTo>
                  <a:pt x="2495931" y="6284366"/>
                </a:lnTo>
                <a:close/>
                <a:moveTo>
                  <a:pt x="2502637" y="6280481"/>
                </a:moveTo>
                <a:lnTo>
                  <a:pt x="2623566" y="6210681"/>
                </a:lnTo>
                <a:lnTo>
                  <a:pt x="2734589" y="6274766"/>
                </a:lnTo>
                <a:lnTo>
                  <a:pt x="2613660" y="6344565"/>
                </a:lnTo>
                <a:lnTo>
                  <a:pt x="2502637" y="6280481"/>
                </a:lnTo>
                <a:close/>
                <a:moveTo>
                  <a:pt x="2741295" y="6278576"/>
                </a:moveTo>
                <a:lnTo>
                  <a:pt x="2865654" y="6350356"/>
                </a:lnTo>
                <a:lnTo>
                  <a:pt x="2744724" y="6420155"/>
                </a:lnTo>
                <a:lnTo>
                  <a:pt x="2620366" y="6348375"/>
                </a:lnTo>
                <a:lnTo>
                  <a:pt x="2741295" y="6278576"/>
                </a:lnTo>
                <a:close/>
                <a:moveTo>
                  <a:pt x="2747924" y="6274766"/>
                </a:moveTo>
                <a:lnTo>
                  <a:pt x="2862377" y="6208700"/>
                </a:lnTo>
                <a:lnTo>
                  <a:pt x="2986735" y="6280481"/>
                </a:lnTo>
                <a:lnTo>
                  <a:pt x="2872283" y="6346546"/>
                </a:lnTo>
                <a:lnTo>
                  <a:pt x="2747924" y="6274766"/>
                </a:lnTo>
                <a:close/>
                <a:moveTo>
                  <a:pt x="2993441" y="6284366"/>
                </a:moveTo>
                <a:lnTo>
                  <a:pt x="3104464" y="6348451"/>
                </a:lnTo>
                <a:lnTo>
                  <a:pt x="2990012" y="6414516"/>
                </a:lnTo>
                <a:lnTo>
                  <a:pt x="2878989" y="6350432"/>
                </a:lnTo>
                <a:lnTo>
                  <a:pt x="2993441" y="6284366"/>
                </a:lnTo>
                <a:close/>
                <a:moveTo>
                  <a:pt x="3000147" y="6280481"/>
                </a:moveTo>
                <a:lnTo>
                  <a:pt x="3121076" y="6210681"/>
                </a:lnTo>
                <a:lnTo>
                  <a:pt x="3232099" y="6274766"/>
                </a:lnTo>
                <a:lnTo>
                  <a:pt x="3111170" y="6344565"/>
                </a:lnTo>
                <a:lnTo>
                  <a:pt x="3000147" y="6280481"/>
                </a:lnTo>
                <a:close/>
                <a:moveTo>
                  <a:pt x="3238729" y="6278576"/>
                </a:moveTo>
                <a:lnTo>
                  <a:pt x="3363087" y="6350356"/>
                </a:lnTo>
                <a:lnTo>
                  <a:pt x="3242158" y="6420155"/>
                </a:lnTo>
                <a:lnTo>
                  <a:pt x="3117799" y="6348375"/>
                </a:lnTo>
                <a:lnTo>
                  <a:pt x="3238729" y="6278576"/>
                </a:lnTo>
                <a:close/>
                <a:moveTo>
                  <a:pt x="3245434" y="6274766"/>
                </a:moveTo>
                <a:lnTo>
                  <a:pt x="3359887" y="6208700"/>
                </a:lnTo>
                <a:lnTo>
                  <a:pt x="3484245" y="6280481"/>
                </a:lnTo>
                <a:lnTo>
                  <a:pt x="3369793" y="6346546"/>
                </a:lnTo>
                <a:lnTo>
                  <a:pt x="3245434" y="6274766"/>
                </a:lnTo>
                <a:close/>
                <a:moveTo>
                  <a:pt x="3490951" y="6284366"/>
                </a:moveTo>
                <a:lnTo>
                  <a:pt x="3601974" y="6348451"/>
                </a:lnTo>
                <a:lnTo>
                  <a:pt x="3487522" y="6414516"/>
                </a:lnTo>
                <a:lnTo>
                  <a:pt x="3376498" y="6350432"/>
                </a:lnTo>
                <a:lnTo>
                  <a:pt x="3490951" y="6284366"/>
                </a:lnTo>
                <a:close/>
                <a:moveTo>
                  <a:pt x="3497580" y="6280481"/>
                </a:moveTo>
                <a:lnTo>
                  <a:pt x="3618509" y="6210681"/>
                </a:lnTo>
                <a:lnTo>
                  <a:pt x="3729533" y="6274766"/>
                </a:lnTo>
                <a:lnTo>
                  <a:pt x="3608604" y="6344565"/>
                </a:lnTo>
                <a:lnTo>
                  <a:pt x="3497580" y="6280481"/>
                </a:lnTo>
                <a:close/>
                <a:moveTo>
                  <a:pt x="3736239" y="6278576"/>
                </a:moveTo>
                <a:lnTo>
                  <a:pt x="3860597" y="6350356"/>
                </a:lnTo>
                <a:lnTo>
                  <a:pt x="3739667" y="6420155"/>
                </a:lnTo>
                <a:lnTo>
                  <a:pt x="3615309" y="6348375"/>
                </a:lnTo>
                <a:lnTo>
                  <a:pt x="3736239" y="6278576"/>
                </a:lnTo>
                <a:close/>
                <a:moveTo>
                  <a:pt x="3742944" y="6274766"/>
                </a:moveTo>
                <a:lnTo>
                  <a:pt x="3857397" y="6208700"/>
                </a:lnTo>
                <a:lnTo>
                  <a:pt x="3981755" y="6280481"/>
                </a:lnTo>
                <a:lnTo>
                  <a:pt x="3867302" y="6346546"/>
                </a:lnTo>
                <a:lnTo>
                  <a:pt x="3742944" y="6274766"/>
                </a:lnTo>
                <a:close/>
                <a:moveTo>
                  <a:pt x="3988384" y="6284366"/>
                </a:moveTo>
                <a:lnTo>
                  <a:pt x="4099408" y="6348451"/>
                </a:lnTo>
                <a:lnTo>
                  <a:pt x="3984955" y="6414516"/>
                </a:lnTo>
                <a:lnTo>
                  <a:pt x="3873932" y="6350432"/>
                </a:lnTo>
                <a:lnTo>
                  <a:pt x="3988384" y="6284366"/>
                </a:lnTo>
                <a:close/>
                <a:moveTo>
                  <a:pt x="3995090" y="6280481"/>
                </a:moveTo>
                <a:lnTo>
                  <a:pt x="4116019" y="6210681"/>
                </a:lnTo>
                <a:lnTo>
                  <a:pt x="4227043" y="6274766"/>
                </a:lnTo>
                <a:lnTo>
                  <a:pt x="4106113" y="6344565"/>
                </a:lnTo>
                <a:lnTo>
                  <a:pt x="3995090" y="6280481"/>
                </a:lnTo>
                <a:close/>
                <a:moveTo>
                  <a:pt x="4233672" y="6278576"/>
                </a:moveTo>
                <a:lnTo>
                  <a:pt x="4358031" y="6350356"/>
                </a:lnTo>
                <a:lnTo>
                  <a:pt x="4237101" y="6420155"/>
                </a:lnTo>
                <a:lnTo>
                  <a:pt x="4112743" y="6348375"/>
                </a:lnTo>
                <a:lnTo>
                  <a:pt x="4233672" y="6278576"/>
                </a:lnTo>
                <a:close/>
                <a:moveTo>
                  <a:pt x="4240378" y="6274766"/>
                </a:moveTo>
                <a:lnTo>
                  <a:pt x="4354830" y="6208700"/>
                </a:lnTo>
                <a:lnTo>
                  <a:pt x="4479189" y="6280481"/>
                </a:lnTo>
                <a:lnTo>
                  <a:pt x="4364736" y="6346546"/>
                </a:lnTo>
                <a:lnTo>
                  <a:pt x="4240378" y="6274766"/>
                </a:lnTo>
                <a:close/>
                <a:moveTo>
                  <a:pt x="4485894" y="6284366"/>
                </a:moveTo>
                <a:lnTo>
                  <a:pt x="4596918" y="6348451"/>
                </a:lnTo>
                <a:lnTo>
                  <a:pt x="4482465" y="6414516"/>
                </a:lnTo>
                <a:lnTo>
                  <a:pt x="4371442" y="6350432"/>
                </a:lnTo>
                <a:lnTo>
                  <a:pt x="4485894" y="6284366"/>
                </a:lnTo>
                <a:close/>
                <a:moveTo>
                  <a:pt x="4492524" y="6280481"/>
                </a:moveTo>
                <a:lnTo>
                  <a:pt x="4613453" y="6210681"/>
                </a:lnTo>
                <a:lnTo>
                  <a:pt x="4724477" y="6274766"/>
                </a:lnTo>
                <a:lnTo>
                  <a:pt x="4603547" y="6344565"/>
                </a:lnTo>
                <a:lnTo>
                  <a:pt x="4492524" y="6280481"/>
                </a:lnTo>
                <a:close/>
                <a:moveTo>
                  <a:pt x="4731182" y="6278576"/>
                </a:moveTo>
                <a:lnTo>
                  <a:pt x="4855541" y="6350356"/>
                </a:lnTo>
                <a:lnTo>
                  <a:pt x="4734611" y="6420155"/>
                </a:lnTo>
                <a:lnTo>
                  <a:pt x="4610253" y="6348375"/>
                </a:lnTo>
                <a:lnTo>
                  <a:pt x="4731182" y="6278576"/>
                </a:lnTo>
                <a:close/>
                <a:moveTo>
                  <a:pt x="4737888" y="6274766"/>
                </a:moveTo>
                <a:lnTo>
                  <a:pt x="4852340" y="6208700"/>
                </a:lnTo>
                <a:lnTo>
                  <a:pt x="4976698" y="6280481"/>
                </a:lnTo>
                <a:lnTo>
                  <a:pt x="4862246" y="6346546"/>
                </a:lnTo>
                <a:lnTo>
                  <a:pt x="4737888" y="6274766"/>
                </a:lnTo>
                <a:close/>
                <a:moveTo>
                  <a:pt x="4983328" y="6284366"/>
                </a:moveTo>
                <a:lnTo>
                  <a:pt x="5094351" y="6348451"/>
                </a:lnTo>
                <a:lnTo>
                  <a:pt x="4979899" y="6414516"/>
                </a:lnTo>
                <a:lnTo>
                  <a:pt x="4868876" y="6350432"/>
                </a:lnTo>
                <a:lnTo>
                  <a:pt x="4983328" y="6284366"/>
                </a:lnTo>
                <a:close/>
                <a:moveTo>
                  <a:pt x="4990033" y="6280481"/>
                </a:moveTo>
                <a:lnTo>
                  <a:pt x="5110963" y="6210681"/>
                </a:lnTo>
                <a:lnTo>
                  <a:pt x="5221986" y="6274766"/>
                </a:lnTo>
                <a:lnTo>
                  <a:pt x="5101057" y="6344565"/>
                </a:lnTo>
                <a:lnTo>
                  <a:pt x="4990033" y="6280481"/>
                </a:lnTo>
                <a:close/>
                <a:moveTo>
                  <a:pt x="5228692" y="6278576"/>
                </a:moveTo>
                <a:lnTo>
                  <a:pt x="5353050" y="6350356"/>
                </a:lnTo>
                <a:lnTo>
                  <a:pt x="5232121" y="6420155"/>
                </a:lnTo>
                <a:lnTo>
                  <a:pt x="5107762" y="6348375"/>
                </a:lnTo>
                <a:lnTo>
                  <a:pt x="5228692" y="6278576"/>
                </a:lnTo>
                <a:close/>
                <a:moveTo>
                  <a:pt x="5235321" y="6274766"/>
                </a:moveTo>
                <a:lnTo>
                  <a:pt x="5349774" y="6208700"/>
                </a:lnTo>
                <a:lnTo>
                  <a:pt x="5474132" y="6280481"/>
                </a:lnTo>
                <a:lnTo>
                  <a:pt x="5359680" y="6346546"/>
                </a:lnTo>
                <a:lnTo>
                  <a:pt x="5235321" y="6274766"/>
                </a:lnTo>
                <a:close/>
                <a:moveTo>
                  <a:pt x="5480838" y="6284366"/>
                </a:moveTo>
                <a:lnTo>
                  <a:pt x="5591861" y="6348451"/>
                </a:lnTo>
                <a:lnTo>
                  <a:pt x="5477409" y="6414516"/>
                </a:lnTo>
                <a:lnTo>
                  <a:pt x="5366385" y="6350432"/>
                </a:lnTo>
                <a:lnTo>
                  <a:pt x="5480838" y="6284366"/>
                </a:lnTo>
                <a:close/>
                <a:moveTo>
                  <a:pt x="5487543" y="6280481"/>
                </a:moveTo>
                <a:lnTo>
                  <a:pt x="5608473" y="6210681"/>
                </a:lnTo>
                <a:lnTo>
                  <a:pt x="5719496" y="6274766"/>
                </a:lnTo>
                <a:lnTo>
                  <a:pt x="5598566" y="6344565"/>
                </a:lnTo>
                <a:lnTo>
                  <a:pt x="5487543" y="6280481"/>
                </a:lnTo>
                <a:close/>
                <a:moveTo>
                  <a:pt x="5726126" y="6278576"/>
                </a:moveTo>
                <a:lnTo>
                  <a:pt x="5850484" y="6350356"/>
                </a:lnTo>
                <a:lnTo>
                  <a:pt x="5729554" y="6420155"/>
                </a:lnTo>
                <a:lnTo>
                  <a:pt x="5605196" y="6348375"/>
                </a:lnTo>
                <a:lnTo>
                  <a:pt x="5726126" y="6278576"/>
                </a:lnTo>
                <a:close/>
                <a:moveTo>
                  <a:pt x="5732831" y="6274766"/>
                </a:moveTo>
                <a:lnTo>
                  <a:pt x="5847283" y="6208700"/>
                </a:lnTo>
                <a:lnTo>
                  <a:pt x="5971642" y="6280481"/>
                </a:lnTo>
                <a:lnTo>
                  <a:pt x="5857189" y="6346546"/>
                </a:lnTo>
                <a:lnTo>
                  <a:pt x="5732831" y="6274766"/>
                </a:lnTo>
                <a:close/>
                <a:moveTo>
                  <a:pt x="5978347" y="6284366"/>
                </a:moveTo>
                <a:lnTo>
                  <a:pt x="6089371" y="6348451"/>
                </a:lnTo>
                <a:lnTo>
                  <a:pt x="5974918" y="6414516"/>
                </a:lnTo>
                <a:lnTo>
                  <a:pt x="5863895" y="6350432"/>
                </a:lnTo>
                <a:lnTo>
                  <a:pt x="5978347" y="6284366"/>
                </a:lnTo>
                <a:close/>
                <a:moveTo>
                  <a:pt x="5984977" y="6280481"/>
                </a:moveTo>
                <a:lnTo>
                  <a:pt x="6105906" y="6210681"/>
                </a:lnTo>
                <a:lnTo>
                  <a:pt x="6216930" y="6274766"/>
                </a:lnTo>
                <a:lnTo>
                  <a:pt x="6096000" y="6344565"/>
                </a:lnTo>
                <a:lnTo>
                  <a:pt x="5984977" y="6280481"/>
                </a:lnTo>
                <a:close/>
                <a:moveTo>
                  <a:pt x="6223635" y="6278576"/>
                </a:moveTo>
                <a:lnTo>
                  <a:pt x="6347994" y="6350356"/>
                </a:lnTo>
                <a:lnTo>
                  <a:pt x="6227064" y="6420155"/>
                </a:lnTo>
                <a:lnTo>
                  <a:pt x="6102706" y="6348375"/>
                </a:lnTo>
                <a:lnTo>
                  <a:pt x="6223635" y="6278576"/>
                </a:lnTo>
                <a:close/>
                <a:moveTo>
                  <a:pt x="6230265" y="6274766"/>
                </a:moveTo>
                <a:lnTo>
                  <a:pt x="6344717" y="6208700"/>
                </a:lnTo>
                <a:lnTo>
                  <a:pt x="6469076" y="6280481"/>
                </a:lnTo>
                <a:lnTo>
                  <a:pt x="6354623" y="6346546"/>
                </a:lnTo>
                <a:lnTo>
                  <a:pt x="6230265" y="6274766"/>
                </a:lnTo>
                <a:close/>
                <a:moveTo>
                  <a:pt x="6233694" y="6136843"/>
                </a:moveTo>
                <a:lnTo>
                  <a:pt x="6354623" y="6067044"/>
                </a:lnTo>
                <a:lnTo>
                  <a:pt x="6465647" y="6131128"/>
                </a:lnTo>
                <a:lnTo>
                  <a:pt x="6344717" y="6200928"/>
                </a:lnTo>
                <a:lnTo>
                  <a:pt x="6233694" y="6136843"/>
                </a:lnTo>
                <a:close/>
                <a:moveTo>
                  <a:pt x="6230341" y="5987492"/>
                </a:moveTo>
                <a:lnTo>
                  <a:pt x="6344793" y="5921426"/>
                </a:lnTo>
                <a:lnTo>
                  <a:pt x="6469151" y="5993207"/>
                </a:lnTo>
                <a:lnTo>
                  <a:pt x="6354699" y="6059272"/>
                </a:lnTo>
                <a:lnTo>
                  <a:pt x="6230341" y="5987492"/>
                </a:lnTo>
                <a:close/>
                <a:moveTo>
                  <a:pt x="6233770" y="5849646"/>
                </a:moveTo>
                <a:lnTo>
                  <a:pt x="6354699" y="5779847"/>
                </a:lnTo>
                <a:lnTo>
                  <a:pt x="6465723" y="5843931"/>
                </a:lnTo>
                <a:lnTo>
                  <a:pt x="6344793" y="5913730"/>
                </a:lnTo>
                <a:lnTo>
                  <a:pt x="6233770" y="5849646"/>
                </a:lnTo>
                <a:close/>
                <a:moveTo>
                  <a:pt x="6230341" y="5700294"/>
                </a:moveTo>
                <a:lnTo>
                  <a:pt x="6344793" y="5634228"/>
                </a:lnTo>
                <a:lnTo>
                  <a:pt x="6469151" y="5706009"/>
                </a:lnTo>
                <a:lnTo>
                  <a:pt x="6354699" y="5772074"/>
                </a:lnTo>
                <a:lnTo>
                  <a:pt x="6230341" y="5700294"/>
                </a:lnTo>
                <a:close/>
                <a:moveTo>
                  <a:pt x="6233770" y="5562448"/>
                </a:moveTo>
                <a:lnTo>
                  <a:pt x="6354699" y="5492649"/>
                </a:lnTo>
                <a:lnTo>
                  <a:pt x="6465723" y="5556733"/>
                </a:lnTo>
                <a:lnTo>
                  <a:pt x="6344793" y="5626532"/>
                </a:lnTo>
                <a:lnTo>
                  <a:pt x="6233770" y="5562448"/>
                </a:lnTo>
                <a:close/>
                <a:moveTo>
                  <a:pt x="6230341" y="5413096"/>
                </a:moveTo>
                <a:lnTo>
                  <a:pt x="6344793" y="5347031"/>
                </a:lnTo>
                <a:lnTo>
                  <a:pt x="6469151" y="5418811"/>
                </a:lnTo>
                <a:lnTo>
                  <a:pt x="6354699" y="5484876"/>
                </a:lnTo>
                <a:lnTo>
                  <a:pt x="6230341" y="5413096"/>
                </a:lnTo>
                <a:close/>
                <a:moveTo>
                  <a:pt x="6233770" y="5275174"/>
                </a:moveTo>
                <a:lnTo>
                  <a:pt x="6354699" y="5205375"/>
                </a:lnTo>
                <a:lnTo>
                  <a:pt x="6465723" y="5269459"/>
                </a:lnTo>
                <a:lnTo>
                  <a:pt x="6344793" y="5339258"/>
                </a:lnTo>
                <a:lnTo>
                  <a:pt x="6233770" y="5275174"/>
                </a:lnTo>
                <a:close/>
                <a:moveTo>
                  <a:pt x="6230341" y="5125822"/>
                </a:moveTo>
                <a:lnTo>
                  <a:pt x="6344793" y="5059757"/>
                </a:lnTo>
                <a:lnTo>
                  <a:pt x="6469151" y="5131537"/>
                </a:lnTo>
                <a:lnTo>
                  <a:pt x="6354699" y="5197602"/>
                </a:lnTo>
                <a:lnTo>
                  <a:pt x="6230341" y="5125822"/>
                </a:lnTo>
                <a:close/>
                <a:moveTo>
                  <a:pt x="6233770" y="4987976"/>
                </a:moveTo>
                <a:lnTo>
                  <a:pt x="6354699" y="4918177"/>
                </a:lnTo>
                <a:lnTo>
                  <a:pt x="6465723" y="4982261"/>
                </a:lnTo>
                <a:lnTo>
                  <a:pt x="6344793" y="5052060"/>
                </a:lnTo>
                <a:lnTo>
                  <a:pt x="6233770" y="4987976"/>
                </a:lnTo>
                <a:close/>
                <a:moveTo>
                  <a:pt x="6230341" y="4838624"/>
                </a:moveTo>
                <a:lnTo>
                  <a:pt x="6344793" y="4772559"/>
                </a:lnTo>
                <a:lnTo>
                  <a:pt x="6469151" y="4844339"/>
                </a:lnTo>
                <a:lnTo>
                  <a:pt x="6354699" y="4910404"/>
                </a:lnTo>
                <a:lnTo>
                  <a:pt x="6230341" y="4838624"/>
                </a:lnTo>
                <a:close/>
                <a:moveTo>
                  <a:pt x="6233770" y="4700778"/>
                </a:moveTo>
                <a:lnTo>
                  <a:pt x="6354699" y="4630979"/>
                </a:lnTo>
                <a:lnTo>
                  <a:pt x="6465723" y="4695063"/>
                </a:lnTo>
                <a:lnTo>
                  <a:pt x="6344793" y="4764862"/>
                </a:lnTo>
                <a:lnTo>
                  <a:pt x="6233770" y="4700778"/>
                </a:lnTo>
                <a:close/>
                <a:moveTo>
                  <a:pt x="6230341" y="4551426"/>
                </a:moveTo>
                <a:lnTo>
                  <a:pt x="6344793" y="4485361"/>
                </a:lnTo>
                <a:lnTo>
                  <a:pt x="6469151" y="4557141"/>
                </a:lnTo>
                <a:lnTo>
                  <a:pt x="6354699" y="4623206"/>
                </a:lnTo>
                <a:lnTo>
                  <a:pt x="6230341" y="4551426"/>
                </a:lnTo>
                <a:close/>
                <a:moveTo>
                  <a:pt x="6233770" y="4413504"/>
                </a:moveTo>
                <a:lnTo>
                  <a:pt x="6354699" y="4343705"/>
                </a:lnTo>
                <a:lnTo>
                  <a:pt x="6465723" y="4407789"/>
                </a:lnTo>
                <a:lnTo>
                  <a:pt x="6344793" y="4477588"/>
                </a:lnTo>
                <a:lnTo>
                  <a:pt x="6233770" y="4413504"/>
                </a:lnTo>
                <a:close/>
                <a:moveTo>
                  <a:pt x="6230341" y="4264152"/>
                </a:moveTo>
                <a:lnTo>
                  <a:pt x="6344793" y="4198087"/>
                </a:lnTo>
                <a:lnTo>
                  <a:pt x="6469151" y="4269867"/>
                </a:lnTo>
                <a:lnTo>
                  <a:pt x="6354699" y="4335933"/>
                </a:lnTo>
                <a:lnTo>
                  <a:pt x="6230341" y="4264152"/>
                </a:lnTo>
                <a:close/>
                <a:moveTo>
                  <a:pt x="6233694" y="4126306"/>
                </a:moveTo>
                <a:lnTo>
                  <a:pt x="6354623" y="4056507"/>
                </a:lnTo>
                <a:lnTo>
                  <a:pt x="6465647" y="4120591"/>
                </a:lnTo>
                <a:lnTo>
                  <a:pt x="6344717" y="4190390"/>
                </a:lnTo>
                <a:lnTo>
                  <a:pt x="6233694" y="4126306"/>
                </a:lnTo>
                <a:close/>
                <a:moveTo>
                  <a:pt x="6230341" y="3976954"/>
                </a:moveTo>
                <a:lnTo>
                  <a:pt x="6344793" y="3910889"/>
                </a:lnTo>
                <a:lnTo>
                  <a:pt x="6469151" y="3982669"/>
                </a:lnTo>
                <a:lnTo>
                  <a:pt x="6354699" y="4048735"/>
                </a:lnTo>
                <a:lnTo>
                  <a:pt x="6230341" y="3976954"/>
                </a:lnTo>
                <a:close/>
                <a:moveTo>
                  <a:pt x="6233770" y="3839109"/>
                </a:moveTo>
                <a:lnTo>
                  <a:pt x="6354699" y="3769309"/>
                </a:lnTo>
                <a:lnTo>
                  <a:pt x="6465723" y="3833394"/>
                </a:lnTo>
                <a:lnTo>
                  <a:pt x="6344793" y="3903193"/>
                </a:lnTo>
                <a:lnTo>
                  <a:pt x="6233770" y="3839109"/>
                </a:lnTo>
                <a:close/>
                <a:moveTo>
                  <a:pt x="6230341" y="3689757"/>
                </a:moveTo>
                <a:lnTo>
                  <a:pt x="6344793" y="3623691"/>
                </a:lnTo>
                <a:lnTo>
                  <a:pt x="6469151" y="3695472"/>
                </a:lnTo>
                <a:lnTo>
                  <a:pt x="6354699" y="3761537"/>
                </a:lnTo>
                <a:lnTo>
                  <a:pt x="6230341" y="3689757"/>
                </a:lnTo>
                <a:close/>
                <a:moveTo>
                  <a:pt x="6233694" y="3551834"/>
                </a:moveTo>
                <a:lnTo>
                  <a:pt x="6354623" y="3482035"/>
                </a:lnTo>
                <a:lnTo>
                  <a:pt x="6465647" y="3546119"/>
                </a:lnTo>
                <a:lnTo>
                  <a:pt x="6344717" y="3615919"/>
                </a:lnTo>
                <a:lnTo>
                  <a:pt x="6233694" y="3551834"/>
                </a:lnTo>
                <a:close/>
                <a:moveTo>
                  <a:pt x="6230341" y="3402482"/>
                </a:moveTo>
                <a:lnTo>
                  <a:pt x="6344793" y="3336417"/>
                </a:lnTo>
                <a:lnTo>
                  <a:pt x="6469151" y="3408197"/>
                </a:lnTo>
                <a:lnTo>
                  <a:pt x="6354699" y="3474263"/>
                </a:lnTo>
                <a:lnTo>
                  <a:pt x="6230341" y="3402482"/>
                </a:lnTo>
                <a:close/>
                <a:moveTo>
                  <a:pt x="6233770" y="3264637"/>
                </a:moveTo>
                <a:lnTo>
                  <a:pt x="6354699" y="3194837"/>
                </a:lnTo>
                <a:lnTo>
                  <a:pt x="6465723" y="3258922"/>
                </a:lnTo>
                <a:lnTo>
                  <a:pt x="6344793" y="3328721"/>
                </a:lnTo>
                <a:lnTo>
                  <a:pt x="6233770" y="3264637"/>
                </a:lnTo>
                <a:close/>
                <a:moveTo>
                  <a:pt x="6230341" y="3115285"/>
                </a:moveTo>
                <a:lnTo>
                  <a:pt x="6344793" y="3049219"/>
                </a:lnTo>
                <a:lnTo>
                  <a:pt x="6469151" y="3121000"/>
                </a:lnTo>
                <a:lnTo>
                  <a:pt x="6354699" y="3187065"/>
                </a:lnTo>
                <a:lnTo>
                  <a:pt x="6230341" y="3115285"/>
                </a:lnTo>
                <a:close/>
                <a:moveTo>
                  <a:pt x="6233770" y="2977439"/>
                </a:moveTo>
                <a:lnTo>
                  <a:pt x="6354699" y="2907640"/>
                </a:lnTo>
                <a:lnTo>
                  <a:pt x="6465723" y="2971724"/>
                </a:lnTo>
                <a:lnTo>
                  <a:pt x="6344793" y="3041523"/>
                </a:lnTo>
                <a:lnTo>
                  <a:pt x="6233770" y="2977439"/>
                </a:lnTo>
                <a:close/>
                <a:moveTo>
                  <a:pt x="6230341" y="2828087"/>
                </a:moveTo>
                <a:lnTo>
                  <a:pt x="6344793" y="2762022"/>
                </a:lnTo>
                <a:lnTo>
                  <a:pt x="6469151" y="2833802"/>
                </a:lnTo>
                <a:lnTo>
                  <a:pt x="6354699" y="2899867"/>
                </a:lnTo>
                <a:lnTo>
                  <a:pt x="6230341" y="2828087"/>
                </a:lnTo>
                <a:close/>
                <a:moveTo>
                  <a:pt x="6233770" y="2690165"/>
                </a:moveTo>
                <a:lnTo>
                  <a:pt x="6354699" y="2620366"/>
                </a:lnTo>
                <a:lnTo>
                  <a:pt x="6465723" y="2684450"/>
                </a:lnTo>
                <a:lnTo>
                  <a:pt x="6344793" y="2754249"/>
                </a:lnTo>
                <a:lnTo>
                  <a:pt x="6233770" y="2690165"/>
                </a:lnTo>
                <a:close/>
                <a:moveTo>
                  <a:pt x="6230341" y="2540813"/>
                </a:moveTo>
                <a:lnTo>
                  <a:pt x="6344793" y="2474747"/>
                </a:lnTo>
                <a:lnTo>
                  <a:pt x="6469151" y="2546528"/>
                </a:lnTo>
                <a:lnTo>
                  <a:pt x="6354699" y="2612593"/>
                </a:lnTo>
                <a:lnTo>
                  <a:pt x="6230341" y="2540813"/>
                </a:lnTo>
                <a:close/>
                <a:moveTo>
                  <a:pt x="6233694" y="2402967"/>
                </a:moveTo>
                <a:lnTo>
                  <a:pt x="6354623" y="2333168"/>
                </a:lnTo>
                <a:lnTo>
                  <a:pt x="6465647" y="2397252"/>
                </a:lnTo>
                <a:lnTo>
                  <a:pt x="6344717" y="2467051"/>
                </a:lnTo>
                <a:lnTo>
                  <a:pt x="6233694" y="2402967"/>
                </a:lnTo>
                <a:close/>
                <a:moveTo>
                  <a:pt x="6230341" y="2253615"/>
                </a:moveTo>
                <a:lnTo>
                  <a:pt x="6344793" y="2187550"/>
                </a:lnTo>
                <a:lnTo>
                  <a:pt x="6469151" y="2259330"/>
                </a:lnTo>
                <a:lnTo>
                  <a:pt x="6354699" y="2325396"/>
                </a:lnTo>
                <a:lnTo>
                  <a:pt x="6230341" y="2253615"/>
                </a:lnTo>
                <a:close/>
                <a:moveTo>
                  <a:pt x="6233770" y="2115769"/>
                </a:moveTo>
                <a:lnTo>
                  <a:pt x="6354699" y="2045970"/>
                </a:lnTo>
                <a:lnTo>
                  <a:pt x="6465723" y="2110054"/>
                </a:lnTo>
                <a:lnTo>
                  <a:pt x="6344793" y="2179854"/>
                </a:lnTo>
                <a:lnTo>
                  <a:pt x="6233770" y="2115769"/>
                </a:lnTo>
                <a:close/>
                <a:moveTo>
                  <a:pt x="6230341" y="1966417"/>
                </a:moveTo>
                <a:lnTo>
                  <a:pt x="6344793" y="1900352"/>
                </a:lnTo>
                <a:lnTo>
                  <a:pt x="6469151" y="1972132"/>
                </a:lnTo>
                <a:lnTo>
                  <a:pt x="6354699" y="2038198"/>
                </a:lnTo>
                <a:lnTo>
                  <a:pt x="6230341" y="1966417"/>
                </a:lnTo>
                <a:close/>
                <a:moveTo>
                  <a:pt x="6233694" y="1828495"/>
                </a:moveTo>
                <a:lnTo>
                  <a:pt x="6354623" y="1758696"/>
                </a:lnTo>
                <a:lnTo>
                  <a:pt x="6465647" y="1822780"/>
                </a:lnTo>
                <a:lnTo>
                  <a:pt x="6344717" y="1892579"/>
                </a:lnTo>
                <a:lnTo>
                  <a:pt x="6233694" y="1828495"/>
                </a:lnTo>
                <a:close/>
                <a:moveTo>
                  <a:pt x="6230341" y="1679143"/>
                </a:moveTo>
                <a:lnTo>
                  <a:pt x="6344793" y="1613078"/>
                </a:lnTo>
                <a:lnTo>
                  <a:pt x="6469151" y="1684858"/>
                </a:lnTo>
                <a:lnTo>
                  <a:pt x="6354699" y="1750924"/>
                </a:lnTo>
                <a:lnTo>
                  <a:pt x="6230341" y="1679143"/>
                </a:lnTo>
                <a:close/>
                <a:moveTo>
                  <a:pt x="6233770" y="1541297"/>
                </a:moveTo>
                <a:lnTo>
                  <a:pt x="6354699" y="1471498"/>
                </a:lnTo>
                <a:lnTo>
                  <a:pt x="6465723" y="1535582"/>
                </a:lnTo>
                <a:lnTo>
                  <a:pt x="6344793" y="1605382"/>
                </a:lnTo>
                <a:lnTo>
                  <a:pt x="6233770" y="1541297"/>
                </a:lnTo>
                <a:close/>
                <a:moveTo>
                  <a:pt x="6230265" y="1391945"/>
                </a:moveTo>
                <a:lnTo>
                  <a:pt x="6344717" y="1325880"/>
                </a:lnTo>
                <a:lnTo>
                  <a:pt x="6469076" y="1397660"/>
                </a:lnTo>
                <a:lnTo>
                  <a:pt x="6354623" y="1463726"/>
                </a:lnTo>
                <a:lnTo>
                  <a:pt x="6230265" y="1391945"/>
                </a:lnTo>
                <a:close/>
                <a:moveTo>
                  <a:pt x="6233694" y="1254100"/>
                </a:moveTo>
                <a:lnTo>
                  <a:pt x="6354623" y="1184300"/>
                </a:lnTo>
                <a:lnTo>
                  <a:pt x="6465647" y="1248385"/>
                </a:lnTo>
                <a:lnTo>
                  <a:pt x="6344717" y="1318184"/>
                </a:lnTo>
                <a:lnTo>
                  <a:pt x="6233694" y="1254100"/>
                </a:lnTo>
                <a:close/>
                <a:moveTo>
                  <a:pt x="6230341" y="1104748"/>
                </a:moveTo>
                <a:lnTo>
                  <a:pt x="6344793" y="1038682"/>
                </a:lnTo>
                <a:lnTo>
                  <a:pt x="6469151" y="1110463"/>
                </a:lnTo>
                <a:lnTo>
                  <a:pt x="6354699" y="1176528"/>
                </a:lnTo>
                <a:lnTo>
                  <a:pt x="6230341" y="1104748"/>
                </a:lnTo>
                <a:close/>
                <a:moveTo>
                  <a:pt x="6233694" y="966826"/>
                </a:moveTo>
                <a:lnTo>
                  <a:pt x="6354623" y="897026"/>
                </a:lnTo>
                <a:lnTo>
                  <a:pt x="6465647" y="961111"/>
                </a:lnTo>
                <a:lnTo>
                  <a:pt x="6344717" y="1030910"/>
                </a:lnTo>
                <a:lnTo>
                  <a:pt x="6233694" y="966826"/>
                </a:lnTo>
                <a:close/>
                <a:moveTo>
                  <a:pt x="6230341" y="817474"/>
                </a:moveTo>
                <a:lnTo>
                  <a:pt x="6344793" y="751408"/>
                </a:lnTo>
                <a:lnTo>
                  <a:pt x="6469151" y="823189"/>
                </a:lnTo>
                <a:lnTo>
                  <a:pt x="6354699" y="889254"/>
                </a:lnTo>
                <a:lnTo>
                  <a:pt x="6230341" y="817474"/>
                </a:lnTo>
                <a:close/>
                <a:moveTo>
                  <a:pt x="6233694" y="679628"/>
                </a:moveTo>
                <a:lnTo>
                  <a:pt x="6354623" y="609829"/>
                </a:lnTo>
                <a:lnTo>
                  <a:pt x="6465647" y="673913"/>
                </a:lnTo>
                <a:lnTo>
                  <a:pt x="6344717" y="743712"/>
                </a:lnTo>
                <a:lnTo>
                  <a:pt x="6233694" y="679628"/>
                </a:lnTo>
                <a:close/>
                <a:moveTo>
                  <a:pt x="6230265" y="530276"/>
                </a:moveTo>
                <a:lnTo>
                  <a:pt x="6344717" y="464210"/>
                </a:lnTo>
                <a:lnTo>
                  <a:pt x="6469076" y="535991"/>
                </a:lnTo>
                <a:lnTo>
                  <a:pt x="6354623" y="602056"/>
                </a:lnTo>
                <a:lnTo>
                  <a:pt x="6230265" y="530276"/>
                </a:lnTo>
                <a:close/>
                <a:moveTo>
                  <a:pt x="6233770" y="392430"/>
                </a:moveTo>
                <a:lnTo>
                  <a:pt x="6354699" y="322631"/>
                </a:lnTo>
                <a:lnTo>
                  <a:pt x="6465723" y="386715"/>
                </a:lnTo>
                <a:lnTo>
                  <a:pt x="6344793" y="456514"/>
                </a:lnTo>
                <a:lnTo>
                  <a:pt x="6233770" y="392430"/>
                </a:lnTo>
                <a:close/>
                <a:moveTo>
                  <a:pt x="6338088" y="460324"/>
                </a:moveTo>
                <a:lnTo>
                  <a:pt x="6223635" y="526390"/>
                </a:lnTo>
                <a:lnTo>
                  <a:pt x="6112612" y="462305"/>
                </a:lnTo>
                <a:lnTo>
                  <a:pt x="6227064" y="396240"/>
                </a:lnTo>
                <a:lnTo>
                  <a:pt x="6338088" y="460324"/>
                </a:lnTo>
                <a:close/>
                <a:moveTo>
                  <a:pt x="6105906" y="458495"/>
                </a:moveTo>
                <a:lnTo>
                  <a:pt x="5981548" y="386715"/>
                </a:lnTo>
                <a:lnTo>
                  <a:pt x="6096000" y="320650"/>
                </a:lnTo>
                <a:lnTo>
                  <a:pt x="6220359" y="392430"/>
                </a:lnTo>
                <a:lnTo>
                  <a:pt x="6105906" y="458495"/>
                </a:lnTo>
                <a:close/>
                <a:moveTo>
                  <a:pt x="6099277" y="462305"/>
                </a:moveTo>
                <a:lnTo>
                  <a:pt x="5978347" y="532105"/>
                </a:lnTo>
                <a:lnTo>
                  <a:pt x="5853989" y="460324"/>
                </a:lnTo>
                <a:lnTo>
                  <a:pt x="5974918" y="390525"/>
                </a:lnTo>
                <a:lnTo>
                  <a:pt x="6099277" y="462305"/>
                </a:lnTo>
                <a:close/>
                <a:moveTo>
                  <a:pt x="5847283" y="456514"/>
                </a:moveTo>
                <a:lnTo>
                  <a:pt x="5736260" y="392430"/>
                </a:lnTo>
                <a:lnTo>
                  <a:pt x="5857189" y="322631"/>
                </a:lnTo>
                <a:lnTo>
                  <a:pt x="5968213" y="386715"/>
                </a:lnTo>
                <a:lnTo>
                  <a:pt x="5847283" y="456514"/>
                </a:lnTo>
                <a:close/>
                <a:moveTo>
                  <a:pt x="5840578" y="460324"/>
                </a:moveTo>
                <a:lnTo>
                  <a:pt x="5726126" y="526390"/>
                </a:lnTo>
                <a:lnTo>
                  <a:pt x="5615102" y="462305"/>
                </a:lnTo>
                <a:lnTo>
                  <a:pt x="5729554" y="396240"/>
                </a:lnTo>
                <a:lnTo>
                  <a:pt x="5840578" y="460324"/>
                </a:lnTo>
                <a:close/>
                <a:moveTo>
                  <a:pt x="5608473" y="458495"/>
                </a:moveTo>
                <a:lnTo>
                  <a:pt x="5484114" y="386715"/>
                </a:lnTo>
                <a:lnTo>
                  <a:pt x="5598566" y="320650"/>
                </a:lnTo>
                <a:lnTo>
                  <a:pt x="5722925" y="392430"/>
                </a:lnTo>
                <a:lnTo>
                  <a:pt x="5608473" y="458495"/>
                </a:lnTo>
                <a:close/>
                <a:moveTo>
                  <a:pt x="5601767" y="462305"/>
                </a:moveTo>
                <a:lnTo>
                  <a:pt x="5480838" y="532105"/>
                </a:lnTo>
                <a:lnTo>
                  <a:pt x="5356479" y="460324"/>
                </a:lnTo>
                <a:lnTo>
                  <a:pt x="5477409" y="390525"/>
                </a:lnTo>
                <a:lnTo>
                  <a:pt x="5601767" y="462305"/>
                </a:lnTo>
                <a:close/>
                <a:moveTo>
                  <a:pt x="5349774" y="456514"/>
                </a:moveTo>
                <a:lnTo>
                  <a:pt x="5238750" y="392430"/>
                </a:lnTo>
                <a:lnTo>
                  <a:pt x="5359680" y="322631"/>
                </a:lnTo>
                <a:lnTo>
                  <a:pt x="5470703" y="386715"/>
                </a:lnTo>
                <a:lnTo>
                  <a:pt x="5349774" y="456514"/>
                </a:lnTo>
                <a:close/>
                <a:moveTo>
                  <a:pt x="5343144" y="460324"/>
                </a:moveTo>
                <a:lnTo>
                  <a:pt x="5228692" y="526390"/>
                </a:lnTo>
                <a:lnTo>
                  <a:pt x="5117668" y="462305"/>
                </a:lnTo>
                <a:lnTo>
                  <a:pt x="5232121" y="396240"/>
                </a:lnTo>
                <a:lnTo>
                  <a:pt x="5343144" y="460324"/>
                </a:lnTo>
                <a:close/>
                <a:moveTo>
                  <a:pt x="5110963" y="458495"/>
                </a:moveTo>
                <a:lnTo>
                  <a:pt x="4986604" y="386715"/>
                </a:lnTo>
                <a:lnTo>
                  <a:pt x="5101057" y="320650"/>
                </a:lnTo>
                <a:lnTo>
                  <a:pt x="5225415" y="392430"/>
                </a:lnTo>
                <a:lnTo>
                  <a:pt x="5110963" y="458495"/>
                </a:lnTo>
                <a:close/>
                <a:moveTo>
                  <a:pt x="5104333" y="462305"/>
                </a:moveTo>
                <a:lnTo>
                  <a:pt x="4983404" y="532105"/>
                </a:lnTo>
                <a:lnTo>
                  <a:pt x="4859046" y="460324"/>
                </a:lnTo>
                <a:lnTo>
                  <a:pt x="4979975" y="390525"/>
                </a:lnTo>
                <a:lnTo>
                  <a:pt x="5104333" y="462305"/>
                </a:lnTo>
                <a:close/>
                <a:moveTo>
                  <a:pt x="4852264" y="456514"/>
                </a:moveTo>
                <a:lnTo>
                  <a:pt x="4741241" y="392430"/>
                </a:lnTo>
                <a:lnTo>
                  <a:pt x="4862170" y="322631"/>
                </a:lnTo>
                <a:lnTo>
                  <a:pt x="4973193" y="386715"/>
                </a:lnTo>
                <a:lnTo>
                  <a:pt x="4852264" y="456514"/>
                </a:lnTo>
                <a:close/>
                <a:moveTo>
                  <a:pt x="4845634" y="460324"/>
                </a:moveTo>
                <a:lnTo>
                  <a:pt x="4731182" y="526390"/>
                </a:lnTo>
                <a:lnTo>
                  <a:pt x="4620159" y="462305"/>
                </a:lnTo>
                <a:lnTo>
                  <a:pt x="4734611" y="396240"/>
                </a:lnTo>
                <a:lnTo>
                  <a:pt x="4845634" y="460324"/>
                </a:lnTo>
                <a:close/>
                <a:moveTo>
                  <a:pt x="4613529" y="458495"/>
                </a:moveTo>
                <a:lnTo>
                  <a:pt x="4489171" y="386715"/>
                </a:lnTo>
                <a:lnTo>
                  <a:pt x="4603623" y="320650"/>
                </a:lnTo>
                <a:lnTo>
                  <a:pt x="4727981" y="392430"/>
                </a:lnTo>
                <a:lnTo>
                  <a:pt x="4613529" y="458495"/>
                </a:lnTo>
                <a:close/>
                <a:moveTo>
                  <a:pt x="4606824" y="462305"/>
                </a:moveTo>
                <a:lnTo>
                  <a:pt x="4485894" y="532105"/>
                </a:lnTo>
                <a:lnTo>
                  <a:pt x="4361536" y="460324"/>
                </a:lnTo>
                <a:lnTo>
                  <a:pt x="4482465" y="390525"/>
                </a:lnTo>
                <a:lnTo>
                  <a:pt x="4606824" y="462305"/>
                </a:lnTo>
                <a:close/>
                <a:moveTo>
                  <a:pt x="4354830" y="456514"/>
                </a:moveTo>
                <a:lnTo>
                  <a:pt x="4243807" y="392430"/>
                </a:lnTo>
                <a:lnTo>
                  <a:pt x="4364736" y="322631"/>
                </a:lnTo>
                <a:lnTo>
                  <a:pt x="4475760" y="386715"/>
                </a:lnTo>
                <a:lnTo>
                  <a:pt x="4354830" y="456514"/>
                </a:lnTo>
                <a:close/>
                <a:moveTo>
                  <a:pt x="4348125" y="460324"/>
                </a:moveTo>
                <a:lnTo>
                  <a:pt x="4233672" y="526390"/>
                </a:lnTo>
                <a:lnTo>
                  <a:pt x="4122649" y="462305"/>
                </a:lnTo>
                <a:lnTo>
                  <a:pt x="4237101" y="396240"/>
                </a:lnTo>
                <a:lnTo>
                  <a:pt x="4348125" y="460324"/>
                </a:lnTo>
                <a:close/>
                <a:moveTo>
                  <a:pt x="4116019" y="458495"/>
                </a:moveTo>
                <a:lnTo>
                  <a:pt x="3991661" y="386715"/>
                </a:lnTo>
                <a:lnTo>
                  <a:pt x="4106113" y="320650"/>
                </a:lnTo>
                <a:lnTo>
                  <a:pt x="4230472" y="392430"/>
                </a:lnTo>
                <a:lnTo>
                  <a:pt x="4116019" y="458495"/>
                </a:lnTo>
                <a:close/>
                <a:moveTo>
                  <a:pt x="4109314" y="462305"/>
                </a:moveTo>
                <a:lnTo>
                  <a:pt x="3988384" y="532105"/>
                </a:lnTo>
                <a:lnTo>
                  <a:pt x="3864026" y="460324"/>
                </a:lnTo>
                <a:lnTo>
                  <a:pt x="3984955" y="390525"/>
                </a:lnTo>
                <a:lnTo>
                  <a:pt x="4109314" y="462305"/>
                </a:lnTo>
                <a:close/>
                <a:moveTo>
                  <a:pt x="3857320" y="456514"/>
                </a:moveTo>
                <a:lnTo>
                  <a:pt x="3746297" y="392430"/>
                </a:lnTo>
                <a:lnTo>
                  <a:pt x="3867226" y="322631"/>
                </a:lnTo>
                <a:lnTo>
                  <a:pt x="3978250" y="386715"/>
                </a:lnTo>
                <a:lnTo>
                  <a:pt x="3857320" y="456514"/>
                </a:lnTo>
                <a:close/>
                <a:moveTo>
                  <a:pt x="3850691" y="460324"/>
                </a:moveTo>
                <a:lnTo>
                  <a:pt x="3736239" y="526390"/>
                </a:lnTo>
                <a:lnTo>
                  <a:pt x="3625215" y="462305"/>
                </a:lnTo>
                <a:lnTo>
                  <a:pt x="3739667" y="396240"/>
                </a:lnTo>
                <a:lnTo>
                  <a:pt x="3850691" y="460324"/>
                </a:lnTo>
                <a:close/>
                <a:moveTo>
                  <a:pt x="3618586" y="458495"/>
                </a:moveTo>
                <a:lnTo>
                  <a:pt x="3494227" y="386715"/>
                </a:lnTo>
                <a:lnTo>
                  <a:pt x="3608680" y="320650"/>
                </a:lnTo>
                <a:lnTo>
                  <a:pt x="3733038" y="392430"/>
                </a:lnTo>
                <a:lnTo>
                  <a:pt x="3618586" y="458495"/>
                </a:lnTo>
                <a:close/>
                <a:moveTo>
                  <a:pt x="3611880" y="462305"/>
                </a:moveTo>
                <a:lnTo>
                  <a:pt x="3490951" y="532105"/>
                </a:lnTo>
                <a:lnTo>
                  <a:pt x="3366592" y="460324"/>
                </a:lnTo>
                <a:lnTo>
                  <a:pt x="3487522" y="390525"/>
                </a:lnTo>
                <a:lnTo>
                  <a:pt x="3611880" y="462305"/>
                </a:lnTo>
                <a:close/>
                <a:moveTo>
                  <a:pt x="3359887" y="456514"/>
                </a:moveTo>
                <a:lnTo>
                  <a:pt x="3248863" y="392430"/>
                </a:lnTo>
                <a:lnTo>
                  <a:pt x="3369793" y="322631"/>
                </a:lnTo>
                <a:lnTo>
                  <a:pt x="3480816" y="386715"/>
                </a:lnTo>
                <a:lnTo>
                  <a:pt x="3359887" y="456514"/>
                </a:lnTo>
                <a:close/>
                <a:moveTo>
                  <a:pt x="3353181" y="460324"/>
                </a:moveTo>
                <a:lnTo>
                  <a:pt x="3238729" y="526390"/>
                </a:lnTo>
                <a:lnTo>
                  <a:pt x="3127705" y="462305"/>
                </a:lnTo>
                <a:lnTo>
                  <a:pt x="3242158" y="396240"/>
                </a:lnTo>
                <a:lnTo>
                  <a:pt x="3353181" y="460324"/>
                </a:lnTo>
                <a:close/>
                <a:moveTo>
                  <a:pt x="3121076" y="458495"/>
                </a:moveTo>
                <a:lnTo>
                  <a:pt x="2996717" y="386715"/>
                </a:lnTo>
                <a:lnTo>
                  <a:pt x="3111170" y="320650"/>
                </a:lnTo>
                <a:lnTo>
                  <a:pt x="3235528" y="392430"/>
                </a:lnTo>
                <a:lnTo>
                  <a:pt x="3121076" y="458495"/>
                </a:lnTo>
                <a:close/>
                <a:moveTo>
                  <a:pt x="3114370" y="462305"/>
                </a:moveTo>
                <a:lnTo>
                  <a:pt x="2993441" y="532105"/>
                </a:lnTo>
                <a:lnTo>
                  <a:pt x="2869082" y="460324"/>
                </a:lnTo>
                <a:lnTo>
                  <a:pt x="2990012" y="390525"/>
                </a:lnTo>
                <a:lnTo>
                  <a:pt x="3114370" y="462305"/>
                </a:lnTo>
                <a:close/>
                <a:moveTo>
                  <a:pt x="2862377" y="456514"/>
                </a:moveTo>
                <a:lnTo>
                  <a:pt x="2751354" y="392430"/>
                </a:lnTo>
                <a:lnTo>
                  <a:pt x="2872283" y="322631"/>
                </a:lnTo>
                <a:lnTo>
                  <a:pt x="2983306" y="386715"/>
                </a:lnTo>
                <a:lnTo>
                  <a:pt x="2862377" y="456514"/>
                </a:lnTo>
                <a:close/>
                <a:moveTo>
                  <a:pt x="2855671" y="460324"/>
                </a:moveTo>
                <a:lnTo>
                  <a:pt x="2741295" y="526390"/>
                </a:lnTo>
                <a:lnTo>
                  <a:pt x="2630272" y="462305"/>
                </a:lnTo>
                <a:lnTo>
                  <a:pt x="2744724" y="396240"/>
                </a:lnTo>
                <a:lnTo>
                  <a:pt x="2855671" y="460324"/>
                </a:lnTo>
                <a:close/>
                <a:moveTo>
                  <a:pt x="2623566" y="458495"/>
                </a:moveTo>
                <a:lnTo>
                  <a:pt x="2499208" y="386715"/>
                </a:lnTo>
                <a:lnTo>
                  <a:pt x="2613660" y="320650"/>
                </a:lnTo>
                <a:lnTo>
                  <a:pt x="2738019" y="392430"/>
                </a:lnTo>
                <a:lnTo>
                  <a:pt x="2623566" y="458495"/>
                </a:lnTo>
                <a:close/>
                <a:moveTo>
                  <a:pt x="2616937" y="462305"/>
                </a:moveTo>
                <a:lnTo>
                  <a:pt x="2496007" y="532105"/>
                </a:lnTo>
                <a:lnTo>
                  <a:pt x="2371649" y="460324"/>
                </a:lnTo>
                <a:lnTo>
                  <a:pt x="2492578" y="390525"/>
                </a:lnTo>
                <a:lnTo>
                  <a:pt x="2616937" y="462305"/>
                </a:lnTo>
                <a:close/>
                <a:moveTo>
                  <a:pt x="2364943" y="456514"/>
                </a:moveTo>
                <a:lnTo>
                  <a:pt x="2253920" y="392430"/>
                </a:lnTo>
                <a:lnTo>
                  <a:pt x="2374849" y="322631"/>
                </a:lnTo>
                <a:lnTo>
                  <a:pt x="2485873" y="386715"/>
                </a:lnTo>
                <a:lnTo>
                  <a:pt x="2364943" y="456514"/>
                </a:lnTo>
                <a:close/>
                <a:moveTo>
                  <a:pt x="2358238" y="460324"/>
                </a:moveTo>
                <a:lnTo>
                  <a:pt x="2243785" y="526390"/>
                </a:lnTo>
                <a:lnTo>
                  <a:pt x="2132762" y="462305"/>
                </a:lnTo>
                <a:lnTo>
                  <a:pt x="2247214" y="396240"/>
                </a:lnTo>
                <a:lnTo>
                  <a:pt x="2358238" y="460324"/>
                </a:lnTo>
                <a:close/>
                <a:moveTo>
                  <a:pt x="2126132" y="458495"/>
                </a:moveTo>
                <a:lnTo>
                  <a:pt x="2001774" y="386715"/>
                </a:lnTo>
                <a:lnTo>
                  <a:pt x="2116227" y="320650"/>
                </a:lnTo>
                <a:lnTo>
                  <a:pt x="2240585" y="392430"/>
                </a:lnTo>
                <a:lnTo>
                  <a:pt x="2126132" y="458495"/>
                </a:lnTo>
                <a:close/>
                <a:moveTo>
                  <a:pt x="2119427" y="462305"/>
                </a:moveTo>
                <a:lnTo>
                  <a:pt x="1998497" y="532105"/>
                </a:lnTo>
                <a:lnTo>
                  <a:pt x="1874139" y="460324"/>
                </a:lnTo>
                <a:lnTo>
                  <a:pt x="1995069" y="390525"/>
                </a:lnTo>
                <a:lnTo>
                  <a:pt x="2119427" y="462305"/>
                </a:lnTo>
                <a:close/>
                <a:moveTo>
                  <a:pt x="1867434" y="456514"/>
                </a:moveTo>
                <a:lnTo>
                  <a:pt x="1756410" y="392430"/>
                </a:lnTo>
                <a:lnTo>
                  <a:pt x="1877339" y="322631"/>
                </a:lnTo>
                <a:lnTo>
                  <a:pt x="1988363" y="386715"/>
                </a:lnTo>
                <a:lnTo>
                  <a:pt x="1867434" y="456514"/>
                </a:lnTo>
                <a:close/>
                <a:moveTo>
                  <a:pt x="1860728" y="460324"/>
                </a:moveTo>
                <a:lnTo>
                  <a:pt x="1746275" y="526390"/>
                </a:lnTo>
                <a:lnTo>
                  <a:pt x="1635252" y="462305"/>
                </a:lnTo>
                <a:lnTo>
                  <a:pt x="1749704" y="396240"/>
                </a:lnTo>
                <a:lnTo>
                  <a:pt x="1860728" y="460324"/>
                </a:lnTo>
                <a:close/>
                <a:moveTo>
                  <a:pt x="1628623" y="458495"/>
                </a:moveTo>
                <a:lnTo>
                  <a:pt x="1504264" y="386715"/>
                </a:lnTo>
                <a:lnTo>
                  <a:pt x="1618717" y="320650"/>
                </a:lnTo>
                <a:lnTo>
                  <a:pt x="1743075" y="392430"/>
                </a:lnTo>
                <a:lnTo>
                  <a:pt x="1628623" y="458495"/>
                </a:lnTo>
                <a:close/>
                <a:moveTo>
                  <a:pt x="1621917" y="462305"/>
                </a:moveTo>
                <a:lnTo>
                  <a:pt x="1500988" y="532105"/>
                </a:lnTo>
                <a:lnTo>
                  <a:pt x="1376629" y="460324"/>
                </a:lnTo>
                <a:lnTo>
                  <a:pt x="1497559" y="390525"/>
                </a:lnTo>
                <a:lnTo>
                  <a:pt x="1621917" y="462305"/>
                </a:lnTo>
                <a:close/>
                <a:moveTo>
                  <a:pt x="1369924" y="456514"/>
                </a:moveTo>
                <a:lnTo>
                  <a:pt x="1258900" y="392430"/>
                </a:lnTo>
                <a:lnTo>
                  <a:pt x="1379830" y="322631"/>
                </a:lnTo>
                <a:lnTo>
                  <a:pt x="1490853" y="386715"/>
                </a:lnTo>
                <a:lnTo>
                  <a:pt x="1369924" y="456514"/>
                </a:lnTo>
                <a:close/>
                <a:moveTo>
                  <a:pt x="1363294" y="460324"/>
                </a:moveTo>
                <a:lnTo>
                  <a:pt x="1248842" y="526390"/>
                </a:lnTo>
                <a:lnTo>
                  <a:pt x="1137819" y="462305"/>
                </a:lnTo>
                <a:lnTo>
                  <a:pt x="1252271" y="396240"/>
                </a:lnTo>
                <a:lnTo>
                  <a:pt x="1363294" y="460324"/>
                </a:lnTo>
                <a:close/>
                <a:moveTo>
                  <a:pt x="1131113" y="458495"/>
                </a:moveTo>
                <a:lnTo>
                  <a:pt x="1006754" y="386715"/>
                </a:lnTo>
                <a:lnTo>
                  <a:pt x="1121207" y="320650"/>
                </a:lnTo>
                <a:lnTo>
                  <a:pt x="1245565" y="392430"/>
                </a:lnTo>
                <a:lnTo>
                  <a:pt x="1131113" y="458495"/>
                </a:lnTo>
                <a:close/>
                <a:moveTo>
                  <a:pt x="1124484" y="462305"/>
                </a:moveTo>
                <a:lnTo>
                  <a:pt x="1003554" y="532105"/>
                </a:lnTo>
                <a:lnTo>
                  <a:pt x="879196" y="460324"/>
                </a:lnTo>
                <a:lnTo>
                  <a:pt x="1000125" y="390525"/>
                </a:lnTo>
                <a:lnTo>
                  <a:pt x="1124484" y="462305"/>
                </a:lnTo>
                <a:close/>
                <a:moveTo>
                  <a:pt x="872490" y="456514"/>
                </a:moveTo>
                <a:lnTo>
                  <a:pt x="761467" y="392430"/>
                </a:lnTo>
                <a:lnTo>
                  <a:pt x="882396" y="322631"/>
                </a:lnTo>
                <a:lnTo>
                  <a:pt x="993419" y="386715"/>
                </a:lnTo>
                <a:lnTo>
                  <a:pt x="872490" y="456514"/>
                </a:lnTo>
                <a:close/>
                <a:moveTo>
                  <a:pt x="865784" y="460324"/>
                </a:moveTo>
                <a:lnTo>
                  <a:pt x="751332" y="526390"/>
                </a:lnTo>
                <a:lnTo>
                  <a:pt x="640309" y="462305"/>
                </a:lnTo>
                <a:lnTo>
                  <a:pt x="754761" y="396240"/>
                </a:lnTo>
                <a:lnTo>
                  <a:pt x="865784" y="460324"/>
                </a:lnTo>
                <a:close/>
                <a:moveTo>
                  <a:pt x="633679" y="458495"/>
                </a:moveTo>
                <a:lnTo>
                  <a:pt x="509321" y="386715"/>
                </a:lnTo>
                <a:lnTo>
                  <a:pt x="623773" y="320650"/>
                </a:lnTo>
                <a:lnTo>
                  <a:pt x="748132" y="392430"/>
                </a:lnTo>
                <a:lnTo>
                  <a:pt x="633679" y="458495"/>
                </a:lnTo>
                <a:close/>
                <a:moveTo>
                  <a:pt x="626974" y="462305"/>
                </a:moveTo>
                <a:lnTo>
                  <a:pt x="506044" y="532105"/>
                </a:lnTo>
                <a:lnTo>
                  <a:pt x="381686" y="460324"/>
                </a:lnTo>
                <a:lnTo>
                  <a:pt x="502615" y="390525"/>
                </a:lnTo>
                <a:lnTo>
                  <a:pt x="626974" y="462305"/>
                </a:lnTo>
                <a:close/>
                <a:moveTo>
                  <a:pt x="374980" y="456514"/>
                </a:moveTo>
                <a:lnTo>
                  <a:pt x="263957" y="392430"/>
                </a:lnTo>
                <a:lnTo>
                  <a:pt x="384886" y="322631"/>
                </a:lnTo>
                <a:lnTo>
                  <a:pt x="495910" y="386715"/>
                </a:lnTo>
                <a:lnTo>
                  <a:pt x="374980" y="456514"/>
                </a:lnTo>
                <a:close/>
                <a:moveTo>
                  <a:pt x="499339" y="535991"/>
                </a:moveTo>
                <a:lnTo>
                  <a:pt x="384886" y="602056"/>
                </a:lnTo>
                <a:lnTo>
                  <a:pt x="260528" y="530276"/>
                </a:lnTo>
                <a:lnTo>
                  <a:pt x="374980" y="464210"/>
                </a:lnTo>
                <a:lnTo>
                  <a:pt x="499339" y="535991"/>
                </a:lnTo>
                <a:close/>
                <a:moveTo>
                  <a:pt x="495910" y="673913"/>
                </a:moveTo>
                <a:lnTo>
                  <a:pt x="374980" y="743712"/>
                </a:lnTo>
                <a:lnTo>
                  <a:pt x="263957" y="679628"/>
                </a:lnTo>
                <a:lnTo>
                  <a:pt x="384886" y="609829"/>
                </a:lnTo>
                <a:lnTo>
                  <a:pt x="495910" y="673913"/>
                </a:lnTo>
                <a:close/>
                <a:moveTo>
                  <a:pt x="499339" y="823265"/>
                </a:moveTo>
                <a:lnTo>
                  <a:pt x="384886" y="889330"/>
                </a:lnTo>
                <a:lnTo>
                  <a:pt x="260528" y="817550"/>
                </a:lnTo>
                <a:lnTo>
                  <a:pt x="374980" y="751484"/>
                </a:lnTo>
                <a:lnTo>
                  <a:pt x="499339" y="823265"/>
                </a:lnTo>
                <a:close/>
                <a:moveTo>
                  <a:pt x="495910" y="961111"/>
                </a:moveTo>
                <a:lnTo>
                  <a:pt x="374980" y="1030910"/>
                </a:lnTo>
                <a:lnTo>
                  <a:pt x="263957" y="966826"/>
                </a:lnTo>
                <a:lnTo>
                  <a:pt x="384886" y="897026"/>
                </a:lnTo>
                <a:lnTo>
                  <a:pt x="495910" y="961111"/>
                </a:lnTo>
                <a:close/>
                <a:moveTo>
                  <a:pt x="499339" y="1110463"/>
                </a:moveTo>
                <a:lnTo>
                  <a:pt x="384886" y="1176528"/>
                </a:lnTo>
                <a:lnTo>
                  <a:pt x="260528" y="1104748"/>
                </a:lnTo>
                <a:lnTo>
                  <a:pt x="374980" y="1038682"/>
                </a:lnTo>
                <a:lnTo>
                  <a:pt x="499339" y="1110463"/>
                </a:lnTo>
                <a:close/>
                <a:moveTo>
                  <a:pt x="495910" y="1248309"/>
                </a:moveTo>
                <a:lnTo>
                  <a:pt x="374980" y="1318108"/>
                </a:lnTo>
                <a:lnTo>
                  <a:pt x="263957" y="1254024"/>
                </a:lnTo>
                <a:lnTo>
                  <a:pt x="384886" y="1184224"/>
                </a:lnTo>
                <a:lnTo>
                  <a:pt x="495910" y="1248309"/>
                </a:lnTo>
                <a:close/>
                <a:moveTo>
                  <a:pt x="499339" y="1397660"/>
                </a:moveTo>
                <a:lnTo>
                  <a:pt x="384886" y="1463726"/>
                </a:lnTo>
                <a:lnTo>
                  <a:pt x="260528" y="1391945"/>
                </a:lnTo>
                <a:lnTo>
                  <a:pt x="374980" y="1325880"/>
                </a:lnTo>
                <a:lnTo>
                  <a:pt x="499339" y="1397660"/>
                </a:lnTo>
                <a:close/>
                <a:moveTo>
                  <a:pt x="495910" y="1535582"/>
                </a:moveTo>
                <a:lnTo>
                  <a:pt x="374980" y="1605382"/>
                </a:lnTo>
                <a:lnTo>
                  <a:pt x="263957" y="1541297"/>
                </a:lnTo>
                <a:lnTo>
                  <a:pt x="384886" y="1471498"/>
                </a:lnTo>
                <a:lnTo>
                  <a:pt x="495910" y="1535582"/>
                </a:lnTo>
                <a:close/>
                <a:moveTo>
                  <a:pt x="499339" y="1684934"/>
                </a:moveTo>
                <a:lnTo>
                  <a:pt x="384886" y="1751000"/>
                </a:lnTo>
                <a:lnTo>
                  <a:pt x="260528" y="1679219"/>
                </a:lnTo>
                <a:lnTo>
                  <a:pt x="374980" y="1613154"/>
                </a:lnTo>
                <a:lnTo>
                  <a:pt x="499339" y="1684934"/>
                </a:lnTo>
                <a:close/>
                <a:moveTo>
                  <a:pt x="495910" y="1822780"/>
                </a:moveTo>
                <a:lnTo>
                  <a:pt x="374980" y="1892579"/>
                </a:lnTo>
                <a:lnTo>
                  <a:pt x="263957" y="1828495"/>
                </a:lnTo>
                <a:lnTo>
                  <a:pt x="384886" y="1758696"/>
                </a:lnTo>
                <a:lnTo>
                  <a:pt x="495910" y="1822780"/>
                </a:lnTo>
                <a:close/>
                <a:moveTo>
                  <a:pt x="499339" y="1972132"/>
                </a:moveTo>
                <a:lnTo>
                  <a:pt x="384886" y="2038198"/>
                </a:lnTo>
                <a:lnTo>
                  <a:pt x="260528" y="1966417"/>
                </a:lnTo>
                <a:lnTo>
                  <a:pt x="374980" y="1900352"/>
                </a:lnTo>
                <a:lnTo>
                  <a:pt x="499339" y="1972132"/>
                </a:lnTo>
                <a:close/>
                <a:moveTo>
                  <a:pt x="495910" y="2109978"/>
                </a:moveTo>
                <a:lnTo>
                  <a:pt x="374980" y="2179777"/>
                </a:lnTo>
                <a:lnTo>
                  <a:pt x="263957" y="2115693"/>
                </a:lnTo>
                <a:lnTo>
                  <a:pt x="384886" y="2045894"/>
                </a:lnTo>
                <a:lnTo>
                  <a:pt x="495910" y="2109978"/>
                </a:lnTo>
                <a:close/>
                <a:moveTo>
                  <a:pt x="499339" y="2259330"/>
                </a:moveTo>
                <a:lnTo>
                  <a:pt x="384886" y="2325396"/>
                </a:lnTo>
                <a:lnTo>
                  <a:pt x="260528" y="2253615"/>
                </a:lnTo>
                <a:lnTo>
                  <a:pt x="374980" y="2187550"/>
                </a:lnTo>
                <a:lnTo>
                  <a:pt x="499339" y="2259330"/>
                </a:lnTo>
                <a:close/>
                <a:moveTo>
                  <a:pt x="495910" y="2397252"/>
                </a:moveTo>
                <a:lnTo>
                  <a:pt x="374980" y="2467051"/>
                </a:lnTo>
                <a:lnTo>
                  <a:pt x="263957" y="2402967"/>
                </a:lnTo>
                <a:lnTo>
                  <a:pt x="384886" y="2333168"/>
                </a:lnTo>
                <a:lnTo>
                  <a:pt x="495910" y="2397252"/>
                </a:lnTo>
                <a:close/>
                <a:moveTo>
                  <a:pt x="499339" y="2546604"/>
                </a:moveTo>
                <a:lnTo>
                  <a:pt x="384886" y="2612669"/>
                </a:lnTo>
                <a:lnTo>
                  <a:pt x="260528" y="2540889"/>
                </a:lnTo>
                <a:lnTo>
                  <a:pt x="374980" y="2474824"/>
                </a:lnTo>
                <a:lnTo>
                  <a:pt x="499339" y="2546604"/>
                </a:lnTo>
                <a:close/>
                <a:moveTo>
                  <a:pt x="495910" y="2684450"/>
                </a:moveTo>
                <a:lnTo>
                  <a:pt x="374980" y="2754249"/>
                </a:lnTo>
                <a:lnTo>
                  <a:pt x="263957" y="2690165"/>
                </a:lnTo>
                <a:lnTo>
                  <a:pt x="384886" y="2620366"/>
                </a:lnTo>
                <a:lnTo>
                  <a:pt x="495910" y="2684450"/>
                </a:lnTo>
                <a:close/>
                <a:moveTo>
                  <a:pt x="499339" y="2833802"/>
                </a:moveTo>
                <a:lnTo>
                  <a:pt x="384886" y="2899867"/>
                </a:lnTo>
                <a:lnTo>
                  <a:pt x="260528" y="2828087"/>
                </a:lnTo>
                <a:lnTo>
                  <a:pt x="374980" y="2762022"/>
                </a:lnTo>
                <a:lnTo>
                  <a:pt x="499339" y="2833802"/>
                </a:lnTo>
                <a:close/>
                <a:moveTo>
                  <a:pt x="495910" y="2971648"/>
                </a:moveTo>
                <a:lnTo>
                  <a:pt x="374980" y="3041447"/>
                </a:lnTo>
                <a:lnTo>
                  <a:pt x="263957" y="2977363"/>
                </a:lnTo>
                <a:lnTo>
                  <a:pt x="384886" y="2907564"/>
                </a:lnTo>
                <a:lnTo>
                  <a:pt x="495910" y="2971648"/>
                </a:lnTo>
                <a:close/>
                <a:moveTo>
                  <a:pt x="499339" y="3121000"/>
                </a:moveTo>
                <a:lnTo>
                  <a:pt x="384886" y="3187065"/>
                </a:lnTo>
                <a:lnTo>
                  <a:pt x="260528" y="3115285"/>
                </a:lnTo>
                <a:lnTo>
                  <a:pt x="374980" y="3049219"/>
                </a:lnTo>
                <a:lnTo>
                  <a:pt x="499339" y="3121000"/>
                </a:lnTo>
                <a:close/>
                <a:moveTo>
                  <a:pt x="495910" y="3258922"/>
                </a:moveTo>
                <a:lnTo>
                  <a:pt x="374980" y="3328721"/>
                </a:lnTo>
                <a:lnTo>
                  <a:pt x="263957" y="3264637"/>
                </a:lnTo>
                <a:lnTo>
                  <a:pt x="384886" y="3194837"/>
                </a:lnTo>
                <a:lnTo>
                  <a:pt x="495910" y="3258922"/>
                </a:lnTo>
                <a:close/>
                <a:moveTo>
                  <a:pt x="499339" y="3408274"/>
                </a:moveTo>
                <a:lnTo>
                  <a:pt x="384886" y="3474339"/>
                </a:lnTo>
                <a:lnTo>
                  <a:pt x="260528" y="3402559"/>
                </a:lnTo>
                <a:lnTo>
                  <a:pt x="374980" y="3336493"/>
                </a:lnTo>
                <a:lnTo>
                  <a:pt x="499339" y="3408274"/>
                </a:lnTo>
                <a:close/>
                <a:moveTo>
                  <a:pt x="495910" y="3546119"/>
                </a:moveTo>
                <a:lnTo>
                  <a:pt x="374980" y="3615919"/>
                </a:lnTo>
                <a:lnTo>
                  <a:pt x="263957" y="3551834"/>
                </a:lnTo>
                <a:lnTo>
                  <a:pt x="384886" y="3482035"/>
                </a:lnTo>
                <a:lnTo>
                  <a:pt x="495910" y="3546119"/>
                </a:lnTo>
                <a:close/>
                <a:moveTo>
                  <a:pt x="499339" y="3695472"/>
                </a:moveTo>
                <a:lnTo>
                  <a:pt x="384886" y="3761537"/>
                </a:lnTo>
                <a:lnTo>
                  <a:pt x="260528" y="3689757"/>
                </a:lnTo>
                <a:lnTo>
                  <a:pt x="374980" y="3623691"/>
                </a:lnTo>
                <a:lnTo>
                  <a:pt x="499339" y="3695472"/>
                </a:lnTo>
                <a:close/>
                <a:moveTo>
                  <a:pt x="495910" y="3833317"/>
                </a:moveTo>
                <a:lnTo>
                  <a:pt x="374980" y="3903117"/>
                </a:lnTo>
                <a:lnTo>
                  <a:pt x="263957" y="3839032"/>
                </a:lnTo>
                <a:lnTo>
                  <a:pt x="384886" y="3769233"/>
                </a:lnTo>
                <a:lnTo>
                  <a:pt x="495910" y="3833317"/>
                </a:lnTo>
                <a:close/>
                <a:moveTo>
                  <a:pt x="499339" y="3982669"/>
                </a:moveTo>
                <a:lnTo>
                  <a:pt x="384886" y="4048735"/>
                </a:lnTo>
                <a:lnTo>
                  <a:pt x="260528" y="3976954"/>
                </a:lnTo>
                <a:lnTo>
                  <a:pt x="374980" y="3910889"/>
                </a:lnTo>
                <a:lnTo>
                  <a:pt x="499339" y="3982669"/>
                </a:lnTo>
                <a:close/>
                <a:moveTo>
                  <a:pt x="495910" y="4120591"/>
                </a:moveTo>
                <a:lnTo>
                  <a:pt x="374980" y="4190390"/>
                </a:lnTo>
                <a:lnTo>
                  <a:pt x="263957" y="4126306"/>
                </a:lnTo>
                <a:lnTo>
                  <a:pt x="384886" y="4056507"/>
                </a:lnTo>
                <a:lnTo>
                  <a:pt x="495910" y="4120591"/>
                </a:lnTo>
                <a:close/>
                <a:moveTo>
                  <a:pt x="499339" y="4269943"/>
                </a:moveTo>
                <a:lnTo>
                  <a:pt x="384886" y="4336009"/>
                </a:lnTo>
                <a:lnTo>
                  <a:pt x="260528" y="4264228"/>
                </a:lnTo>
                <a:lnTo>
                  <a:pt x="374980" y="4198163"/>
                </a:lnTo>
                <a:lnTo>
                  <a:pt x="499339" y="4269943"/>
                </a:lnTo>
                <a:close/>
                <a:moveTo>
                  <a:pt x="495910" y="4407789"/>
                </a:moveTo>
                <a:lnTo>
                  <a:pt x="374980" y="4477588"/>
                </a:lnTo>
                <a:lnTo>
                  <a:pt x="263957" y="4413504"/>
                </a:lnTo>
                <a:lnTo>
                  <a:pt x="384886" y="4343705"/>
                </a:lnTo>
                <a:lnTo>
                  <a:pt x="495910" y="4407789"/>
                </a:lnTo>
                <a:close/>
                <a:moveTo>
                  <a:pt x="499339" y="4557141"/>
                </a:moveTo>
                <a:lnTo>
                  <a:pt x="384886" y="4623206"/>
                </a:lnTo>
                <a:lnTo>
                  <a:pt x="260528" y="4551426"/>
                </a:lnTo>
                <a:lnTo>
                  <a:pt x="374980" y="4485361"/>
                </a:lnTo>
                <a:lnTo>
                  <a:pt x="499339" y="4557141"/>
                </a:lnTo>
                <a:close/>
                <a:moveTo>
                  <a:pt x="495910" y="4694987"/>
                </a:moveTo>
                <a:lnTo>
                  <a:pt x="374980" y="4764786"/>
                </a:lnTo>
                <a:lnTo>
                  <a:pt x="263957" y="4700702"/>
                </a:lnTo>
                <a:lnTo>
                  <a:pt x="384886" y="4630903"/>
                </a:lnTo>
                <a:lnTo>
                  <a:pt x="495910" y="4694987"/>
                </a:lnTo>
                <a:close/>
                <a:moveTo>
                  <a:pt x="499339" y="4844339"/>
                </a:moveTo>
                <a:lnTo>
                  <a:pt x="384886" y="4910404"/>
                </a:lnTo>
                <a:lnTo>
                  <a:pt x="260528" y="4838624"/>
                </a:lnTo>
                <a:lnTo>
                  <a:pt x="374980" y="4772559"/>
                </a:lnTo>
                <a:lnTo>
                  <a:pt x="499339" y="4844339"/>
                </a:lnTo>
                <a:close/>
                <a:moveTo>
                  <a:pt x="495910" y="4982261"/>
                </a:moveTo>
                <a:lnTo>
                  <a:pt x="374980" y="5052060"/>
                </a:lnTo>
                <a:lnTo>
                  <a:pt x="263957" y="4987976"/>
                </a:lnTo>
                <a:lnTo>
                  <a:pt x="384886" y="4918177"/>
                </a:lnTo>
                <a:lnTo>
                  <a:pt x="495910" y="4982261"/>
                </a:lnTo>
                <a:close/>
                <a:moveTo>
                  <a:pt x="499339" y="5131613"/>
                </a:moveTo>
                <a:lnTo>
                  <a:pt x="384886" y="5197678"/>
                </a:lnTo>
                <a:lnTo>
                  <a:pt x="260528" y="5125898"/>
                </a:lnTo>
                <a:lnTo>
                  <a:pt x="374980" y="5059833"/>
                </a:lnTo>
                <a:lnTo>
                  <a:pt x="499339" y="5131613"/>
                </a:lnTo>
                <a:close/>
                <a:moveTo>
                  <a:pt x="495910" y="5269459"/>
                </a:moveTo>
                <a:lnTo>
                  <a:pt x="374980" y="5339258"/>
                </a:lnTo>
                <a:lnTo>
                  <a:pt x="263957" y="5275174"/>
                </a:lnTo>
                <a:lnTo>
                  <a:pt x="384886" y="5205375"/>
                </a:lnTo>
                <a:lnTo>
                  <a:pt x="495910" y="5269459"/>
                </a:lnTo>
                <a:close/>
                <a:moveTo>
                  <a:pt x="499339" y="5418811"/>
                </a:moveTo>
                <a:lnTo>
                  <a:pt x="384886" y="5484876"/>
                </a:lnTo>
                <a:lnTo>
                  <a:pt x="260528" y="5413096"/>
                </a:lnTo>
                <a:lnTo>
                  <a:pt x="374980" y="5347031"/>
                </a:lnTo>
                <a:lnTo>
                  <a:pt x="499339" y="5418811"/>
                </a:lnTo>
                <a:close/>
                <a:moveTo>
                  <a:pt x="495910" y="5556656"/>
                </a:moveTo>
                <a:lnTo>
                  <a:pt x="374980" y="5626456"/>
                </a:lnTo>
                <a:lnTo>
                  <a:pt x="263957" y="5562371"/>
                </a:lnTo>
                <a:lnTo>
                  <a:pt x="384886" y="5492572"/>
                </a:lnTo>
                <a:lnTo>
                  <a:pt x="495910" y="5556656"/>
                </a:lnTo>
                <a:close/>
                <a:moveTo>
                  <a:pt x="499339" y="5706009"/>
                </a:moveTo>
                <a:lnTo>
                  <a:pt x="384886" y="5772074"/>
                </a:lnTo>
                <a:lnTo>
                  <a:pt x="260528" y="5700294"/>
                </a:lnTo>
                <a:lnTo>
                  <a:pt x="374980" y="5634228"/>
                </a:lnTo>
                <a:lnTo>
                  <a:pt x="499339" y="5706009"/>
                </a:lnTo>
                <a:close/>
                <a:moveTo>
                  <a:pt x="495910" y="5843931"/>
                </a:moveTo>
                <a:lnTo>
                  <a:pt x="374980" y="5913730"/>
                </a:lnTo>
                <a:lnTo>
                  <a:pt x="263957" y="5849646"/>
                </a:lnTo>
                <a:lnTo>
                  <a:pt x="384886" y="5779847"/>
                </a:lnTo>
                <a:lnTo>
                  <a:pt x="495910" y="5843931"/>
                </a:lnTo>
                <a:close/>
                <a:moveTo>
                  <a:pt x="499339" y="5993283"/>
                </a:moveTo>
                <a:lnTo>
                  <a:pt x="384886" y="6059348"/>
                </a:lnTo>
                <a:lnTo>
                  <a:pt x="260528" y="5987568"/>
                </a:lnTo>
                <a:lnTo>
                  <a:pt x="374980" y="5921502"/>
                </a:lnTo>
                <a:lnTo>
                  <a:pt x="499339" y="5993283"/>
                </a:lnTo>
                <a:close/>
                <a:moveTo>
                  <a:pt x="495910" y="6131128"/>
                </a:moveTo>
                <a:lnTo>
                  <a:pt x="374980" y="6200928"/>
                </a:lnTo>
                <a:lnTo>
                  <a:pt x="263957" y="6136843"/>
                </a:lnTo>
                <a:lnTo>
                  <a:pt x="384886" y="6067044"/>
                </a:lnTo>
                <a:lnTo>
                  <a:pt x="495910" y="6131128"/>
                </a:lnTo>
                <a:close/>
                <a:moveTo>
                  <a:pt x="499339" y="6280481"/>
                </a:moveTo>
                <a:lnTo>
                  <a:pt x="384886" y="6346546"/>
                </a:lnTo>
                <a:lnTo>
                  <a:pt x="260528" y="6274766"/>
                </a:lnTo>
                <a:lnTo>
                  <a:pt x="374980" y="6208700"/>
                </a:lnTo>
                <a:lnTo>
                  <a:pt x="499339" y="6280481"/>
                </a:lnTo>
                <a:close/>
                <a:moveTo>
                  <a:pt x="495910" y="6418326"/>
                </a:moveTo>
                <a:lnTo>
                  <a:pt x="374980" y="6488126"/>
                </a:lnTo>
                <a:lnTo>
                  <a:pt x="263957" y="6424041"/>
                </a:lnTo>
                <a:lnTo>
                  <a:pt x="384886" y="6354242"/>
                </a:lnTo>
                <a:lnTo>
                  <a:pt x="495910" y="6418326"/>
                </a:lnTo>
                <a:close/>
                <a:moveTo>
                  <a:pt x="502615" y="6422212"/>
                </a:moveTo>
                <a:lnTo>
                  <a:pt x="626974" y="6493993"/>
                </a:lnTo>
                <a:lnTo>
                  <a:pt x="506044" y="6563792"/>
                </a:lnTo>
                <a:lnTo>
                  <a:pt x="381686" y="6492011"/>
                </a:lnTo>
                <a:lnTo>
                  <a:pt x="502615" y="6422212"/>
                </a:lnTo>
                <a:close/>
                <a:moveTo>
                  <a:pt x="509321" y="6418326"/>
                </a:moveTo>
                <a:lnTo>
                  <a:pt x="623773" y="6352261"/>
                </a:lnTo>
                <a:lnTo>
                  <a:pt x="748132" y="6424041"/>
                </a:lnTo>
                <a:lnTo>
                  <a:pt x="633679" y="6490106"/>
                </a:lnTo>
                <a:lnTo>
                  <a:pt x="509321" y="6418326"/>
                </a:lnTo>
                <a:close/>
                <a:moveTo>
                  <a:pt x="754761" y="6427927"/>
                </a:moveTo>
                <a:lnTo>
                  <a:pt x="865784" y="6492011"/>
                </a:lnTo>
                <a:lnTo>
                  <a:pt x="751332" y="6558077"/>
                </a:lnTo>
                <a:lnTo>
                  <a:pt x="640309" y="6493993"/>
                </a:lnTo>
                <a:lnTo>
                  <a:pt x="754761" y="6427927"/>
                </a:lnTo>
                <a:close/>
                <a:moveTo>
                  <a:pt x="761467" y="6424117"/>
                </a:moveTo>
                <a:lnTo>
                  <a:pt x="882396" y="6354318"/>
                </a:lnTo>
                <a:lnTo>
                  <a:pt x="993419" y="6418402"/>
                </a:lnTo>
                <a:lnTo>
                  <a:pt x="872490" y="6488201"/>
                </a:lnTo>
                <a:lnTo>
                  <a:pt x="761467" y="6424117"/>
                </a:lnTo>
                <a:close/>
                <a:moveTo>
                  <a:pt x="1000125" y="6422212"/>
                </a:moveTo>
                <a:lnTo>
                  <a:pt x="1124484" y="6493993"/>
                </a:lnTo>
                <a:lnTo>
                  <a:pt x="1003554" y="6563792"/>
                </a:lnTo>
                <a:lnTo>
                  <a:pt x="879196" y="6492011"/>
                </a:lnTo>
                <a:lnTo>
                  <a:pt x="1000125" y="6422212"/>
                </a:lnTo>
                <a:close/>
                <a:moveTo>
                  <a:pt x="1006754" y="6418326"/>
                </a:moveTo>
                <a:lnTo>
                  <a:pt x="1121207" y="6352261"/>
                </a:lnTo>
                <a:lnTo>
                  <a:pt x="1245565" y="6424041"/>
                </a:lnTo>
                <a:lnTo>
                  <a:pt x="1131113" y="6490106"/>
                </a:lnTo>
                <a:lnTo>
                  <a:pt x="1006754" y="6418326"/>
                </a:lnTo>
                <a:close/>
                <a:moveTo>
                  <a:pt x="1252271" y="6427927"/>
                </a:moveTo>
                <a:lnTo>
                  <a:pt x="1363294" y="6492011"/>
                </a:lnTo>
                <a:lnTo>
                  <a:pt x="1248842" y="6558077"/>
                </a:lnTo>
                <a:lnTo>
                  <a:pt x="1137819" y="6493993"/>
                </a:lnTo>
                <a:lnTo>
                  <a:pt x="1252271" y="6427927"/>
                </a:lnTo>
                <a:close/>
                <a:moveTo>
                  <a:pt x="1258900" y="6424117"/>
                </a:moveTo>
                <a:lnTo>
                  <a:pt x="1379830" y="6354318"/>
                </a:lnTo>
                <a:lnTo>
                  <a:pt x="1490853" y="6418402"/>
                </a:lnTo>
                <a:lnTo>
                  <a:pt x="1369924" y="6488201"/>
                </a:lnTo>
                <a:lnTo>
                  <a:pt x="1258900" y="6424117"/>
                </a:lnTo>
                <a:close/>
                <a:moveTo>
                  <a:pt x="1497559" y="6422212"/>
                </a:moveTo>
                <a:lnTo>
                  <a:pt x="1621917" y="6493993"/>
                </a:lnTo>
                <a:lnTo>
                  <a:pt x="1500988" y="6563792"/>
                </a:lnTo>
                <a:lnTo>
                  <a:pt x="1376629" y="6492011"/>
                </a:lnTo>
                <a:lnTo>
                  <a:pt x="1497559" y="6422212"/>
                </a:lnTo>
                <a:close/>
                <a:moveTo>
                  <a:pt x="1504264" y="6418326"/>
                </a:moveTo>
                <a:lnTo>
                  <a:pt x="1618717" y="6352261"/>
                </a:lnTo>
                <a:lnTo>
                  <a:pt x="1743075" y="6424041"/>
                </a:lnTo>
                <a:lnTo>
                  <a:pt x="1628623" y="6490106"/>
                </a:lnTo>
                <a:lnTo>
                  <a:pt x="1504264" y="6418326"/>
                </a:lnTo>
                <a:close/>
                <a:moveTo>
                  <a:pt x="1749704" y="6427927"/>
                </a:moveTo>
                <a:lnTo>
                  <a:pt x="1860728" y="6492011"/>
                </a:lnTo>
                <a:lnTo>
                  <a:pt x="1746275" y="6558077"/>
                </a:lnTo>
                <a:lnTo>
                  <a:pt x="1635252" y="6493993"/>
                </a:lnTo>
                <a:lnTo>
                  <a:pt x="1749704" y="6427927"/>
                </a:lnTo>
                <a:close/>
                <a:moveTo>
                  <a:pt x="1756410" y="6424117"/>
                </a:moveTo>
                <a:lnTo>
                  <a:pt x="1877339" y="6354318"/>
                </a:lnTo>
                <a:lnTo>
                  <a:pt x="1988363" y="6418402"/>
                </a:lnTo>
                <a:lnTo>
                  <a:pt x="1867434" y="6488201"/>
                </a:lnTo>
                <a:lnTo>
                  <a:pt x="1756410" y="6424117"/>
                </a:lnTo>
                <a:close/>
                <a:moveTo>
                  <a:pt x="1995069" y="6422212"/>
                </a:moveTo>
                <a:lnTo>
                  <a:pt x="2119427" y="6493993"/>
                </a:lnTo>
                <a:lnTo>
                  <a:pt x="1998497" y="6563792"/>
                </a:lnTo>
                <a:lnTo>
                  <a:pt x="1874139" y="6492011"/>
                </a:lnTo>
                <a:lnTo>
                  <a:pt x="1995069" y="6422212"/>
                </a:lnTo>
                <a:close/>
                <a:moveTo>
                  <a:pt x="2001698" y="6418326"/>
                </a:moveTo>
                <a:lnTo>
                  <a:pt x="2116150" y="6352261"/>
                </a:lnTo>
                <a:lnTo>
                  <a:pt x="2240509" y="6424041"/>
                </a:lnTo>
                <a:lnTo>
                  <a:pt x="2126056" y="6490106"/>
                </a:lnTo>
                <a:lnTo>
                  <a:pt x="2001698" y="6418326"/>
                </a:lnTo>
                <a:close/>
                <a:moveTo>
                  <a:pt x="2247214" y="6427927"/>
                </a:moveTo>
                <a:lnTo>
                  <a:pt x="2358238" y="6492011"/>
                </a:lnTo>
                <a:lnTo>
                  <a:pt x="2243785" y="6558077"/>
                </a:lnTo>
                <a:lnTo>
                  <a:pt x="2132762" y="6493993"/>
                </a:lnTo>
                <a:lnTo>
                  <a:pt x="2247214" y="6427927"/>
                </a:lnTo>
                <a:close/>
                <a:moveTo>
                  <a:pt x="2253920" y="6424117"/>
                </a:moveTo>
                <a:lnTo>
                  <a:pt x="2374849" y="6354318"/>
                </a:lnTo>
                <a:lnTo>
                  <a:pt x="2485873" y="6418402"/>
                </a:lnTo>
                <a:lnTo>
                  <a:pt x="2364943" y="6488201"/>
                </a:lnTo>
                <a:lnTo>
                  <a:pt x="2253920" y="6424117"/>
                </a:lnTo>
                <a:close/>
                <a:moveTo>
                  <a:pt x="2492502" y="6422212"/>
                </a:moveTo>
                <a:lnTo>
                  <a:pt x="2616861" y="6493993"/>
                </a:lnTo>
                <a:lnTo>
                  <a:pt x="2495931" y="6563792"/>
                </a:lnTo>
                <a:lnTo>
                  <a:pt x="2371573" y="6492011"/>
                </a:lnTo>
                <a:lnTo>
                  <a:pt x="2492502" y="6422212"/>
                </a:lnTo>
                <a:close/>
                <a:moveTo>
                  <a:pt x="2499208" y="6418326"/>
                </a:moveTo>
                <a:lnTo>
                  <a:pt x="2613660" y="6352261"/>
                </a:lnTo>
                <a:lnTo>
                  <a:pt x="2738019" y="6424041"/>
                </a:lnTo>
                <a:lnTo>
                  <a:pt x="2623566" y="6490106"/>
                </a:lnTo>
                <a:lnTo>
                  <a:pt x="2499208" y="6418326"/>
                </a:lnTo>
                <a:close/>
                <a:moveTo>
                  <a:pt x="2744724" y="6427927"/>
                </a:moveTo>
                <a:lnTo>
                  <a:pt x="2855747" y="6492011"/>
                </a:lnTo>
                <a:lnTo>
                  <a:pt x="2741295" y="6558077"/>
                </a:lnTo>
                <a:lnTo>
                  <a:pt x="2630272" y="6493993"/>
                </a:lnTo>
                <a:lnTo>
                  <a:pt x="2744724" y="6427927"/>
                </a:lnTo>
                <a:close/>
                <a:moveTo>
                  <a:pt x="2751354" y="6424117"/>
                </a:moveTo>
                <a:lnTo>
                  <a:pt x="2872283" y="6354318"/>
                </a:lnTo>
                <a:lnTo>
                  <a:pt x="2983306" y="6418402"/>
                </a:lnTo>
                <a:lnTo>
                  <a:pt x="2862377" y="6488201"/>
                </a:lnTo>
                <a:lnTo>
                  <a:pt x="2751354" y="6424117"/>
                </a:lnTo>
                <a:close/>
                <a:moveTo>
                  <a:pt x="2990012" y="6422212"/>
                </a:moveTo>
                <a:lnTo>
                  <a:pt x="3114370" y="6493993"/>
                </a:lnTo>
                <a:lnTo>
                  <a:pt x="2993441" y="6563792"/>
                </a:lnTo>
                <a:lnTo>
                  <a:pt x="2869082" y="6492011"/>
                </a:lnTo>
                <a:lnTo>
                  <a:pt x="2990012" y="6422212"/>
                </a:lnTo>
                <a:close/>
                <a:moveTo>
                  <a:pt x="2996717" y="6418326"/>
                </a:moveTo>
                <a:lnTo>
                  <a:pt x="3111170" y="6352261"/>
                </a:lnTo>
                <a:lnTo>
                  <a:pt x="3235528" y="6424041"/>
                </a:lnTo>
                <a:lnTo>
                  <a:pt x="3121076" y="6490106"/>
                </a:lnTo>
                <a:lnTo>
                  <a:pt x="2996717" y="6418326"/>
                </a:lnTo>
                <a:close/>
                <a:moveTo>
                  <a:pt x="3242158" y="6427927"/>
                </a:moveTo>
                <a:lnTo>
                  <a:pt x="3353181" y="6492011"/>
                </a:lnTo>
                <a:lnTo>
                  <a:pt x="3238729" y="6558077"/>
                </a:lnTo>
                <a:lnTo>
                  <a:pt x="3127705" y="6493993"/>
                </a:lnTo>
                <a:lnTo>
                  <a:pt x="3242158" y="6427927"/>
                </a:lnTo>
                <a:close/>
                <a:moveTo>
                  <a:pt x="3248863" y="6424117"/>
                </a:moveTo>
                <a:lnTo>
                  <a:pt x="3369793" y="6354318"/>
                </a:lnTo>
                <a:lnTo>
                  <a:pt x="3480816" y="6418402"/>
                </a:lnTo>
                <a:lnTo>
                  <a:pt x="3359887" y="6488201"/>
                </a:lnTo>
                <a:lnTo>
                  <a:pt x="3248863" y="6424117"/>
                </a:lnTo>
                <a:close/>
                <a:moveTo>
                  <a:pt x="3487446" y="6422212"/>
                </a:moveTo>
                <a:lnTo>
                  <a:pt x="3611804" y="6493993"/>
                </a:lnTo>
                <a:lnTo>
                  <a:pt x="3490874" y="6563792"/>
                </a:lnTo>
                <a:lnTo>
                  <a:pt x="3366516" y="6492011"/>
                </a:lnTo>
                <a:lnTo>
                  <a:pt x="3487446" y="6422212"/>
                </a:lnTo>
                <a:close/>
                <a:moveTo>
                  <a:pt x="3494151" y="6418326"/>
                </a:moveTo>
                <a:lnTo>
                  <a:pt x="3608604" y="6352261"/>
                </a:lnTo>
                <a:lnTo>
                  <a:pt x="3732962" y="6424041"/>
                </a:lnTo>
                <a:lnTo>
                  <a:pt x="3618509" y="6490106"/>
                </a:lnTo>
                <a:lnTo>
                  <a:pt x="3494151" y="6418326"/>
                </a:lnTo>
                <a:close/>
                <a:moveTo>
                  <a:pt x="3739667" y="6427927"/>
                </a:moveTo>
                <a:lnTo>
                  <a:pt x="3850691" y="6492011"/>
                </a:lnTo>
                <a:lnTo>
                  <a:pt x="3736239" y="6558077"/>
                </a:lnTo>
                <a:lnTo>
                  <a:pt x="3625215" y="6493993"/>
                </a:lnTo>
                <a:lnTo>
                  <a:pt x="3739667" y="6427927"/>
                </a:lnTo>
                <a:close/>
                <a:moveTo>
                  <a:pt x="3746297" y="6424117"/>
                </a:moveTo>
                <a:lnTo>
                  <a:pt x="3867226" y="6354318"/>
                </a:lnTo>
                <a:lnTo>
                  <a:pt x="3978250" y="6418402"/>
                </a:lnTo>
                <a:lnTo>
                  <a:pt x="3857320" y="6488201"/>
                </a:lnTo>
                <a:lnTo>
                  <a:pt x="3746297" y="6424117"/>
                </a:lnTo>
                <a:close/>
                <a:moveTo>
                  <a:pt x="3984955" y="6422212"/>
                </a:moveTo>
                <a:lnTo>
                  <a:pt x="4109314" y="6493993"/>
                </a:lnTo>
                <a:lnTo>
                  <a:pt x="3988384" y="6563792"/>
                </a:lnTo>
                <a:lnTo>
                  <a:pt x="3864026" y="6492011"/>
                </a:lnTo>
                <a:lnTo>
                  <a:pt x="3984955" y="6422212"/>
                </a:lnTo>
                <a:close/>
                <a:moveTo>
                  <a:pt x="3991661" y="6418326"/>
                </a:moveTo>
                <a:lnTo>
                  <a:pt x="4106113" y="6352261"/>
                </a:lnTo>
                <a:lnTo>
                  <a:pt x="4230472" y="6424041"/>
                </a:lnTo>
                <a:lnTo>
                  <a:pt x="4116019" y="6490106"/>
                </a:lnTo>
                <a:lnTo>
                  <a:pt x="3991661" y="6418326"/>
                </a:lnTo>
                <a:close/>
                <a:moveTo>
                  <a:pt x="4237101" y="6427927"/>
                </a:moveTo>
                <a:lnTo>
                  <a:pt x="4348125" y="6492011"/>
                </a:lnTo>
                <a:lnTo>
                  <a:pt x="4233672" y="6558077"/>
                </a:lnTo>
                <a:lnTo>
                  <a:pt x="4122649" y="6493993"/>
                </a:lnTo>
                <a:lnTo>
                  <a:pt x="4237101" y="6427927"/>
                </a:lnTo>
                <a:close/>
                <a:moveTo>
                  <a:pt x="4243807" y="6424117"/>
                </a:moveTo>
                <a:lnTo>
                  <a:pt x="4364736" y="6354318"/>
                </a:lnTo>
                <a:lnTo>
                  <a:pt x="4475760" y="6418402"/>
                </a:lnTo>
                <a:lnTo>
                  <a:pt x="4354830" y="6488201"/>
                </a:lnTo>
                <a:lnTo>
                  <a:pt x="4243807" y="6424117"/>
                </a:lnTo>
                <a:close/>
                <a:moveTo>
                  <a:pt x="4482465" y="6422212"/>
                </a:moveTo>
                <a:lnTo>
                  <a:pt x="4606824" y="6493993"/>
                </a:lnTo>
                <a:lnTo>
                  <a:pt x="4485894" y="6563792"/>
                </a:lnTo>
                <a:lnTo>
                  <a:pt x="4361536" y="6492011"/>
                </a:lnTo>
                <a:lnTo>
                  <a:pt x="4482465" y="6422212"/>
                </a:lnTo>
                <a:close/>
                <a:moveTo>
                  <a:pt x="4489095" y="6418326"/>
                </a:moveTo>
                <a:lnTo>
                  <a:pt x="4603547" y="6352261"/>
                </a:lnTo>
                <a:lnTo>
                  <a:pt x="4727906" y="6424041"/>
                </a:lnTo>
                <a:lnTo>
                  <a:pt x="4613453" y="6490106"/>
                </a:lnTo>
                <a:lnTo>
                  <a:pt x="4489095" y="6418326"/>
                </a:lnTo>
                <a:close/>
                <a:moveTo>
                  <a:pt x="4734611" y="6427927"/>
                </a:moveTo>
                <a:lnTo>
                  <a:pt x="4845634" y="6492011"/>
                </a:lnTo>
                <a:lnTo>
                  <a:pt x="4731182" y="6558077"/>
                </a:lnTo>
                <a:lnTo>
                  <a:pt x="4620159" y="6493993"/>
                </a:lnTo>
                <a:lnTo>
                  <a:pt x="4734611" y="6427927"/>
                </a:lnTo>
                <a:close/>
                <a:moveTo>
                  <a:pt x="4741316" y="6424117"/>
                </a:moveTo>
                <a:lnTo>
                  <a:pt x="4862246" y="6354318"/>
                </a:lnTo>
                <a:lnTo>
                  <a:pt x="4973269" y="6418402"/>
                </a:lnTo>
                <a:lnTo>
                  <a:pt x="4852340" y="6488201"/>
                </a:lnTo>
                <a:lnTo>
                  <a:pt x="4741316" y="6424117"/>
                </a:lnTo>
                <a:close/>
                <a:moveTo>
                  <a:pt x="4979899" y="6422212"/>
                </a:moveTo>
                <a:lnTo>
                  <a:pt x="5104257" y="6493993"/>
                </a:lnTo>
                <a:lnTo>
                  <a:pt x="4983328" y="6563792"/>
                </a:lnTo>
                <a:lnTo>
                  <a:pt x="4858969" y="6492011"/>
                </a:lnTo>
                <a:lnTo>
                  <a:pt x="4979899" y="6422212"/>
                </a:lnTo>
                <a:close/>
                <a:moveTo>
                  <a:pt x="4986604" y="6418326"/>
                </a:moveTo>
                <a:lnTo>
                  <a:pt x="5101057" y="6352261"/>
                </a:lnTo>
                <a:lnTo>
                  <a:pt x="5225415" y="6424041"/>
                </a:lnTo>
                <a:lnTo>
                  <a:pt x="5110963" y="6490106"/>
                </a:lnTo>
                <a:lnTo>
                  <a:pt x="4986604" y="6418326"/>
                </a:lnTo>
                <a:close/>
                <a:moveTo>
                  <a:pt x="5232121" y="6427927"/>
                </a:moveTo>
                <a:lnTo>
                  <a:pt x="5343144" y="6492011"/>
                </a:lnTo>
                <a:lnTo>
                  <a:pt x="5228692" y="6558077"/>
                </a:lnTo>
                <a:lnTo>
                  <a:pt x="5117668" y="6493993"/>
                </a:lnTo>
                <a:lnTo>
                  <a:pt x="5232121" y="6427927"/>
                </a:lnTo>
                <a:close/>
                <a:moveTo>
                  <a:pt x="5238750" y="6424117"/>
                </a:moveTo>
                <a:lnTo>
                  <a:pt x="5359680" y="6354318"/>
                </a:lnTo>
                <a:lnTo>
                  <a:pt x="5470703" y="6418402"/>
                </a:lnTo>
                <a:lnTo>
                  <a:pt x="5349774" y="6488201"/>
                </a:lnTo>
                <a:lnTo>
                  <a:pt x="5238750" y="6424117"/>
                </a:lnTo>
                <a:close/>
                <a:moveTo>
                  <a:pt x="5477409" y="6422212"/>
                </a:moveTo>
                <a:lnTo>
                  <a:pt x="5601767" y="6493993"/>
                </a:lnTo>
                <a:lnTo>
                  <a:pt x="5480838" y="6563792"/>
                </a:lnTo>
                <a:lnTo>
                  <a:pt x="5356479" y="6492011"/>
                </a:lnTo>
                <a:lnTo>
                  <a:pt x="5477409" y="6422212"/>
                </a:lnTo>
                <a:close/>
                <a:moveTo>
                  <a:pt x="5484114" y="6418326"/>
                </a:moveTo>
                <a:lnTo>
                  <a:pt x="5598566" y="6352261"/>
                </a:lnTo>
                <a:lnTo>
                  <a:pt x="5722925" y="6424041"/>
                </a:lnTo>
                <a:lnTo>
                  <a:pt x="5608473" y="6490106"/>
                </a:lnTo>
                <a:lnTo>
                  <a:pt x="5484114" y="6418326"/>
                </a:lnTo>
                <a:close/>
                <a:moveTo>
                  <a:pt x="5729554" y="6427927"/>
                </a:moveTo>
                <a:lnTo>
                  <a:pt x="5840578" y="6492011"/>
                </a:lnTo>
                <a:lnTo>
                  <a:pt x="5726126" y="6558077"/>
                </a:lnTo>
                <a:lnTo>
                  <a:pt x="5615102" y="6493993"/>
                </a:lnTo>
                <a:lnTo>
                  <a:pt x="5729554" y="6427927"/>
                </a:lnTo>
                <a:close/>
                <a:moveTo>
                  <a:pt x="5736260" y="6424117"/>
                </a:moveTo>
                <a:lnTo>
                  <a:pt x="5857189" y="6354318"/>
                </a:lnTo>
                <a:lnTo>
                  <a:pt x="5968213" y="6418402"/>
                </a:lnTo>
                <a:lnTo>
                  <a:pt x="5847283" y="6488201"/>
                </a:lnTo>
                <a:lnTo>
                  <a:pt x="5736260" y="6424117"/>
                </a:lnTo>
                <a:close/>
                <a:moveTo>
                  <a:pt x="5974918" y="6422212"/>
                </a:moveTo>
                <a:lnTo>
                  <a:pt x="6099277" y="6493993"/>
                </a:lnTo>
                <a:lnTo>
                  <a:pt x="5978347" y="6563792"/>
                </a:lnTo>
                <a:lnTo>
                  <a:pt x="5853989" y="6492011"/>
                </a:lnTo>
                <a:lnTo>
                  <a:pt x="5974918" y="6422212"/>
                </a:lnTo>
                <a:close/>
                <a:moveTo>
                  <a:pt x="5981548" y="6418326"/>
                </a:moveTo>
                <a:lnTo>
                  <a:pt x="6096000" y="6352261"/>
                </a:lnTo>
                <a:lnTo>
                  <a:pt x="6220359" y="6424041"/>
                </a:lnTo>
                <a:lnTo>
                  <a:pt x="6105906" y="6490106"/>
                </a:lnTo>
                <a:lnTo>
                  <a:pt x="5981548" y="6418326"/>
                </a:lnTo>
                <a:close/>
                <a:moveTo>
                  <a:pt x="6227064" y="6427927"/>
                </a:moveTo>
                <a:lnTo>
                  <a:pt x="6338088" y="6492011"/>
                </a:lnTo>
                <a:lnTo>
                  <a:pt x="6223635" y="6558077"/>
                </a:lnTo>
                <a:lnTo>
                  <a:pt x="6112612" y="6493993"/>
                </a:lnTo>
                <a:lnTo>
                  <a:pt x="6227064" y="6427927"/>
                </a:lnTo>
                <a:close/>
                <a:moveTo>
                  <a:pt x="6233770" y="6424117"/>
                </a:moveTo>
                <a:lnTo>
                  <a:pt x="6354699" y="6354318"/>
                </a:lnTo>
                <a:lnTo>
                  <a:pt x="6465723" y="6418402"/>
                </a:lnTo>
                <a:lnTo>
                  <a:pt x="6344793" y="6488201"/>
                </a:lnTo>
                <a:lnTo>
                  <a:pt x="6233770" y="6424117"/>
                </a:lnTo>
                <a:close/>
                <a:moveTo>
                  <a:pt x="6472352" y="6422212"/>
                </a:moveTo>
                <a:lnTo>
                  <a:pt x="6596711" y="6493993"/>
                </a:lnTo>
                <a:lnTo>
                  <a:pt x="6475781" y="6563792"/>
                </a:lnTo>
                <a:lnTo>
                  <a:pt x="6351423" y="6492011"/>
                </a:lnTo>
                <a:lnTo>
                  <a:pt x="6472352" y="6422212"/>
                </a:lnTo>
                <a:close/>
                <a:moveTo>
                  <a:pt x="6361329" y="6350432"/>
                </a:moveTo>
                <a:lnTo>
                  <a:pt x="6475781" y="6284366"/>
                </a:lnTo>
                <a:lnTo>
                  <a:pt x="6586804" y="6348451"/>
                </a:lnTo>
                <a:lnTo>
                  <a:pt x="6472352" y="6414516"/>
                </a:lnTo>
                <a:lnTo>
                  <a:pt x="6361329" y="6350432"/>
                </a:lnTo>
                <a:close/>
                <a:moveTo>
                  <a:pt x="6351423" y="6204814"/>
                </a:moveTo>
                <a:lnTo>
                  <a:pt x="6472352" y="6134938"/>
                </a:lnTo>
                <a:lnTo>
                  <a:pt x="6596711" y="6206719"/>
                </a:lnTo>
                <a:lnTo>
                  <a:pt x="6475781" y="6276594"/>
                </a:lnTo>
                <a:lnTo>
                  <a:pt x="6351423" y="6204814"/>
                </a:lnTo>
                <a:close/>
                <a:moveTo>
                  <a:pt x="6361329" y="6063158"/>
                </a:moveTo>
                <a:lnTo>
                  <a:pt x="6475781" y="5997093"/>
                </a:lnTo>
                <a:lnTo>
                  <a:pt x="6586804" y="6061177"/>
                </a:lnTo>
                <a:lnTo>
                  <a:pt x="6472352" y="6127242"/>
                </a:lnTo>
                <a:lnTo>
                  <a:pt x="6361329" y="6063158"/>
                </a:lnTo>
                <a:close/>
                <a:moveTo>
                  <a:pt x="6351423" y="5917616"/>
                </a:moveTo>
                <a:lnTo>
                  <a:pt x="6472352" y="5847817"/>
                </a:lnTo>
                <a:lnTo>
                  <a:pt x="6596711" y="5919597"/>
                </a:lnTo>
                <a:lnTo>
                  <a:pt x="6475781" y="5989397"/>
                </a:lnTo>
                <a:lnTo>
                  <a:pt x="6351423" y="5917616"/>
                </a:lnTo>
                <a:close/>
                <a:moveTo>
                  <a:pt x="6361329" y="5775960"/>
                </a:moveTo>
                <a:lnTo>
                  <a:pt x="6475781" y="5709895"/>
                </a:lnTo>
                <a:lnTo>
                  <a:pt x="6586804" y="5773979"/>
                </a:lnTo>
                <a:lnTo>
                  <a:pt x="6472352" y="5840044"/>
                </a:lnTo>
                <a:lnTo>
                  <a:pt x="6361329" y="5775960"/>
                </a:lnTo>
                <a:close/>
                <a:moveTo>
                  <a:pt x="6351423" y="5630342"/>
                </a:moveTo>
                <a:lnTo>
                  <a:pt x="6472352" y="5560543"/>
                </a:lnTo>
                <a:lnTo>
                  <a:pt x="6596711" y="5632323"/>
                </a:lnTo>
                <a:lnTo>
                  <a:pt x="6475781" y="5702122"/>
                </a:lnTo>
                <a:lnTo>
                  <a:pt x="6351423" y="5630342"/>
                </a:lnTo>
                <a:close/>
                <a:moveTo>
                  <a:pt x="6361329" y="5488762"/>
                </a:moveTo>
                <a:lnTo>
                  <a:pt x="6475781" y="5422697"/>
                </a:lnTo>
                <a:lnTo>
                  <a:pt x="6586804" y="5486781"/>
                </a:lnTo>
                <a:lnTo>
                  <a:pt x="6472352" y="5552846"/>
                </a:lnTo>
                <a:lnTo>
                  <a:pt x="6361329" y="5488762"/>
                </a:lnTo>
                <a:close/>
                <a:moveTo>
                  <a:pt x="6351423" y="5343144"/>
                </a:moveTo>
                <a:lnTo>
                  <a:pt x="6472352" y="5273345"/>
                </a:lnTo>
                <a:lnTo>
                  <a:pt x="6596711" y="5345126"/>
                </a:lnTo>
                <a:lnTo>
                  <a:pt x="6475781" y="5414925"/>
                </a:lnTo>
                <a:lnTo>
                  <a:pt x="6351423" y="5343144"/>
                </a:lnTo>
                <a:close/>
                <a:moveTo>
                  <a:pt x="6361329" y="5201488"/>
                </a:moveTo>
                <a:lnTo>
                  <a:pt x="6475781" y="5135423"/>
                </a:lnTo>
                <a:lnTo>
                  <a:pt x="6586804" y="5199507"/>
                </a:lnTo>
                <a:lnTo>
                  <a:pt x="6472352" y="5265573"/>
                </a:lnTo>
                <a:lnTo>
                  <a:pt x="6361329" y="5201488"/>
                </a:lnTo>
                <a:close/>
                <a:moveTo>
                  <a:pt x="6351423" y="5055947"/>
                </a:moveTo>
                <a:lnTo>
                  <a:pt x="6472352" y="4986147"/>
                </a:lnTo>
                <a:lnTo>
                  <a:pt x="6596711" y="5057928"/>
                </a:lnTo>
                <a:lnTo>
                  <a:pt x="6475781" y="5127727"/>
                </a:lnTo>
                <a:lnTo>
                  <a:pt x="6351423" y="5055947"/>
                </a:lnTo>
                <a:close/>
                <a:moveTo>
                  <a:pt x="6361329" y="4914291"/>
                </a:moveTo>
                <a:lnTo>
                  <a:pt x="6475781" y="4848225"/>
                </a:lnTo>
                <a:lnTo>
                  <a:pt x="6586804" y="4912309"/>
                </a:lnTo>
                <a:lnTo>
                  <a:pt x="6472352" y="4978375"/>
                </a:lnTo>
                <a:lnTo>
                  <a:pt x="6361329" y="4914291"/>
                </a:lnTo>
                <a:close/>
                <a:moveTo>
                  <a:pt x="6351423" y="4768672"/>
                </a:moveTo>
                <a:lnTo>
                  <a:pt x="6472352" y="4698873"/>
                </a:lnTo>
                <a:lnTo>
                  <a:pt x="6596711" y="4770654"/>
                </a:lnTo>
                <a:lnTo>
                  <a:pt x="6475781" y="4840453"/>
                </a:lnTo>
                <a:lnTo>
                  <a:pt x="6351423" y="4768672"/>
                </a:lnTo>
                <a:close/>
                <a:moveTo>
                  <a:pt x="6361329" y="4627093"/>
                </a:moveTo>
                <a:lnTo>
                  <a:pt x="6475781" y="4561027"/>
                </a:lnTo>
                <a:lnTo>
                  <a:pt x="6586804" y="4625111"/>
                </a:lnTo>
                <a:lnTo>
                  <a:pt x="6472352" y="4691177"/>
                </a:lnTo>
                <a:lnTo>
                  <a:pt x="6361329" y="4627093"/>
                </a:lnTo>
                <a:close/>
                <a:moveTo>
                  <a:pt x="6351423" y="4481475"/>
                </a:moveTo>
                <a:lnTo>
                  <a:pt x="6472352" y="4411676"/>
                </a:lnTo>
                <a:lnTo>
                  <a:pt x="6596711" y="4483456"/>
                </a:lnTo>
                <a:lnTo>
                  <a:pt x="6475781" y="4553255"/>
                </a:lnTo>
                <a:lnTo>
                  <a:pt x="6351423" y="4481475"/>
                </a:lnTo>
                <a:close/>
                <a:moveTo>
                  <a:pt x="6361329" y="4339819"/>
                </a:moveTo>
                <a:lnTo>
                  <a:pt x="6475781" y="4273753"/>
                </a:lnTo>
                <a:lnTo>
                  <a:pt x="6586804" y="4337838"/>
                </a:lnTo>
                <a:lnTo>
                  <a:pt x="6472352" y="4403903"/>
                </a:lnTo>
                <a:lnTo>
                  <a:pt x="6361329" y="4339819"/>
                </a:lnTo>
                <a:close/>
                <a:moveTo>
                  <a:pt x="6351423" y="4194277"/>
                </a:moveTo>
                <a:lnTo>
                  <a:pt x="6472352" y="4124478"/>
                </a:lnTo>
                <a:lnTo>
                  <a:pt x="6596711" y="4196258"/>
                </a:lnTo>
                <a:lnTo>
                  <a:pt x="6475781" y="4266057"/>
                </a:lnTo>
                <a:lnTo>
                  <a:pt x="6351423" y="4194277"/>
                </a:lnTo>
                <a:close/>
                <a:moveTo>
                  <a:pt x="6361329" y="4052621"/>
                </a:moveTo>
                <a:lnTo>
                  <a:pt x="6475781" y="3986555"/>
                </a:lnTo>
                <a:lnTo>
                  <a:pt x="6586804" y="4050640"/>
                </a:lnTo>
                <a:lnTo>
                  <a:pt x="6472352" y="4116705"/>
                </a:lnTo>
                <a:lnTo>
                  <a:pt x="6361329" y="4052621"/>
                </a:lnTo>
                <a:close/>
                <a:moveTo>
                  <a:pt x="6351423" y="3907003"/>
                </a:moveTo>
                <a:lnTo>
                  <a:pt x="6472352" y="3837204"/>
                </a:lnTo>
                <a:lnTo>
                  <a:pt x="6596711" y="3908984"/>
                </a:lnTo>
                <a:lnTo>
                  <a:pt x="6475781" y="3978783"/>
                </a:lnTo>
                <a:lnTo>
                  <a:pt x="6351423" y="3907003"/>
                </a:lnTo>
                <a:close/>
                <a:moveTo>
                  <a:pt x="6361329" y="3765423"/>
                </a:moveTo>
                <a:lnTo>
                  <a:pt x="6475781" y="3699358"/>
                </a:lnTo>
                <a:lnTo>
                  <a:pt x="6586804" y="3763442"/>
                </a:lnTo>
                <a:lnTo>
                  <a:pt x="6472352" y="3829507"/>
                </a:lnTo>
                <a:lnTo>
                  <a:pt x="6361329" y="3765423"/>
                </a:lnTo>
                <a:close/>
                <a:moveTo>
                  <a:pt x="6351423" y="3619805"/>
                </a:moveTo>
                <a:lnTo>
                  <a:pt x="6472352" y="3550006"/>
                </a:lnTo>
                <a:lnTo>
                  <a:pt x="6596711" y="3621786"/>
                </a:lnTo>
                <a:lnTo>
                  <a:pt x="6475781" y="3691585"/>
                </a:lnTo>
                <a:lnTo>
                  <a:pt x="6351423" y="3619805"/>
                </a:lnTo>
                <a:close/>
                <a:moveTo>
                  <a:pt x="6361329" y="3478149"/>
                </a:moveTo>
                <a:lnTo>
                  <a:pt x="6475781" y="3412084"/>
                </a:lnTo>
                <a:lnTo>
                  <a:pt x="6586804" y="3476168"/>
                </a:lnTo>
                <a:lnTo>
                  <a:pt x="6472352" y="3542233"/>
                </a:lnTo>
                <a:lnTo>
                  <a:pt x="6361329" y="3478149"/>
                </a:lnTo>
                <a:close/>
                <a:moveTo>
                  <a:pt x="6351423" y="3332607"/>
                </a:moveTo>
                <a:lnTo>
                  <a:pt x="6472352" y="3262808"/>
                </a:lnTo>
                <a:lnTo>
                  <a:pt x="6596711" y="3334588"/>
                </a:lnTo>
                <a:lnTo>
                  <a:pt x="6475781" y="3404387"/>
                </a:lnTo>
                <a:lnTo>
                  <a:pt x="6351423" y="3332607"/>
                </a:lnTo>
                <a:close/>
                <a:moveTo>
                  <a:pt x="6361329" y="3190951"/>
                </a:moveTo>
                <a:lnTo>
                  <a:pt x="6475781" y="3124886"/>
                </a:lnTo>
                <a:lnTo>
                  <a:pt x="6586804" y="3188970"/>
                </a:lnTo>
                <a:lnTo>
                  <a:pt x="6472352" y="3255036"/>
                </a:lnTo>
                <a:lnTo>
                  <a:pt x="6361329" y="3190951"/>
                </a:lnTo>
                <a:close/>
                <a:moveTo>
                  <a:pt x="6351423" y="3045333"/>
                </a:moveTo>
                <a:lnTo>
                  <a:pt x="6472352" y="2975534"/>
                </a:lnTo>
                <a:lnTo>
                  <a:pt x="6596711" y="3047314"/>
                </a:lnTo>
                <a:lnTo>
                  <a:pt x="6475781" y="3117114"/>
                </a:lnTo>
                <a:lnTo>
                  <a:pt x="6351423" y="3045333"/>
                </a:lnTo>
                <a:close/>
                <a:moveTo>
                  <a:pt x="6361405" y="2903754"/>
                </a:moveTo>
                <a:lnTo>
                  <a:pt x="6475857" y="2837688"/>
                </a:lnTo>
                <a:lnTo>
                  <a:pt x="6586881" y="2901772"/>
                </a:lnTo>
                <a:lnTo>
                  <a:pt x="6472428" y="2967838"/>
                </a:lnTo>
                <a:lnTo>
                  <a:pt x="6361405" y="2903754"/>
                </a:lnTo>
                <a:close/>
                <a:moveTo>
                  <a:pt x="6351423" y="2758135"/>
                </a:moveTo>
                <a:lnTo>
                  <a:pt x="6472352" y="2688336"/>
                </a:lnTo>
                <a:lnTo>
                  <a:pt x="6596711" y="2760117"/>
                </a:lnTo>
                <a:lnTo>
                  <a:pt x="6475781" y="2829916"/>
                </a:lnTo>
                <a:lnTo>
                  <a:pt x="6351423" y="2758135"/>
                </a:lnTo>
                <a:close/>
                <a:moveTo>
                  <a:pt x="6361329" y="2616479"/>
                </a:moveTo>
                <a:lnTo>
                  <a:pt x="6475781" y="2550414"/>
                </a:lnTo>
                <a:lnTo>
                  <a:pt x="6586804" y="2614498"/>
                </a:lnTo>
                <a:lnTo>
                  <a:pt x="6472352" y="2680564"/>
                </a:lnTo>
                <a:lnTo>
                  <a:pt x="6361329" y="2616479"/>
                </a:lnTo>
                <a:close/>
                <a:moveTo>
                  <a:pt x="6351423" y="2470937"/>
                </a:moveTo>
                <a:lnTo>
                  <a:pt x="6472352" y="2401138"/>
                </a:lnTo>
                <a:lnTo>
                  <a:pt x="6596711" y="2472919"/>
                </a:lnTo>
                <a:lnTo>
                  <a:pt x="6475781" y="2542718"/>
                </a:lnTo>
                <a:lnTo>
                  <a:pt x="6351423" y="2470937"/>
                </a:lnTo>
                <a:close/>
                <a:moveTo>
                  <a:pt x="6361329" y="2329282"/>
                </a:moveTo>
                <a:lnTo>
                  <a:pt x="6475781" y="2263216"/>
                </a:lnTo>
                <a:lnTo>
                  <a:pt x="6586804" y="2327301"/>
                </a:lnTo>
                <a:lnTo>
                  <a:pt x="6472352" y="2393366"/>
                </a:lnTo>
                <a:lnTo>
                  <a:pt x="6361329" y="2329282"/>
                </a:lnTo>
                <a:close/>
                <a:moveTo>
                  <a:pt x="6351423" y="2183664"/>
                </a:moveTo>
                <a:lnTo>
                  <a:pt x="6472352" y="2113864"/>
                </a:lnTo>
                <a:lnTo>
                  <a:pt x="6596711" y="2185645"/>
                </a:lnTo>
                <a:lnTo>
                  <a:pt x="6475781" y="2255444"/>
                </a:lnTo>
                <a:lnTo>
                  <a:pt x="6351423" y="2183664"/>
                </a:lnTo>
                <a:close/>
                <a:moveTo>
                  <a:pt x="6361405" y="2042084"/>
                </a:moveTo>
                <a:lnTo>
                  <a:pt x="6475857" y="1976019"/>
                </a:lnTo>
                <a:lnTo>
                  <a:pt x="6586881" y="2040103"/>
                </a:lnTo>
                <a:lnTo>
                  <a:pt x="6472428" y="2106168"/>
                </a:lnTo>
                <a:lnTo>
                  <a:pt x="6361405" y="2042084"/>
                </a:lnTo>
                <a:close/>
                <a:moveTo>
                  <a:pt x="6351423" y="1896466"/>
                </a:moveTo>
                <a:lnTo>
                  <a:pt x="6472352" y="1826666"/>
                </a:lnTo>
                <a:lnTo>
                  <a:pt x="6596711" y="1898447"/>
                </a:lnTo>
                <a:lnTo>
                  <a:pt x="6475781" y="1968246"/>
                </a:lnTo>
                <a:lnTo>
                  <a:pt x="6351423" y="1896466"/>
                </a:lnTo>
                <a:close/>
                <a:moveTo>
                  <a:pt x="6361329" y="1754810"/>
                </a:moveTo>
                <a:lnTo>
                  <a:pt x="6475781" y="1688744"/>
                </a:lnTo>
                <a:lnTo>
                  <a:pt x="6586804" y="1752829"/>
                </a:lnTo>
                <a:lnTo>
                  <a:pt x="6472352" y="1818894"/>
                </a:lnTo>
                <a:lnTo>
                  <a:pt x="6361329" y="1754810"/>
                </a:lnTo>
                <a:close/>
                <a:moveTo>
                  <a:pt x="6351423" y="1609268"/>
                </a:moveTo>
                <a:lnTo>
                  <a:pt x="6472352" y="1539469"/>
                </a:lnTo>
                <a:lnTo>
                  <a:pt x="6596711" y="1611249"/>
                </a:lnTo>
                <a:lnTo>
                  <a:pt x="6475781" y="1681048"/>
                </a:lnTo>
                <a:lnTo>
                  <a:pt x="6351423" y="1609268"/>
                </a:lnTo>
                <a:close/>
                <a:moveTo>
                  <a:pt x="6361329" y="1467612"/>
                </a:moveTo>
                <a:lnTo>
                  <a:pt x="6475781" y="1401547"/>
                </a:lnTo>
                <a:lnTo>
                  <a:pt x="6586804" y="1465631"/>
                </a:lnTo>
                <a:lnTo>
                  <a:pt x="6472352" y="1531696"/>
                </a:lnTo>
                <a:lnTo>
                  <a:pt x="6361329" y="1467612"/>
                </a:lnTo>
                <a:close/>
                <a:moveTo>
                  <a:pt x="6351423" y="1321994"/>
                </a:moveTo>
                <a:lnTo>
                  <a:pt x="6472352" y="1252195"/>
                </a:lnTo>
                <a:lnTo>
                  <a:pt x="6596711" y="1323975"/>
                </a:lnTo>
                <a:lnTo>
                  <a:pt x="6475781" y="1393774"/>
                </a:lnTo>
                <a:lnTo>
                  <a:pt x="6351423" y="1321994"/>
                </a:lnTo>
                <a:close/>
                <a:moveTo>
                  <a:pt x="6361329" y="1180414"/>
                </a:moveTo>
                <a:lnTo>
                  <a:pt x="6475781" y="1114349"/>
                </a:lnTo>
                <a:lnTo>
                  <a:pt x="6586804" y="1178433"/>
                </a:lnTo>
                <a:lnTo>
                  <a:pt x="6472352" y="1244499"/>
                </a:lnTo>
                <a:lnTo>
                  <a:pt x="6361329" y="1180414"/>
                </a:lnTo>
                <a:close/>
                <a:moveTo>
                  <a:pt x="6351423" y="1034796"/>
                </a:moveTo>
                <a:lnTo>
                  <a:pt x="6472352" y="964997"/>
                </a:lnTo>
                <a:lnTo>
                  <a:pt x="6596711" y="1036777"/>
                </a:lnTo>
                <a:lnTo>
                  <a:pt x="6475781" y="1106576"/>
                </a:lnTo>
                <a:lnTo>
                  <a:pt x="6351423" y="1034796"/>
                </a:lnTo>
                <a:close/>
                <a:moveTo>
                  <a:pt x="6361329" y="893140"/>
                </a:moveTo>
                <a:lnTo>
                  <a:pt x="6475781" y="827075"/>
                </a:lnTo>
                <a:lnTo>
                  <a:pt x="6586804" y="891159"/>
                </a:lnTo>
                <a:lnTo>
                  <a:pt x="6472352" y="957224"/>
                </a:lnTo>
                <a:lnTo>
                  <a:pt x="6361329" y="893140"/>
                </a:lnTo>
                <a:close/>
                <a:moveTo>
                  <a:pt x="6351423" y="747598"/>
                </a:moveTo>
                <a:lnTo>
                  <a:pt x="6472352" y="677799"/>
                </a:lnTo>
                <a:lnTo>
                  <a:pt x="6596711" y="749579"/>
                </a:lnTo>
                <a:lnTo>
                  <a:pt x="6475781" y="819379"/>
                </a:lnTo>
                <a:lnTo>
                  <a:pt x="6351423" y="747598"/>
                </a:lnTo>
                <a:close/>
                <a:moveTo>
                  <a:pt x="6361329" y="605942"/>
                </a:moveTo>
                <a:lnTo>
                  <a:pt x="6475781" y="539877"/>
                </a:lnTo>
                <a:lnTo>
                  <a:pt x="6586804" y="603961"/>
                </a:lnTo>
                <a:lnTo>
                  <a:pt x="6472352" y="670027"/>
                </a:lnTo>
                <a:lnTo>
                  <a:pt x="6361329" y="605942"/>
                </a:lnTo>
                <a:close/>
                <a:moveTo>
                  <a:pt x="6351423" y="460324"/>
                </a:moveTo>
                <a:lnTo>
                  <a:pt x="6472352" y="390525"/>
                </a:lnTo>
                <a:lnTo>
                  <a:pt x="6596711" y="462305"/>
                </a:lnTo>
                <a:lnTo>
                  <a:pt x="6475781" y="532105"/>
                </a:lnTo>
                <a:lnTo>
                  <a:pt x="6351423" y="460324"/>
                </a:lnTo>
                <a:close/>
                <a:moveTo>
                  <a:pt x="6361405" y="318745"/>
                </a:moveTo>
                <a:lnTo>
                  <a:pt x="6475857" y="252679"/>
                </a:lnTo>
                <a:lnTo>
                  <a:pt x="6586881" y="316763"/>
                </a:lnTo>
                <a:lnTo>
                  <a:pt x="6472428" y="382829"/>
                </a:lnTo>
                <a:lnTo>
                  <a:pt x="6361405" y="318745"/>
                </a:lnTo>
                <a:close/>
                <a:moveTo>
                  <a:pt x="6354699" y="314858"/>
                </a:moveTo>
                <a:lnTo>
                  <a:pt x="6230341" y="243002"/>
                </a:lnTo>
                <a:lnTo>
                  <a:pt x="6344793" y="176936"/>
                </a:lnTo>
                <a:lnTo>
                  <a:pt x="6469151" y="248717"/>
                </a:lnTo>
                <a:lnTo>
                  <a:pt x="6354699" y="314858"/>
                </a:lnTo>
                <a:close/>
                <a:moveTo>
                  <a:pt x="6347994" y="318745"/>
                </a:moveTo>
                <a:lnTo>
                  <a:pt x="6227064" y="388544"/>
                </a:lnTo>
                <a:lnTo>
                  <a:pt x="6102706" y="316763"/>
                </a:lnTo>
                <a:lnTo>
                  <a:pt x="6223635" y="246888"/>
                </a:lnTo>
                <a:lnTo>
                  <a:pt x="6347994" y="318745"/>
                </a:lnTo>
                <a:close/>
                <a:moveTo>
                  <a:pt x="6096000" y="312877"/>
                </a:moveTo>
                <a:lnTo>
                  <a:pt x="5984977" y="248793"/>
                </a:lnTo>
                <a:lnTo>
                  <a:pt x="6105906" y="178994"/>
                </a:lnTo>
                <a:lnTo>
                  <a:pt x="6216930" y="243078"/>
                </a:lnTo>
                <a:lnTo>
                  <a:pt x="6096000" y="312877"/>
                </a:lnTo>
                <a:close/>
                <a:moveTo>
                  <a:pt x="6089295" y="316687"/>
                </a:moveTo>
                <a:lnTo>
                  <a:pt x="5974842" y="382753"/>
                </a:lnTo>
                <a:lnTo>
                  <a:pt x="5863819" y="318668"/>
                </a:lnTo>
                <a:lnTo>
                  <a:pt x="5978271" y="252603"/>
                </a:lnTo>
                <a:lnTo>
                  <a:pt x="6089295" y="316687"/>
                </a:lnTo>
                <a:close/>
                <a:moveTo>
                  <a:pt x="5857189" y="314858"/>
                </a:moveTo>
                <a:lnTo>
                  <a:pt x="5732831" y="243078"/>
                </a:lnTo>
                <a:lnTo>
                  <a:pt x="5847283" y="177013"/>
                </a:lnTo>
                <a:lnTo>
                  <a:pt x="5971642" y="248793"/>
                </a:lnTo>
                <a:lnTo>
                  <a:pt x="5857189" y="314858"/>
                </a:lnTo>
                <a:close/>
                <a:moveTo>
                  <a:pt x="5850484" y="318745"/>
                </a:moveTo>
                <a:lnTo>
                  <a:pt x="5729554" y="388544"/>
                </a:lnTo>
                <a:lnTo>
                  <a:pt x="5605196" y="316763"/>
                </a:lnTo>
                <a:lnTo>
                  <a:pt x="5726126" y="246964"/>
                </a:lnTo>
                <a:lnTo>
                  <a:pt x="5850484" y="318745"/>
                </a:lnTo>
                <a:close/>
                <a:moveTo>
                  <a:pt x="5598491" y="312877"/>
                </a:moveTo>
                <a:lnTo>
                  <a:pt x="5487543" y="248793"/>
                </a:lnTo>
                <a:lnTo>
                  <a:pt x="5608473" y="178994"/>
                </a:lnTo>
                <a:lnTo>
                  <a:pt x="5719496" y="243078"/>
                </a:lnTo>
                <a:lnTo>
                  <a:pt x="5598491" y="312877"/>
                </a:lnTo>
                <a:close/>
                <a:moveTo>
                  <a:pt x="5591861" y="316763"/>
                </a:moveTo>
                <a:lnTo>
                  <a:pt x="5477409" y="382829"/>
                </a:lnTo>
                <a:lnTo>
                  <a:pt x="5366385" y="318745"/>
                </a:lnTo>
                <a:lnTo>
                  <a:pt x="5480838" y="252679"/>
                </a:lnTo>
                <a:lnTo>
                  <a:pt x="5591861" y="316763"/>
                </a:lnTo>
                <a:close/>
                <a:moveTo>
                  <a:pt x="5359756" y="314858"/>
                </a:moveTo>
                <a:lnTo>
                  <a:pt x="5235397" y="243078"/>
                </a:lnTo>
                <a:lnTo>
                  <a:pt x="5349850" y="177013"/>
                </a:lnTo>
                <a:lnTo>
                  <a:pt x="5474208" y="248793"/>
                </a:lnTo>
                <a:lnTo>
                  <a:pt x="5359756" y="314858"/>
                </a:lnTo>
                <a:close/>
                <a:moveTo>
                  <a:pt x="5353050" y="318745"/>
                </a:moveTo>
                <a:lnTo>
                  <a:pt x="5232121" y="388544"/>
                </a:lnTo>
                <a:lnTo>
                  <a:pt x="5107762" y="316763"/>
                </a:lnTo>
                <a:lnTo>
                  <a:pt x="5228692" y="246964"/>
                </a:lnTo>
                <a:lnTo>
                  <a:pt x="5353050" y="318745"/>
                </a:lnTo>
                <a:close/>
                <a:moveTo>
                  <a:pt x="5101057" y="312877"/>
                </a:moveTo>
                <a:lnTo>
                  <a:pt x="4990033" y="248793"/>
                </a:lnTo>
                <a:lnTo>
                  <a:pt x="5110963" y="178994"/>
                </a:lnTo>
                <a:lnTo>
                  <a:pt x="5221986" y="243078"/>
                </a:lnTo>
                <a:lnTo>
                  <a:pt x="5101057" y="312877"/>
                </a:lnTo>
                <a:close/>
                <a:moveTo>
                  <a:pt x="5094351" y="316763"/>
                </a:moveTo>
                <a:lnTo>
                  <a:pt x="4979899" y="382829"/>
                </a:lnTo>
                <a:lnTo>
                  <a:pt x="4868876" y="318745"/>
                </a:lnTo>
                <a:lnTo>
                  <a:pt x="4983328" y="252679"/>
                </a:lnTo>
                <a:lnTo>
                  <a:pt x="5094351" y="316763"/>
                </a:lnTo>
                <a:close/>
                <a:moveTo>
                  <a:pt x="4862246" y="314858"/>
                </a:moveTo>
                <a:lnTo>
                  <a:pt x="4737888" y="243078"/>
                </a:lnTo>
                <a:lnTo>
                  <a:pt x="4852340" y="177013"/>
                </a:lnTo>
                <a:lnTo>
                  <a:pt x="4976698" y="248793"/>
                </a:lnTo>
                <a:lnTo>
                  <a:pt x="4862246" y="314858"/>
                </a:lnTo>
                <a:close/>
                <a:moveTo>
                  <a:pt x="4855541" y="318745"/>
                </a:moveTo>
                <a:lnTo>
                  <a:pt x="4734611" y="388544"/>
                </a:lnTo>
                <a:lnTo>
                  <a:pt x="4610253" y="316763"/>
                </a:lnTo>
                <a:lnTo>
                  <a:pt x="4731182" y="246964"/>
                </a:lnTo>
                <a:lnTo>
                  <a:pt x="4855541" y="318745"/>
                </a:lnTo>
                <a:close/>
                <a:moveTo>
                  <a:pt x="4603547" y="312877"/>
                </a:moveTo>
                <a:lnTo>
                  <a:pt x="4492524" y="248793"/>
                </a:lnTo>
                <a:lnTo>
                  <a:pt x="4613453" y="178994"/>
                </a:lnTo>
                <a:lnTo>
                  <a:pt x="4724477" y="243078"/>
                </a:lnTo>
                <a:lnTo>
                  <a:pt x="4603547" y="312877"/>
                </a:lnTo>
                <a:close/>
                <a:moveTo>
                  <a:pt x="4596842" y="316763"/>
                </a:moveTo>
                <a:lnTo>
                  <a:pt x="4482389" y="382829"/>
                </a:lnTo>
                <a:lnTo>
                  <a:pt x="4371366" y="318745"/>
                </a:lnTo>
                <a:lnTo>
                  <a:pt x="4485818" y="252679"/>
                </a:lnTo>
                <a:lnTo>
                  <a:pt x="4596842" y="316763"/>
                </a:lnTo>
                <a:close/>
                <a:moveTo>
                  <a:pt x="4364736" y="314858"/>
                </a:moveTo>
                <a:lnTo>
                  <a:pt x="4240378" y="243078"/>
                </a:lnTo>
                <a:lnTo>
                  <a:pt x="4354830" y="177013"/>
                </a:lnTo>
                <a:lnTo>
                  <a:pt x="4479189" y="248793"/>
                </a:lnTo>
                <a:lnTo>
                  <a:pt x="4364736" y="314858"/>
                </a:lnTo>
                <a:close/>
                <a:moveTo>
                  <a:pt x="4358107" y="318745"/>
                </a:moveTo>
                <a:lnTo>
                  <a:pt x="4237177" y="388544"/>
                </a:lnTo>
                <a:lnTo>
                  <a:pt x="4112819" y="316763"/>
                </a:lnTo>
                <a:lnTo>
                  <a:pt x="4233748" y="246964"/>
                </a:lnTo>
                <a:lnTo>
                  <a:pt x="4358107" y="318745"/>
                </a:lnTo>
                <a:close/>
                <a:moveTo>
                  <a:pt x="4106113" y="312877"/>
                </a:moveTo>
                <a:lnTo>
                  <a:pt x="3995090" y="248793"/>
                </a:lnTo>
                <a:lnTo>
                  <a:pt x="4116019" y="178994"/>
                </a:lnTo>
                <a:lnTo>
                  <a:pt x="4227043" y="243078"/>
                </a:lnTo>
                <a:lnTo>
                  <a:pt x="4106113" y="312877"/>
                </a:lnTo>
                <a:close/>
                <a:moveTo>
                  <a:pt x="4099408" y="316763"/>
                </a:moveTo>
                <a:lnTo>
                  <a:pt x="3984955" y="382829"/>
                </a:lnTo>
                <a:lnTo>
                  <a:pt x="3873932" y="318745"/>
                </a:lnTo>
                <a:lnTo>
                  <a:pt x="3988384" y="252679"/>
                </a:lnTo>
                <a:lnTo>
                  <a:pt x="4099408" y="316763"/>
                </a:lnTo>
                <a:close/>
                <a:moveTo>
                  <a:pt x="3867302" y="314858"/>
                </a:moveTo>
                <a:lnTo>
                  <a:pt x="3742944" y="243078"/>
                </a:lnTo>
                <a:lnTo>
                  <a:pt x="3857397" y="177013"/>
                </a:lnTo>
                <a:lnTo>
                  <a:pt x="3981755" y="248793"/>
                </a:lnTo>
                <a:lnTo>
                  <a:pt x="3867302" y="314858"/>
                </a:lnTo>
                <a:close/>
                <a:moveTo>
                  <a:pt x="3860597" y="318745"/>
                </a:moveTo>
                <a:lnTo>
                  <a:pt x="3739667" y="388544"/>
                </a:lnTo>
                <a:lnTo>
                  <a:pt x="3615309" y="316763"/>
                </a:lnTo>
                <a:lnTo>
                  <a:pt x="3736239" y="246964"/>
                </a:lnTo>
                <a:lnTo>
                  <a:pt x="3860597" y="318745"/>
                </a:lnTo>
                <a:close/>
                <a:moveTo>
                  <a:pt x="3608604" y="312877"/>
                </a:moveTo>
                <a:lnTo>
                  <a:pt x="3497580" y="248793"/>
                </a:lnTo>
                <a:lnTo>
                  <a:pt x="3618509" y="178994"/>
                </a:lnTo>
                <a:lnTo>
                  <a:pt x="3729533" y="243078"/>
                </a:lnTo>
                <a:lnTo>
                  <a:pt x="3608604" y="312877"/>
                </a:lnTo>
                <a:close/>
                <a:moveTo>
                  <a:pt x="3601898" y="316763"/>
                </a:moveTo>
                <a:lnTo>
                  <a:pt x="3487446" y="382829"/>
                </a:lnTo>
                <a:lnTo>
                  <a:pt x="3376422" y="318745"/>
                </a:lnTo>
                <a:lnTo>
                  <a:pt x="3490874" y="252679"/>
                </a:lnTo>
                <a:lnTo>
                  <a:pt x="3601898" y="316763"/>
                </a:lnTo>
                <a:close/>
                <a:moveTo>
                  <a:pt x="3369793" y="314858"/>
                </a:moveTo>
                <a:lnTo>
                  <a:pt x="3245434" y="243078"/>
                </a:lnTo>
                <a:lnTo>
                  <a:pt x="3359887" y="177013"/>
                </a:lnTo>
                <a:lnTo>
                  <a:pt x="3484245" y="248793"/>
                </a:lnTo>
                <a:lnTo>
                  <a:pt x="3369793" y="314858"/>
                </a:lnTo>
                <a:close/>
                <a:moveTo>
                  <a:pt x="3363163" y="318745"/>
                </a:moveTo>
                <a:lnTo>
                  <a:pt x="3242234" y="388544"/>
                </a:lnTo>
                <a:lnTo>
                  <a:pt x="3117876" y="316763"/>
                </a:lnTo>
                <a:lnTo>
                  <a:pt x="3238805" y="246964"/>
                </a:lnTo>
                <a:lnTo>
                  <a:pt x="3363163" y="318745"/>
                </a:lnTo>
                <a:close/>
                <a:moveTo>
                  <a:pt x="3111094" y="312877"/>
                </a:moveTo>
                <a:lnTo>
                  <a:pt x="3000070" y="248793"/>
                </a:lnTo>
                <a:lnTo>
                  <a:pt x="3121000" y="178994"/>
                </a:lnTo>
                <a:lnTo>
                  <a:pt x="3232023" y="243078"/>
                </a:lnTo>
                <a:lnTo>
                  <a:pt x="3111094" y="312877"/>
                </a:lnTo>
                <a:close/>
                <a:moveTo>
                  <a:pt x="3104464" y="316763"/>
                </a:moveTo>
                <a:lnTo>
                  <a:pt x="2990012" y="382829"/>
                </a:lnTo>
                <a:lnTo>
                  <a:pt x="2878989" y="318745"/>
                </a:lnTo>
                <a:lnTo>
                  <a:pt x="2993441" y="252679"/>
                </a:lnTo>
                <a:lnTo>
                  <a:pt x="3104464" y="316763"/>
                </a:lnTo>
                <a:close/>
                <a:moveTo>
                  <a:pt x="2872359" y="314858"/>
                </a:moveTo>
                <a:lnTo>
                  <a:pt x="2748001" y="243078"/>
                </a:lnTo>
                <a:lnTo>
                  <a:pt x="2862453" y="177013"/>
                </a:lnTo>
                <a:lnTo>
                  <a:pt x="2986812" y="248793"/>
                </a:lnTo>
                <a:lnTo>
                  <a:pt x="2872359" y="314858"/>
                </a:lnTo>
                <a:close/>
                <a:moveTo>
                  <a:pt x="2865654" y="318745"/>
                </a:moveTo>
                <a:lnTo>
                  <a:pt x="2744724" y="388544"/>
                </a:lnTo>
                <a:lnTo>
                  <a:pt x="2620366" y="316763"/>
                </a:lnTo>
                <a:lnTo>
                  <a:pt x="2741295" y="246888"/>
                </a:lnTo>
                <a:lnTo>
                  <a:pt x="2865654" y="318745"/>
                </a:lnTo>
                <a:close/>
                <a:moveTo>
                  <a:pt x="2613660" y="312877"/>
                </a:moveTo>
                <a:lnTo>
                  <a:pt x="2502637" y="248793"/>
                </a:lnTo>
                <a:lnTo>
                  <a:pt x="2623566" y="178994"/>
                </a:lnTo>
                <a:lnTo>
                  <a:pt x="2734589" y="243078"/>
                </a:lnTo>
                <a:lnTo>
                  <a:pt x="2613660" y="312877"/>
                </a:lnTo>
                <a:close/>
                <a:moveTo>
                  <a:pt x="2606954" y="316763"/>
                </a:moveTo>
                <a:lnTo>
                  <a:pt x="2492502" y="382829"/>
                </a:lnTo>
                <a:lnTo>
                  <a:pt x="2381479" y="318745"/>
                </a:lnTo>
                <a:lnTo>
                  <a:pt x="2495931" y="252679"/>
                </a:lnTo>
                <a:lnTo>
                  <a:pt x="2606954" y="316763"/>
                </a:lnTo>
                <a:close/>
                <a:moveTo>
                  <a:pt x="2374849" y="314858"/>
                </a:moveTo>
                <a:lnTo>
                  <a:pt x="2250491" y="243078"/>
                </a:lnTo>
                <a:lnTo>
                  <a:pt x="2364943" y="177013"/>
                </a:lnTo>
                <a:lnTo>
                  <a:pt x="2489302" y="248793"/>
                </a:lnTo>
                <a:lnTo>
                  <a:pt x="2374849" y="314858"/>
                </a:lnTo>
                <a:close/>
                <a:moveTo>
                  <a:pt x="2368144" y="318745"/>
                </a:moveTo>
                <a:lnTo>
                  <a:pt x="2247214" y="388544"/>
                </a:lnTo>
                <a:lnTo>
                  <a:pt x="2122856" y="316763"/>
                </a:lnTo>
                <a:lnTo>
                  <a:pt x="2243785" y="246964"/>
                </a:lnTo>
                <a:lnTo>
                  <a:pt x="2368144" y="318745"/>
                </a:lnTo>
                <a:close/>
                <a:moveTo>
                  <a:pt x="2116150" y="312877"/>
                </a:moveTo>
                <a:lnTo>
                  <a:pt x="2005127" y="248793"/>
                </a:lnTo>
                <a:lnTo>
                  <a:pt x="2126056" y="178994"/>
                </a:lnTo>
                <a:lnTo>
                  <a:pt x="2237080" y="243078"/>
                </a:lnTo>
                <a:lnTo>
                  <a:pt x="2116150" y="312877"/>
                </a:lnTo>
                <a:close/>
                <a:moveTo>
                  <a:pt x="2109521" y="316763"/>
                </a:moveTo>
                <a:lnTo>
                  <a:pt x="1995069" y="382829"/>
                </a:lnTo>
                <a:lnTo>
                  <a:pt x="1884045" y="318745"/>
                </a:lnTo>
                <a:lnTo>
                  <a:pt x="1998497" y="252679"/>
                </a:lnTo>
                <a:lnTo>
                  <a:pt x="2109521" y="316763"/>
                </a:lnTo>
                <a:close/>
                <a:moveTo>
                  <a:pt x="1877339" y="314858"/>
                </a:moveTo>
                <a:lnTo>
                  <a:pt x="1752981" y="243078"/>
                </a:lnTo>
                <a:lnTo>
                  <a:pt x="1867434" y="177013"/>
                </a:lnTo>
                <a:lnTo>
                  <a:pt x="1991792" y="248793"/>
                </a:lnTo>
                <a:lnTo>
                  <a:pt x="1877339" y="314858"/>
                </a:lnTo>
                <a:close/>
                <a:moveTo>
                  <a:pt x="1870710" y="318668"/>
                </a:moveTo>
                <a:lnTo>
                  <a:pt x="1749781" y="388468"/>
                </a:lnTo>
                <a:lnTo>
                  <a:pt x="1625422" y="316687"/>
                </a:lnTo>
                <a:lnTo>
                  <a:pt x="1746352" y="246888"/>
                </a:lnTo>
                <a:lnTo>
                  <a:pt x="1870710" y="318668"/>
                </a:lnTo>
                <a:close/>
                <a:moveTo>
                  <a:pt x="1618717" y="312877"/>
                </a:moveTo>
                <a:lnTo>
                  <a:pt x="1507693" y="248793"/>
                </a:lnTo>
                <a:lnTo>
                  <a:pt x="1628623" y="178994"/>
                </a:lnTo>
                <a:lnTo>
                  <a:pt x="1739646" y="243078"/>
                </a:lnTo>
                <a:lnTo>
                  <a:pt x="1618717" y="312877"/>
                </a:lnTo>
                <a:close/>
                <a:moveTo>
                  <a:pt x="1612011" y="316763"/>
                </a:moveTo>
                <a:lnTo>
                  <a:pt x="1497559" y="382829"/>
                </a:lnTo>
                <a:lnTo>
                  <a:pt x="1386535" y="318745"/>
                </a:lnTo>
                <a:lnTo>
                  <a:pt x="1500988" y="252679"/>
                </a:lnTo>
                <a:lnTo>
                  <a:pt x="1612011" y="316763"/>
                </a:lnTo>
                <a:close/>
                <a:moveTo>
                  <a:pt x="1379906" y="314858"/>
                </a:moveTo>
                <a:lnTo>
                  <a:pt x="1255547" y="243078"/>
                </a:lnTo>
                <a:lnTo>
                  <a:pt x="1370000" y="177013"/>
                </a:lnTo>
                <a:lnTo>
                  <a:pt x="1494358" y="248793"/>
                </a:lnTo>
                <a:lnTo>
                  <a:pt x="1379906" y="314858"/>
                </a:lnTo>
                <a:close/>
                <a:moveTo>
                  <a:pt x="1373200" y="318745"/>
                </a:moveTo>
                <a:lnTo>
                  <a:pt x="1252271" y="388544"/>
                </a:lnTo>
                <a:lnTo>
                  <a:pt x="1127912" y="316763"/>
                </a:lnTo>
                <a:lnTo>
                  <a:pt x="1248842" y="246964"/>
                </a:lnTo>
                <a:lnTo>
                  <a:pt x="1373200" y="318745"/>
                </a:lnTo>
                <a:close/>
                <a:moveTo>
                  <a:pt x="1121207" y="312877"/>
                </a:moveTo>
                <a:lnTo>
                  <a:pt x="1010183" y="248793"/>
                </a:lnTo>
                <a:lnTo>
                  <a:pt x="1131113" y="178994"/>
                </a:lnTo>
                <a:lnTo>
                  <a:pt x="1242136" y="243078"/>
                </a:lnTo>
                <a:lnTo>
                  <a:pt x="1121207" y="312877"/>
                </a:lnTo>
                <a:close/>
                <a:moveTo>
                  <a:pt x="1114501" y="316763"/>
                </a:moveTo>
                <a:lnTo>
                  <a:pt x="1000049" y="382829"/>
                </a:lnTo>
                <a:lnTo>
                  <a:pt x="889025" y="318745"/>
                </a:lnTo>
                <a:lnTo>
                  <a:pt x="1003478" y="252679"/>
                </a:lnTo>
                <a:lnTo>
                  <a:pt x="1114501" y="316763"/>
                </a:lnTo>
                <a:close/>
                <a:moveTo>
                  <a:pt x="882396" y="314858"/>
                </a:moveTo>
                <a:lnTo>
                  <a:pt x="758038" y="243078"/>
                </a:lnTo>
                <a:lnTo>
                  <a:pt x="872490" y="177013"/>
                </a:lnTo>
                <a:lnTo>
                  <a:pt x="996848" y="248793"/>
                </a:lnTo>
                <a:lnTo>
                  <a:pt x="882396" y="314858"/>
                </a:lnTo>
                <a:close/>
                <a:moveTo>
                  <a:pt x="875690" y="318668"/>
                </a:moveTo>
                <a:lnTo>
                  <a:pt x="754761" y="388544"/>
                </a:lnTo>
                <a:lnTo>
                  <a:pt x="630403" y="316763"/>
                </a:lnTo>
                <a:lnTo>
                  <a:pt x="751332" y="246964"/>
                </a:lnTo>
                <a:lnTo>
                  <a:pt x="875690" y="318668"/>
                </a:lnTo>
                <a:close/>
                <a:moveTo>
                  <a:pt x="623697" y="312877"/>
                </a:moveTo>
                <a:lnTo>
                  <a:pt x="512750" y="248793"/>
                </a:lnTo>
                <a:lnTo>
                  <a:pt x="633679" y="178994"/>
                </a:lnTo>
                <a:lnTo>
                  <a:pt x="744703" y="243078"/>
                </a:lnTo>
                <a:lnTo>
                  <a:pt x="623697" y="312877"/>
                </a:lnTo>
                <a:close/>
                <a:moveTo>
                  <a:pt x="617068" y="316763"/>
                </a:moveTo>
                <a:lnTo>
                  <a:pt x="502615" y="382829"/>
                </a:lnTo>
                <a:lnTo>
                  <a:pt x="391592" y="318745"/>
                </a:lnTo>
                <a:lnTo>
                  <a:pt x="506044" y="252679"/>
                </a:lnTo>
                <a:lnTo>
                  <a:pt x="617068" y="316763"/>
                </a:lnTo>
                <a:close/>
                <a:moveTo>
                  <a:pt x="384886" y="314858"/>
                </a:moveTo>
                <a:lnTo>
                  <a:pt x="260528" y="243078"/>
                </a:lnTo>
                <a:lnTo>
                  <a:pt x="374980" y="177013"/>
                </a:lnTo>
                <a:lnTo>
                  <a:pt x="499339" y="248793"/>
                </a:lnTo>
                <a:lnTo>
                  <a:pt x="384886" y="314858"/>
                </a:lnTo>
                <a:close/>
                <a:moveTo>
                  <a:pt x="378257" y="318668"/>
                </a:moveTo>
                <a:lnTo>
                  <a:pt x="257327" y="388468"/>
                </a:lnTo>
                <a:lnTo>
                  <a:pt x="132969" y="316687"/>
                </a:lnTo>
                <a:lnTo>
                  <a:pt x="253898" y="246888"/>
                </a:lnTo>
                <a:lnTo>
                  <a:pt x="378257" y="318668"/>
                </a:lnTo>
                <a:close/>
                <a:moveTo>
                  <a:pt x="368351" y="460324"/>
                </a:moveTo>
                <a:lnTo>
                  <a:pt x="253898" y="526390"/>
                </a:lnTo>
                <a:lnTo>
                  <a:pt x="142875" y="462305"/>
                </a:lnTo>
                <a:lnTo>
                  <a:pt x="257327" y="396240"/>
                </a:lnTo>
                <a:lnTo>
                  <a:pt x="368351" y="460324"/>
                </a:lnTo>
                <a:close/>
                <a:moveTo>
                  <a:pt x="378257" y="605942"/>
                </a:moveTo>
                <a:lnTo>
                  <a:pt x="257327" y="675742"/>
                </a:lnTo>
                <a:lnTo>
                  <a:pt x="132969" y="603961"/>
                </a:lnTo>
                <a:lnTo>
                  <a:pt x="253898" y="534162"/>
                </a:lnTo>
                <a:lnTo>
                  <a:pt x="378257" y="605942"/>
                </a:lnTo>
                <a:close/>
                <a:moveTo>
                  <a:pt x="368275" y="747598"/>
                </a:moveTo>
                <a:lnTo>
                  <a:pt x="253822" y="813664"/>
                </a:lnTo>
                <a:lnTo>
                  <a:pt x="142875" y="749579"/>
                </a:lnTo>
                <a:lnTo>
                  <a:pt x="257327" y="683514"/>
                </a:lnTo>
                <a:lnTo>
                  <a:pt x="368275" y="747598"/>
                </a:lnTo>
                <a:close/>
                <a:moveTo>
                  <a:pt x="378257" y="893140"/>
                </a:moveTo>
                <a:lnTo>
                  <a:pt x="257327" y="962939"/>
                </a:lnTo>
                <a:lnTo>
                  <a:pt x="132969" y="891159"/>
                </a:lnTo>
                <a:lnTo>
                  <a:pt x="253898" y="821360"/>
                </a:lnTo>
                <a:lnTo>
                  <a:pt x="378257" y="893140"/>
                </a:lnTo>
                <a:close/>
                <a:moveTo>
                  <a:pt x="368275" y="1034796"/>
                </a:moveTo>
                <a:lnTo>
                  <a:pt x="253822" y="1100861"/>
                </a:lnTo>
                <a:lnTo>
                  <a:pt x="142875" y="1036777"/>
                </a:lnTo>
                <a:lnTo>
                  <a:pt x="257327" y="970712"/>
                </a:lnTo>
                <a:lnTo>
                  <a:pt x="368275" y="1034796"/>
                </a:lnTo>
                <a:close/>
                <a:moveTo>
                  <a:pt x="378257" y="1180338"/>
                </a:moveTo>
                <a:lnTo>
                  <a:pt x="257327" y="1250137"/>
                </a:lnTo>
                <a:lnTo>
                  <a:pt x="132969" y="1178357"/>
                </a:lnTo>
                <a:lnTo>
                  <a:pt x="253898" y="1108558"/>
                </a:lnTo>
                <a:lnTo>
                  <a:pt x="378257" y="1180338"/>
                </a:lnTo>
                <a:close/>
                <a:moveTo>
                  <a:pt x="368275" y="1321994"/>
                </a:moveTo>
                <a:lnTo>
                  <a:pt x="253822" y="1388059"/>
                </a:lnTo>
                <a:lnTo>
                  <a:pt x="142875" y="1323975"/>
                </a:lnTo>
                <a:lnTo>
                  <a:pt x="257327" y="1257910"/>
                </a:lnTo>
                <a:lnTo>
                  <a:pt x="368275" y="1321994"/>
                </a:lnTo>
                <a:close/>
                <a:moveTo>
                  <a:pt x="378257" y="1467612"/>
                </a:moveTo>
                <a:lnTo>
                  <a:pt x="257327" y="1537411"/>
                </a:lnTo>
                <a:lnTo>
                  <a:pt x="132969" y="1465631"/>
                </a:lnTo>
                <a:lnTo>
                  <a:pt x="253898" y="1395832"/>
                </a:lnTo>
                <a:lnTo>
                  <a:pt x="378257" y="1467612"/>
                </a:lnTo>
                <a:close/>
                <a:moveTo>
                  <a:pt x="368351" y="1609268"/>
                </a:moveTo>
                <a:lnTo>
                  <a:pt x="253898" y="1675333"/>
                </a:lnTo>
                <a:lnTo>
                  <a:pt x="142875" y="1611249"/>
                </a:lnTo>
                <a:lnTo>
                  <a:pt x="257327" y="1545184"/>
                </a:lnTo>
                <a:lnTo>
                  <a:pt x="368351" y="1609268"/>
                </a:lnTo>
                <a:close/>
                <a:moveTo>
                  <a:pt x="378257" y="1754810"/>
                </a:moveTo>
                <a:lnTo>
                  <a:pt x="257327" y="1824609"/>
                </a:lnTo>
                <a:lnTo>
                  <a:pt x="132969" y="1752829"/>
                </a:lnTo>
                <a:lnTo>
                  <a:pt x="253898" y="1683029"/>
                </a:lnTo>
                <a:lnTo>
                  <a:pt x="378257" y="1754810"/>
                </a:lnTo>
                <a:close/>
                <a:moveTo>
                  <a:pt x="368275" y="1896466"/>
                </a:moveTo>
                <a:lnTo>
                  <a:pt x="253822" y="1962531"/>
                </a:lnTo>
                <a:lnTo>
                  <a:pt x="142875" y="1898447"/>
                </a:lnTo>
                <a:lnTo>
                  <a:pt x="257327" y="1832381"/>
                </a:lnTo>
                <a:lnTo>
                  <a:pt x="368275" y="1896466"/>
                </a:lnTo>
                <a:close/>
                <a:moveTo>
                  <a:pt x="378257" y="2042084"/>
                </a:moveTo>
                <a:lnTo>
                  <a:pt x="257327" y="2111883"/>
                </a:lnTo>
                <a:lnTo>
                  <a:pt x="132969" y="2040103"/>
                </a:lnTo>
                <a:lnTo>
                  <a:pt x="253898" y="1970304"/>
                </a:lnTo>
                <a:lnTo>
                  <a:pt x="378257" y="2042084"/>
                </a:lnTo>
                <a:close/>
                <a:moveTo>
                  <a:pt x="368351" y="2183664"/>
                </a:moveTo>
                <a:lnTo>
                  <a:pt x="253898" y="2249729"/>
                </a:lnTo>
                <a:lnTo>
                  <a:pt x="142875" y="2185645"/>
                </a:lnTo>
                <a:lnTo>
                  <a:pt x="257327" y="2119579"/>
                </a:lnTo>
                <a:lnTo>
                  <a:pt x="368351" y="2183664"/>
                </a:lnTo>
                <a:close/>
                <a:moveTo>
                  <a:pt x="378257" y="2329282"/>
                </a:moveTo>
                <a:lnTo>
                  <a:pt x="257327" y="2399081"/>
                </a:lnTo>
                <a:lnTo>
                  <a:pt x="132969" y="2327301"/>
                </a:lnTo>
                <a:lnTo>
                  <a:pt x="253898" y="2257501"/>
                </a:lnTo>
                <a:lnTo>
                  <a:pt x="378257" y="2329282"/>
                </a:lnTo>
                <a:close/>
                <a:moveTo>
                  <a:pt x="368275" y="2470937"/>
                </a:moveTo>
                <a:lnTo>
                  <a:pt x="253822" y="2537003"/>
                </a:lnTo>
                <a:lnTo>
                  <a:pt x="142875" y="2472919"/>
                </a:lnTo>
                <a:lnTo>
                  <a:pt x="257327" y="2406853"/>
                </a:lnTo>
                <a:lnTo>
                  <a:pt x="368275" y="2470937"/>
                </a:lnTo>
                <a:close/>
                <a:moveTo>
                  <a:pt x="378257" y="2616479"/>
                </a:moveTo>
                <a:lnTo>
                  <a:pt x="257327" y="2686279"/>
                </a:lnTo>
                <a:lnTo>
                  <a:pt x="132969" y="2614498"/>
                </a:lnTo>
                <a:lnTo>
                  <a:pt x="253898" y="2544699"/>
                </a:lnTo>
                <a:lnTo>
                  <a:pt x="378257" y="2616479"/>
                </a:lnTo>
                <a:close/>
                <a:moveTo>
                  <a:pt x="368275" y="2758135"/>
                </a:moveTo>
                <a:lnTo>
                  <a:pt x="253822" y="2824201"/>
                </a:lnTo>
                <a:lnTo>
                  <a:pt x="142875" y="2760117"/>
                </a:lnTo>
                <a:lnTo>
                  <a:pt x="257327" y="2694051"/>
                </a:lnTo>
                <a:lnTo>
                  <a:pt x="368275" y="2758135"/>
                </a:lnTo>
                <a:close/>
                <a:moveTo>
                  <a:pt x="378257" y="2903754"/>
                </a:moveTo>
                <a:lnTo>
                  <a:pt x="257327" y="2973553"/>
                </a:lnTo>
                <a:lnTo>
                  <a:pt x="132969" y="2901772"/>
                </a:lnTo>
                <a:lnTo>
                  <a:pt x="253898" y="2831973"/>
                </a:lnTo>
                <a:lnTo>
                  <a:pt x="378257" y="2903754"/>
                </a:lnTo>
                <a:close/>
                <a:moveTo>
                  <a:pt x="368275" y="3045333"/>
                </a:moveTo>
                <a:lnTo>
                  <a:pt x="253822" y="3111399"/>
                </a:lnTo>
                <a:lnTo>
                  <a:pt x="142875" y="3047314"/>
                </a:lnTo>
                <a:lnTo>
                  <a:pt x="257327" y="2981249"/>
                </a:lnTo>
                <a:lnTo>
                  <a:pt x="368275" y="3045333"/>
                </a:lnTo>
                <a:close/>
                <a:moveTo>
                  <a:pt x="378257" y="3190951"/>
                </a:moveTo>
                <a:lnTo>
                  <a:pt x="257327" y="3260751"/>
                </a:lnTo>
                <a:lnTo>
                  <a:pt x="132969" y="3188970"/>
                </a:lnTo>
                <a:lnTo>
                  <a:pt x="253898" y="3119171"/>
                </a:lnTo>
                <a:lnTo>
                  <a:pt x="378257" y="3190951"/>
                </a:lnTo>
                <a:close/>
                <a:moveTo>
                  <a:pt x="368275" y="3332607"/>
                </a:moveTo>
                <a:lnTo>
                  <a:pt x="253822" y="3398672"/>
                </a:lnTo>
                <a:lnTo>
                  <a:pt x="142875" y="3334588"/>
                </a:lnTo>
                <a:lnTo>
                  <a:pt x="257327" y="3268523"/>
                </a:lnTo>
                <a:lnTo>
                  <a:pt x="368275" y="3332607"/>
                </a:lnTo>
                <a:close/>
                <a:moveTo>
                  <a:pt x="378257" y="3478149"/>
                </a:moveTo>
                <a:lnTo>
                  <a:pt x="257327" y="3547948"/>
                </a:lnTo>
                <a:lnTo>
                  <a:pt x="132969" y="3476168"/>
                </a:lnTo>
                <a:lnTo>
                  <a:pt x="253898" y="3406369"/>
                </a:lnTo>
                <a:lnTo>
                  <a:pt x="378257" y="3478149"/>
                </a:lnTo>
                <a:close/>
                <a:moveTo>
                  <a:pt x="368275" y="3619805"/>
                </a:moveTo>
                <a:lnTo>
                  <a:pt x="253822" y="3685870"/>
                </a:lnTo>
                <a:lnTo>
                  <a:pt x="142875" y="3621786"/>
                </a:lnTo>
                <a:lnTo>
                  <a:pt x="257327" y="3555721"/>
                </a:lnTo>
                <a:lnTo>
                  <a:pt x="368275" y="3619805"/>
                </a:lnTo>
                <a:close/>
                <a:moveTo>
                  <a:pt x="378257" y="3765423"/>
                </a:moveTo>
                <a:lnTo>
                  <a:pt x="257327" y="3835222"/>
                </a:lnTo>
                <a:lnTo>
                  <a:pt x="132969" y="3763442"/>
                </a:lnTo>
                <a:lnTo>
                  <a:pt x="253898" y="3693643"/>
                </a:lnTo>
                <a:lnTo>
                  <a:pt x="378257" y="3765423"/>
                </a:lnTo>
                <a:close/>
                <a:moveTo>
                  <a:pt x="368275" y="3907003"/>
                </a:moveTo>
                <a:lnTo>
                  <a:pt x="253822" y="3973068"/>
                </a:lnTo>
                <a:lnTo>
                  <a:pt x="142875" y="3908984"/>
                </a:lnTo>
                <a:lnTo>
                  <a:pt x="257327" y="3842919"/>
                </a:lnTo>
                <a:lnTo>
                  <a:pt x="368275" y="3907003"/>
                </a:lnTo>
                <a:close/>
                <a:moveTo>
                  <a:pt x="378257" y="4052621"/>
                </a:moveTo>
                <a:lnTo>
                  <a:pt x="257327" y="4122420"/>
                </a:lnTo>
                <a:lnTo>
                  <a:pt x="132969" y="4050640"/>
                </a:lnTo>
                <a:lnTo>
                  <a:pt x="253898" y="3980840"/>
                </a:lnTo>
                <a:lnTo>
                  <a:pt x="378257" y="4052621"/>
                </a:lnTo>
                <a:close/>
                <a:moveTo>
                  <a:pt x="368275" y="4194277"/>
                </a:moveTo>
                <a:lnTo>
                  <a:pt x="253822" y="4260342"/>
                </a:lnTo>
                <a:lnTo>
                  <a:pt x="142875" y="4196258"/>
                </a:lnTo>
                <a:lnTo>
                  <a:pt x="257327" y="4130193"/>
                </a:lnTo>
                <a:lnTo>
                  <a:pt x="368275" y="4194277"/>
                </a:lnTo>
                <a:close/>
                <a:moveTo>
                  <a:pt x="378257" y="4339819"/>
                </a:moveTo>
                <a:lnTo>
                  <a:pt x="257327" y="4409618"/>
                </a:lnTo>
                <a:lnTo>
                  <a:pt x="132969" y="4337838"/>
                </a:lnTo>
                <a:lnTo>
                  <a:pt x="253898" y="4268038"/>
                </a:lnTo>
                <a:lnTo>
                  <a:pt x="378257" y="4339819"/>
                </a:lnTo>
                <a:close/>
                <a:moveTo>
                  <a:pt x="368275" y="4481475"/>
                </a:moveTo>
                <a:lnTo>
                  <a:pt x="253822" y="4547540"/>
                </a:lnTo>
                <a:lnTo>
                  <a:pt x="142875" y="4483456"/>
                </a:lnTo>
                <a:lnTo>
                  <a:pt x="257327" y="4417391"/>
                </a:lnTo>
                <a:lnTo>
                  <a:pt x="368275" y="4481475"/>
                </a:lnTo>
                <a:close/>
                <a:moveTo>
                  <a:pt x="378257" y="4627093"/>
                </a:moveTo>
                <a:lnTo>
                  <a:pt x="257327" y="4696892"/>
                </a:lnTo>
                <a:lnTo>
                  <a:pt x="132969" y="4625111"/>
                </a:lnTo>
                <a:lnTo>
                  <a:pt x="253898" y="4555312"/>
                </a:lnTo>
                <a:lnTo>
                  <a:pt x="378257" y="4627093"/>
                </a:lnTo>
                <a:close/>
                <a:moveTo>
                  <a:pt x="368275" y="4768672"/>
                </a:moveTo>
                <a:lnTo>
                  <a:pt x="253822" y="4834738"/>
                </a:lnTo>
                <a:lnTo>
                  <a:pt x="142875" y="4770654"/>
                </a:lnTo>
                <a:lnTo>
                  <a:pt x="257327" y="4704588"/>
                </a:lnTo>
                <a:lnTo>
                  <a:pt x="368275" y="4768672"/>
                </a:lnTo>
                <a:close/>
                <a:moveTo>
                  <a:pt x="378257" y="4914291"/>
                </a:moveTo>
                <a:lnTo>
                  <a:pt x="257327" y="4984090"/>
                </a:lnTo>
                <a:lnTo>
                  <a:pt x="132969" y="4912309"/>
                </a:lnTo>
                <a:lnTo>
                  <a:pt x="253898" y="4842510"/>
                </a:lnTo>
                <a:lnTo>
                  <a:pt x="378257" y="4914291"/>
                </a:lnTo>
                <a:close/>
                <a:moveTo>
                  <a:pt x="368275" y="5055947"/>
                </a:moveTo>
                <a:lnTo>
                  <a:pt x="253822" y="5122012"/>
                </a:lnTo>
                <a:lnTo>
                  <a:pt x="142875" y="5057928"/>
                </a:lnTo>
                <a:lnTo>
                  <a:pt x="257327" y="4991862"/>
                </a:lnTo>
                <a:lnTo>
                  <a:pt x="368275" y="5055947"/>
                </a:lnTo>
                <a:close/>
                <a:moveTo>
                  <a:pt x="378257" y="5201488"/>
                </a:moveTo>
                <a:lnTo>
                  <a:pt x="257327" y="5271288"/>
                </a:lnTo>
                <a:lnTo>
                  <a:pt x="132969" y="5199507"/>
                </a:lnTo>
                <a:lnTo>
                  <a:pt x="253898" y="5129708"/>
                </a:lnTo>
                <a:lnTo>
                  <a:pt x="378257" y="5201488"/>
                </a:lnTo>
                <a:close/>
                <a:moveTo>
                  <a:pt x="368275" y="5343144"/>
                </a:moveTo>
                <a:lnTo>
                  <a:pt x="253822" y="5409210"/>
                </a:lnTo>
                <a:lnTo>
                  <a:pt x="142875" y="5345126"/>
                </a:lnTo>
                <a:lnTo>
                  <a:pt x="257327" y="5279060"/>
                </a:lnTo>
                <a:lnTo>
                  <a:pt x="368275" y="5343144"/>
                </a:lnTo>
                <a:close/>
                <a:moveTo>
                  <a:pt x="378257" y="5488762"/>
                </a:moveTo>
                <a:lnTo>
                  <a:pt x="257327" y="5558561"/>
                </a:lnTo>
                <a:lnTo>
                  <a:pt x="132969" y="5486781"/>
                </a:lnTo>
                <a:lnTo>
                  <a:pt x="253898" y="5416982"/>
                </a:lnTo>
                <a:lnTo>
                  <a:pt x="378257" y="5488762"/>
                </a:lnTo>
                <a:close/>
                <a:moveTo>
                  <a:pt x="368275" y="5630342"/>
                </a:moveTo>
                <a:lnTo>
                  <a:pt x="253822" y="5696407"/>
                </a:lnTo>
                <a:lnTo>
                  <a:pt x="142875" y="5632323"/>
                </a:lnTo>
                <a:lnTo>
                  <a:pt x="257327" y="5566258"/>
                </a:lnTo>
                <a:lnTo>
                  <a:pt x="368275" y="5630342"/>
                </a:lnTo>
                <a:close/>
                <a:moveTo>
                  <a:pt x="378257" y="5775960"/>
                </a:moveTo>
                <a:lnTo>
                  <a:pt x="257327" y="5845759"/>
                </a:lnTo>
                <a:lnTo>
                  <a:pt x="132969" y="5773979"/>
                </a:lnTo>
                <a:lnTo>
                  <a:pt x="253898" y="5704180"/>
                </a:lnTo>
                <a:lnTo>
                  <a:pt x="378257" y="5775960"/>
                </a:lnTo>
                <a:close/>
                <a:moveTo>
                  <a:pt x="368275" y="5917616"/>
                </a:moveTo>
                <a:lnTo>
                  <a:pt x="253822" y="5983682"/>
                </a:lnTo>
                <a:lnTo>
                  <a:pt x="142875" y="5919597"/>
                </a:lnTo>
                <a:lnTo>
                  <a:pt x="257327" y="5853532"/>
                </a:lnTo>
                <a:lnTo>
                  <a:pt x="368275" y="5917616"/>
                </a:lnTo>
                <a:close/>
                <a:moveTo>
                  <a:pt x="378257" y="6063158"/>
                </a:moveTo>
                <a:lnTo>
                  <a:pt x="257327" y="6132957"/>
                </a:lnTo>
                <a:lnTo>
                  <a:pt x="132969" y="6061177"/>
                </a:lnTo>
                <a:lnTo>
                  <a:pt x="253898" y="5991378"/>
                </a:lnTo>
                <a:lnTo>
                  <a:pt x="378257" y="6063158"/>
                </a:lnTo>
                <a:close/>
                <a:moveTo>
                  <a:pt x="368351" y="6204814"/>
                </a:moveTo>
                <a:lnTo>
                  <a:pt x="253898" y="6270879"/>
                </a:lnTo>
                <a:lnTo>
                  <a:pt x="142875" y="6206795"/>
                </a:lnTo>
                <a:lnTo>
                  <a:pt x="257327" y="6140730"/>
                </a:lnTo>
                <a:lnTo>
                  <a:pt x="368351" y="6204814"/>
                </a:lnTo>
                <a:close/>
                <a:moveTo>
                  <a:pt x="378257" y="6350432"/>
                </a:moveTo>
                <a:lnTo>
                  <a:pt x="257327" y="6420231"/>
                </a:lnTo>
                <a:lnTo>
                  <a:pt x="132969" y="6348451"/>
                </a:lnTo>
                <a:lnTo>
                  <a:pt x="253898" y="6278651"/>
                </a:lnTo>
                <a:lnTo>
                  <a:pt x="378257" y="6350432"/>
                </a:lnTo>
                <a:close/>
                <a:moveTo>
                  <a:pt x="368275" y="6492011"/>
                </a:moveTo>
                <a:lnTo>
                  <a:pt x="253822" y="6558077"/>
                </a:lnTo>
                <a:lnTo>
                  <a:pt x="142875" y="6493993"/>
                </a:lnTo>
                <a:lnTo>
                  <a:pt x="257327" y="6427927"/>
                </a:lnTo>
                <a:lnTo>
                  <a:pt x="368275" y="6492011"/>
                </a:lnTo>
                <a:close/>
                <a:moveTo>
                  <a:pt x="378257" y="6637630"/>
                </a:moveTo>
                <a:lnTo>
                  <a:pt x="257327" y="6707505"/>
                </a:lnTo>
                <a:lnTo>
                  <a:pt x="132969" y="6635725"/>
                </a:lnTo>
                <a:lnTo>
                  <a:pt x="253898" y="6565926"/>
                </a:lnTo>
                <a:lnTo>
                  <a:pt x="378257" y="6637630"/>
                </a:lnTo>
                <a:close/>
                <a:moveTo>
                  <a:pt x="260528" y="6561963"/>
                </a:moveTo>
                <a:lnTo>
                  <a:pt x="374980" y="6495898"/>
                </a:lnTo>
                <a:lnTo>
                  <a:pt x="499339" y="6567678"/>
                </a:lnTo>
                <a:lnTo>
                  <a:pt x="384886" y="6633744"/>
                </a:lnTo>
                <a:lnTo>
                  <a:pt x="260528" y="6561963"/>
                </a:lnTo>
                <a:close/>
                <a:moveTo>
                  <a:pt x="506044" y="6571564"/>
                </a:moveTo>
                <a:lnTo>
                  <a:pt x="617068" y="6635649"/>
                </a:lnTo>
                <a:lnTo>
                  <a:pt x="502615" y="6701714"/>
                </a:lnTo>
                <a:lnTo>
                  <a:pt x="391592" y="6637630"/>
                </a:lnTo>
                <a:lnTo>
                  <a:pt x="506044" y="6571564"/>
                </a:lnTo>
                <a:close/>
                <a:moveTo>
                  <a:pt x="512750" y="6567678"/>
                </a:moveTo>
                <a:lnTo>
                  <a:pt x="633679" y="6497879"/>
                </a:lnTo>
                <a:lnTo>
                  <a:pt x="744703" y="6561963"/>
                </a:lnTo>
                <a:lnTo>
                  <a:pt x="623773" y="6631762"/>
                </a:lnTo>
                <a:lnTo>
                  <a:pt x="512750" y="6567678"/>
                </a:lnTo>
                <a:close/>
                <a:moveTo>
                  <a:pt x="751332" y="6565849"/>
                </a:moveTo>
                <a:lnTo>
                  <a:pt x="875690" y="6637630"/>
                </a:lnTo>
                <a:lnTo>
                  <a:pt x="754761" y="6707429"/>
                </a:lnTo>
                <a:lnTo>
                  <a:pt x="630403" y="6635649"/>
                </a:lnTo>
                <a:lnTo>
                  <a:pt x="751332" y="6565849"/>
                </a:lnTo>
                <a:close/>
                <a:moveTo>
                  <a:pt x="758038" y="6561963"/>
                </a:moveTo>
                <a:lnTo>
                  <a:pt x="872490" y="6495898"/>
                </a:lnTo>
                <a:lnTo>
                  <a:pt x="996848" y="6567678"/>
                </a:lnTo>
                <a:lnTo>
                  <a:pt x="882396" y="6633744"/>
                </a:lnTo>
                <a:lnTo>
                  <a:pt x="758038" y="6561963"/>
                </a:lnTo>
                <a:close/>
                <a:moveTo>
                  <a:pt x="1003554" y="6571564"/>
                </a:moveTo>
                <a:lnTo>
                  <a:pt x="1114577" y="6635649"/>
                </a:lnTo>
                <a:lnTo>
                  <a:pt x="1000125" y="6701714"/>
                </a:lnTo>
                <a:lnTo>
                  <a:pt x="889102" y="6637630"/>
                </a:lnTo>
                <a:lnTo>
                  <a:pt x="1003554" y="6571564"/>
                </a:lnTo>
                <a:close/>
                <a:moveTo>
                  <a:pt x="1010183" y="6567678"/>
                </a:moveTo>
                <a:lnTo>
                  <a:pt x="1131113" y="6497879"/>
                </a:lnTo>
                <a:lnTo>
                  <a:pt x="1242136" y="6561963"/>
                </a:lnTo>
                <a:lnTo>
                  <a:pt x="1121207" y="6631762"/>
                </a:lnTo>
                <a:lnTo>
                  <a:pt x="1010183" y="6567678"/>
                </a:lnTo>
                <a:close/>
                <a:moveTo>
                  <a:pt x="1248842" y="6565849"/>
                </a:moveTo>
                <a:lnTo>
                  <a:pt x="1373200" y="6637630"/>
                </a:lnTo>
                <a:lnTo>
                  <a:pt x="1252271" y="6707429"/>
                </a:lnTo>
                <a:lnTo>
                  <a:pt x="1127912" y="6635649"/>
                </a:lnTo>
                <a:lnTo>
                  <a:pt x="1248842" y="6565849"/>
                </a:lnTo>
                <a:close/>
                <a:moveTo>
                  <a:pt x="1255471" y="6561963"/>
                </a:moveTo>
                <a:lnTo>
                  <a:pt x="1369924" y="6495898"/>
                </a:lnTo>
                <a:lnTo>
                  <a:pt x="1494282" y="6567678"/>
                </a:lnTo>
                <a:lnTo>
                  <a:pt x="1379830" y="6633744"/>
                </a:lnTo>
                <a:lnTo>
                  <a:pt x="1255471" y="6561963"/>
                </a:lnTo>
                <a:close/>
                <a:moveTo>
                  <a:pt x="1500988" y="6571564"/>
                </a:moveTo>
                <a:lnTo>
                  <a:pt x="1612011" y="6635649"/>
                </a:lnTo>
                <a:lnTo>
                  <a:pt x="1497559" y="6701714"/>
                </a:lnTo>
                <a:lnTo>
                  <a:pt x="1386535" y="6637630"/>
                </a:lnTo>
                <a:lnTo>
                  <a:pt x="1500988" y="6571564"/>
                </a:lnTo>
                <a:close/>
                <a:moveTo>
                  <a:pt x="1507693" y="6567678"/>
                </a:moveTo>
                <a:lnTo>
                  <a:pt x="1628623" y="6497879"/>
                </a:lnTo>
                <a:lnTo>
                  <a:pt x="1739646" y="6561963"/>
                </a:lnTo>
                <a:lnTo>
                  <a:pt x="1618717" y="6631762"/>
                </a:lnTo>
                <a:lnTo>
                  <a:pt x="1507693" y="6567678"/>
                </a:lnTo>
                <a:close/>
                <a:moveTo>
                  <a:pt x="1746275" y="6565849"/>
                </a:moveTo>
                <a:lnTo>
                  <a:pt x="1870634" y="6637630"/>
                </a:lnTo>
                <a:lnTo>
                  <a:pt x="1749704" y="6707429"/>
                </a:lnTo>
                <a:lnTo>
                  <a:pt x="1625346" y="6635649"/>
                </a:lnTo>
                <a:lnTo>
                  <a:pt x="1746275" y="6565849"/>
                </a:lnTo>
                <a:close/>
                <a:moveTo>
                  <a:pt x="1752981" y="6561963"/>
                </a:moveTo>
                <a:lnTo>
                  <a:pt x="1867434" y="6495898"/>
                </a:lnTo>
                <a:lnTo>
                  <a:pt x="1991792" y="6567678"/>
                </a:lnTo>
                <a:lnTo>
                  <a:pt x="1877339" y="6633744"/>
                </a:lnTo>
                <a:lnTo>
                  <a:pt x="1752981" y="6561963"/>
                </a:lnTo>
                <a:close/>
                <a:moveTo>
                  <a:pt x="1998497" y="6571564"/>
                </a:moveTo>
                <a:lnTo>
                  <a:pt x="2109521" y="6635649"/>
                </a:lnTo>
                <a:lnTo>
                  <a:pt x="1995069" y="6701714"/>
                </a:lnTo>
                <a:lnTo>
                  <a:pt x="1884045" y="6637630"/>
                </a:lnTo>
                <a:lnTo>
                  <a:pt x="1998497" y="6571564"/>
                </a:lnTo>
                <a:close/>
                <a:moveTo>
                  <a:pt x="2005127" y="6567754"/>
                </a:moveTo>
                <a:lnTo>
                  <a:pt x="2126056" y="6497955"/>
                </a:lnTo>
                <a:lnTo>
                  <a:pt x="2237080" y="6562039"/>
                </a:lnTo>
                <a:lnTo>
                  <a:pt x="2116150" y="6631839"/>
                </a:lnTo>
                <a:lnTo>
                  <a:pt x="2005127" y="6567754"/>
                </a:lnTo>
                <a:close/>
                <a:moveTo>
                  <a:pt x="2243785" y="6565849"/>
                </a:moveTo>
                <a:lnTo>
                  <a:pt x="2368144" y="6637630"/>
                </a:lnTo>
                <a:lnTo>
                  <a:pt x="2247214" y="6707505"/>
                </a:lnTo>
                <a:lnTo>
                  <a:pt x="2122856" y="6635725"/>
                </a:lnTo>
                <a:lnTo>
                  <a:pt x="2243785" y="6565849"/>
                </a:lnTo>
                <a:close/>
                <a:moveTo>
                  <a:pt x="2250491" y="6561963"/>
                </a:moveTo>
                <a:lnTo>
                  <a:pt x="2364943" y="6495898"/>
                </a:lnTo>
                <a:lnTo>
                  <a:pt x="2489302" y="6567678"/>
                </a:lnTo>
                <a:lnTo>
                  <a:pt x="2374849" y="6633744"/>
                </a:lnTo>
                <a:lnTo>
                  <a:pt x="2250491" y="6561963"/>
                </a:lnTo>
                <a:close/>
                <a:moveTo>
                  <a:pt x="2495931" y="6571564"/>
                </a:moveTo>
                <a:lnTo>
                  <a:pt x="2606954" y="6635649"/>
                </a:lnTo>
                <a:lnTo>
                  <a:pt x="2492502" y="6701714"/>
                </a:lnTo>
                <a:lnTo>
                  <a:pt x="2381479" y="6637630"/>
                </a:lnTo>
                <a:lnTo>
                  <a:pt x="2495931" y="6571564"/>
                </a:lnTo>
                <a:close/>
                <a:moveTo>
                  <a:pt x="2502637" y="6567678"/>
                </a:moveTo>
                <a:lnTo>
                  <a:pt x="2623566" y="6497879"/>
                </a:lnTo>
                <a:lnTo>
                  <a:pt x="2734589" y="6561963"/>
                </a:lnTo>
                <a:lnTo>
                  <a:pt x="2613660" y="6631762"/>
                </a:lnTo>
                <a:lnTo>
                  <a:pt x="2502637" y="6567678"/>
                </a:lnTo>
                <a:close/>
                <a:moveTo>
                  <a:pt x="2741295" y="6565849"/>
                </a:moveTo>
                <a:lnTo>
                  <a:pt x="2865654" y="6637630"/>
                </a:lnTo>
                <a:lnTo>
                  <a:pt x="2744724" y="6707429"/>
                </a:lnTo>
                <a:lnTo>
                  <a:pt x="2620366" y="6635649"/>
                </a:lnTo>
                <a:lnTo>
                  <a:pt x="2741295" y="6565849"/>
                </a:lnTo>
                <a:close/>
                <a:moveTo>
                  <a:pt x="2747924" y="6561963"/>
                </a:moveTo>
                <a:lnTo>
                  <a:pt x="2862377" y="6495898"/>
                </a:lnTo>
                <a:lnTo>
                  <a:pt x="2986735" y="6567678"/>
                </a:lnTo>
                <a:lnTo>
                  <a:pt x="2872283" y="6633744"/>
                </a:lnTo>
                <a:lnTo>
                  <a:pt x="2747924" y="6561963"/>
                </a:lnTo>
                <a:close/>
                <a:moveTo>
                  <a:pt x="2993441" y="6571564"/>
                </a:moveTo>
                <a:lnTo>
                  <a:pt x="3104464" y="6635649"/>
                </a:lnTo>
                <a:lnTo>
                  <a:pt x="2990012" y="6701714"/>
                </a:lnTo>
                <a:lnTo>
                  <a:pt x="2878989" y="6637630"/>
                </a:lnTo>
                <a:lnTo>
                  <a:pt x="2993441" y="6571564"/>
                </a:lnTo>
                <a:close/>
                <a:moveTo>
                  <a:pt x="3000147" y="6567678"/>
                </a:moveTo>
                <a:lnTo>
                  <a:pt x="3121076" y="6497879"/>
                </a:lnTo>
                <a:lnTo>
                  <a:pt x="3232099" y="6561963"/>
                </a:lnTo>
                <a:lnTo>
                  <a:pt x="3111170" y="6631762"/>
                </a:lnTo>
                <a:lnTo>
                  <a:pt x="3000147" y="6567678"/>
                </a:lnTo>
                <a:close/>
                <a:moveTo>
                  <a:pt x="3238729" y="6565849"/>
                </a:moveTo>
                <a:lnTo>
                  <a:pt x="3363087" y="6637630"/>
                </a:lnTo>
                <a:lnTo>
                  <a:pt x="3242158" y="6707429"/>
                </a:lnTo>
                <a:lnTo>
                  <a:pt x="3117799" y="6635649"/>
                </a:lnTo>
                <a:lnTo>
                  <a:pt x="3238729" y="6565849"/>
                </a:lnTo>
                <a:close/>
                <a:moveTo>
                  <a:pt x="3245434" y="6561963"/>
                </a:moveTo>
                <a:lnTo>
                  <a:pt x="3359887" y="6495898"/>
                </a:lnTo>
                <a:lnTo>
                  <a:pt x="3484245" y="6567678"/>
                </a:lnTo>
                <a:lnTo>
                  <a:pt x="3369793" y="6633744"/>
                </a:lnTo>
                <a:lnTo>
                  <a:pt x="3245434" y="6561963"/>
                </a:lnTo>
                <a:close/>
                <a:moveTo>
                  <a:pt x="3490951" y="6571564"/>
                </a:moveTo>
                <a:lnTo>
                  <a:pt x="3601974" y="6635649"/>
                </a:lnTo>
                <a:lnTo>
                  <a:pt x="3487522" y="6701714"/>
                </a:lnTo>
                <a:lnTo>
                  <a:pt x="3376498" y="6637630"/>
                </a:lnTo>
                <a:lnTo>
                  <a:pt x="3490951" y="6571564"/>
                </a:lnTo>
                <a:close/>
                <a:moveTo>
                  <a:pt x="3497580" y="6567678"/>
                </a:moveTo>
                <a:lnTo>
                  <a:pt x="3618509" y="6497879"/>
                </a:lnTo>
                <a:lnTo>
                  <a:pt x="3729533" y="6561963"/>
                </a:lnTo>
                <a:lnTo>
                  <a:pt x="3608604" y="6631762"/>
                </a:lnTo>
                <a:lnTo>
                  <a:pt x="3497580" y="6567678"/>
                </a:lnTo>
                <a:close/>
                <a:moveTo>
                  <a:pt x="3736239" y="6565849"/>
                </a:moveTo>
                <a:lnTo>
                  <a:pt x="3860597" y="6637630"/>
                </a:lnTo>
                <a:lnTo>
                  <a:pt x="3739667" y="6707429"/>
                </a:lnTo>
                <a:lnTo>
                  <a:pt x="3615309" y="6635649"/>
                </a:lnTo>
                <a:lnTo>
                  <a:pt x="3736239" y="6565849"/>
                </a:lnTo>
                <a:close/>
                <a:moveTo>
                  <a:pt x="3742868" y="6561963"/>
                </a:moveTo>
                <a:lnTo>
                  <a:pt x="3857320" y="6495898"/>
                </a:lnTo>
                <a:lnTo>
                  <a:pt x="3981679" y="6567678"/>
                </a:lnTo>
                <a:lnTo>
                  <a:pt x="3867226" y="6633744"/>
                </a:lnTo>
                <a:lnTo>
                  <a:pt x="3742868" y="6561963"/>
                </a:lnTo>
                <a:close/>
                <a:moveTo>
                  <a:pt x="3988384" y="6571564"/>
                </a:moveTo>
                <a:lnTo>
                  <a:pt x="4099408" y="6635649"/>
                </a:lnTo>
                <a:lnTo>
                  <a:pt x="3984955" y="6701714"/>
                </a:lnTo>
                <a:lnTo>
                  <a:pt x="3873932" y="6637630"/>
                </a:lnTo>
                <a:lnTo>
                  <a:pt x="3988384" y="6571564"/>
                </a:lnTo>
                <a:close/>
                <a:moveTo>
                  <a:pt x="3995090" y="6567678"/>
                </a:moveTo>
                <a:lnTo>
                  <a:pt x="4116019" y="6497879"/>
                </a:lnTo>
                <a:lnTo>
                  <a:pt x="4227043" y="6561963"/>
                </a:lnTo>
                <a:lnTo>
                  <a:pt x="4106113" y="6631762"/>
                </a:lnTo>
                <a:lnTo>
                  <a:pt x="3995090" y="6567678"/>
                </a:lnTo>
                <a:close/>
                <a:moveTo>
                  <a:pt x="4233672" y="6565849"/>
                </a:moveTo>
                <a:lnTo>
                  <a:pt x="4358031" y="6637630"/>
                </a:lnTo>
                <a:lnTo>
                  <a:pt x="4237101" y="6707505"/>
                </a:lnTo>
                <a:lnTo>
                  <a:pt x="4112743" y="6635725"/>
                </a:lnTo>
                <a:lnTo>
                  <a:pt x="4233672" y="6565849"/>
                </a:lnTo>
                <a:close/>
                <a:moveTo>
                  <a:pt x="4240378" y="6561963"/>
                </a:moveTo>
                <a:lnTo>
                  <a:pt x="4354830" y="6495898"/>
                </a:lnTo>
                <a:lnTo>
                  <a:pt x="4479189" y="6567678"/>
                </a:lnTo>
                <a:lnTo>
                  <a:pt x="4364736" y="6633744"/>
                </a:lnTo>
                <a:lnTo>
                  <a:pt x="4240378" y="6561963"/>
                </a:lnTo>
                <a:close/>
                <a:moveTo>
                  <a:pt x="4485894" y="6571564"/>
                </a:moveTo>
                <a:lnTo>
                  <a:pt x="4596918" y="6635649"/>
                </a:lnTo>
                <a:lnTo>
                  <a:pt x="4482465" y="6701714"/>
                </a:lnTo>
                <a:lnTo>
                  <a:pt x="4371442" y="6637630"/>
                </a:lnTo>
                <a:lnTo>
                  <a:pt x="4485894" y="6571564"/>
                </a:lnTo>
                <a:close/>
                <a:moveTo>
                  <a:pt x="4492524" y="6567678"/>
                </a:moveTo>
                <a:lnTo>
                  <a:pt x="4613453" y="6497879"/>
                </a:lnTo>
                <a:lnTo>
                  <a:pt x="4724477" y="6561963"/>
                </a:lnTo>
                <a:lnTo>
                  <a:pt x="4603547" y="6631762"/>
                </a:lnTo>
                <a:lnTo>
                  <a:pt x="4492524" y="6567678"/>
                </a:lnTo>
                <a:close/>
                <a:moveTo>
                  <a:pt x="4731182" y="6565849"/>
                </a:moveTo>
                <a:lnTo>
                  <a:pt x="4855541" y="6637630"/>
                </a:lnTo>
                <a:lnTo>
                  <a:pt x="4734611" y="6707429"/>
                </a:lnTo>
                <a:lnTo>
                  <a:pt x="4610253" y="6635649"/>
                </a:lnTo>
                <a:lnTo>
                  <a:pt x="4731182" y="6565849"/>
                </a:lnTo>
                <a:close/>
                <a:moveTo>
                  <a:pt x="4737888" y="6561963"/>
                </a:moveTo>
                <a:lnTo>
                  <a:pt x="4852340" y="6495898"/>
                </a:lnTo>
                <a:lnTo>
                  <a:pt x="4976698" y="6567678"/>
                </a:lnTo>
                <a:lnTo>
                  <a:pt x="4862246" y="6633744"/>
                </a:lnTo>
                <a:lnTo>
                  <a:pt x="4737888" y="6561963"/>
                </a:lnTo>
                <a:close/>
                <a:moveTo>
                  <a:pt x="4983328" y="6571564"/>
                </a:moveTo>
                <a:lnTo>
                  <a:pt x="5094351" y="6635649"/>
                </a:lnTo>
                <a:lnTo>
                  <a:pt x="4979899" y="6701714"/>
                </a:lnTo>
                <a:lnTo>
                  <a:pt x="4868876" y="6637630"/>
                </a:lnTo>
                <a:lnTo>
                  <a:pt x="4983328" y="6571564"/>
                </a:lnTo>
                <a:close/>
                <a:moveTo>
                  <a:pt x="4990033" y="6567678"/>
                </a:moveTo>
                <a:lnTo>
                  <a:pt x="5110963" y="6497879"/>
                </a:lnTo>
                <a:lnTo>
                  <a:pt x="5221986" y="6561963"/>
                </a:lnTo>
                <a:lnTo>
                  <a:pt x="5101057" y="6631762"/>
                </a:lnTo>
                <a:lnTo>
                  <a:pt x="4990033" y="6567678"/>
                </a:lnTo>
                <a:close/>
                <a:moveTo>
                  <a:pt x="5228692" y="6565849"/>
                </a:moveTo>
                <a:lnTo>
                  <a:pt x="5353050" y="6637630"/>
                </a:lnTo>
                <a:lnTo>
                  <a:pt x="5232121" y="6707429"/>
                </a:lnTo>
                <a:lnTo>
                  <a:pt x="5107762" y="6635649"/>
                </a:lnTo>
                <a:lnTo>
                  <a:pt x="5228692" y="6565849"/>
                </a:lnTo>
                <a:close/>
                <a:moveTo>
                  <a:pt x="5235321" y="6561963"/>
                </a:moveTo>
                <a:lnTo>
                  <a:pt x="5349774" y="6495898"/>
                </a:lnTo>
                <a:lnTo>
                  <a:pt x="5474132" y="6567678"/>
                </a:lnTo>
                <a:lnTo>
                  <a:pt x="5359680" y="6633744"/>
                </a:lnTo>
                <a:lnTo>
                  <a:pt x="5235321" y="6561963"/>
                </a:lnTo>
                <a:close/>
                <a:moveTo>
                  <a:pt x="5480838" y="6571564"/>
                </a:moveTo>
                <a:lnTo>
                  <a:pt x="5591861" y="6635649"/>
                </a:lnTo>
                <a:lnTo>
                  <a:pt x="5477409" y="6701714"/>
                </a:lnTo>
                <a:lnTo>
                  <a:pt x="5366385" y="6637630"/>
                </a:lnTo>
                <a:lnTo>
                  <a:pt x="5480838" y="6571564"/>
                </a:lnTo>
                <a:close/>
                <a:moveTo>
                  <a:pt x="5487543" y="6567678"/>
                </a:moveTo>
                <a:lnTo>
                  <a:pt x="5608473" y="6497879"/>
                </a:lnTo>
                <a:lnTo>
                  <a:pt x="5719496" y="6561963"/>
                </a:lnTo>
                <a:lnTo>
                  <a:pt x="5598566" y="6631762"/>
                </a:lnTo>
                <a:lnTo>
                  <a:pt x="5487543" y="6567678"/>
                </a:lnTo>
                <a:close/>
                <a:moveTo>
                  <a:pt x="5726126" y="6565849"/>
                </a:moveTo>
                <a:lnTo>
                  <a:pt x="5850484" y="6637630"/>
                </a:lnTo>
                <a:lnTo>
                  <a:pt x="5729554" y="6707429"/>
                </a:lnTo>
                <a:lnTo>
                  <a:pt x="5605196" y="6635649"/>
                </a:lnTo>
                <a:lnTo>
                  <a:pt x="5726126" y="6565849"/>
                </a:lnTo>
                <a:close/>
                <a:moveTo>
                  <a:pt x="5732831" y="6561963"/>
                </a:moveTo>
                <a:lnTo>
                  <a:pt x="5847283" y="6495898"/>
                </a:lnTo>
                <a:lnTo>
                  <a:pt x="5971642" y="6567678"/>
                </a:lnTo>
                <a:lnTo>
                  <a:pt x="5857189" y="6633744"/>
                </a:lnTo>
                <a:lnTo>
                  <a:pt x="5732831" y="6561963"/>
                </a:lnTo>
                <a:close/>
                <a:moveTo>
                  <a:pt x="5978347" y="6571564"/>
                </a:moveTo>
                <a:lnTo>
                  <a:pt x="6089371" y="6635649"/>
                </a:lnTo>
                <a:lnTo>
                  <a:pt x="5974918" y="6701714"/>
                </a:lnTo>
                <a:lnTo>
                  <a:pt x="5863895" y="6637630"/>
                </a:lnTo>
                <a:lnTo>
                  <a:pt x="5978347" y="6571564"/>
                </a:lnTo>
                <a:close/>
                <a:moveTo>
                  <a:pt x="5984977" y="6567678"/>
                </a:moveTo>
                <a:lnTo>
                  <a:pt x="6105906" y="6497879"/>
                </a:lnTo>
                <a:lnTo>
                  <a:pt x="6216930" y="6561963"/>
                </a:lnTo>
                <a:lnTo>
                  <a:pt x="6096000" y="6631839"/>
                </a:lnTo>
                <a:lnTo>
                  <a:pt x="5984977" y="6567678"/>
                </a:lnTo>
                <a:close/>
                <a:moveTo>
                  <a:pt x="6223635" y="6565849"/>
                </a:moveTo>
                <a:lnTo>
                  <a:pt x="6347994" y="6637630"/>
                </a:lnTo>
                <a:lnTo>
                  <a:pt x="6227064" y="6707429"/>
                </a:lnTo>
                <a:lnTo>
                  <a:pt x="6102706" y="6635649"/>
                </a:lnTo>
                <a:lnTo>
                  <a:pt x="6223635" y="6565849"/>
                </a:lnTo>
                <a:close/>
                <a:moveTo>
                  <a:pt x="6230341" y="6561963"/>
                </a:moveTo>
                <a:lnTo>
                  <a:pt x="6344793" y="6495898"/>
                </a:lnTo>
                <a:lnTo>
                  <a:pt x="6469151" y="6567678"/>
                </a:lnTo>
                <a:lnTo>
                  <a:pt x="6354699" y="6633744"/>
                </a:lnTo>
                <a:lnTo>
                  <a:pt x="6230341" y="6561963"/>
                </a:lnTo>
                <a:close/>
                <a:moveTo>
                  <a:pt x="6475781" y="6571564"/>
                </a:moveTo>
                <a:lnTo>
                  <a:pt x="6586804" y="6635649"/>
                </a:lnTo>
                <a:lnTo>
                  <a:pt x="6472352" y="6701714"/>
                </a:lnTo>
                <a:lnTo>
                  <a:pt x="6361329" y="6637630"/>
                </a:lnTo>
                <a:lnTo>
                  <a:pt x="6475781" y="6571564"/>
                </a:lnTo>
                <a:close/>
                <a:moveTo>
                  <a:pt x="6482486" y="6567678"/>
                </a:moveTo>
                <a:lnTo>
                  <a:pt x="6603416" y="6497879"/>
                </a:lnTo>
                <a:lnTo>
                  <a:pt x="6714439" y="6561963"/>
                </a:lnTo>
                <a:lnTo>
                  <a:pt x="6593510" y="6631762"/>
                </a:lnTo>
                <a:lnTo>
                  <a:pt x="6482486" y="6567678"/>
                </a:lnTo>
                <a:close/>
                <a:moveTo>
                  <a:pt x="6479058" y="6418326"/>
                </a:moveTo>
                <a:lnTo>
                  <a:pt x="6593510" y="6352261"/>
                </a:lnTo>
                <a:lnTo>
                  <a:pt x="6717868" y="6424041"/>
                </a:lnTo>
                <a:lnTo>
                  <a:pt x="6603416" y="6490106"/>
                </a:lnTo>
                <a:lnTo>
                  <a:pt x="6479058" y="6418326"/>
                </a:lnTo>
                <a:close/>
                <a:moveTo>
                  <a:pt x="6482486" y="6280481"/>
                </a:moveTo>
                <a:lnTo>
                  <a:pt x="6603416" y="6210605"/>
                </a:lnTo>
                <a:lnTo>
                  <a:pt x="6714439" y="6274689"/>
                </a:lnTo>
                <a:lnTo>
                  <a:pt x="6593510" y="6344565"/>
                </a:lnTo>
                <a:lnTo>
                  <a:pt x="6482486" y="6280481"/>
                </a:lnTo>
                <a:close/>
                <a:moveTo>
                  <a:pt x="6479058" y="6131128"/>
                </a:moveTo>
                <a:lnTo>
                  <a:pt x="6593510" y="6065063"/>
                </a:lnTo>
                <a:lnTo>
                  <a:pt x="6717868" y="6136843"/>
                </a:lnTo>
                <a:lnTo>
                  <a:pt x="6603416" y="6202909"/>
                </a:lnTo>
                <a:lnTo>
                  <a:pt x="6479058" y="6131128"/>
                </a:lnTo>
                <a:close/>
                <a:moveTo>
                  <a:pt x="6482486" y="5993283"/>
                </a:moveTo>
                <a:lnTo>
                  <a:pt x="6603416" y="5923483"/>
                </a:lnTo>
                <a:lnTo>
                  <a:pt x="6714439" y="5987568"/>
                </a:lnTo>
                <a:lnTo>
                  <a:pt x="6593510" y="6057367"/>
                </a:lnTo>
                <a:lnTo>
                  <a:pt x="6482486" y="5993283"/>
                </a:lnTo>
                <a:close/>
                <a:moveTo>
                  <a:pt x="6479058" y="5843931"/>
                </a:moveTo>
                <a:lnTo>
                  <a:pt x="6593510" y="5777865"/>
                </a:lnTo>
                <a:lnTo>
                  <a:pt x="6717868" y="5849646"/>
                </a:lnTo>
                <a:lnTo>
                  <a:pt x="6603416" y="5915711"/>
                </a:lnTo>
                <a:lnTo>
                  <a:pt x="6479058" y="5843931"/>
                </a:lnTo>
                <a:close/>
                <a:moveTo>
                  <a:pt x="6482486" y="5706009"/>
                </a:moveTo>
                <a:lnTo>
                  <a:pt x="6603416" y="5636209"/>
                </a:lnTo>
                <a:lnTo>
                  <a:pt x="6714439" y="5700294"/>
                </a:lnTo>
                <a:lnTo>
                  <a:pt x="6593510" y="5770093"/>
                </a:lnTo>
                <a:lnTo>
                  <a:pt x="6482486" y="5706009"/>
                </a:lnTo>
                <a:close/>
                <a:moveTo>
                  <a:pt x="6479058" y="5556656"/>
                </a:moveTo>
                <a:lnTo>
                  <a:pt x="6593510" y="5490591"/>
                </a:lnTo>
                <a:lnTo>
                  <a:pt x="6717868" y="5562371"/>
                </a:lnTo>
                <a:lnTo>
                  <a:pt x="6603416" y="5628437"/>
                </a:lnTo>
                <a:lnTo>
                  <a:pt x="6479058" y="5556656"/>
                </a:lnTo>
                <a:close/>
                <a:moveTo>
                  <a:pt x="6482486" y="5418811"/>
                </a:moveTo>
                <a:lnTo>
                  <a:pt x="6603416" y="5349011"/>
                </a:lnTo>
                <a:lnTo>
                  <a:pt x="6714439" y="5413096"/>
                </a:lnTo>
                <a:lnTo>
                  <a:pt x="6593510" y="5482895"/>
                </a:lnTo>
                <a:lnTo>
                  <a:pt x="6482486" y="5418811"/>
                </a:lnTo>
                <a:close/>
                <a:moveTo>
                  <a:pt x="6479058" y="5269459"/>
                </a:moveTo>
                <a:lnTo>
                  <a:pt x="6593510" y="5203393"/>
                </a:lnTo>
                <a:lnTo>
                  <a:pt x="6717868" y="5275174"/>
                </a:lnTo>
                <a:lnTo>
                  <a:pt x="6603416" y="5341239"/>
                </a:lnTo>
                <a:lnTo>
                  <a:pt x="6479058" y="5269459"/>
                </a:lnTo>
                <a:close/>
                <a:moveTo>
                  <a:pt x="6482486" y="5131613"/>
                </a:moveTo>
                <a:lnTo>
                  <a:pt x="6603416" y="5061814"/>
                </a:lnTo>
                <a:lnTo>
                  <a:pt x="6714439" y="5125898"/>
                </a:lnTo>
                <a:lnTo>
                  <a:pt x="6593510" y="5195697"/>
                </a:lnTo>
                <a:lnTo>
                  <a:pt x="6482486" y="5131613"/>
                </a:lnTo>
                <a:close/>
                <a:moveTo>
                  <a:pt x="6479058" y="4982261"/>
                </a:moveTo>
                <a:lnTo>
                  <a:pt x="6593510" y="4916196"/>
                </a:lnTo>
                <a:lnTo>
                  <a:pt x="6717868" y="4987976"/>
                </a:lnTo>
                <a:lnTo>
                  <a:pt x="6603416" y="5054042"/>
                </a:lnTo>
                <a:lnTo>
                  <a:pt x="6479058" y="4982261"/>
                </a:lnTo>
                <a:close/>
                <a:moveTo>
                  <a:pt x="6482486" y="4844339"/>
                </a:moveTo>
                <a:lnTo>
                  <a:pt x="6603416" y="4774540"/>
                </a:lnTo>
                <a:lnTo>
                  <a:pt x="6714439" y="4838624"/>
                </a:lnTo>
                <a:lnTo>
                  <a:pt x="6593510" y="4908423"/>
                </a:lnTo>
                <a:lnTo>
                  <a:pt x="6482486" y="4844339"/>
                </a:lnTo>
                <a:close/>
                <a:moveTo>
                  <a:pt x="6479058" y="4694987"/>
                </a:moveTo>
                <a:lnTo>
                  <a:pt x="6593510" y="4628921"/>
                </a:lnTo>
                <a:lnTo>
                  <a:pt x="6717868" y="4700702"/>
                </a:lnTo>
                <a:lnTo>
                  <a:pt x="6603416" y="4766767"/>
                </a:lnTo>
                <a:lnTo>
                  <a:pt x="6479058" y="4694987"/>
                </a:lnTo>
                <a:close/>
                <a:moveTo>
                  <a:pt x="6482486" y="4557141"/>
                </a:moveTo>
                <a:lnTo>
                  <a:pt x="6603416" y="4487342"/>
                </a:lnTo>
                <a:lnTo>
                  <a:pt x="6714439" y="4551426"/>
                </a:lnTo>
                <a:lnTo>
                  <a:pt x="6593510" y="4621226"/>
                </a:lnTo>
                <a:lnTo>
                  <a:pt x="6482486" y="4557141"/>
                </a:lnTo>
                <a:close/>
                <a:moveTo>
                  <a:pt x="6479058" y="4407789"/>
                </a:moveTo>
                <a:lnTo>
                  <a:pt x="6593510" y="4341724"/>
                </a:lnTo>
                <a:lnTo>
                  <a:pt x="6717868" y="4413504"/>
                </a:lnTo>
                <a:lnTo>
                  <a:pt x="6603416" y="4479570"/>
                </a:lnTo>
                <a:lnTo>
                  <a:pt x="6479058" y="4407789"/>
                </a:lnTo>
                <a:close/>
                <a:moveTo>
                  <a:pt x="6482486" y="4269943"/>
                </a:moveTo>
                <a:lnTo>
                  <a:pt x="6603416" y="4200144"/>
                </a:lnTo>
                <a:lnTo>
                  <a:pt x="6714439" y="4264228"/>
                </a:lnTo>
                <a:lnTo>
                  <a:pt x="6593510" y="4334028"/>
                </a:lnTo>
                <a:lnTo>
                  <a:pt x="6482486" y="4269943"/>
                </a:lnTo>
                <a:close/>
                <a:moveTo>
                  <a:pt x="6479058" y="4120591"/>
                </a:moveTo>
                <a:lnTo>
                  <a:pt x="6593510" y="4054526"/>
                </a:lnTo>
                <a:lnTo>
                  <a:pt x="6717868" y="4126306"/>
                </a:lnTo>
                <a:lnTo>
                  <a:pt x="6603416" y="4192372"/>
                </a:lnTo>
                <a:lnTo>
                  <a:pt x="6479058" y="4120591"/>
                </a:lnTo>
                <a:close/>
                <a:moveTo>
                  <a:pt x="6482486" y="3982669"/>
                </a:moveTo>
                <a:lnTo>
                  <a:pt x="6603416" y="3912870"/>
                </a:lnTo>
                <a:lnTo>
                  <a:pt x="6714439" y="3976954"/>
                </a:lnTo>
                <a:lnTo>
                  <a:pt x="6593510" y="4046754"/>
                </a:lnTo>
                <a:lnTo>
                  <a:pt x="6482486" y="3982669"/>
                </a:lnTo>
                <a:close/>
                <a:moveTo>
                  <a:pt x="6479058" y="3833317"/>
                </a:moveTo>
                <a:lnTo>
                  <a:pt x="6593510" y="3767252"/>
                </a:lnTo>
                <a:lnTo>
                  <a:pt x="6717868" y="3839032"/>
                </a:lnTo>
                <a:lnTo>
                  <a:pt x="6603416" y="3905098"/>
                </a:lnTo>
                <a:lnTo>
                  <a:pt x="6479058" y="3833317"/>
                </a:lnTo>
                <a:close/>
                <a:moveTo>
                  <a:pt x="6482486" y="3695472"/>
                </a:moveTo>
                <a:lnTo>
                  <a:pt x="6603416" y="3625672"/>
                </a:lnTo>
                <a:lnTo>
                  <a:pt x="6714439" y="3689757"/>
                </a:lnTo>
                <a:lnTo>
                  <a:pt x="6593510" y="3759556"/>
                </a:lnTo>
                <a:lnTo>
                  <a:pt x="6482486" y="3695472"/>
                </a:lnTo>
                <a:close/>
                <a:moveTo>
                  <a:pt x="6479058" y="3546119"/>
                </a:moveTo>
                <a:lnTo>
                  <a:pt x="6593510" y="3480054"/>
                </a:lnTo>
                <a:lnTo>
                  <a:pt x="6717868" y="3551834"/>
                </a:lnTo>
                <a:lnTo>
                  <a:pt x="6603416" y="3617900"/>
                </a:lnTo>
                <a:lnTo>
                  <a:pt x="6479058" y="3546119"/>
                </a:lnTo>
                <a:close/>
                <a:moveTo>
                  <a:pt x="6482486" y="3408274"/>
                </a:moveTo>
                <a:lnTo>
                  <a:pt x="6603416" y="3338474"/>
                </a:lnTo>
                <a:lnTo>
                  <a:pt x="6714439" y="3402559"/>
                </a:lnTo>
                <a:lnTo>
                  <a:pt x="6593510" y="3472358"/>
                </a:lnTo>
                <a:lnTo>
                  <a:pt x="6482486" y="3408274"/>
                </a:lnTo>
                <a:close/>
                <a:moveTo>
                  <a:pt x="6479058" y="3258922"/>
                </a:moveTo>
                <a:lnTo>
                  <a:pt x="6593510" y="3192856"/>
                </a:lnTo>
                <a:lnTo>
                  <a:pt x="6717868" y="3264637"/>
                </a:lnTo>
                <a:lnTo>
                  <a:pt x="6603416" y="3330702"/>
                </a:lnTo>
                <a:lnTo>
                  <a:pt x="6479058" y="3258922"/>
                </a:lnTo>
                <a:close/>
                <a:moveTo>
                  <a:pt x="6482486" y="3121000"/>
                </a:moveTo>
                <a:lnTo>
                  <a:pt x="6603416" y="3051201"/>
                </a:lnTo>
                <a:lnTo>
                  <a:pt x="6714439" y="3115285"/>
                </a:lnTo>
                <a:lnTo>
                  <a:pt x="6593510" y="3185084"/>
                </a:lnTo>
                <a:lnTo>
                  <a:pt x="6482486" y="3121000"/>
                </a:lnTo>
                <a:close/>
                <a:moveTo>
                  <a:pt x="6479058" y="2971648"/>
                </a:moveTo>
                <a:lnTo>
                  <a:pt x="6593510" y="2905582"/>
                </a:lnTo>
                <a:lnTo>
                  <a:pt x="6717868" y="2977363"/>
                </a:lnTo>
                <a:lnTo>
                  <a:pt x="6603416" y="3043428"/>
                </a:lnTo>
                <a:lnTo>
                  <a:pt x="6479058" y="2971648"/>
                </a:lnTo>
                <a:close/>
                <a:moveTo>
                  <a:pt x="6482486" y="2833802"/>
                </a:moveTo>
                <a:lnTo>
                  <a:pt x="6603416" y="2764003"/>
                </a:lnTo>
                <a:lnTo>
                  <a:pt x="6714439" y="2828087"/>
                </a:lnTo>
                <a:lnTo>
                  <a:pt x="6593510" y="2897886"/>
                </a:lnTo>
                <a:lnTo>
                  <a:pt x="6482486" y="2833802"/>
                </a:lnTo>
                <a:close/>
                <a:moveTo>
                  <a:pt x="6479058" y="2684450"/>
                </a:moveTo>
                <a:lnTo>
                  <a:pt x="6593510" y="2618384"/>
                </a:lnTo>
                <a:lnTo>
                  <a:pt x="6717868" y="2690165"/>
                </a:lnTo>
                <a:lnTo>
                  <a:pt x="6603416" y="2756230"/>
                </a:lnTo>
                <a:lnTo>
                  <a:pt x="6479058" y="2684450"/>
                </a:lnTo>
                <a:close/>
                <a:moveTo>
                  <a:pt x="6482486" y="2546604"/>
                </a:moveTo>
                <a:lnTo>
                  <a:pt x="6603416" y="2476805"/>
                </a:lnTo>
                <a:lnTo>
                  <a:pt x="6714439" y="2540889"/>
                </a:lnTo>
                <a:lnTo>
                  <a:pt x="6593510" y="2610688"/>
                </a:lnTo>
                <a:lnTo>
                  <a:pt x="6482486" y="2546604"/>
                </a:lnTo>
                <a:close/>
                <a:moveTo>
                  <a:pt x="6479058" y="2397252"/>
                </a:moveTo>
                <a:lnTo>
                  <a:pt x="6593510" y="2331187"/>
                </a:lnTo>
                <a:lnTo>
                  <a:pt x="6717868" y="2402967"/>
                </a:lnTo>
                <a:lnTo>
                  <a:pt x="6603416" y="2469032"/>
                </a:lnTo>
                <a:lnTo>
                  <a:pt x="6479058" y="2397252"/>
                </a:lnTo>
                <a:close/>
                <a:moveTo>
                  <a:pt x="6482486" y="2259330"/>
                </a:moveTo>
                <a:lnTo>
                  <a:pt x="6603416" y="2189531"/>
                </a:lnTo>
                <a:lnTo>
                  <a:pt x="6714439" y="2253615"/>
                </a:lnTo>
                <a:lnTo>
                  <a:pt x="6593510" y="2323414"/>
                </a:lnTo>
                <a:lnTo>
                  <a:pt x="6482486" y="2259330"/>
                </a:lnTo>
                <a:close/>
                <a:moveTo>
                  <a:pt x="6479058" y="2109978"/>
                </a:moveTo>
                <a:lnTo>
                  <a:pt x="6593510" y="2043913"/>
                </a:lnTo>
                <a:lnTo>
                  <a:pt x="6717868" y="2115693"/>
                </a:lnTo>
                <a:lnTo>
                  <a:pt x="6603416" y="2181759"/>
                </a:lnTo>
                <a:lnTo>
                  <a:pt x="6479058" y="2109978"/>
                </a:lnTo>
                <a:close/>
                <a:moveTo>
                  <a:pt x="6482486" y="1972132"/>
                </a:moveTo>
                <a:lnTo>
                  <a:pt x="6603416" y="1902333"/>
                </a:lnTo>
                <a:lnTo>
                  <a:pt x="6714439" y="1966417"/>
                </a:lnTo>
                <a:lnTo>
                  <a:pt x="6593510" y="2036216"/>
                </a:lnTo>
                <a:lnTo>
                  <a:pt x="6482486" y="1972132"/>
                </a:lnTo>
                <a:close/>
                <a:moveTo>
                  <a:pt x="6479058" y="1822780"/>
                </a:moveTo>
                <a:lnTo>
                  <a:pt x="6593510" y="1756715"/>
                </a:lnTo>
                <a:lnTo>
                  <a:pt x="6717868" y="1828495"/>
                </a:lnTo>
                <a:lnTo>
                  <a:pt x="6603416" y="1894561"/>
                </a:lnTo>
                <a:lnTo>
                  <a:pt x="6479058" y="1822780"/>
                </a:lnTo>
                <a:close/>
                <a:moveTo>
                  <a:pt x="6482486" y="1684934"/>
                </a:moveTo>
                <a:lnTo>
                  <a:pt x="6603416" y="1615135"/>
                </a:lnTo>
                <a:lnTo>
                  <a:pt x="6714439" y="1679219"/>
                </a:lnTo>
                <a:lnTo>
                  <a:pt x="6593510" y="1749019"/>
                </a:lnTo>
                <a:lnTo>
                  <a:pt x="6482486" y="1684934"/>
                </a:lnTo>
                <a:close/>
                <a:moveTo>
                  <a:pt x="6479058" y="1535582"/>
                </a:moveTo>
                <a:lnTo>
                  <a:pt x="6593510" y="1469517"/>
                </a:lnTo>
                <a:lnTo>
                  <a:pt x="6717868" y="1541297"/>
                </a:lnTo>
                <a:lnTo>
                  <a:pt x="6603416" y="1607363"/>
                </a:lnTo>
                <a:lnTo>
                  <a:pt x="6479058" y="1535582"/>
                </a:lnTo>
                <a:close/>
                <a:moveTo>
                  <a:pt x="6482486" y="1397660"/>
                </a:moveTo>
                <a:lnTo>
                  <a:pt x="6603416" y="1327861"/>
                </a:lnTo>
                <a:lnTo>
                  <a:pt x="6714439" y="1391945"/>
                </a:lnTo>
                <a:lnTo>
                  <a:pt x="6593510" y="1461745"/>
                </a:lnTo>
                <a:lnTo>
                  <a:pt x="6482486" y="1397660"/>
                </a:lnTo>
                <a:close/>
                <a:moveTo>
                  <a:pt x="6479058" y="1248309"/>
                </a:moveTo>
                <a:lnTo>
                  <a:pt x="6593510" y="1182243"/>
                </a:lnTo>
                <a:lnTo>
                  <a:pt x="6717868" y="1254024"/>
                </a:lnTo>
                <a:lnTo>
                  <a:pt x="6603416" y="1320089"/>
                </a:lnTo>
                <a:lnTo>
                  <a:pt x="6479058" y="1248309"/>
                </a:lnTo>
                <a:close/>
                <a:moveTo>
                  <a:pt x="6482486" y="1110463"/>
                </a:moveTo>
                <a:lnTo>
                  <a:pt x="6603416" y="1040663"/>
                </a:lnTo>
                <a:lnTo>
                  <a:pt x="6714439" y="1104748"/>
                </a:lnTo>
                <a:lnTo>
                  <a:pt x="6593510" y="1174547"/>
                </a:lnTo>
                <a:lnTo>
                  <a:pt x="6482486" y="1110463"/>
                </a:lnTo>
                <a:close/>
                <a:moveTo>
                  <a:pt x="6479058" y="961111"/>
                </a:moveTo>
                <a:lnTo>
                  <a:pt x="6593510" y="895045"/>
                </a:lnTo>
                <a:lnTo>
                  <a:pt x="6717868" y="966826"/>
                </a:lnTo>
                <a:lnTo>
                  <a:pt x="6603416" y="1032891"/>
                </a:lnTo>
                <a:lnTo>
                  <a:pt x="6479058" y="961111"/>
                </a:lnTo>
                <a:close/>
                <a:moveTo>
                  <a:pt x="6482486" y="823265"/>
                </a:moveTo>
                <a:lnTo>
                  <a:pt x="6603416" y="753466"/>
                </a:lnTo>
                <a:lnTo>
                  <a:pt x="6714439" y="817550"/>
                </a:lnTo>
                <a:lnTo>
                  <a:pt x="6593510" y="887349"/>
                </a:lnTo>
                <a:lnTo>
                  <a:pt x="6482486" y="823265"/>
                </a:lnTo>
                <a:close/>
                <a:moveTo>
                  <a:pt x="6479058" y="673913"/>
                </a:moveTo>
                <a:lnTo>
                  <a:pt x="6593510" y="607847"/>
                </a:lnTo>
                <a:lnTo>
                  <a:pt x="6717868" y="679628"/>
                </a:lnTo>
                <a:lnTo>
                  <a:pt x="6603416" y="745693"/>
                </a:lnTo>
                <a:lnTo>
                  <a:pt x="6479058" y="673913"/>
                </a:lnTo>
                <a:close/>
                <a:moveTo>
                  <a:pt x="6482486" y="535991"/>
                </a:moveTo>
                <a:lnTo>
                  <a:pt x="6603416" y="466192"/>
                </a:lnTo>
                <a:lnTo>
                  <a:pt x="6714439" y="530276"/>
                </a:lnTo>
                <a:lnTo>
                  <a:pt x="6593510" y="600075"/>
                </a:lnTo>
                <a:lnTo>
                  <a:pt x="6482486" y="535991"/>
                </a:lnTo>
                <a:close/>
                <a:moveTo>
                  <a:pt x="6479058" y="386639"/>
                </a:moveTo>
                <a:lnTo>
                  <a:pt x="6593510" y="320573"/>
                </a:lnTo>
                <a:lnTo>
                  <a:pt x="6717868" y="392354"/>
                </a:lnTo>
                <a:lnTo>
                  <a:pt x="6603416" y="458419"/>
                </a:lnTo>
                <a:lnTo>
                  <a:pt x="6479058" y="386639"/>
                </a:lnTo>
                <a:close/>
                <a:moveTo>
                  <a:pt x="6482486" y="248793"/>
                </a:moveTo>
                <a:lnTo>
                  <a:pt x="6603416" y="178994"/>
                </a:lnTo>
                <a:lnTo>
                  <a:pt x="6714439" y="243078"/>
                </a:lnTo>
                <a:lnTo>
                  <a:pt x="6593510" y="312877"/>
                </a:lnTo>
                <a:lnTo>
                  <a:pt x="6482486" y="248793"/>
                </a:lnTo>
                <a:close/>
                <a:moveTo>
                  <a:pt x="6596711" y="175108"/>
                </a:moveTo>
                <a:lnTo>
                  <a:pt x="6475781" y="244907"/>
                </a:lnTo>
                <a:lnTo>
                  <a:pt x="6351423" y="173126"/>
                </a:lnTo>
                <a:lnTo>
                  <a:pt x="6472352" y="103327"/>
                </a:lnTo>
                <a:lnTo>
                  <a:pt x="6596711" y="175108"/>
                </a:lnTo>
                <a:close/>
                <a:moveTo>
                  <a:pt x="6354699" y="35357"/>
                </a:moveTo>
                <a:lnTo>
                  <a:pt x="6465723" y="99441"/>
                </a:lnTo>
                <a:lnTo>
                  <a:pt x="6344793" y="169240"/>
                </a:lnTo>
                <a:lnTo>
                  <a:pt x="6233770" y="105156"/>
                </a:lnTo>
                <a:lnTo>
                  <a:pt x="6354699" y="35357"/>
                </a:lnTo>
                <a:close/>
                <a:moveTo>
                  <a:pt x="6338088" y="173126"/>
                </a:moveTo>
                <a:lnTo>
                  <a:pt x="6223635" y="239192"/>
                </a:lnTo>
                <a:lnTo>
                  <a:pt x="6112612" y="175108"/>
                </a:lnTo>
                <a:lnTo>
                  <a:pt x="6227064" y="109042"/>
                </a:lnTo>
                <a:lnTo>
                  <a:pt x="6338088" y="173126"/>
                </a:lnTo>
                <a:close/>
                <a:moveTo>
                  <a:pt x="6096000" y="33376"/>
                </a:moveTo>
                <a:lnTo>
                  <a:pt x="6220359" y="105156"/>
                </a:lnTo>
                <a:lnTo>
                  <a:pt x="6105906" y="171221"/>
                </a:lnTo>
                <a:lnTo>
                  <a:pt x="5981548" y="99441"/>
                </a:lnTo>
                <a:lnTo>
                  <a:pt x="6096000" y="33376"/>
                </a:lnTo>
                <a:close/>
                <a:moveTo>
                  <a:pt x="6099277" y="175108"/>
                </a:moveTo>
                <a:lnTo>
                  <a:pt x="5978347" y="244907"/>
                </a:lnTo>
                <a:lnTo>
                  <a:pt x="5853989" y="173126"/>
                </a:lnTo>
                <a:lnTo>
                  <a:pt x="5974918" y="103327"/>
                </a:lnTo>
                <a:lnTo>
                  <a:pt x="6099277" y="175108"/>
                </a:lnTo>
                <a:close/>
                <a:moveTo>
                  <a:pt x="5857189" y="35357"/>
                </a:moveTo>
                <a:lnTo>
                  <a:pt x="5968213" y="99441"/>
                </a:lnTo>
                <a:lnTo>
                  <a:pt x="5847283" y="169240"/>
                </a:lnTo>
                <a:lnTo>
                  <a:pt x="5736260" y="105156"/>
                </a:lnTo>
                <a:lnTo>
                  <a:pt x="5857189" y="35357"/>
                </a:lnTo>
                <a:close/>
                <a:moveTo>
                  <a:pt x="5840578" y="173126"/>
                </a:moveTo>
                <a:lnTo>
                  <a:pt x="5726126" y="239192"/>
                </a:lnTo>
                <a:lnTo>
                  <a:pt x="5615102" y="175108"/>
                </a:lnTo>
                <a:lnTo>
                  <a:pt x="5729554" y="109042"/>
                </a:lnTo>
                <a:lnTo>
                  <a:pt x="5840578" y="173126"/>
                </a:lnTo>
                <a:close/>
                <a:moveTo>
                  <a:pt x="5598491" y="33376"/>
                </a:moveTo>
                <a:lnTo>
                  <a:pt x="5722849" y="105156"/>
                </a:lnTo>
                <a:lnTo>
                  <a:pt x="5608397" y="171221"/>
                </a:lnTo>
                <a:lnTo>
                  <a:pt x="5484038" y="99441"/>
                </a:lnTo>
                <a:lnTo>
                  <a:pt x="5598491" y="33376"/>
                </a:lnTo>
                <a:close/>
                <a:moveTo>
                  <a:pt x="5601767" y="175108"/>
                </a:moveTo>
                <a:lnTo>
                  <a:pt x="5480838" y="244907"/>
                </a:lnTo>
                <a:lnTo>
                  <a:pt x="5356479" y="173126"/>
                </a:lnTo>
                <a:lnTo>
                  <a:pt x="5477409" y="103327"/>
                </a:lnTo>
                <a:lnTo>
                  <a:pt x="5601767" y="175108"/>
                </a:lnTo>
                <a:close/>
                <a:moveTo>
                  <a:pt x="5359756" y="35357"/>
                </a:moveTo>
                <a:lnTo>
                  <a:pt x="5470779" y="99441"/>
                </a:lnTo>
                <a:lnTo>
                  <a:pt x="5349850" y="169240"/>
                </a:lnTo>
                <a:lnTo>
                  <a:pt x="5238827" y="105156"/>
                </a:lnTo>
                <a:lnTo>
                  <a:pt x="5359756" y="35357"/>
                </a:lnTo>
                <a:close/>
                <a:moveTo>
                  <a:pt x="5343068" y="173126"/>
                </a:moveTo>
                <a:lnTo>
                  <a:pt x="5228616" y="239192"/>
                </a:lnTo>
                <a:lnTo>
                  <a:pt x="5117592" y="175108"/>
                </a:lnTo>
                <a:lnTo>
                  <a:pt x="5232045" y="109042"/>
                </a:lnTo>
                <a:lnTo>
                  <a:pt x="5343068" y="173126"/>
                </a:lnTo>
                <a:close/>
                <a:moveTo>
                  <a:pt x="5101057" y="33376"/>
                </a:moveTo>
                <a:lnTo>
                  <a:pt x="5225415" y="105156"/>
                </a:lnTo>
                <a:lnTo>
                  <a:pt x="5110963" y="171221"/>
                </a:lnTo>
                <a:lnTo>
                  <a:pt x="4986604" y="99441"/>
                </a:lnTo>
                <a:lnTo>
                  <a:pt x="5101057" y="33376"/>
                </a:lnTo>
                <a:close/>
                <a:moveTo>
                  <a:pt x="5104333" y="175108"/>
                </a:moveTo>
                <a:lnTo>
                  <a:pt x="4983404" y="244907"/>
                </a:lnTo>
                <a:lnTo>
                  <a:pt x="4859046" y="173126"/>
                </a:lnTo>
                <a:lnTo>
                  <a:pt x="4979975" y="103327"/>
                </a:lnTo>
                <a:lnTo>
                  <a:pt x="5104333" y="175108"/>
                </a:lnTo>
                <a:close/>
                <a:moveTo>
                  <a:pt x="4862246" y="35357"/>
                </a:moveTo>
                <a:lnTo>
                  <a:pt x="4973269" y="99441"/>
                </a:lnTo>
                <a:lnTo>
                  <a:pt x="4852340" y="169240"/>
                </a:lnTo>
                <a:lnTo>
                  <a:pt x="4741316" y="105156"/>
                </a:lnTo>
                <a:lnTo>
                  <a:pt x="4862246" y="35357"/>
                </a:lnTo>
                <a:close/>
                <a:moveTo>
                  <a:pt x="4845634" y="173126"/>
                </a:moveTo>
                <a:lnTo>
                  <a:pt x="4731182" y="239192"/>
                </a:lnTo>
                <a:lnTo>
                  <a:pt x="4620159" y="175108"/>
                </a:lnTo>
                <a:lnTo>
                  <a:pt x="4734611" y="109042"/>
                </a:lnTo>
                <a:lnTo>
                  <a:pt x="4845634" y="173126"/>
                </a:lnTo>
                <a:close/>
                <a:moveTo>
                  <a:pt x="4603547" y="33376"/>
                </a:moveTo>
                <a:lnTo>
                  <a:pt x="4727906" y="105156"/>
                </a:lnTo>
                <a:lnTo>
                  <a:pt x="4613453" y="171221"/>
                </a:lnTo>
                <a:lnTo>
                  <a:pt x="4489095" y="99441"/>
                </a:lnTo>
                <a:lnTo>
                  <a:pt x="4603547" y="33376"/>
                </a:lnTo>
                <a:close/>
                <a:moveTo>
                  <a:pt x="4606824" y="175108"/>
                </a:moveTo>
                <a:lnTo>
                  <a:pt x="4485894" y="244907"/>
                </a:lnTo>
                <a:lnTo>
                  <a:pt x="4361536" y="173126"/>
                </a:lnTo>
                <a:lnTo>
                  <a:pt x="4482465" y="103327"/>
                </a:lnTo>
                <a:lnTo>
                  <a:pt x="4606824" y="175108"/>
                </a:lnTo>
                <a:close/>
                <a:moveTo>
                  <a:pt x="4364736" y="35357"/>
                </a:moveTo>
                <a:lnTo>
                  <a:pt x="4475760" y="99441"/>
                </a:lnTo>
                <a:lnTo>
                  <a:pt x="4354830" y="169240"/>
                </a:lnTo>
                <a:lnTo>
                  <a:pt x="4243807" y="105156"/>
                </a:lnTo>
                <a:lnTo>
                  <a:pt x="4364736" y="35357"/>
                </a:lnTo>
                <a:close/>
                <a:moveTo>
                  <a:pt x="4348125" y="173126"/>
                </a:moveTo>
                <a:lnTo>
                  <a:pt x="4233672" y="239192"/>
                </a:lnTo>
                <a:lnTo>
                  <a:pt x="4122649" y="175108"/>
                </a:lnTo>
                <a:lnTo>
                  <a:pt x="4237101" y="109042"/>
                </a:lnTo>
                <a:lnTo>
                  <a:pt x="4348125" y="173126"/>
                </a:lnTo>
                <a:close/>
                <a:moveTo>
                  <a:pt x="4106037" y="33376"/>
                </a:moveTo>
                <a:lnTo>
                  <a:pt x="4230396" y="105156"/>
                </a:lnTo>
                <a:lnTo>
                  <a:pt x="4115943" y="171221"/>
                </a:lnTo>
                <a:lnTo>
                  <a:pt x="3991585" y="99441"/>
                </a:lnTo>
                <a:lnTo>
                  <a:pt x="4106037" y="33376"/>
                </a:lnTo>
                <a:close/>
                <a:moveTo>
                  <a:pt x="4109314" y="175108"/>
                </a:moveTo>
                <a:lnTo>
                  <a:pt x="3988384" y="244907"/>
                </a:lnTo>
                <a:lnTo>
                  <a:pt x="3864026" y="173126"/>
                </a:lnTo>
                <a:lnTo>
                  <a:pt x="3984955" y="103327"/>
                </a:lnTo>
                <a:lnTo>
                  <a:pt x="4109314" y="175108"/>
                </a:lnTo>
                <a:close/>
                <a:moveTo>
                  <a:pt x="3867302" y="35357"/>
                </a:moveTo>
                <a:lnTo>
                  <a:pt x="3978326" y="99441"/>
                </a:lnTo>
                <a:lnTo>
                  <a:pt x="3857397" y="169240"/>
                </a:lnTo>
                <a:lnTo>
                  <a:pt x="3746373" y="105156"/>
                </a:lnTo>
                <a:lnTo>
                  <a:pt x="3867302" y="35357"/>
                </a:lnTo>
                <a:close/>
                <a:moveTo>
                  <a:pt x="3850691" y="173126"/>
                </a:moveTo>
                <a:lnTo>
                  <a:pt x="3736239" y="239192"/>
                </a:lnTo>
                <a:lnTo>
                  <a:pt x="3625215" y="175108"/>
                </a:lnTo>
                <a:lnTo>
                  <a:pt x="3739667" y="109042"/>
                </a:lnTo>
                <a:lnTo>
                  <a:pt x="3850691" y="173126"/>
                </a:lnTo>
                <a:close/>
                <a:moveTo>
                  <a:pt x="3608604" y="33376"/>
                </a:moveTo>
                <a:lnTo>
                  <a:pt x="3732962" y="105156"/>
                </a:lnTo>
                <a:lnTo>
                  <a:pt x="3618509" y="171221"/>
                </a:lnTo>
                <a:lnTo>
                  <a:pt x="3494151" y="99441"/>
                </a:lnTo>
                <a:lnTo>
                  <a:pt x="3608604" y="33376"/>
                </a:lnTo>
                <a:close/>
                <a:moveTo>
                  <a:pt x="3611880" y="175108"/>
                </a:moveTo>
                <a:lnTo>
                  <a:pt x="3490951" y="244907"/>
                </a:lnTo>
                <a:lnTo>
                  <a:pt x="3366592" y="173126"/>
                </a:lnTo>
                <a:lnTo>
                  <a:pt x="3487522" y="103327"/>
                </a:lnTo>
                <a:lnTo>
                  <a:pt x="3611880" y="175108"/>
                </a:lnTo>
                <a:close/>
                <a:moveTo>
                  <a:pt x="3369793" y="35357"/>
                </a:moveTo>
                <a:lnTo>
                  <a:pt x="3480816" y="99441"/>
                </a:lnTo>
                <a:lnTo>
                  <a:pt x="3359887" y="169240"/>
                </a:lnTo>
                <a:lnTo>
                  <a:pt x="3248863" y="105156"/>
                </a:lnTo>
                <a:lnTo>
                  <a:pt x="3369793" y="35357"/>
                </a:lnTo>
                <a:close/>
                <a:moveTo>
                  <a:pt x="3353181" y="173126"/>
                </a:moveTo>
                <a:lnTo>
                  <a:pt x="3238729" y="239192"/>
                </a:lnTo>
                <a:lnTo>
                  <a:pt x="3127705" y="175108"/>
                </a:lnTo>
                <a:lnTo>
                  <a:pt x="3242158" y="109042"/>
                </a:lnTo>
                <a:lnTo>
                  <a:pt x="3353181" y="173126"/>
                </a:lnTo>
                <a:close/>
                <a:moveTo>
                  <a:pt x="3111094" y="33376"/>
                </a:moveTo>
                <a:lnTo>
                  <a:pt x="3235452" y="105156"/>
                </a:lnTo>
                <a:lnTo>
                  <a:pt x="3121000" y="171221"/>
                </a:lnTo>
                <a:lnTo>
                  <a:pt x="2996641" y="99441"/>
                </a:lnTo>
                <a:lnTo>
                  <a:pt x="3111094" y="33376"/>
                </a:lnTo>
                <a:close/>
                <a:moveTo>
                  <a:pt x="3114370" y="175108"/>
                </a:moveTo>
                <a:lnTo>
                  <a:pt x="2993441" y="244907"/>
                </a:lnTo>
                <a:lnTo>
                  <a:pt x="2869082" y="173126"/>
                </a:lnTo>
                <a:lnTo>
                  <a:pt x="2990012" y="103327"/>
                </a:lnTo>
                <a:lnTo>
                  <a:pt x="3114370" y="175108"/>
                </a:lnTo>
                <a:close/>
                <a:moveTo>
                  <a:pt x="2872359" y="35357"/>
                </a:moveTo>
                <a:lnTo>
                  <a:pt x="2983382" y="99441"/>
                </a:lnTo>
                <a:lnTo>
                  <a:pt x="2862453" y="169240"/>
                </a:lnTo>
                <a:lnTo>
                  <a:pt x="2751430" y="105156"/>
                </a:lnTo>
                <a:lnTo>
                  <a:pt x="2872359" y="35357"/>
                </a:lnTo>
                <a:close/>
                <a:moveTo>
                  <a:pt x="2855747" y="173126"/>
                </a:moveTo>
                <a:lnTo>
                  <a:pt x="2741295" y="239192"/>
                </a:lnTo>
                <a:lnTo>
                  <a:pt x="2630272" y="175108"/>
                </a:lnTo>
                <a:lnTo>
                  <a:pt x="2744724" y="109042"/>
                </a:lnTo>
                <a:lnTo>
                  <a:pt x="2855747" y="173126"/>
                </a:lnTo>
                <a:close/>
                <a:moveTo>
                  <a:pt x="2613660" y="33376"/>
                </a:moveTo>
                <a:lnTo>
                  <a:pt x="2738019" y="105156"/>
                </a:lnTo>
                <a:lnTo>
                  <a:pt x="2623566" y="171221"/>
                </a:lnTo>
                <a:lnTo>
                  <a:pt x="2499208" y="99441"/>
                </a:lnTo>
                <a:lnTo>
                  <a:pt x="2613660" y="33376"/>
                </a:lnTo>
                <a:close/>
                <a:moveTo>
                  <a:pt x="2616937" y="175108"/>
                </a:moveTo>
                <a:lnTo>
                  <a:pt x="2496007" y="244907"/>
                </a:lnTo>
                <a:lnTo>
                  <a:pt x="2371649" y="173126"/>
                </a:lnTo>
                <a:lnTo>
                  <a:pt x="2492578" y="103327"/>
                </a:lnTo>
                <a:lnTo>
                  <a:pt x="2616937" y="175108"/>
                </a:lnTo>
                <a:close/>
                <a:moveTo>
                  <a:pt x="2374849" y="35357"/>
                </a:moveTo>
                <a:lnTo>
                  <a:pt x="2485873" y="99441"/>
                </a:lnTo>
                <a:lnTo>
                  <a:pt x="2364943" y="169240"/>
                </a:lnTo>
                <a:lnTo>
                  <a:pt x="2253920" y="105156"/>
                </a:lnTo>
                <a:lnTo>
                  <a:pt x="2374849" y="35357"/>
                </a:lnTo>
                <a:close/>
                <a:moveTo>
                  <a:pt x="2358238" y="173126"/>
                </a:moveTo>
                <a:lnTo>
                  <a:pt x="2243785" y="239192"/>
                </a:lnTo>
                <a:lnTo>
                  <a:pt x="2132762" y="175108"/>
                </a:lnTo>
                <a:lnTo>
                  <a:pt x="2247214" y="109042"/>
                </a:lnTo>
                <a:lnTo>
                  <a:pt x="2358238" y="173126"/>
                </a:lnTo>
                <a:close/>
                <a:moveTo>
                  <a:pt x="2116150" y="33376"/>
                </a:moveTo>
                <a:lnTo>
                  <a:pt x="2240509" y="105156"/>
                </a:lnTo>
                <a:lnTo>
                  <a:pt x="2126056" y="171221"/>
                </a:lnTo>
                <a:lnTo>
                  <a:pt x="2001698" y="99441"/>
                </a:lnTo>
                <a:lnTo>
                  <a:pt x="2116150" y="33376"/>
                </a:lnTo>
                <a:close/>
                <a:moveTo>
                  <a:pt x="2119427" y="175108"/>
                </a:moveTo>
                <a:lnTo>
                  <a:pt x="1998497" y="244907"/>
                </a:lnTo>
                <a:lnTo>
                  <a:pt x="1874139" y="173126"/>
                </a:lnTo>
                <a:lnTo>
                  <a:pt x="1995069" y="103327"/>
                </a:lnTo>
                <a:lnTo>
                  <a:pt x="2119427" y="175108"/>
                </a:lnTo>
                <a:close/>
                <a:moveTo>
                  <a:pt x="1877339" y="35357"/>
                </a:moveTo>
                <a:lnTo>
                  <a:pt x="1988363" y="99441"/>
                </a:lnTo>
                <a:lnTo>
                  <a:pt x="1867434" y="169240"/>
                </a:lnTo>
                <a:lnTo>
                  <a:pt x="1756410" y="105156"/>
                </a:lnTo>
                <a:lnTo>
                  <a:pt x="1877339" y="35357"/>
                </a:lnTo>
                <a:close/>
                <a:moveTo>
                  <a:pt x="1860728" y="173126"/>
                </a:moveTo>
                <a:lnTo>
                  <a:pt x="1746275" y="239192"/>
                </a:lnTo>
                <a:lnTo>
                  <a:pt x="1635252" y="175108"/>
                </a:lnTo>
                <a:lnTo>
                  <a:pt x="1749704" y="109042"/>
                </a:lnTo>
                <a:lnTo>
                  <a:pt x="1860728" y="173126"/>
                </a:lnTo>
                <a:close/>
                <a:moveTo>
                  <a:pt x="1618717" y="33376"/>
                </a:moveTo>
                <a:lnTo>
                  <a:pt x="1743075" y="105156"/>
                </a:lnTo>
                <a:lnTo>
                  <a:pt x="1628623" y="171221"/>
                </a:lnTo>
                <a:lnTo>
                  <a:pt x="1504264" y="99441"/>
                </a:lnTo>
                <a:lnTo>
                  <a:pt x="1618717" y="33376"/>
                </a:lnTo>
                <a:close/>
                <a:moveTo>
                  <a:pt x="1621917" y="175108"/>
                </a:moveTo>
                <a:lnTo>
                  <a:pt x="1500988" y="244907"/>
                </a:lnTo>
                <a:lnTo>
                  <a:pt x="1376629" y="173126"/>
                </a:lnTo>
                <a:lnTo>
                  <a:pt x="1497559" y="103327"/>
                </a:lnTo>
                <a:lnTo>
                  <a:pt x="1621917" y="175108"/>
                </a:lnTo>
                <a:close/>
                <a:moveTo>
                  <a:pt x="1379906" y="35357"/>
                </a:moveTo>
                <a:lnTo>
                  <a:pt x="1490929" y="99441"/>
                </a:lnTo>
                <a:lnTo>
                  <a:pt x="1370000" y="169240"/>
                </a:lnTo>
                <a:lnTo>
                  <a:pt x="1258976" y="105156"/>
                </a:lnTo>
                <a:lnTo>
                  <a:pt x="1379906" y="35357"/>
                </a:lnTo>
                <a:close/>
                <a:moveTo>
                  <a:pt x="1363294" y="173126"/>
                </a:moveTo>
                <a:lnTo>
                  <a:pt x="1248842" y="239192"/>
                </a:lnTo>
                <a:lnTo>
                  <a:pt x="1137819" y="175108"/>
                </a:lnTo>
                <a:lnTo>
                  <a:pt x="1252271" y="109042"/>
                </a:lnTo>
                <a:lnTo>
                  <a:pt x="1363294" y="173126"/>
                </a:lnTo>
                <a:close/>
                <a:moveTo>
                  <a:pt x="1121207" y="33376"/>
                </a:moveTo>
                <a:lnTo>
                  <a:pt x="1245565" y="105156"/>
                </a:lnTo>
                <a:lnTo>
                  <a:pt x="1131113" y="171221"/>
                </a:lnTo>
                <a:lnTo>
                  <a:pt x="1006754" y="99441"/>
                </a:lnTo>
                <a:lnTo>
                  <a:pt x="1121207" y="33376"/>
                </a:lnTo>
                <a:close/>
                <a:moveTo>
                  <a:pt x="1124484" y="175108"/>
                </a:moveTo>
                <a:lnTo>
                  <a:pt x="1003554" y="244907"/>
                </a:lnTo>
                <a:lnTo>
                  <a:pt x="879196" y="173126"/>
                </a:lnTo>
                <a:lnTo>
                  <a:pt x="1000125" y="103327"/>
                </a:lnTo>
                <a:lnTo>
                  <a:pt x="1124484" y="175108"/>
                </a:lnTo>
                <a:close/>
                <a:moveTo>
                  <a:pt x="882396" y="35357"/>
                </a:moveTo>
                <a:lnTo>
                  <a:pt x="993419" y="99441"/>
                </a:lnTo>
                <a:lnTo>
                  <a:pt x="872490" y="169240"/>
                </a:lnTo>
                <a:lnTo>
                  <a:pt x="761467" y="105156"/>
                </a:lnTo>
                <a:lnTo>
                  <a:pt x="882396" y="35357"/>
                </a:lnTo>
                <a:close/>
                <a:moveTo>
                  <a:pt x="865784" y="173126"/>
                </a:moveTo>
                <a:lnTo>
                  <a:pt x="751332" y="239192"/>
                </a:lnTo>
                <a:lnTo>
                  <a:pt x="640309" y="175108"/>
                </a:lnTo>
                <a:lnTo>
                  <a:pt x="754761" y="109042"/>
                </a:lnTo>
                <a:lnTo>
                  <a:pt x="865784" y="173126"/>
                </a:lnTo>
                <a:close/>
                <a:moveTo>
                  <a:pt x="623697" y="33376"/>
                </a:moveTo>
                <a:lnTo>
                  <a:pt x="748055" y="105156"/>
                </a:lnTo>
                <a:lnTo>
                  <a:pt x="633603" y="171221"/>
                </a:lnTo>
                <a:lnTo>
                  <a:pt x="509321" y="99441"/>
                </a:lnTo>
                <a:lnTo>
                  <a:pt x="623697" y="33376"/>
                </a:lnTo>
                <a:close/>
                <a:moveTo>
                  <a:pt x="626974" y="175108"/>
                </a:moveTo>
                <a:lnTo>
                  <a:pt x="506044" y="244907"/>
                </a:lnTo>
                <a:lnTo>
                  <a:pt x="381686" y="173126"/>
                </a:lnTo>
                <a:lnTo>
                  <a:pt x="502615" y="103327"/>
                </a:lnTo>
                <a:lnTo>
                  <a:pt x="626974" y="175108"/>
                </a:lnTo>
                <a:close/>
                <a:moveTo>
                  <a:pt x="384886" y="35357"/>
                </a:moveTo>
                <a:lnTo>
                  <a:pt x="495910" y="99441"/>
                </a:lnTo>
                <a:lnTo>
                  <a:pt x="374980" y="169240"/>
                </a:lnTo>
                <a:lnTo>
                  <a:pt x="263957" y="105156"/>
                </a:lnTo>
                <a:lnTo>
                  <a:pt x="384886" y="35357"/>
                </a:lnTo>
                <a:close/>
                <a:moveTo>
                  <a:pt x="368275" y="173126"/>
                </a:moveTo>
                <a:lnTo>
                  <a:pt x="253822" y="239192"/>
                </a:lnTo>
                <a:lnTo>
                  <a:pt x="142875" y="175108"/>
                </a:lnTo>
                <a:lnTo>
                  <a:pt x="257327" y="109042"/>
                </a:lnTo>
                <a:lnTo>
                  <a:pt x="368275" y="173126"/>
                </a:lnTo>
                <a:close/>
                <a:moveTo>
                  <a:pt x="11811" y="99441"/>
                </a:moveTo>
                <a:lnTo>
                  <a:pt x="126263" y="33376"/>
                </a:lnTo>
                <a:lnTo>
                  <a:pt x="250622" y="105156"/>
                </a:lnTo>
                <a:lnTo>
                  <a:pt x="136169" y="171221"/>
                </a:lnTo>
                <a:lnTo>
                  <a:pt x="11811" y="99441"/>
                </a:lnTo>
                <a:close/>
                <a:moveTo>
                  <a:pt x="15240" y="248793"/>
                </a:moveTo>
                <a:lnTo>
                  <a:pt x="136169" y="178994"/>
                </a:lnTo>
                <a:lnTo>
                  <a:pt x="247193" y="243078"/>
                </a:lnTo>
                <a:lnTo>
                  <a:pt x="126263" y="312877"/>
                </a:lnTo>
                <a:lnTo>
                  <a:pt x="15240" y="248793"/>
                </a:lnTo>
                <a:close/>
                <a:moveTo>
                  <a:pt x="11811" y="386639"/>
                </a:moveTo>
                <a:lnTo>
                  <a:pt x="126263" y="320573"/>
                </a:lnTo>
                <a:lnTo>
                  <a:pt x="250622" y="392354"/>
                </a:lnTo>
                <a:lnTo>
                  <a:pt x="136169" y="458419"/>
                </a:lnTo>
                <a:lnTo>
                  <a:pt x="11811" y="386639"/>
                </a:lnTo>
                <a:close/>
                <a:moveTo>
                  <a:pt x="15240" y="535991"/>
                </a:moveTo>
                <a:lnTo>
                  <a:pt x="136169" y="466192"/>
                </a:lnTo>
                <a:lnTo>
                  <a:pt x="247193" y="530276"/>
                </a:lnTo>
                <a:lnTo>
                  <a:pt x="126263" y="600075"/>
                </a:lnTo>
                <a:lnTo>
                  <a:pt x="15240" y="535991"/>
                </a:lnTo>
                <a:close/>
                <a:moveTo>
                  <a:pt x="11811" y="673913"/>
                </a:moveTo>
                <a:lnTo>
                  <a:pt x="126263" y="607847"/>
                </a:lnTo>
                <a:lnTo>
                  <a:pt x="250622" y="679628"/>
                </a:lnTo>
                <a:lnTo>
                  <a:pt x="136169" y="745693"/>
                </a:lnTo>
                <a:lnTo>
                  <a:pt x="11811" y="673913"/>
                </a:lnTo>
                <a:close/>
                <a:moveTo>
                  <a:pt x="15240" y="823265"/>
                </a:moveTo>
                <a:lnTo>
                  <a:pt x="136169" y="753466"/>
                </a:lnTo>
                <a:lnTo>
                  <a:pt x="247193" y="817550"/>
                </a:lnTo>
                <a:lnTo>
                  <a:pt x="126263" y="887349"/>
                </a:lnTo>
                <a:lnTo>
                  <a:pt x="15240" y="823265"/>
                </a:lnTo>
                <a:close/>
                <a:moveTo>
                  <a:pt x="11811" y="961111"/>
                </a:moveTo>
                <a:lnTo>
                  <a:pt x="126263" y="895045"/>
                </a:lnTo>
                <a:lnTo>
                  <a:pt x="250622" y="966826"/>
                </a:lnTo>
                <a:lnTo>
                  <a:pt x="136169" y="1032891"/>
                </a:lnTo>
                <a:lnTo>
                  <a:pt x="11811" y="961111"/>
                </a:lnTo>
                <a:close/>
                <a:moveTo>
                  <a:pt x="15240" y="1110463"/>
                </a:moveTo>
                <a:lnTo>
                  <a:pt x="136169" y="1040663"/>
                </a:lnTo>
                <a:lnTo>
                  <a:pt x="247193" y="1104748"/>
                </a:lnTo>
                <a:lnTo>
                  <a:pt x="126263" y="1174547"/>
                </a:lnTo>
                <a:lnTo>
                  <a:pt x="15240" y="1110463"/>
                </a:lnTo>
                <a:close/>
                <a:moveTo>
                  <a:pt x="11811" y="1248309"/>
                </a:moveTo>
                <a:lnTo>
                  <a:pt x="126263" y="1182243"/>
                </a:lnTo>
                <a:lnTo>
                  <a:pt x="250622" y="1254024"/>
                </a:lnTo>
                <a:lnTo>
                  <a:pt x="136169" y="1320089"/>
                </a:lnTo>
                <a:lnTo>
                  <a:pt x="11811" y="1248309"/>
                </a:lnTo>
                <a:close/>
                <a:moveTo>
                  <a:pt x="15240" y="1397660"/>
                </a:moveTo>
                <a:lnTo>
                  <a:pt x="136169" y="1327861"/>
                </a:lnTo>
                <a:lnTo>
                  <a:pt x="247193" y="1391945"/>
                </a:lnTo>
                <a:lnTo>
                  <a:pt x="126263" y="1461745"/>
                </a:lnTo>
                <a:lnTo>
                  <a:pt x="15240" y="1397660"/>
                </a:lnTo>
                <a:close/>
                <a:moveTo>
                  <a:pt x="11811" y="1535582"/>
                </a:moveTo>
                <a:lnTo>
                  <a:pt x="126263" y="1469517"/>
                </a:lnTo>
                <a:lnTo>
                  <a:pt x="250622" y="1541297"/>
                </a:lnTo>
                <a:lnTo>
                  <a:pt x="136169" y="1607363"/>
                </a:lnTo>
                <a:lnTo>
                  <a:pt x="11811" y="1535582"/>
                </a:lnTo>
                <a:close/>
                <a:moveTo>
                  <a:pt x="15240" y="1684934"/>
                </a:moveTo>
                <a:lnTo>
                  <a:pt x="136169" y="1615135"/>
                </a:lnTo>
                <a:lnTo>
                  <a:pt x="247193" y="1679219"/>
                </a:lnTo>
                <a:lnTo>
                  <a:pt x="126263" y="1749019"/>
                </a:lnTo>
                <a:lnTo>
                  <a:pt x="15240" y="1684934"/>
                </a:lnTo>
                <a:close/>
                <a:moveTo>
                  <a:pt x="11811" y="1822780"/>
                </a:moveTo>
                <a:lnTo>
                  <a:pt x="126263" y="1756715"/>
                </a:lnTo>
                <a:lnTo>
                  <a:pt x="250622" y="1828495"/>
                </a:lnTo>
                <a:lnTo>
                  <a:pt x="136169" y="1894561"/>
                </a:lnTo>
                <a:lnTo>
                  <a:pt x="11811" y="1822780"/>
                </a:lnTo>
                <a:close/>
                <a:moveTo>
                  <a:pt x="15240" y="1972132"/>
                </a:moveTo>
                <a:lnTo>
                  <a:pt x="136169" y="1902333"/>
                </a:lnTo>
                <a:lnTo>
                  <a:pt x="247193" y="1966417"/>
                </a:lnTo>
                <a:lnTo>
                  <a:pt x="126263" y="2036216"/>
                </a:lnTo>
                <a:lnTo>
                  <a:pt x="15240" y="1972132"/>
                </a:lnTo>
                <a:close/>
                <a:moveTo>
                  <a:pt x="11811" y="2109978"/>
                </a:moveTo>
                <a:lnTo>
                  <a:pt x="126263" y="2043913"/>
                </a:lnTo>
                <a:lnTo>
                  <a:pt x="250622" y="2115693"/>
                </a:lnTo>
                <a:lnTo>
                  <a:pt x="136169" y="2181759"/>
                </a:lnTo>
                <a:lnTo>
                  <a:pt x="11811" y="2109978"/>
                </a:lnTo>
                <a:close/>
                <a:moveTo>
                  <a:pt x="15240" y="2259330"/>
                </a:moveTo>
                <a:lnTo>
                  <a:pt x="136169" y="2189531"/>
                </a:lnTo>
                <a:lnTo>
                  <a:pt x="247193" y="2253615"/>
                </a:lnTo>
                <a:lnTo>
                  <a:pt x="126263" y="2323414"/>
                </a:lnTo>
                <a:lnTo>
                  <a:pt x="15240" y="2259330"/>
                </a:lnTo>
                <a:close/>
                <a:moveTo>
                  <a:pt x="11811" y="2397252"/>
                </a:moveTo>
                <a:lnTo>
                  <a:pt x="126263" y="2331187"/>
                </a:lnTo>
                <a:lnTo>
                  <a:pt x="250622" y="2402967"/>
                </a:lnTo>
                <a:lnTo>
                  <a:pt x="136169" y="2469032"/>
                </a:lnTo>
                <a:lnTo>
                  <a:pt x="11811" y="2397252"/>
                </a:lnTo>
                <a:close/>
                <a:moveTo>
                  <a:pt x="15240" y="2546604"/>
                </a:moveTo>
                <a:lnTo>
                  <a:pt x="136169" y="2476805"/>
                </a:lnTo>
                <a:lnTo>
                  <a:pt x="247193" y="2540889"/>
                </a:lnTo>
                <a:lnTo>
                  <a:pt x="126263" y="2610688"/>
                </a:lnTo>
                <a:lnTo>
                  <a:pt x="15240" y="2546604"/>
                </a:lnTo>
                <a:close/>
                <a:moveTo>
                  <a:pt x="11811" y="2684450"/>
                </a:moveTo>
                <a:lnTo>
                  <a:pt x="126263" y="2618384"/>
                </a:lnTo>
                <a:lnTo>
                  <a:pt x="250622" y="2690165"/>
                </a:lnTo>
                <a:lnTo>
                  <a:pt x="136169" y="2756230"/>
                </a:lnTo>
                <a:lnTo>
                  <a:pt x="11811" y="2684450"/>
                </a:lnTo>
                <a:close/>
                <a:moveTo>
                  <a:pt x="15240" y="2833802"/>
                </a:moveTo>
                <a:lnTo>
                  <a:pt x="136169" y="2764003"/>
                </a:lnTo>
                <a:lnTo>
                  <a:pt x="247193" y="2828087"/>
                </a:lnTo>
                <a:lnTo>
                  <a:pt x="126263" y="2897886"/>
                </a:lnTo>
                <a:lnTo>
                  <a:pt x="15240" y="2833802"/>
                </a:lnTo>
                <a:close/>
                <a:moveTo>
                  <a:pt x="11811" y="2971648"/>
                </a:moveTo>
                <a:lnTo>
                  <a:pt x="126263" y="2905582"/>
                </a:lnTo>
                <a:lnTo>
                  <a:pt x="250622" y="2977363"/>
                </a:lnTo>
                <a:lnTo>
                  <a:pt x="136169" y="3043428"/>
                </a:lnTo>
                <a:lnTo>
                  <a:pt x="11811" y="2971648"/>
                </a:lnTo>
                <a:close/>
                <a:moveTo>
                  <a:pt x="15240" y="3121000"/>
                </a:moveTo>
                <a:lnTo>
                  <a:pt x="136169" y="3051201"/>
                </a:lnTo>
                <a:lnTo>
                  <a:pt x="247193" y="3115285"/>
                </a:lnTo>
                <a:lnTo>
                  <a:pt x="126263" y="3185084"/>
                </a:lnTo>
                <a:lnTo>
                  <a:pt x="15240" y="3121000"/>
                </a:lnTo>
                <a:close/>
                <a:moveTo>
                  <a:pt x="11811" y="3258922"/>
                </a:moveTo>
                <a:lnTo>
                  <a:pt x="126263" y="3192856"/>
                </a:lnTo>
                <a:lnTo>
                  <a:pt x="250622" y="3264637"/>
                </a:lnTo>
                <a:lnTo>
                  <a:pt x="136169" y="3330702"/>
                </a:lnTo>
                <a:lnTo>
                  <a:pt x="11811" y="3258922"/>
                </a:lnTo>
                <a:close/>
                <a:moveTo>
                  <a:pt x="15240" y="3408274"/>
                </a:moveTo>
                <a:lnTo>
                  <a:pt x="136169" y="3338474"/>
                </a:lnTo>
                <a:lnTo>
                  <a:pt x="247193" y="3402559"/>
                </a:lnTo>
                <a:lnTo>
                  <a:pt x="126263" y="3472358"/>
                </a:lnTo>
                <a:lnTo>
                  <a:pt x="15240" y="3408274"/>
                </a:lnTo>
                <a:close/>
                <a:moveTo>
                  <a:pt x="11811" y="3546119"/>
                </a:moveTo>
                <a:lnTo>
                  <a:pt x="126263" y="3480054"/>
                </a:lnTo>
                <a:lnTo>
                  <a:pt x="250622" y="3551834"/>
                </a:lnTo>
                <a:lnTo>
                  <a:pt x="136169" y="3617900"/>
                </a:lnTo>
                <a:lnTo>
                  <a:pt x="11811" y="3546119"/>
                </a:lnTo>
                <a:close/>
                <a:moveTo>
                  <a:pt x="15240" y="3695472"/>
                </a:moveTo>
                <a:lnTo>
                  <a:pt x="136169" y="3625672"/>
                </a:lnTo>
                <a:lnTo>
                  <a:pt x="247193" y="3689757"/>
                </a:lnTo>
                <a:lnTo>
                  <a:pt x="126263" y="3759556"/>
                </a:lnTo>
                <a:lnTo>
                  <a:pt x="15240" y="3695472"/>
                </a:lnTo>
                <a:close/>
                <a:moveTo>
                  <a:pt x="11811" y="3833317"/>
                </a:moveTo>
                <a:lnTo>
                  <a:pt x="126263" y="3767252"/>
                </a:lnTo>
                <a:lnTo>
                  <a:pt x="250622" y="3839032"/>
                </a:lnTo>
                <a:lnTo>
                  <a:pt x="136169" y="3905098"/>
                </a:lnTo>
                <a:lnTo>
                  <a:pt x="11811" y="3833317"/>
                </a:lnTo>
                <a:close/>
                <a:moveTo>
                  <a:pt x="15240" y="3982669"/>
                </a:moveTo>
                <a:lnTo>
                  <a:pt x="136169" y="3912870"/>
                </a:lnTo>
                <a:lnTo>
                  <a:pt x="247193" y="3976954"/>
                </a:lnTo>
                <a:lnTo>
                  <a:pt x="126263" y="4046754"/>
                </a:lnTo>
                <a:lnTo>
                  <a:pt x="15240" y="3982669"/>
                </a:lnTo>
                <a:close/>
                <a:moveTo>
                  <a:pt x="11811" y="4120591"/>
                </a:moveTo>
                <a:lnTo>
                  <a:pt x="126263" y="4054526"/>
                </a:lnTo>
                <a:lnTo>
                  <a:pt x="250622" y="4126306"/>
                </a:lnTo>
                <a:lnTo>
                  <a:pt x="136169" y="4192372"/>
                </a:lnTo>
                <a:lnTo>
                  <a:pt x="11811" y="4120591"/>
                </a:lnTo>
                <a:close/>
                <a:moveTo>
                  <a:pt x="15240" y="4269943"/>
                </a:moveTo>
                <a:lnTo>
                  <a:pt x="136169" y="4200144"/>
                </a:lnTo>
                <a:lnTo>
                  <a:pt x="247193" y="4264228"/>
                </a:lnTo>
                <a:lnTo>
                  <a:pt x="126263" y="4334028"/>
                </a:lnTo>
                <a:lnTo>
                  <a:pt x="15240" y="4269943"/>
                </a:lnTo>
                <a:close/>
                <a:moveTo>
                  <a:pt x="11811" y="4407789"/>
                </a:moveTo>
                <a:lnTo>
                  <a:pt x="126263" y="4341724"/>
                </a:lnTo>
                <a:lnTo>
                  <a:pt x="250622" y="4413504"/>
                </a:lnTo>
                <a:lnTo>
                  <a:pt x="136169" y="4479570"/>
                </a:lnTo>
                <a:lnTo>
                  <a:pt x="11811" y="4407789"/>
                </a:lnTo>
                <a:close/>
                <a:moveTo>
                  <a:pt x="15240" y="4557141"/>
                </a:moveTo>
                <a:lnTo>
                  <a:pt x="136169" y="4487342"/>
                </a:lnTo>
                <a:lnTo>
                  <a:pt x="247193" y="4551426"/>
                </a:lnTo>
                <a:lnTo>
                  <a:pt x="126263" y="4621226"/>
                </a:lnTo>
                <a:lnTo>
                  <a:pt x="15240" y="4557141"/>
                </a:lnTo>
                <a:close/>
                <a:moveTo>
                  <a:pt x="11811" y="4694987"/>
                </a:moveTo>
                <a:lnTo>
                  <a:pt x="126263" y="4628921"/>
                </a:lnTo>
                <a:lnTo>
                  <a:pt x="250622" y="4700702"/>
                </a:lnTo>
                <a:lnTo>
                  <a:pt x="136169" y="4766767"/>
                </a:lnTo>
                <a:lnTo>
                  <a:pt x="11811" y="4694987"/>
                </a:lnTo>
                <a:close/>
                <a:moveTo>
                  <a:pt x="15240" y="4844339"/>
                </a:moveTo>
                <a:lnTo>
                  <a:pt x="136169" y="4774540"/>
                </a:lnTo>
                <a:lnTo>
                  <a:pt x="247193" y="4838624"/>
                </a:lnTo>
                <a:lnTo>
                  <a:pt x="126263" y="4908423"/>
                </a:lnTo>
                <a:lnTo>
                  <a:pt x="15240" y="4844339"/>
                </a:lnTo>
                <a:close/>
                <a:moveTo>
                  <a:pt x="11811" y="4982261"/>
                </a:moveTo>
                <a:lnTo>
                  <a:pt x="126263" y="4916196"/>
                </a:lnTo>
                <a:lnTo>
                  <a:pt x="250622" y="4987976"/>
                </a:lnTo>
                <a:lnTo>
                  <a:pt x="136169" y="5054042"/>
                </a:lnTo>
                <a:lnTo>
                  <a:pt x="11811" y="4982261"/>
                </a:lnTo>
                <a:close/>
                <a:moveTo>
                  <a:pt x="15240" y="5131613"/>
                </a:moveTo>
                <a:lnTo>
                  <a:pt x="136169" y="5061814"/>
                </a:lnTo>
                <a:lnTo>
                  <a:pt x="247193" y="5125898"/>
                </a:lnTo>
                <a:lnTo>
                  <a:pt x="126263" y="5195697"/>
                </a:lnTo>
                <a:lnTo>
                  <a:pt x="15240" y="5131613"/>
                </a:lnTo>
                <a:close/>
                <a:moveTo>
                  <a:pt x="11811" y="5269459"/>
                </a:moveTo>
                <a:lnTo>
                  <a:pt x="126263" y="5203393"/>
                </a:lnTo>
                <a:lnTo>
                  <a:pt x="250622" y="5275174"/>
                </a:lnTo>
                <a:lnTo>
                  <a:pt x="136169" y="5341239"/>
                </a:lnTo>
                <a:lnTo>
                  <a:pt x="11811" y="5269459"/>
                </a:lnTo>
                <a:close/>
                <a:moveTo>
                  <a:pt x="15240" y="5418811"/>
                </a:moveTo>
                <a:lnTo>
                  <a:pt x="136169" y="5349011"/>
                </a:lnTo>
                <a:lnTo>
                  <a:pt x="247193" y="5413096"/>
                </a:lnTo>
                <a:lnTo>
                  <a:pt x="126263" y="5482895"/>
                </a:lnTo>
                <a:lnTo>
                  <a:pt x="15240" y="5418811"/>
                </a:lnTo>
                <a:close/>
                <a:moveTo>
                  <a:pt x="11811" y="5556656"/>
                </a:moveTo>
                <a:lnTo>
                  <a:pt x="126263" y="5490591"/>
                </a:lnTo>
                <a:lnTo>
                  <a:pt x="250622" y="5562371"/>
                </a:lnTo>
                <a:lnTo>
                  <a:pt x="136169" y="5628437"/>
                </a:lnTo>
                <a:lnTo>
                  <a:pt x="11811" y="5556656"/>
                </a:lnTo>
                <a:close/>
                <a:moveTo>
                  <a:pt x="15240" y="5706009"/>
                </a:moveTo>
                <a:lnTo>
                  <a:pt x="136169" y="5636209"/>
                </a:lnTo>
                <a:lnTo>
                  <a:pt x="247193" y="5700294"/>
                </a:lnTo>
                <a:lnTo>
                  <a:pt x="126263" y="5770093"/>
                </a:lnTo>
                <a:lnTo>
                  <a:pt x="15240" y="5706009"/>
                </a:lnTo>
                <a:close/>
                <a:moveTo>
                  <a:pt x="11811" y="5843931"/>
                </a:moveTo>
                <a:lnTo>
                  <a:pt x="126263" y="5777865"/>
                </a:lnTo>
                <a:lnTo>
                  <a:pt x="250622" y="5849646"/>
                </a:lnTo>
                <a:lnTo>
                  <a:pt x="136169" y="5915711"/>
                </a:lnTo>
                <a:lnTo>
                  <a:pt x="11811" y="5843931"/>
                </a:lnTo>
                <a:close/>
                <a:moveTo>
                  <a:pt x="15240" y="5993283"/>
                </a:moveTo>
                <a:lnTo>
                  <a:pt x="136169" y="5923483"/>
                </a:lnTo>
                <a:lnTo>
                  <a:pt x="247193" y="5987568"/>
                </a:lnTo>
                <a:lnTo>
                  <a:pt x="126263" y="6057367"/>
                </a:lnTo>
                <a:lnTo>
                  <a:pt x="15240" y="5993283"/>
                </a:lnTo>
                <a:close/>
                <a:moveTo>
                  <a:pt x="11811" y="6131128"/>
                </a:moveTo>
                <a:lnTo>
                  <a:pt x="126263" y="6065063"/>
                </a:lnTo>
                <a:lnTo>
                  <a:pt x="250622" y="6136843"/>
                </a:lnTo>
                <a:lnTo>
                  <a:pt x="136169" y="6202909"/>
                </a:lnTo>
                <a:lnTo>
                  <a:pt x="11811" y="6131128"/>
                </a:lnTo>
                <a:close/>
                <a:moveTo>
                  <a:pt x="15240" y="6280481"/>
                </a:moveTo>
                <a:lnTo>
                  <a:pt x="136169" y="6210681"/>
                </a:lnTo>
                <a:lnTo>
                  <a:pt x="247193" y="6274766"/>
                </a:lnTo>
                <a:lnTo>
                  <a:pt x="126263" y="6344565"/>
                </a:lnTo>
                <a:lnTo>
                  <a:pt x="15240" y="6280481"/>
                </a:lnTo>
                <a:close/>
                <a:moveTo>
                  <a:pt x="11811" y="6418326"/>
                </a:moveTo>
                <a:lnTo>
                  <a:pt x="126263" y="6352261"/>
                </a:lnTo>
                <a:lnTo>
                  <a:pt x="250622" y="6424041"/>
                </a:lnTo>
                <a:lnTo>
                  <a:pt x="136169" y="6490106"/>
                </a:lnTo>
                <a:lnTo>
                  <a:pt x="11811" y="6418326"/>
                </a:lnTo>
                <a:close/>
                <a:moveTo>
                  <a:pt x="15240" y="6567754"/>
                </a:moveTo>
                <a:lnTo>
                  <a:pt x="136169" y="6497955"/>
                </a:lnTo>
                <a:lnTo>
                  <a:pt x="247193" y="6562039"/>
                </a:lnTo>
                <a:lnTo>
                  <a:pt x="126263" y="6631839"/>
                </a:lnTo>
                <a:lnTo>
                  <a:pt x="15240" y="6567754"/>
                </a:lnTo>
                <a:close/>
                <a:moveTo>
                  <a:pt x="11811" y="6705600"/>
                </a:moveTo>
                <a:lnTo>
                  <a:pt x="126263" y="6639535"/>
                </a:lnTo>
                <a:lnTo>
                  <a:pt x="250622" y="6711315"/>
                </a:lnTo>
                <a:lnTo>
                  <a:pt x="136169" y="6777381"/>
                </a:lnTo>
                <a:lnTo>
                  <a:pt x="11811" y="6705600"/>
                </a:lnTo>
                <a:close/>
                <a:moveTo>
                  <a:pt x="253898" y="6845351"/>
                </a:moveTo>
                <a:lnTo>
                  <a:pt x="142875" y="6781267"/>
                </a:lnTo>
                <a:lnTo>
                  <a:pt x="257327" y="6715202"/>
                </a:lnTo>
                <a:lnTo>
                  <a:pt x="368351" y="6779286"/>
                </a:lnTo>
                <a:lnTo>
                  <a:pt x="253898" y="6845351"/>
                </a:lnTo>
                <a:close/>
                <a:moveTo>
                  <a:pt x="263957" y="6711315"/>
                </a:moveTo>
                <a:lnTo>
                  <a:pt x="384886" y="6641516"/>
                </a:lnTo>
                <a:lnTo>
                  <a:pt x="495910" y="6705600"/>
                </a:lnTo>
                <a:lnTo>
                  <a:pt x="374980" y="6775399"/>
                </a:lnTo>
                <a:lnTo>
                  <a:pt x="263957" y="6711315"/>
                </a:lnTo>
                <a:close/>
                <a:moveTo>
                  <a:pt x="506044" y="6851066"/>
                </a:moveTo>
                <a:lnTo>
                  <a:pt x="381686" y="6779286"/>
                </a:lnTo>
                <a:lnTo>
                  <a:pt x="502615" y="6709487"/>
                </a:lnTo>
                <a:lnTo>
                  <a:pt x="626974" y="6781267"/>
                </a:lnTo>
                <a:lnTo>
                  <a:pt x="506044" y="6851066"/>
                </a:lnTo>
                <a:close/>
                <a:moveTo>
                  <a:pt x="509321" y="6705600"/>
                </a:moveTo>
                <a:lnTo>
                  <a:pt x="623773" y="6639535"/>
                </a:lnTo>
                <a:lnTo>
                  <a:pt x="748132" y="6711315"/>
                </a:lnTo>
                <a:lnTo>
                  <a:pt x="633679" y="6777381"/>
                </a:lnTo>
                <a:lnTo>
                  <a:pt x="509321" y="6705600"/>
                </a:lnTo>
                <a:close/>
                <a:moveTo>
                  <a:pt x="751332" y="6845351"/>
                </a:moveTo>
                <a:lnTo>
                  <a:pt x="640309" y="6781267"/>
                </a:lnTo>
                <a:lnTo>
                  <a:pt x="754761" y="6715202"/>
                </a:lnTo>
                <a:lnTo>
                  <a:pt x="865784" y="6779286"/>
                </a:lnTo>
                <a:lnTo>
                  <a:pt x="751332" y="6845351"/>
                </a:lnTo>
                <a:close/>
                <a:moveTo>
                  <a:pt x="761467" y="6711315"/>
                </a:moveTo>
                <a:lnTo>
                  <a:pt x="882396" y="6641516"/>
                </a:lnTo>
                <a:lnTo>
                  <a:pt x="993419" y="6705600"/>
                </a:lnTo>
                <a:lnTo>
                  <a:pt x="872490" y="6775399"/>
                </a:lnTo>
                <a:lnTo>
                  <a:pt x="761467" y="6711315"/>
                </a:lnTo>
                <a:close/>
                <a:moveTo>
                  <a:pt x="1003554" y="6851066"/>
                </a:moveTo>
                <a:lnTo>
                  <a:pt x="879196" y="6779286"/>
                </a:lnTo>
                <a:lnTo>
                  <a:pt x="1000125" y="6709487"/>
                </a:lnTo>
                <a:lnTo>
                  <a:pt x="1124484" y="6781267"/>
                </a:lnTo>
                <a:lnTo>
                  <a:pt x="1003554" y="6851066"/>
                </a:lnTo>
                <a:close/>
                <a:moveTo>
                  <a:pt x="1006754" y="6705600"/>
                </a:moveTo>
                <a:lnTo>
                  <a:pt x="1121207" y="6639535"/>
                </a:lnTo>
                <a:lnTo>
                  <a:pt x="1245565" y="6711315"/>
                </a:lnTo>
                <a:lnTo>
                  <a:pt x="1131113" y="6777381"/>
                </a:lnTo>
                <a:lnTo>
                  <a:pt x="1006754" y="6705600"/>
                </a:lnTo>
                <a:close/>
                <a:moveTo>
                  <a:pt x="1248842" y="6845351"/>
                </a:moveTo>
                <a:lnTo>
                  <a:pt x="1137819" y="6781267"/>
                </a:lnTo>
                <a:lnTo>
                  <a:pt x="1252271" y="6715202"/>
                </a:lnTo>
                <a:lnTo>
                  <a:pt x="1363294" y="6779286"/>
                </a:lnTo>
                <a:lnTo>
                  <a:pt x="1248842" y="6845351"/>
                </a:lnTo>
                <a:close/>
                <a:moveTo>
                  <a:pt x="1258900" y="6711315"/>
                </a:moveTo>
                <a:lnTo>
                  <a:pt x="1379830" y="6641516"/>
                </a:lnTo>
                <a:lnTo>
                  <a:pt x="1490853" y="6705600"/>
                </a:lnTo>
                <a:lnTo>
                  <a:pt x="1369924" y="6775399"/>
                </a:lnTo>
                <a:lnTo>
                  <a:pt x="1258900" y="6711315"/>
                </a:lnTo>
                <a:close/>
                <a:moveTo>
                  <a:pt x="1500988" y="6851066"/>
                </a:moveTo>
                <a:lnTo>
                  <a:pt x="1376629" y="6779286"/>
                </a:lnTo>
                <a:lnTo>
                  <a:pt x="1497559" y="6709487"/>
                </a:lnTo>
                <a:lnTo>
                  <a:pt x="1621917" y="6781267"/>
                </a:lnTo>
                <a:lnTo>
                  <a:pt x="1500988" y="6851066"/>
                </a:lnTo>
                <a:close/>
                <a:moveTo>
                  <a:pt x="1504264" y="6705600"/>
                </a:moveTo>
                <a:lnTo>
                  <a:pt x="1618717" y="6639535"/>
                </a:lnTo>
                <a:lnTo>
                  <a:pt x="1743075" y="6711315"/>
                </a:lnTo>
                <a:lnTo>
                  <a:pt x="1628623" y="6777381"/>
                </a:lnTo>
                <a:lnTo>
                  <a:pt x="1504264" y="6705600"/>
                </a:lnTo>
                <a:close/>
                <a:moveTo>
                  <a:pt x="1746275" y="6845351"/>
                </a:moveTo>
                <a:lnTo>
                  <a:pt x="1635252" y="6781267"/>
                </a:lnTo>
                <a:lnTo>
                  <a:pt x="1749704" y="6715202"/>
                </a:lnTo>
                <a:lnTo>
                  <a:pt x="1860728" y="6779286"/>
                </a:lnTo>
                <a:lnTo>
                  <a:pt x="1746275" y="6845351"/>
                </a:lnTo>
                <a:close/>
                <a:moveTo>
                  <a:pt x="1756410" y="6711315"/>
                </a:moveTo>
                <a:lnTo>
                  <a:pt x="1877339" y="6641516"/>
                </a:lnTo>
                <a:lnTo>
                  <a:pt x="1988363" y="6705600"/>
                </a:lnTo>
                <a:lnTo>
                  <a:pt x="1867434" y="6775399"/>
                </a:lnTo>
                <a:lnTo>
                  <a:pt x="1756410" y="6711315"/>
                </a:lnTo>
                <a:close/>
                <a:moveTo>
                  <a:pt x="1998497" y="6851066"/>
                </a:moveTo>
                <a:lnTo>
                  <a:pt x="1874139" y="6779286"/>
                </a:lnTo>
                <a:lnTo>
                  <a:pt x="1995069" y="6709487"/>
                </a:lnTo>
                <a:lnTo>
                  <a:pt x="2119427" y="6781267"/>
                </a:lnTo>
                <a:lnTo>
                  <a:pt x="1998497" y="6851066"/>
                </a:lnTo>
                <a:close/>
                <a:moveTo>
                  <a:pt x="2001698" y="6705600"/>
                </a:moveTo>
                <a:lnTo>
                  <a:pt x="2116150" y="6639535"/>
                </a:lnTo>
                <a:lnTo>
                  <a:pt x="2240509" y="6711315"/>
                </a:lnTo>
                <a:lnTo>
                  <a:pt x="2126056" y="6777381"/>
                </a:lnTo>
                <a:lnTo>
                  <a:pt x="2001698" y="6705600"/>
                </a:lnTo>
                <a:close/>
                <a:moveTo>
                  <a:pt x="2243785" y="6845351"/>
                </a:moveTo>
                <a:lnTo>
                  <a:pt x="2132762" y="6781267"/>
                </a:lnTo>
                <a:lnTo>
                  <a:pt x="2247214" y="6715202"/>
                </a:lnTo>
                <a:lnTo>
                  <a:pt x="2358238" y="6779286"/>
                </a:lnTo>
                <a:lnTo>
                  <a:pt x="2243785" y="6845351"/>
                </a:lnTo>
                <a:close/>
                <a:moveTo>
                  <a:pt x="2253920" y="6711315"/>
                </a:moveTo>
                <a:lnTo>
                  <a:pt x="2374849" y="6641516"/>
                </a:lnTo>
                <a:lnTo>
                  <a:pt x="2485873" y="6705600"/>
                </a:lnTo>
                <a:lnTo>
                  <a:pt x="2364943" y="6775399"/>
                </a:lnTo>
                <a:lnTo>
                  <a:pt x="2253920" y="6711315"/>
                </a:lnTo>
                <a:close/>
                <a:moveTo>
                  <a:pt x="2495931" y="6851066"/>
                </a:moveTo>
                <a:lnTo>
                  <a:pt x="2371573" y="6779286"/>
                </a:lnTo>
                <a:lnTo>
                  <a:pt x="2492502" y="6709410"/>
                </a:lnTo>
                <a:lnTo>
                  <a:pt x="2616861" y="6781191"/>
                </a:lnTo>
                <a:lnTo>
                  <a:pt x="2495931" y="6851066"/>
                </a:lnTo>
                <a:close/>
                <a:moveTo>
                  <a:pt x="2499208" y="6705600"/>
                </a:moveTo>
                <a:lnTo>
                  <a:pt x="2613660" y="6639535"/>
                </a:lnTo>
                <a:lnTo>
                  <a:pt x="2738019" y="6711315"/>
                </a:lnTo>
                <a:lnTo>
                  <a:pt x="2623566" y="6777381"/>
                </a:lnTo>
                <a:lnTo>
                  <a:pt x="2499208" y="6705600"/>
                </a:lnTo>
                <a:close/>
                <a:moveTo>
                  <a:pt x="2741295" y="6845351"/>
                </a:moveTo>
                <a:lnTo>
                  <a:pt x="2630272" y="6781267"/>
                </a:lnTo>
                <a:lnTo>
                  <a:pt x="2744724" y="6715202"/>
                </a:lnTo>
                <a:lnTo>
                  <a:pt x="2855747" y="6779286"/>
                </a:lnTo>
                <a:lnTo>
                  <a:pt x="2741295" y="6845351"/>
                </a:lnTo>
                <a:close/>
                <a:moveTo>
                  <a:pt x="2751354" y="6711315"/>
                </a:moveTo>
                <a:lnTo>
                  <a:pt x="2872283" y="6641516"/>
                </a:lnTo>
                <a:lnTo>
                  <a:pt x="2983306" y="6705600"/>
                </a:lnTo>
                <a:lnTo>
                  <a:pt x="2862377" y="6775399"/>
                </a:lnTo>
                <a:lnTo>
                  <a:pt x="2751354" y="6711315"/>
                </a:lnTo>
                <a:close/>
                <a:moveTo>
                  <a:pt x="2993441" y="6851066"/>
                </a:moveTo>
                <a:lnTo>
                  <a:pt x="2869082" y="6779286"/>
                </a:lnTo>
                <a:lnTo>
                  <a:pt x="2990012" y="6709487"/>
                </a:lnTo>
                <a:lnTo>
                  <a:pt x="3114370" y="6781267"/>
                </a:lnTo>
                <a:lnTo>
                  <a:pt x="2993441" y="6851066"/>
                </a:lnTo>
                <a:close/>
                <a:moveTo>
                  <a:pt x="2996717" y="6705600"/>
                </a:moveTo>
                <a:lnTo>
                  <a:pt x="3111170" y="6639535"/>
                </a:lnTo>
                <a:lnTo>
                  <a:pt x="3235528" y="6711315"/>
                </a:lnTo>
                <a:lnTo>
                  <a:pt x="3121076" y="6777381"/>
                </a:lnTo>
                <a:lnTo>
                  <a:pt x="2996717" y="6705600"/>
                </a:lnTo>
                <a:close/>
                <a:moveTo>
                  <a:pt x="3238729" y="6845351"/>
                </a:moveTo>
                <a:lnTo>
                  <a:pt x="3127705" y="6781267"/>
                </a:lnTo>
                <a:lnTo>
                  <a:pt x="3242158" y="6715202"/>
                </a:lnTo>
                <a:lnTo>
                  <a:pt x="3353181" y="6779286"/>
                </a:lnTo>
                <a:lnTo>
                  <a:pt x="3238729" y="6845351"/>
                </a:lnTo>
                <a:close/>
                <a:moveTo>
                  <a:pt x="3248863" y="6711315"/>
                </a:moveTo>
                <a:lnTo>
                  <a:pt x="3369793" y="6641516"/>
                </a:lnTo>
                <a:lnTo>
                  <a:pt x="3480816" y="6705600"/>
                </a:lnTo>
                <a:lnTo>
                  <a:pt x="3359887" y="6775399"/>
                </a:lnTo>
                <a:lnTo>
                  <a:pt x="3248863" y="6711315"/>
                </a:lnTo>
                <a:close/>
                <a:moveTo>
                  <a:pt x="3490951" y="6851066"/>
                </a:moveTo>
                <a:lnTo>
                  <a:pt x="3366592" y="6779286"/>
                </a:lnTo>
                <a:lnTo>
                  <a:pt x="3487522" y="6709487"/>
                </a:lnTo>
                <a:lnTo>
                  <a:pt x="3611880" y="6781267"/>
                </a:lnTo>
                <a:lnTo>
                  <a:pt x="3490951" y="6851066"/>
                </a:lnTo>
                <a:close/>
                <a:moveTo>
                  <a:pt x="3494151" y="6705600"/>
                </a:moveTo>
                <a:lnTo>
                  <a:pt x="3608604" y="6639535"/>
                </a:lnTo>
                <a:lnTo>
                  <a:pt x="3732962" y="6711315"/>
                </a:lnTo>
                <a:lnTo>
                  <a:pt x="3618509" y="6777381"/>
                </a:lnTo>
                <a:lnTo>
                  <a:pt x="3494151" y="6705600"/>
                </a:lnTo>
                <a:close/>
                <a:moveTo>
                  <a:pt x="3736239" y="6845351"/>
                </a:moveTo>
                <a:lnTo>
                  <a:pt x="3625215" y="6781267"/>
                </a:lnTo>
                <a:lnTo>
                  <a:pt x="3739667" y="6715202"/>
                </a:lnTo>
                <a:lnTo>
                  <a:pt x="3850691" y="6779286"/>
                </a:lnTo>
                <a:lnTo>
                  <a:pt x="3736239" y="6845351"/>
                </a:lnTo>
                <a:close/>
                <a:moveTo>
                  <a:pt x="3746373" y="6711315"/>
                </a:moveTo>
                <a:lnTo>
                  <a:pt x="3867302" y="6641516"/>
                </a:lnTo>
                <a:lnTo>
                  <a:pt x="3978326" y="6705600"/>
                </a:lnTo>
                <a:lnTo>
                  <a:pt x="3857397" y="6775399"/>
                </a:lnTo>
                <a:lnTo>
                  <a:pt x="3746373" y="6711315"/>
                </a:lnTo>
                <a:close/>
                <a:moveTo>
                  <a:pt x="3988384" y="6851066"/>
                </a:moveTo>
                <a:lnTo>
                  <a:pt x="3864026" y="6779286"/>
                </a:lnTo>
                <a:lnTo>
                  <a:pt x="3984955" y="6709487"/>
                </a:lnTo>
                <a:lnTo>
                  <a:pt x="4109314" y="6781267"/>
                </a:lnTo>
                <a:lnTo>
                  <a:pt x="3988384" y="6851066"/>
                </a:lnTo>
                <a:close/>
                <a:moveTo>
                  <a:pt x="3991661" y="6705600"/>
                </a:moveTo>
                <a:lnTo>
                  <a:pt x="4106113" y="6639535"/>
                </a:lnTo>
                <a:lnTo>
                  <a:pt x="4230472" y="6711315"/>
                </a:lnTo>
                <a:lnTo>
                  <a:pt x="4116019" y="6777381"/>
                </a:lnTo>
                <a:lnTo>
                  <a:pt x="3991661" y="6705600"/>
                </a:lnTo>
                <a:close/>
                <a:moveTo>
                  <a:pt x="4233672" y="6845351"/>
                </a:moveTo>
                <a:lnTo>
                  <a:pt x="4122649" y="6781267"/>
                </a:lnTo>
                <a:lnTo>
                  <a:pt x="4237101" y="6715202"/>
                </a:lnTo>
                <a:lnTo>
                  <a:pt x="4348125" y="6779286"/>
                </a:lnTo>
                <a:lnTo>
                  <a:pt x="4233672" y="6845351"/>
                </a:lnTo>
                <a:close/>
                <a:moveTo>
                  <a:pt x="4243807" y="6711315"/>
                </a:moveTo>
                <a:lnTo>
                  <a:pt x="4364736" y="6641516"/>
                </a:lnTo>
                <a:lnTo>
                  <a:pt x="4475760" y="6705600"/>
                </a:lnTo>
                <a:lnTo>
                  <a:pt x="4354830" y="6775399"/>
                </a:lnTo>
                <a:lnTo>
                  <a:pt x="4243807" y="6711315"/>
                </a:lnTo>
                <a:close/>
                <a:moveTo>
                  <a:pt x="4485894" y="6851066"/>
                </a:moveTo>
                <a:lnTo>
                  <a:pt x="4361536" y="6779286"/>
                </a:lnTo>
                <a:lnTo>
                  <a:pt x="4482465" y="6709487"/>
                </a:lnTo>
                <a:lnTo>
                  <a:pt x="4606824" y="6781267"/>
                </a:lnTo>
                <a:lnTo>
                  <a:pt x="4485894" y="6851066"/>
                </a:lnTo>
                <a:close/>
                <a:moveTo>
                  <a:pt x="4489171" y="6705600"/>
                </a:moveTo>
                <a:lnTo>
                  <a:pt x="4603623" y="6639535"/>
                </a:lnTo>
                <a:lnTo>
                  <a:pt x="4727981" y="6711315"/>
                </a:lnTo>
                <a:lnTo>
                  <a:pt x="4613529" y="6777381"/>
                </a:lnTo>
                <a:lnTo>
                  <a:pt x="4489171" y="6705600"/>
                </a:lnTo>
                <a:close/>
                <a:moveTo>
                  <a:pt x="4731182" y="6845351"/>
                </a:moveTo>
                <a:lnTo>
                  <a:pt x="4620159" y="6781267"/>
                </a:lnTo>
                <a:lnTo>
                  <a:pt x="4734611" y="6715202"/>
                </a:lnTo>
                <a:lnTo>
                  <a:pt x="4845634" y="6779286"/>
                </a:lnTo>
                <a:lnTo>
                  <a:pt x="4731182" y="6845351"/>
                </a:lnTo>
                <a:close/>
                <a:moveTo>
                  <a:pt x="4741316" y="6711315"/>
                </a:moveTo>
                <a:lnTo>
                  <a:pt x="4862246" y="6641516"/>
                </a:lnTo>
                <a:lnTo>
                  <a:pt x="4973269" y="6705600"/>
                </a:lnTo>
                <a:lnTo>
                  <a:pt x="4852340" y="6775399"/>
                </a:lnTo>
                <a:lnTo>
                  <a:pt x="4741316" y="6711315"/>
                </a:lnTo>
                <a:close/>
                <a:moveTo>
                  <a:pt x="4983328" y="6851066"/>
                </a:moveTo>
                <a:lnTo>
                  <a:pt x="4858969" y="6779286"/>
                </a:lnTo>
                <a:lnTo>
                  <a:pt x="4979899" y="6709487"/>
                </a:lnTo>
                <a:lnTo>
                  <a:pt x="5104257" y="6781267"/>
                </a:lnTo>
                <a:lnTo>
                  <a:pt x="4983328" y="6851066"/>
                </a:lnTo>
                <a:close/>
                <a:moveTo>
                  <a:pt x="4986604" y="6705600"/>
                </a:moveTo>
                <a:lnTo>
                  <a:pt x="5101057" y="6639535"/>
                </a:lnTo>
                <a:lnTo>
                  <a:pt x="5225415" y="6711315"/>
                </a:lnTo>
                <a:lnTo>
                  <a:pt x="5110963" y="6777381"/>
                </a:lnTo>
                <a:lnTo>
                  <a:pt x="4986604" y="6705600"/>
                </a:lnTo>
                <a:close/>
                <a:moveTo>
                  <a:pt x="5228692" y="6845351"/>
                </a:moveTo>
                <a:lnTo>
                  <a:pt x="5117668" y="6781267"/>
                </a:lnTo>
                <a:lnTo>
                  <a:pt x="5232121" y="6715202"/>
                </a:lnTo>
                <a:lnTo>
                  <a:pt x="5343144" y="6779286"/>
                </a:lnTo>
                <a:lnTo>
                  <a:pt x="5228692" y="6845351"/>
                </a:lnTo>
                <a:close/>
                <a:moveTo>
                  <a:pt x="5238750" y="6711315"/>
                </a:moveTo>
                <a:lnTo>
                  <a:pt x="5359680" y="6641516"/>
                </a:lnTo>
                <a:lnTo>
                  <a:pt x="5470703" y="6705600"/>
                </a:lnTo>
                <a:lnTo>
                  <a:pt x="5349774" y="6775399"/>
                </a:lnTo>
                <a:lnTo>
                  <a:pt x="5238750" y="6711315"/>
                </a:lnTo>
                <a:close/>
                <a:moveTo>
                  <a:pt x="5480838" y="6851066"/>
                </a:moveTo>
                <a:lnTo>
                  <a:pt x="5356479" y="6779286"/>
                </a:lnTo>
                <a:lnTo>
                  <a:pt x="5477409" y="6709487"/>
                </a:lnTo>
                <a:lnTo>
                  <a:pt x="5601767" y="6781267"/>
                </a:lnTo>
                <a:lnTo>
                  <a:pt x="5480838" y="6851066"/>
                </a:lnTo>
                <a:close/>
                <a:moveTo>
                  <a:pt x="5484114" y="6705600"/>
                </a:moveTo>
                <a:lnTo>
                  <a:pt x="5598566" y="6639535"/>
                </a:lnTo>
                <a:lnTo>
                  <a:pt x="5722925" y="6711315"/>
                </a:lnTo>
                <a:lnTo>
                  <a:pt x="5608473" y="6777381"/>
                </a:lnTo>
                <a:lnTo>
                  <a:pt x="5484114" y="6705600"/>
                </a:lnTo>
                <a:close/>
                <a:moveTo>
                  <a:pt x="5726126" y="6845351"/>
                </a:moveTo>
                <a:lnTo>
                  <a:pt x="5615102" y="6781267"/>
                </a:lnTo>
                <a:lnTo>
                  <a:pt x="5729554" y="6715202"/>
                </a:lnTo>
                <a:lnTo>
                  <a:pt x="5840578" y="6779286"/>
                </a:lnTo>
                <a:lnTo>
                  <a:pt x="5726126" y="6845351"/>
                </a:lnTo>
                <a:close/>
                <a:moveTo>
                  <a:pt x="5736260" y="6711315"/>
                </a:moveTo>
                <a:lnTo>
                  <a:pt x="5857189" y="6641516"/>
                </a:lnTo>
                <a:lnTo>
                  <a:pt x="5968213" y="6705600"/>
                </a:lnTo>
                <a:lnTo>
                  <a:pt x="5847283" y="6775399"/>
                </a:lnTo>
                <a:lnTo>
                  <a:pt x="5736260" y="6711315"/>
                </a:lnTo>
                <a:close/>
                <a:moveTo>
                  <a:pt x="5978347" y="6851066"/>
                </a:moveTo>
                <a:lnTo>
                  <a:pt x="5853989" y="6779286"/>
                </a:lnTo>
                <a:lnTo>
                  <a:pt x="5974918" y="6709487"/>
                </a:lnTo>
                <a:lnTo>
                  <a:pt x="6099277" y="6781267"/>
                </a:lnTo>
                <a:lnTo>
                  <a:pt x="5978347" y="6851066"/>
                </a:lnTo>
                <a:close/>
                <a:moveTo>
                  <a:pt x="5981548" y="6705600"/>
                </a:moveTo>
                <a:lnTo>
                  <a:pt x="6096000" y="6639535"/>
                </a:lnTo>
                <a:lnTo>
                  <a:pt x="6220359" y="6711315"/>
                </a:lnTo>
                <a:lnTo>
                  <a:pt x="6105906" y="6777381"/>
                </a:lnTo>
                <a:lnTo>
                  <a:pt x="5981548" y="6705600"/>
                </a:lnTo>
                <a:close/>
                <a:moveTo>
                  <a:pt x="6223635" y="6845351"/>
                </a:moveTo>
                <a:lnTo>
                  <a:pt x="6112612" y="6781267"/>
                </a:lnTo>
                <a:lnTo>
                  <a:pt x="6227064" y="6715202"/>
                </a:lnTo>
                <a:lnTo>
                  <a:pt x="6338088" y="6779286"/>
                </a:lnTo>
                <a:lnTo>
                  <a:pt x="6223635" y="6845351"/>
                </a:lnTo>
                <a:close/>
                <a:moveTo>
                  <a:pt x="6233694" y="6711315"/>
                </a:moveTo>
                <a:lnTo>
                  <a:pt x="6354623" y="6641440"/>
                </a:lnTo>
                <a:lnTo>
                  <a:pt x="6465647" y="6705524"/>
                </a:lnTo>
                <a:lnTo>
                  <a:pt x="6344717" y="6775399"/>
                </a:lnTo>
                <a:lnTo>
                  <a:pt x="6233694" y="6711315"/>
                </a:lnTo>
                <a:close/>
                <a:moveTo>
                  <a:pt x="6475781" y="6851066"/>
                </a:moveTo>
                <a:lnTo>
                  <a:pt x="6351423" y="6779286"/>
                </a:lnTo>
                <a:lnTo>
                  <a:pt x="6472352" y="6709410"/>
                </a:lnTo>
                <a:lnTo>
                  <a:pt x="6596711" y="6781191"/>
                </a:lnTo>
                <a:lnTo>
                  <a:pt x="6475781" y="6851066"/>
                </a:lnTo>
                <a:close/>
                <a:moveTo>
                  <a:pt x="6479058" y="6705600"/>
                </a:moveTo>
                <a:lnTo>
                  <a:pt x="6593510" y="6639535"/>
                </a:lnTo>
                <a:lnTo>
                  <a:pt x="6717868" y="6711315"/>
                </a:lnTo>
                <a:lnTo>
                  <a:pt x="6603416" y="6777381"/>
                </a:lnTo>
                <a:lnTo>
                  <a:pt x="6479058" y="6705600"/>
                </a:lnTo>
                <a:close/>
                <a:moveTo>
                  <a:pt x="6835521" y="6779286"/>
                </a:moveTo>
                <a:lnTo>
                  <a:pt x="6721069" y="6845351"/>
                </a:lnTo>
                <a:lnTo>
                  <a:pt x="6610046" y="6781267"/>
                </a:lnTo>
                <a:lnTo>
                  <a:pt x="6724498" y="6715202"/>
                </a:lnTo>
                <a:lnTo>
                  <a:pt x="6835521" y="6779286"/>
                </a:lnTo>
                <a:close/>
                <a:moveTo>
                  <a:pt x="6845503" y="6637630"/>
                </a:moveTo>
                <a:lnTo>
                  <a:pt x="6724574" y="6707429"/>
                </a:lnTo>
                <a:lnTo>
                  <a:pt x="6600216" y="6635649"/>
                </a:lnTo>
                <a:lnTo>
                  <a:pt x="6721145" y="6565849"/>
                </a:lnTo>
                <a:lnTo>
                  <a:pt x="6845503" y="6637630"/>
                </a:lnTo>
                <a:close/>
                <a:moveTo>
                  <a:pt x="6835521" y="6492011"/>
                </a:moveTo>
                <a:lnTo>
                  <a:pt x="6721069" y="6558077"/>
                </a:lnTo>
                <a:lnTo>
                  <a:pt x="6610046" y="6493993"/>
                </a:lnTo>
                <a:lnTo>
                  <a:pt x="6724498" y="6427927"/>
                </a:lnTo>
                <a:lnTo>
                  <a:pt x="6835521" y="6492011"/>
                </a:lnTo>
                <a:close/>
                <a:moveTo>
                  <a:pt x="6845503" y="6350432"/>
                </a:moveTo>
                <a:lnTo>
                  <a:pt x="6724574" y="6420307"/>
                </a:lnTo>
                <a:lnTo>
                  <a:pt x="6600216" y="6348527"/>
                </a:lnTo>
                <a:lnTo>
                  <a:pt x="6721145" y="6278651"/>
                </a:lnTo>
                <a:lnTo>
                  <a:pt x="6845503" y="6350432"/>
                </a:lnTo>
                <a:close/>
                <a:moveTo>
                  <a:pt x="6835521" y="6204814"/>
                </a:moveTo>
                <a:lnTo>
                  <a:pt x="6721069" y="6270879"/>
                </a:lnTo>
                <a:lnTo>
                  <a:pt x="6610046" y="6206795"/>
                </a:lnTo>
                <a:lnTo>
                  <a:pt x="6724498" y="6140730"/>
                </a:lnTo>
                <a:lnTo>
                  <a:pt x="6835521" y="6204814"/>
                </a:lnTo>
                <a:close/>
                <a:moveTo>
                  <a:pt x="6845503" y="6063158"/>
                </a:moveTo>
                <a:lnTo>
                  <a:pt x="6724574" y="6132957"/>
                </a:lnTo>
                <a:lnTo>
                  <a:pt x="6600216" y="6061177"/>
                </a:lnTo>
                <a:lnTo>
                  <a:pt x="6721145" y="5991378"/>
                </a:lnTo>
                <a:lnTo>
                  <a:pt x="6845503" y="6063158"/>
                </a:lnTo>
                <a:close/>
                <a:moveTo>
                  <a:pt x="6835521" y="5917616"/>
                </a:moveTo>
                <a:lnTo>
                  <a:pt x="6721069" y="5983682"/>
                </a:lnTo>
                <a:lnTo>
                  <a:pt x="6610046" y="5919597"/>
                </a:lnTo>
                <a:lnTo>
                  <a:pt x="6724498" y="5853532"/>
                </a:lnTo>
                <a:lnTo>
                  <a:pt x="6835521" y="5917616"/>
                </a:lnTo>
                <a:close/>
                <a:moveTo>
                  <a:pt x="6845503" y="5775960"/>
                </a:moveTo>
                <a:lnTo>
                  <a:pt x="6724574" y="5845759"/>
                </a:lnTo>
                <a:lnTo>
                  <a:pt x="6600216" y="5773979"/>
                </a:lnTo>
                <a:lnTo>
                  <a:pt x="6721145" y="5704180"/>
                </a:lnTo>
                <a:lnTo>
                  <a:pt x="6845503" y="5775960"/>
                </a:lnTo>
                <a:close/>
                <a:moveTo>
                  <a:pt x="6835521" y="5630342"/>
                </a:moveTo>
                <a:lnTo>
                  <a:pt x="6721069" y="5696407"/>
                </a:lnTo>
                <a:lnTo>
                  <a:pt x="6610046" y="5632323"/>
                </a:lnTo>
                <a:lnTo>
                  <a:pt x="6724498" y="5566258"/>
                </a:lnTo>
                <a:lnTo>
                  <a:pt x="6835521" y="5630342"/>
                </a:lnTo>
                <a:close/>
                <a:moveTo>
                  <a:pt x="6845503" y="5488762"/>
                </a:moveTo>
                <a:lnTo>
                  <a:pt x="6724574" y="5558561"/>
                </a:lnTo>
                <a:lnTo>
                  <a:pt x="6600216" y="5486781"/>
                </a:lnTo>
                <a:lnTo>
                  <a:pt x="6721145" y="5416982"/>
                </a:lnTo>
                <a:lnTo>
                  <a:pt x="6845503" y="5488762"/>
                </a:lnTo>
                <a:close/>
                <a:moveTo>
                  <a:pt x="6835521" y="5343144"/>
                </a:moveTo>
                <a:lnTo>
                  <a:pt x="6721069" y="5409210"/>
                </a:lnTo>
                <a:lnTo>
                  <a:pt x="6610046" y="5345126"/>
                </a:lnTo>
                <a:lnTo>
                  <a:pt x="6724498" y="5279060"/>
                </a:lnTo>
                <a:lnTo>
                  <a:pt x="6835521" y="5343144"/>
                </a:lnTo>
                <a:close/>
                <a:moveTo>
                  <a:pt x="6845503" y="5201488"/>
                </a:moveTo>
                <a:lnTo>
                  <a:pt x="6724574" y="5271288"/>
                </a:lnTo>
                <a:lnTo>
                  <a:pt x="6600216" y="5199507"/>
                </a:lnTo>
                <a:lnTo>
                  <a:pt x="6721145" y="5129708"/>
                </a:lnTo>
                <a:lnTo>
                  <a:pt x="6845503" y="5201488"/>
                </a:lnTo>
                <a:close/>
                <a:moveTo>
                  <a:pt x="6835521" y="5055947"/>
                </a:moveTo>
                <a:lnTo>
                  <a:pt x="6721069" y="5122012"/>
                </a:lnTo>
                <a:lnTo>
                  <a:pt x="6610046" y="5057928"/>
                </a:lnTo>
                <a:lnTo>
                  <a:pt x="6724498" y="4991862"/>
                </a:lnTo>
                <a:lnTo>
                  <a:pt x="6835521" y="5055947"/>
                </a:lnTo>
                <a:close/>
                <a:moveTo>
                  <a:pt x="6845503" y="4914291"/>
                </a:moveTo>
                <a:lnTo>
                  <a:pt x="6724574" y="4984090"/>
                </a:lnTo>
                <a:lnTo>
                  <a:pt x="6600216" y="4912309"/>
                </a:lnTo>
                <a:lnTo>
                  <a:pt x="6721145" y="4842510"/>
                </a:lnTo>
                <a:lnTo>
                  <a:pt x="6845503" y="4914291"/>
                </a:lnTo>
                <a:close/>
                <a:moveTo>
                  <a:pt x="6835521" y="4768672"/>
                </a:moveTo>
                <a:lnTo>
                  <a:pt x="6721069" y="4834738"/>
                </a:lnTo>
                <a:lnTo>
                  <a:pt x="6610046" y="4770654"/>
                </a:lnTo>
                <a:lnTo>
                  <a:pt x="6724498" y="4704588"/>
                </a:lnTo>
                <a:lnTo>
                  <a:pt x="6835521" y="4768672"/>
                </a:lnTo>
                <a:close/>
                <a:moveTo>
                  <a:pt x="6845503" y="4627093"/>
                </a:moveTo>
                <a:lnTo>
                  <a:pt x="6724574" y="4696892"/>
                </a:lnTo>
                <a:lnTo>
                  <a:pt x="6600216" y="4625111"/>
                </a:lnTo>
                <a:lnTo>
                  <a:pt x="6721145" y="4555312"/>
                </a:lnTo>
                <a:lnTo>
                  <a:pt x="6845503" y="4627093"/>
                </a:lnTo>
                <a:close/>
                <a:moveTo>
                  <a:pt x="6835521" y="4481475"/>
                </a:moveTo>
                <a:lnTo>
                  <a:pt x="6721069" y="4547540"/>
                </a:lnTo>
                <a:lnTo>
                  <a:pt x="6610046" y="4483456"/>
                </a:lnTo>
                <a:lnTo>
                  <a:pt x="6724498" y="4417391"/>
                </a:lnTo>
                <a:lnTo>
                  <a:pt x="6835521" y="4481475"/>
                </a:lnTo>
                <a:close/>
                <a:moveTo>
                  <a:pt x="6845503" y="4339819"/>
                </a:moveTo>
                <a:lnTo>
                  <a:pt x="6724574" y="4409618"/>
                </a:lnTo>
                <a:lnTo>
                  <a:pt x="6600216" y="4337838"/>
                </a:lnTo>
                <a:lnTo>
                  <a:pt x="6721145" y="4268038"/>
                </a:lnTo>
                <a:lnTo>
                  <a:pt x="6845503" y="4339819"/>
                </a:lnTo>
                <a:close/>
                <a:moveTo>
                  <a:pt x="6835521" y="4194277"/>
                </a:moveTo>
                <a:lnTo>
                  <a:pt x="6721069" y="4260342"/>
                </a:lnTo>
                <a:lnTo>
                  <a:pt x="6610046" y="4196258"/>
                </a:lnTo>
                <a:lnTo>
                  <a:pt x="6724498" y="4130193"/>
                </a:lnTo>
                <a:lnTo>
                  <a:pt x="6835521" y="4194277"/>
                </a:lnTo>
                <a:close/>
                <a:moveTo>
                  <a:pt x="6845503" y="4052621"/>
                </a:moveTo>
                <a:lnTo>
                  <a:pt x="6724574" y="4122420"/>
                </a:lnTo>
                <a:lnTo>
                  <a:pt x="6600216" y="4050640"/>
                </a:lnTo>
                <a:lnTo>
                  <a:pt x="6721145" y="3980840"/>
                </a:lnTo>
                <a:lnTo>
                  <a:pt x="6845503" y="4052621"/>
                </a:lnTo>
                <a:close/>
                <a:moveTo>
                  <a:pt x="6835521" y="3907003"/>
                </a:moveTo>
                <a:lnTo>
                  <a:pt x="6721069" y="3973068"/>
                </a:lnTo>
                <a:lnTo>
                  <a:pt x="6610046" y="3908984"/>
                </a:lnTo>
                <a:lnTo>
                  <a:pt x="6724498" y="3842919"/>
                </a:lnTo>
                <a:lnTo>
                  <a:pt x="6835521" y="3907003"/>
                </a:lnTo>
                <a:close/>
                <a:moveTo>
                  <a:pt x="6845503" y="3765423"/>
                </a:moveTo>
                <a:lnTo>
                  <a:pt x="6724574" y="3835222"/>
                </a:lnTo>
                <a:lnTo>
                  <a:pt x="6600216" y="3763442"/>
                </a:lnTo>
                <a:lnTo>
                  <a:pt x="6721145" y="3693643"/>
                </a:lnTo>
                <a:lnTo>
                  <a:pt x="6845503" y="3765423"/>
                </a:lnTo>
                <a:close/>
                <a:moveTo>
                  <a:pt x="6835521" y="3619805"/>
                </a:moveTo>
                <a:lnTo>
                  <a:pt x="6721069" y="3685870"/>
                </a:lnTo>
                <a:lnTo>
                  <a:pt x="6610046" y="3621786"/>
                </a:lnTo>
                <a:lnTo>
                  <a:pt x="6724498" y="3555721"/>
                </a:lnTo>
                <a:lnTo>
                  <a:pt x="6835521" y="3619805"/>
                </a:lnTo>
                <a:close/>
                <a:moveTo>
                  <a:pt x="6845503" y="3478149"/>
                </a:moveTo>
                <a:lnTo>
                  <a:pt x="6724574" y="3547948"/>
                </a:lnTo>
                <a:lnTo>
                  <a:pt x="6600216" y="3476168"/>
                </a:lnTo>
                <a:lnTo>
                  <a:pt x="6721145" y="3406369"/>
                </a:lnTo>
                <a:lnTo>
                  <a:pt x="6845503" y="3478149"/>
                </a:lnTo>
                <a:close/>
                <a:moveTo>
                  <a:pt x="6835521" y="3332607"/>
                </a:moveTo>
                <a:lnTo>
                  <a:pt x="6721069" y="3398672"/>
                </a:lnTo>
                <a:lnTo>
                  <a:pt x="6610046" y="3334588"/>
                </a:lnTo>
                <a:lnTo>
                  <a:pt x="6724498" y="3268523"/>
                </a:lnTo>
                <a:lnTo>
                  <a:pt x="6835521" y="3332607"/>
                </a:lnTo>
                <a:close/>
                <a:moveTo>
                  <a:pt x="6845503" y="3190951"/>
                </a:moveTo>
                <a:lnTo>
                  <a:pt x="6724574" y="3260751"/>
                </a:lnTo>
                <a:lnTo>
                  <a:pt x="6600216" y="3188970"/>
                </a:lnTo>
                <a:lnTo>
                  <a:pt x="6721145" y="3119171"/>
                </a:lnTo>
                <a:lnTo>
                  <a:pt x="6845503" y="3190951"/>
                </a:lnTo>
                <a:close/>
                <a:moveTo>
                  <a:pt x="6835521" y="3045333"/>
                </a:moveTo>
                <a:lnTo>
                  <a:pt x="6721069" y="3111399"/>
                </a:lnTo>
                <a:lnTo>
                  <a:pt x="6610046" y="3047314"/>
                </a:lnTo>
                <a:lnTo>
                  <a:pt x="6724498" y="2981249"/>
                </a:lnTo>
                <a:lnTo>
                  <a:pt x="6835521" y="3045333"/>
                </a:lnTo>
                <a:close/>
                <a:moveTo>
                  <a:pt x="6845503" y="2903754"/>
                </a:moveTo>
                <a:lnTo>
                  <a:pt x="6724574" y="2973553"/>
                </a:lnTo>
                <a:lnTo>
                  <a:pt x="6600216" y="2901772"/>
                </a:lnTo>
                <a:lnTo>
                  <a:pt x="6721145" y="2831973"/>
                </a:lnTo>
                <a:lnTo>
                  <a:pt x="6845503" y="2903754"/>
                </a:lnTo>
                <a:close/>
                <a:moveTo>
                  <a:pt x="6835521" y="2758135"/>
                </a:moveTo>
                <a:lnTo>
                  <a:pt x="6721069" y="2824201"/>
                </a:lnTo>
                <a:lnTo>
                  <a:pt x="6610046" y="2760117"/>
                </a:lnTo>
                <a:lnTo>
                  <a:pt x="6724498" y="2694051"/>
                </a:lnTo>
                <a:lnTo>
                  <a:pt x="6835521" y="2758135"/>
                </a:lnTo>
                <a:close/>
                <a:moveTo>
                  <a:pt x="6845503" y="2616479"/>
                </a:moveTo>
                <a:lnTo>
                  <a:pt x="6724574" y="2686279"/>
                </a:lnTo>
                <a:lnTo>
                  <a:pt x="6600216" y="2614498"/>
                </a:lnTo>
                <a:lnTo>
                  <a:pt x="6721145" y="2544699"/>
                </a:lnTo>
                <a:lnTo>
                  <a:pt x="6845503" y="2616479"/>
                </a:lnTo>
                <a:close/>
                <a:moveTo>
                  <a:pt x="6835521" y="2470937"/>
                </a:moveTo>
                <a:lnTo>
                  <a:pt x="6721069" y="2537003"/>
                </a:lnTo>
                <a:lnTo>
                  <a:pt x="6610046" y="2472919"/>
                </a:lnTo>
                <a:lnTo>
                  <a:pt x="6724498" y="2406853"/>
                </a:lnTo>
                <a:lnTo>
                  <a:pt x="6835521" y="2470937"/>
                </a:lnTo>
                <a:close/>
                <a:moveTo>
                  <a:pt x="6845503" y="2329282"/>
                </a:moveTo>
                <a:lnTo>
                  <a:pt x="6724574" y="2399081"/>
                </a:lnTo>
                <a:lnTo>
                  <a:pt x="6600216" y="2327301"/>
                </a:lnTo>
                <a:lnTo>
                  <a:pt x="6721145" y="2257501"/>
                </a:lnTo>
                <a:lnTo>
                  <a:pt x="6845503" y="2329282"/>
                </a:lnTo>
                <a:close/>
                <a:moveTo>
                  <a:pt x="6835521" y="2183664"/>
                </a:moveTo>
                <a:lnTo>
                  <a:pt x="6721069" y="2249729"/>
                </a:lnTo>
                <a:lnTo>
                  <a:pt x="6610046" y="2185645"/>
                </a:lnTo>
                <a:lnTo>
                  <a:pt x="6724498" y="2119579"/>
                </a:lnTo>
                <a:lnTo>
                  <a:pt x="6835521" y="2183664"/>
                </a:lnTo>
                <a:close/>
                <a:moveTo>
                  <a:pt x="6845503" y="2042084"/>
                </a:moveTo>
                <a:lnTo>
                  <a:pt x="6724574" y="2111883"/>
                </a:lnTo>
                <a:lnTo>
                  <a:pt x="6600216" y="2040103"/>
                </a:lnTo>
                <a:lnTo>
                  <a:pt x="6721145" y="1970304"/>
                </a:lnTo>
                <a:lnTo>
                  <a:pt x="6845503" y="2042084"/>
                </a:lnTo>
                <a:close/>
                <a:moveTo>
                  <a:pt x="6835521" y="1896466"/>
                </a:moveTo>
                <a:lnTo>
                  <a:pt x="6721069" y="1962531"/>
                </a:lnTo>
                <a:lnTo>
                  <a:pt x="6610046" y="1898447"/>
                </a:lnTo>
                <a:lnTo>
                  <a:pt x="6724498" y="1832381"/>
                </a:lnTo>
                <a:lnTo>
                  <a:pt x="6835521" y="1896466"/>
                </a:lnTo>
                <a:close/>
                <a:moveTo>
                  <a:pt x="6845503" y="1754810"/>
                </a:moveTo>
                <a:lnTo>
                  <a:pt x="6724574" y="1824609"/>
                </a:lnTo>
                <a:lnTo>
                  <a:pt x="6600216" y="1752829"/>
                </a:lnTo>
                <a:lnTo>
                  <a:pt x="6721145" y="1683029"/>
                </a:lnTo>
                <a:lnTo>
                  <a:pt x="6845503" y="1754810"/>
                </a:lnTo>
                <a:close/>
                <a:moveTo>
                  <a:pt x="6835521" y="1609268"/>
                </a:moveTo>
                <a:lnTo>
                  <a:pt x="6721069" y="1675333"/>
                </a:lnTo>
                <a:lnTo>
                  <a:pt x="6610046" y="1611249"/>
                </a:lnTo>
                <a:lnTo>
                  <a:pt x="6724498" y="1545184"/>
                </a:lnTo>
                <a:lnTo>
                  <a:pt x="6835521" y="1609268"/>
                </a:lnTo>
                <a:close/>
                <a:moveTo>
                  <a:pt x="6845503" y="1467612"/>
                </a:moveTo>
                <a:lnTo>
                  <a:pt x="6724574" y="1537411"/>
                </a:lnTo>
                <a:lnTo>
                  <a:pt x="6600216" y="1465631"/>
                </a:lnTo>
                <a:lnTo>
                  <a:pt x="6721145" y="1395832"/>
                </a:lnTo>
                <a:lnTo>
                  <a:pt x="6845503" y="1467612"/>
                </a:lnTo>
                <a:close/>
                <a:moveTo>
                  <a:pt x="6835521" y="1321994"/>
                </a:moveTo>
                <a:lnTo>
                  <a:pt x="6721069" y="1388059"/>
                </a:lnTo>
                <a:lnTo>
                  <a:pt x="6610121" y="1323975"/>
                </a:lnTo>
                <a:lnTo>
                  <a:pt x="6724574" y="1257910"/>
                </a:lnTo>
                <a:lnTo>
                  <a:pt x="6835521" y="1321994"/>
                </a:lnTo>
                <a:close/>
                <a:moveTo>
                  <a:pt x="6845503" y="1180414"/>
                </a:moveTo>
                <a:lnTo>
                  <a:pt x="6724574" y="1250214"/>
                </a:lnTo>
                <a:lnTo>
                  <a:pt x="6600216" y="1178433"/>
                </a:lnTo>
                <a:lnTo>
                  <a:pt x="6721145" y="1108634"/>
                </a:lnTo>
                <a:lnTo>
                  <a:pt x="6845503" y="1180414"/>
                </a:lnTo>
                <a:close/>
                <a:moveTo>
                  <a:pt x="6835521" y="1034796"/>
                </a:moveTo>
                <a:lnTo>
                  <a:pt x="6721069" y="1100861"/>
                </a:lnTo>
                <a:lnTo>
                  <a:pt x="6610046" y="1036777"/>
                </a:lnTo>
                <a:lnTo>
                  <a:pt x="6724498" y="970712"/>
                </a:lnTo>
                <a:lnTo>
                  <a:pt x="6835521" y="1034796"/>
                </a:lnTo>
                <a:close/>
                <a:moveTo>
                  <a:pt x="6845503" y="893140"/>
                </a:moveTo>
                <a:lnTo>
                  <a:pt x="6724574" y="962939"/>
                </a:lnTo>
                <a:lnTo>
                  <a:pt x="6600216" y="891159"/>
                </a:lnTo>
                <a:lnTo>
                  <a:pt x="6721145" y="821360"/>
                </a:lnTo>
                <a:lnTo>
                  <a:pt x="6845503" y="893140"/>
                </a:lnTo>
                <a:close/>
                <a:moveTo>
                  <a:pt x="6835521" y="747598"/>
                </a:moveTo>
                <a:lnTo>
                  <a:pt x="6721069" y="813664"/>
                </a:lnTo>
                <a:lnTo>
                  <a:pt x="6610046" y="749579"/>
                </a:lnTo>
                <a:lnTo>
                  <a:pt x="6724498" y="683514"/>
                </a:lnTo>
                <a:lnTo>
                  <a:pt x="6835521" y="747598"/>
                </a:lnTo>
                <a:close/>
                <a:moveTo>
                  <a:pt x="6845503" y="605942"/>
                </a:moveTo>
                <a:lnTo>
                  <a:pt x="6724574" y="675742"/>
                </a:lnTo>
                <a:lnTo>
                  <a:pt x="6600216" y="603961"/>
                </a:lnTo>
                <a:lnTo>
                  <a:pt x="6721145" y="534162"/>
                </a:lnTo>
                <a:lnTo>
                  <a:pt x="6845503" y="605942"/>
                </a:lnTo>
                <a:close/>
                <a:moveTo>
                  <a:pt x="6835521" y="460324"/>
                </a:moveTo>
                <a:lnTo>
                  <a:pt x="6721069" y="526390"/>
                </a:lnTo>
                <a:lnTo>
                  <a:pt x="6610046" y="462305"/>
                </a:lnTo>
                <a:lnTo>
                  <a:pt x="6724498" y="396240"/>
                </a:lnTo>
                <a:lnTo>
                  <a:pt x="6835521" y="460324"/>
                </a:lnTo>
                <a:close/>
                <a:moveTo>
                  <a:pt x="6845503" y="318745"/>
                </a:moveTo>
                <a:lnTo>
                  <a:pt x="6724574" y="388544"/>
                </a:lnTo>
                <a:lnTo>
                  <a:pt x="6600216" y="316763"/>
                </a:lnTo>
                <a:lnTo>
                  <a:pt x="6721145" y="246964"/>
                </a:lnTo>
                <a:lnTo>
                  <a:pt x="6845503" y="318745"/>
                </a:lnTo>
                <a:close/>
                <a:moveTo>
                  <a:pt x="6835521" y="173126"/>
                </a:moveTo>
                <a:lnTo>
                  <a:pt x="6721069" y="239192"/>
                </a:lnTo>
                <a:lnTo>
                  <a:pt x="6610046" y="175108"/>
                </a:lnTo>
                <a:lnTo>
                  <a:pt x="6724498" y="109042"/>
                </a:lnTo>
                <a:lnTo>
                  <a:pt x="6835521" y="17312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5000">
                <a:schemeClr val="lt1"/>
              </a:gs>
              <a:gs pos="8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9" name="Google Shape;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1064" y="648715"/>
            <a:ext cx="2309750" cy="224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7274" y="2584451"/>
            <a:ext cx="879886" cy="121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02871" y="4346866"/>
            <a:ext cx="664378" cy="141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3910" y="5400337"/>
            <a:ext cx="1022520" cy="137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95080" y="330219"/>
            <a:ext cx="831468" cy="746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08503" y="4589674"/>
            <a:ext cx="1698714" cy="204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410" y="192871"/>
            <a:ext cx="1829122" cy="177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21261" y="2169229"/>
            <a:ext cx="871994" cy="14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PTMON slide">
  <p:cSld name="2_PPTMON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4"/>
          <p:cNvPicPr preferRelativeResize="0"/>
          <p:nvPr/>
        </p:nvPicPr>
        <p:blipFill rotWithShape="1">
          <a:blip r:embed="rId2">
            <a:alphaModFix/>
          </a:blip>
          <a:srcRect l="20780" t="10982" r="-1005" b="-832"/>
          <a:stretch/>
        </p:blipFill>
        <p:spPr>
          <a:xfrm rot="10800000" flipH="1">
            <a:off x="0" y="4241800"/>
            <a:ext cx="27813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605" y="3854202"/>
            <a:ext cx="2250107" cy="270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PTMON slide">
  <p:cSld name="5_PPTMON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399772"/>
            <a:ext cx="2396353" cy="1458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293100" y="4485444"/>
            <a:ext cx="3898900" cy="237255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5"/>
          <p:cNvSpPr>
            <a:spLocks noGrp="1"/>
          </p:cNvSpPr>
          <p:nvPr>
            <p:ph type="pic" idx="2"/>
          </p:nvPr>
        </p:nvSpPr>
        <p:spPr>
          <a:xfrm>
            <a:off x="7073900" y="757079"/>
            <a:ext cx="4310390" cy="5343842"/>
          </a:xfrm>
          <a:prstGeom prst="roundRect">
            <a:avLst>
              <a:gd name="adj" fmla="val 10417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37" y="4770588"/>
            <a:ext cx="1155039" cy="1980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PTMON slide">
  <p:cSld name="6_PPTMON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>
            <a:spLocks noGrp="1"/>
          </p:cNvSpPr>
          <p:nvPr>
            <p:ph type="pic" idx="2"/>
          </p:nvPr>
        </p:nvSpPr>
        <p:spPr>
          <a:xfrm>
            <a:off x="1304426" y="2285999"/>
            <a:ext cx="1976212" cy="19762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36"/>
          <p:cNvSpPr>
            <a:spLocks noGrp="1"/>
          </p:cNvSpPr>
          <p:nvPr>
            <p:ph type="pic" idx="3"/>
          </p:nvPr>
        </p:nvSpPr>
        <p:spPr>
          <a:xfrm>
            <a:off x="3840071" y="2285999"/>
            <a:ext cx="1976212" cy="19762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36"/>
          <p:cNvSpPr>
            <a:spLocks noGrp="1"/>
          </p:cNvSpPr>
          <p:nvPr>
            <p:ph type="pic" idx="4"/>
          </p:nvPr>
        </p:nvSpPr>
        <p:spPr>
          <a:xfrm>
            <a:off x="6375716" y="2285999"/>
            <a:ext cx="1976212" cy="19762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36"/>
          <p:cNvSpPr>
            <a:spLocks noGrp="1"/>
          </p:cNvSpPr>
          <p:nvPr>
            <p:ph type="pic" idx="5"/>
          </p:nvPr>
        </p:nvSpPr>
        <p:spPr>
          <a:xfrm>
            <a:off x="8911362" y="2285999"/>
            <a:ext cx="1976212" cy="197621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67" name="Google Shape;67;p36"/>
          <p:cNvPicPr preferRelativeResize="0"/>
          <p:nvPr/>
        </p:nvPicPr>
        <p:blipFill rotWithShape="1">
          <a:blip r:embed="rId2">
            <a:alphaModFix/>
          </a:blip>
          <a:srcRect l="50449" t="10982" r="-1005" b="-832"/>
          <a:stretch/>
        </p:blipFill>
        <p:spPr>
          <a:xfrm rot="10800000" flipH="1">
            <a:off x="-1" y="5168766"/>
            <a:ext cx="1131693" cy="168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6"/>
          <p:cNvPicPr preferRelativeResize="0"/>
          <p:nvPr/>
        </p:nvPicPr>
        <p:blipFill rotWithShape="1">
          <a:blip r:embed="rId2">
            <a:alphaModFix/>
          </a:blip>
          <a:srcRect l="50449" t="-17688" r="-1005" b="27839"/>
          <a:stretch/>
        </p:blipFill>
        <p:spPr>
          <a:xfrm flipH="1">
            <a:off x="11060307" y="5168766"/>
            <a:ext cx="1131693" cy="168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7234" y="4710857"/>
            <a:ext cx="1295504" cy="199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751" y="4710858"/>
            <a:ext cx="882187" cy="199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PTMON slide">
  <p:cSld name="1_PPTMON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PTMON slide">
  <p:cSld name="7_PPTMON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>
            <a:spLocks noGrp="1"/>
          </p:cNvSpPr>
          <p:nvPr>
            <p:ph type="pic" idx="2"/>
          </p:nvPr>
        </p:nvSpPr>
        <p:spPr>
          <a:xfrm>
            <a:off x="864506" y="2150448"/>
            <a:ext cx="3208520" cy="1823811"/>
          </a:xfrm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38"/>
          <p:cNvSpPr>
            <a:spLocks noGrp="1"/>
          </p:cNvSpPr>
          <p:nvPr>
            <p:ph type="pic" idx="3"/>
          </p:nvPr>
        </p:nvSpPr>
        <p:spPr>
          <a:xfrm>
            <a:off x="4491740" y="2150448"/>
            <a:ext cx="3208520" cy="1823811"/>
          </a:xfrm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38"/>
          <p:cNvSpPr>
            <a:spLocks noGrp="1"/>
          </p:cNvSpPr>
          <p:nvPr>
            <p:ph type="pic" idx="4"/>
          </p:nvPr>
        </p:nvSpPr>
        <p:spPr>
          <a:xfrm>
            <a:off x="8118974" y="2150448"/>
            <a:ext cx="3208520" cy="1823811"/>
          </a:xfrm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80" name="Google Shape;80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0491618" y="5823284"/>
            <a:ext cx="1700381" cy="10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823284"/>
            <a:ext cx="1700381" cy="10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21936" y="5281545"/>
            <a:ext cx="1239744" cy="150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532" y="5339522"/>
            <a:ext cx="867316" cy="150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5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/>
        </p:nvSpPr>
        <p:spPr>
          <a:xfrm>
            <a:off x="459823" y="3203212"/>
            <a:ext cx="604087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Crowdfunding</a:t>
            </a:r>
            <a:endParaRPr sz="3200">
              <a:solidFill>
                <a:srgbClr val="32CC9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59823" y="2890055"/>
            <a:ext cx="441527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Sistemas</a:t>
            </a:r>
            <a:r>
              <a:rPr lang="en-US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da </a:t>
            </a:r>
            <a:r>
              <a:rPr lang="en-US" sz="20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Informação</a:t>
            </a:r>
            <a:endParaRPr lang="en-US" sz="2000" err="1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01225" y="4799178"/>
            <a:ext cx="2466363" cy="420461"/>
          </a:xfrm>
          <a:prstGeom prst="roundRect">
            <a:avLst>
              <a:gd name="adj" fmla="val 50000"/>
            </a:avLst>
          </a:prstGeom>
          <a:solidFill>
            <a:srgbClr val="34E4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17</a:t>
            </a:r>
            <a:r>
              <a:rPr lang="en-US" sz="1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04. 2024</a:t>
            </a:r>
            <a:endParaRPr sz="1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/>
        </p:nvSpPr>
        <p:spPr>
          <a:xfrm>
            <a:off x="864506" y="4645900"/>
            <a:ext cx="3208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Yacht Club Games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$311.502</a:t>
            </a:r>
            <a:endParaRPr lang="en-US" err="1">
              <a:solidFill>
                <a:schemeClr val="dk1"/>
              </a:solidFill>
              <a:latin typeface="Montserrat Light"/>
            </a:endParaRP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Apoiadores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14.749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Kickstarter</a:t>
            </a:r>
          </a:p>
        </p:txBody>
      </p:sp>
      <p:sp>
        <p:nvSpPr>
          <p:cNvPr id="380" name="Google Shape;380;p14"/>
          <p:cNvSpPr/>
          <p:nvPr/>
        </p:nvSpPr>
        <p:spPr>
          <a:xfrm>
            <a:off x="864506" y="4194453"/>
            <a:ext cx="32085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Shovel Knight</a:t>
            </a:r>
            <a:endParaRPr lang="pt-BR">
              <a:solidFill>
                <a:schemeClr val="dk1"/>
              </a:solidFill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4491740" y="4645900"/>
            <a:ext cx="3208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Crypton Future Media, INC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  <a:cs typeface="Segoe UI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: 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¥</a:t>
            </a:r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61.265.492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  <a:cs typeface="Segoe UI"/>
              </a:rPr>
              <a:t>Apoiadores</a:t>
            </a:r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: 3.588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Kickstarter</a:t>
            </a:r>
          </a:p>
        </p:txBody>
      </p:sp>
      <p:sp>
        <p:nvSpPr>
          <p:cNvPr id="382" name="Google Shape;382;p14"/>
          <p:cNvSpPr/>
          <p:nvPr/>
        </p:nvSpPr>
        <p:spPr>
          <a:xfrm>
            <a:off x="4491740" y="4194453"/>
            <a:ext cx="3208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Hatsune Miku EXPO 2021</a:t>
            </a:r>
            <a:endParaRPr lang="pt-BR"/>
          </a:p>
        </p:txBody>
      </p:sp>
      <p:sp>
        <p:nvSpPr>
          <p:cNvPr id="383" name="Google Shape;383;p14"/>
          <p:cNvSpPr txBox="1"/>
          <p:nvPr/>
        </p:nvSpPr>
        <p:spPr>
          <a:xfrm>
            <a:off x="8118974" y="4645900"/>
            <a:ext cx="3208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  <a:sym typeface="Montserrat Light"/>
              </a:rPr>
              <a:t>Ozma</a:t>
            </a:r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 Records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$1.363.037 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Apoiadores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10.768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Kickstarter</a:t>
            </a:r>
          </a:p>
        </p:txBody>
      </p:sp>
      <p:sp>
        <p:nvSpPr>
          <p:cNvPr id="384" name="Google Shape;384;p14"/>
          <p:cNvSpPr/>
          <p:nvPr/>
        </p:nvSpPr>
        <p:spPr>
          <a:xfrm>
            <a:off x="8118974" y="4194453"/>
            <a:ext cx="3208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Voyager Golden Record</a:t>
            </a:r>
            <a:endParaRPr lang="pt-BR"/>
          </a:p>
        </p:txBody>
      </p:sp>
      <p:sp>
        <p:nvSpPr>
          <p:cNvPr id="385" name="Google Shape;385;p14"/>
          <p:cNvSpPr txBox="1"/>
          <p:nvPr/>
        </p:nvSpPr>
        <p:spPr>
          <a:xfrm>
            <a:off x="2485159" y="655401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Light"/>
              </a:rPr>
              <a:t>Exemplos</a:t>
            </a:r>
            <a:endParaRPr lang="pt-BR">
              <a:solidFill>
                <a:schemeClr val="dk1"/>
              </a:solidFill>
              <a:latin typeface="Montserrat SemiBold"/>
            </a:endParaRPr>
          </a:p>
        </p:txBody>
      </p:sp>
      <p:pic>
        <p:nvPicPr>
          <p:cNvPr id="8" name="Espaço Reservado para Imagem 7" descr="Logotipo&#10;&#10;Descrição gerada automaticamente">
            <a:extLst>
              <a:ext uri="{FF2B5EF4-FFF2-40B4-BE49-F238E27FC236}">
                <a16:creationId xmlns:a16="http://schemas.microsoft.com/office/drawing/2014/main" id="{C90D3880-9C0D-C2A1-D4AB-8D11E1487EA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63" r="463"/>
          <a:stretch/>
        </p:blipFill>
        <p:spPr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9" name="Espaço Reservado para 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E723D51A-D705-29AF-F400-B9BD908F99BC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87" r="487"/>
          <a:stretch/>
        </p:blipFill>
        <p:spPr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10" name="Espaço Reservado para 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03CE8311-9950-39DE-CB19-E9A30BF5F4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l="313" t="22500" r="-313" b="1667"/>
          <a:stretch/>
        </p:blipFill>
        <p:spPr>
          <a:xfrm>
            <a:off x="864506" y="2150448"/>
            <a:ext cx="3208520" cy="1826108"/>
          </a:xfrm>
        </p:spPr>
      </p:pic>
      <p:sp>
        <p:nvSpPr>
          <p:cNvPr id="12" name="Google Shape;386;p14">
            <a:extLst>
              <a:ext uri="{FF2B5EF4-FFF2-40B4-BE49-F238E27FC236}">
                <a16:creationId xmlns:a16="http://schemas.microsoft.com/office/drawing/2014/main" id="{4E0EC7D3-14EA-7F0A-C85B-B6B609B1395A}"/>
              </a:ext>
            </a:extLst>
          </p:cNvPr>
          <p:cNvSpPr txBox="1"/>
          <p:nvPr/>
        </p:nvSpPr>
        <p:spPr>
          <a:xfrm>
            <a:off x="2484726" y="1238092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Algumas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campanhas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informações</a:t>
            </a:r>
          </a:p>
        </p:txBody>
      </p:sp>
    </p:spTree>
    <p:extLst>
      <p:ext uri="{BB962C8B-B14F-4D97-AF65-F5344CB8AC3E}">
        <p14:creationId xmlns:p14="http://schemas.microsoft.com/office/powerpoint/2010/main" val="379110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/>
        </p:nvSpPr>
        <p:spPr>
          <a:xfrm>
            <a:off x="864506" y="4645900"/>
            <a:ext cx="3208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Joseph Hoffman</a:t>
            </a:r>
            <a:endParaRPr lang="pt-PT">
              <a:solidFill>
                <a:schemeClr val="dk1"/>
              </a:solidFill>
            </a:endParaRP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$318.157</a:t>
            </a:r>
            <a:endParaRPr lang="en-US" err="1">
              <a:solidFill>
                <a:schemeClr val="dk1"/>
              </a:solidFill>
              <a:latin typeface="Montserrat Light"/>
            </a:endParaRP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Apoiadores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1.288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Kickstarter</a:t>
            </a:r>
          </a:p>
        </p:txBody>
      </p:sp>
      <p:sp>
        <p:nvSpPr>
          <p:cNvPr id="380" name="Google Shape;380;p14"/>
          <p:cNvSpPr/>
          <p:nvPr/>
        </p:nvSpPr>
        <p:spPr>
          <a:xfrm>
            <a:off x="864506" y="4194453"/>
            <a:ext cx="32085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Hoffman Academy</a:t>
            </a:r>
            <a:endParaRPr lang="pt-PT">
              <a:solidFill>
                <a:schemeClr val="dk1"/>
              </a:solidFill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4491740" y="4645900"/>
            <a:ext cx="320852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AKASO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  <a:cs typeface="Segoe UI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: R$3.950.907</a:t>
            </a: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  <a:cs typeface="Segoe UI"/>
              </a:rPr>
              <a:t>Apoiadores</a:t>
            </a:r>
            <a:r>
              <a:rPr lang="en-US">
                <a:solidFill>
                  <a:schemeClr val="dk1"/>
                </a:solidFill>
                <a:latin typeface="Montserrat Light"/>
                <a:cs typeface="Segoe UI"/>
              </a:rPr>
              <a:t>: 3.464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Indiegogo</a:t>
            </a:r>
          </a:p>
        </p:txBody>
      </p:sp>
      <p:sp>
        <p:nvSpPr>
          <p:cNvPr id="382" name="Google Shape;382;p14"/>
          <p:cNvSpPr/>
          <p:nvPr/>
        </p:nvSpPr>
        <p:spPr>
          <a:xfrm>
            <a:off x="4491740" y="4194453"/>
            <a:ext cx="3208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</a:rPr>
              <a:t>AKASO </a:t>
            </a:r>
            <a:r>
              <a:rPr lang="en-US" sz="1800" err="1">
                <a:solidFill>
                  <a:schemeClr val="dk1"/>
                </a:solidFill>
                <a:latin typeface="Montserrat SemiBold"/>
              </a:rPr>
              <a:t>Seemor</a:t>
            </a:r>
          </a:p>
        </p:txBody>
      </p:sp>
      <p:sp>
        <p:nvSpPr>
          <p:cNvPr id="383" name="Google Shape;383;p14"/>
          <p:cNvSpPr txBox="1"/>
          <p:nvPr/>
        </p:nvSpPr>
        <p:spPr>
          <a:xfrm>
            <a:off x="8118974" y="4645900"/>
            <a:ext cx="32085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MARAnimais</a:t>
            </a:r>
            <a:endParaRPr lang="en-US">
              <a:solidFill>
                <a:schemeClr val="dk1"/>
              </a:solidFill>
              <a:latin typeface="Montserrat Light"/>
            </a:endParaRPr>
          </a:p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Arrecadou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: </a:t>
            </a:r>
            <a:r>
              <a:rPr lang="en-US">
                <a:solidFill>
                  <a:srgbClr val="333333"/>
                </a:solidFill>
              </a:rPr>
              <a:t>€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1.980</a:t>
            </a:r>
          </a:p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Plataforma: GoFundMe</a:t>
            </a:r>
          </a:p>
        </p:txBody>
      </p:sp>
      <p:sp>
        <p:nvSpPr>
          <p:cNvPr id="384" name="Google Shape;384;p14"/>
          <p:cNvSpPr/>
          <p:nvPr/>
        </p:nvSpPr>
        <p:spPr>
          <a:xfrm>
            <a:off x="8118974" y="4194453"/>
            <a:ext cx="32085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Abrigo para </a:t>
            </a:r>
            <a:r>
              <a:rPr lang="en-US" sz="1800" err="1">
                <a:solidFill>
                  <a:schemeClr val="dk1"/>
                </a:solidFill>
                <a:latin typeface="Montserrat SemiBold"/>
                <a:sym typeface="Montserrat SemiBold"/>
              </a:rPr>
              <a:t>Cães</a:t>
            </a:r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 e Gatos</a:t>
            </a:r>
            <a:endParaRPr lang="pt-PT">
              <a:solidFill>
                <a:schemeClr val="dk1"/>
              </a:solidFill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2485159" y="655401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Light"/>
              </a:rPr>
              <a:t>Exemplos</a:t>
            </a:r>
            <a:endParaRPr lang="pt-BR">
              <a:solidFill>
                <a:schemeClr val="dk1"/>
              </a:solidFill>
              <a:latin typeface="Montserrat SemiBold"/>
            </a:endParaRPr>
          </a:p>
        </p:txBody>
      </p:sp>
      <p:pic>
        <p:nvPicPr>
          <p:cNvPr id="8" name="Espaço Reservado para Imagem 7" descr="Uma imagem com captura de ecrã, texto&#10;&#10;Descrição gerada automaticamente">
            <a:extLst>
              <a:ext uri="{FF2B5EF4-FFF2-40B4-BE49-F238E27FC236}">
                <a16:creationId xmlns:a16="http://schemas.microsoft.com/office/drawing/2014/main" id="{C90D3880-9C0D-C2A1-D4AB-8D11E1487EA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3"/>
          <a:srcRect t="15833" r="311" b="8333"/>
          <a:stretch/>
        </p:blipFill>
        <p:spPr>
          <a:xfrm>
            <a:off x="4491740" y="2150448"/>
            <a:ext cx="3198526" cy="1824856"/>
          </a:xfrm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9" name="Espaço Reservado para Imagem 8" descr="Uma imagem com ar livre, árvore, céu, nuvem&#10;&#10;Descrição gerada automaticamente">
            <a:extLst>
              <a:ext uri="{FF2B5EF4-FFF2-40B4-BE49-F238E27FC236}">
                <a16:creationId xmlns:a16="http://schemas.microsoft.com/office/drawing/2014/main" id="{E723D51A-D705-29AF-F400-B9BD908F99BC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4"/>
          <a:srcRect l="313" t="1869" r="-313" b="13084"/>
          <a:stretch/>
        </p:blipFill>
        <p:spPr>
          <a:xfrm>
            <a:off x="8118974" y="2150448"/>
            <a:ext cx="3208520" cy="1819165"/>
          </a:xfrm>
          <a:prstGeom prst="roundRect">
            <a:avLst>
              <a:gd name="adj" fmla="val 9704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id="10" name="Espaço Reservado para Imagem 9" descr="Uma imagem com Teclado musical, música, pessoa, Instrumento musical&#10;&#10;Descrição gerada automaticamente">
            <a:extLst>
              <a:ext uri="{FF2B5EF4-FFF2-40B4-BE49-F238E27FC236}">
                <a16:creationId xmlns:a16="http://schemas.microsoft.com/office/drawing/2014/main" id="{03CE8311-9950-39DE-CB19-E9A30BF5F4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b="23750"/>
          <a:stretch/>
        </p:blipFill>
        <p:spPr>
          <a:xfrm>
            <a:off x="864506" y="2150448"/>
            <a:ext cx="3208520" cy="1834867"/>
          </a:xfrm>
        </p:spPr>
      </p:pic>
      <p:sp>
        <p:nvSpPr>
          <p:cNvPr id="12" name="Google Shape;386;p14">
            <a:extLst>
              <a:ext uri="{FF2B5EF4-FFF2-40B4-BE49-F238E27FC236}">
                <a16:creationId xmlns:a16="http://schemas.microsoft.com/office/drawing/2014/main" id="{4E0EC7D3-14EA-7F0A-C85B-B6B609B1395A}"/>
              </a:ext>
            </a:extLst>
          </p:cNvPr>
          <p:cNvSpPr txBox="1"/>
          <p:nvPr/>
        </p:nvSpPr>
        <p:spPr>
          <a:xfrm>
            <a:off x="2484726" y="1238092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Algumas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campanhas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informações</a:t>
            </a:r>
          </a:p>
        </p:txBody>
      </p:sp>
    </p:spTree>
    <p:extLst>
      <p:ext uri="{BB962C8B-B14F-4D97-AF65-F5344CB8AC3E}">
        <p14:creationId xmlns:p14="http://schemas.microsoft.com/office/powerpoint/2010/main" val="362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086466" y="2367191"/>
            <a:ext cx="8019068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no Contexto de SI</a:t>
            </a:r>
          </a:p>
        </p:txBody>
      </p:sp>
    </p:spTree>
    <p:extLst>
      <p:ext uri="{BB962C8B-B14F-4D97-AF65-F5344CB8AC3E}">
        <p14:creationId xmlns:p14="http://schemas.microsoft.com/office/powerpoint/2010/main" val="27678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Estrutura do Crowdfunding</a:t>
            </a:r>
            <a:endParaRPr lang="pt-PT"/>
          </a:p>
        </p:txBody>
      </p:sp>
      <p:sp>
        <p:nvSpPr>
          <p:cNvPr id="357" name="Google Shape;357;p13"/>
          <p:cNvSpPr txBox="1"/>
          <p:nvPr/>
        </p:nvSpPr>
        <p:spPr>
          <a:xfrm>
            <a:off x="8606717" y="2977172"/>
            <a:ext cx="29890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Funcionários</a:t>
            </a:r>
            <a:endParaRPr lang="pt-PT" sz="14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Entidades</a:t>
            </a:r>
            <a:endParaRPr lang="en-US" sz="14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Investidores</a:t>
            </a:r>
            <a:endParaRPr lang="en-US" sz="1400" err="1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>
              <a:solidFill>
                <a:schemeClr val="dk1"/>
              </a:solidFill>
              <a:latin typeface="Montserrat Light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8606716" y="2615268"/>
            <a:ext cx="2989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Pessoas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9" name="Google Shape;359;p13"/>
          <p:cNvSpPr txBox="1"/>
          <p:nvPr/>
        </p:nvSpPr>
        <p:spPr>
          <a:xfrm>
            <a:off x="8367924" y="5473005"/>
            <a:ext cx="298905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</a:rPr>
              <a:t>Cadastro</a:t>
            </a:r>
            <a:endParaRPr lang="en-US">
              <a:solidFill>
                <a:schemeClr val="dk1"/>
              </a:solidFill>
              <a:latin typeface="Montserrat Light"/>
            </a:endParaRPr>
          </a:p>
          <a:p>
            <a:pPr marL="171450" indent="-1714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</a:rPr>
              <a:t>Validação</a:t>
            </a:r>
            <a:endParaRPr lang="en-US">
              <a:solidFill>
                <a:schemeClr val="dk1"/>
              </a:solidFill>
              <a:latin typeface="Montserrat Light"/>
            </a:endParaRPr>
          </a:p>
          <a:p>
            <a:pPr marL="171450" indent="-1714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</a:rPr>
              <a:t>Publicação</a:t>
            </a:r>
            <a:endParaRPr lang="en-US">
              <a:solidFill>
                <a:schemeClr val="dk1"/>
              </a:solidFill>
              <a:latin typeface="Montserrat Light"/>
            </a:endParaRPr>
          </a:p>
          <a:p>
            <a:pPr marL="171450" indent="-1714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</a:rPr>
              <a:t>Apoiamento</a:t>
            </a:r>
          </a:p>
        </p:txBody>
      </p:sp>
      <p:sp>
        <p:nvSpPr>
          <p:cNvPr id="360" name="Google Shape;360;p13"/>
          <p:cNvSpPr/>
          <p:nvPr/>
        </p:nvSpPr>
        <p:spPr>
          <a:xfrm>
            <a:off x="8367923" y="5111101"/>
            <a:ext cx="29890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Procedimentos</a:t>
            </a:r>
            <a:endParaRPr sz="2000" err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1453149" y="2520242"/>
            <a:ext cx="326425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Websites</a:t>
            </a:r>
            <a:endParaRPr lang="en-US" sz="14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Aplicativos</a:t>
            </a:r>
            <a:r>
              <a: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móveis</a:t>
            </a:r>
            <a:endParaRPr sz="1400" err="1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>
              <a:solidFill>
                <a:schemeClr val="dk1"/>
              </a:solidFill>
              <a:latin typeface="Montserrat Light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1453148" y="2158338"/>
            <a:ext cx="32642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SemiBold"/>
                <a:sym typeface="Montserrat SemiBold"/>
              </a:rPr>
              <a:t>Software</a:t>
            </a:r>
            <a:endParaRPr lang="pt-PT"/>
          </a:p>
        </p:txBody>
      </p:sp>
      <p:sp>
        <p:nvSpPr>
          <p:cNvPr id="363" name="Google Shape;363;p13"/>
          <p:cNvSpPr txBox="1"/>
          <p:nvPr/>
        </p:nvSpPr>
        <p:spPr>
          <a:xfrm>
            <a:off x="1518840" y="4833731"/>
            <a:ext cx="326425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Servidores</a:t>
            </a:r>
            <a:endParaRPr lang="en-US" sz="1400" err="1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Computadores</a:t>
            </a:r>
            <a:endParaRPr lang="en-US" sz="14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</a:rPr>
              <a:t>Celulares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>
              <a:solidFill>
                <a:schemeClr val="dk1"/>
              </a:solidFill>
              <a:latin typeface="Montserrat Light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1518839" y="4471827"/>
            <a:ext cx="32642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 SemiBold"/>
                <a:sym typeface="Montserrat SemiBold"/>
              </a:rPr>
              <a:t>Hardware</a:t>
            </a:r>
            <a:endParaRPr lang="pt-PT"/>
          </a:p>
        </p:txBody>
      </p:sp>
      <p:sp>
        <p:nvSpPr>
          <p:cNvPr id="365" name="Google Shape;365;p13"/>
          <p:cNvSpPr/>
          <p:nvPr/>
        </p:nvSpPr>
        <p:spPr>
          <a:xfrm>
            <a:off x="4683793" y="2698273"/>
            <a:ext cx="2438400" cy="2438400"/>
          </a:xfrm>
          <a:prstGeom prst="ellipse">
            <a:avLst/>
          </a:prstGeom>
          <a:solidFill>
            <a:srgbClr val="34E4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</a:rPr>
              <a:t>Crowd funding</a:t>
            </a:r>
          </a:p>
        </p:txBody>
      </p:sp>
      <p:sp>
        <p:nvSpPr>
          <p:cNvPr id="366" name="Google Shape;366;p13"/>
          <p:cNvSpPr/>
          <p:nvPr/>
        </p:nvSpPr>
        <p:spPr>
          <a:xfrm>
            <a:off x="4201193" y="2215673"/>
            <a:ext cx="3403600" cy="3403600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7122193" y="2755251"/>
            <a:ext cx="171450" cy="171450"/>
          </a:xfrm>
          <a:prstGeom prst="ellipse">
            <a:avLst/>
          </a:prstGeom>
          <a:solidFill>
            <a:srgbClr val="D6F5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68" name="Google Shape;368;p13"/>
          <p:cNvCxnSpPr>
            <a:stCxn id="367" idx="6"/>
          </p:cNvCxnSpPr>
          <p:nvPr/>
        </p:nvCxnSpPr>
        <p:spPr>
          <a:xfrm>
            <a:off x="7293643" y="2840976"/>
            <a:ext cx="117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9" name="Google Shape;369;p13"/>
          <p:cNvSpPr/>
          <p:nvPr/>
        </p:nvSpPr>
        <p:spPr>
          <a:xfrm>
            <a:off x="6833268" y="5184490"/>
            <a:ext cx="171450" cy="171450"/>
          </a:xfrm>
          <a:prstGeom prst="ellipse">
            <a:avLst/>
          </a:prstGeom>
          <a:solidFill>
            <a:srgbClr val="D6F5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0" name="Google Shape;370;p13"/>
          <p:cNvCxnSpPr>
            <a:stCxn id="369" idx="6"/>
          </p:cNvCxnSpPr>
          <p:nvPr/>
        </p:nvCxnSpPr>
        <p:spPr>
          <a:xfrm>
            <a:off x="7004718" y="5270215"/>
            <a:ext cx="117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1" name="Google Shape;371;p13"/>
          <p:cNvSpPr/>
          <p:nvPr/>
        </p:nvSpPr>
        <p:spPr>
          <a:xfrm flipH="1">
            <a:off x="5081690" y="2285523"/>
            <a:ext cx="171450" cy="171450"/>
          </a:xfrm>
          <a:prstGeom prst="ellipse">
            <a:avLst/>
          </a:prstGeom>
          <a:solidFill>
            <a:srgbClr val="D6F5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2" name="Google Shape;372;p13"/>
          <p:cNvCxnSpPr>
            <a:cxnSpLocks/>
            <a:stCxn id="371" idx="6"/>
          </p:cNvCxnSpPr>
          <p:nvPr/>
        </p:nvCxnSpPr>
        <p:spPr>
          <a:xfrm rot="10800000">
            <a:off x="3118490" y="2371248"/>
            <a:ext cx="1963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13"/>
          <p:cNvSpPr/>
          <p:nvPr/>
        </p:nvSpPr>
        <p:spPr>
          <a:xfrm flipH="1">
            <a:off x="4290093" y="4606012"/>
            <a:ext cx="171450" cy="171450"/>
          </a:xfrm>
          <a:prstGeom prst="ellipse">
            <a:avLst/>
          </a:prstGeom>
          <a:solidFill>
            <a:srgbClr val="D6F5FF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74" name="Google Shape;374;p13"/>
          <p:cNvCxnSpPr>
            <a:stCxn id="373" idx="6"/>
          </p:cNvCxnSpPr>
          <p:nvPr/>
        </p:nvCxnSpPr>
        <p:spPr>
          <a:xfrm rot="10800000">
            <a:off x="3118593" y="4691737"/>
            <a:ext cx="117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Google Shape;368;p13">
            <a:extLst>
              <a:ext uri="{FF2B5EF4-FFF2-40B4-BE49-F238E27FC236}">
                <a16:creationId xmlns:a16="http://schemas.microsoft.com/office/drawing/2014/main" id="{A16E2522-D256-7B18-ED1C-9B1E08652A15}"/>
              </a:ext>
            </a:extLst>
          </p:cNvPr>
          <p:cNvCxnSpPr>
            <a:cxnSpLocks/>
          </p:cNvCxnSpPr>
          <p:nvPr/>
        </p:nvCxnSpPr>
        <p:spPr>
          <a:xfrm>
            <a:off x="6992853" y="5267344"/>
            <a:ext cx="117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356;p13">
            <a:extLst>
              <a:ext uri="{FF2B5EF4-FFF2-40B4-BE49-F238E27FC236}">
                <a16:creationId xmlns:a16="http://schemas.microsoft.com/office/drawing/2014/main" id="{31262244-A1D8-EE5B-B304-8EDC0FD3DCF1}"/>
              </a:ext>
            </a:extLst>
          </p:cNvPr>
          <p:cNvSpPr txBox="1"/>
          <p:nvPr/>
        </p:nvSpPr>
        <p:spPr>
          <a:xfrm>
            <a:off x="2484726" y="1223957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Componentes do crowdfunding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22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6;p13">
            <a:extLst>
              <a:ext uri="{FF2B5EF4-FFF2-40B4-BE49-F238E27FC236}">
                <a16:creationId xmlns:a16="http://schemas.microsoft.com/office/drawing/2014/main" id="{CEC12BBB-47E8-7D26-2B3B-665137F083AE}"/>
              </a:ext>
            </a:extLst>
          </p:cNvPr>
          <p:cNvSpPr txBox="1"/>
          <p:nvPr/>
        </p:nvSpPr>
        <p:spPr>
          <a:xfrm>
            <a:off x="2484726" y="1223957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O que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entra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,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como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é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processado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 o que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sai</a:t>
            </a:r>
          </a:p>
        </p:txBody>
      </p:sp>
      <p:sp>
        <p:nvSpPr>
          <p:cNvPr id="5" name="Google Shape;355;p13">
            <a:extLst>
              <a:ext uri="{FF2B5EF4-FFF2-40B4-BE49-F238E27FC236}">
                <a16:creationId xmlns:a16="http://schemas.microsoft.com/office/drawing/2014/main" id="{D70B4504-5D2F-DCB5-4BC0-1AA3E5B6069D}"/>
              </a:ext>
            </a:extLst>
          </p:cNvPr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Processamento</a:t>
            </a:r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 de Dados</a:t>
            </a:r>
            <a:endParaRPr lang="pt-PT">
              <a:solidFill>
                <a:schemeClr val="dk1"/>
              </a:solidFill>
            </a:endParaRPr>
          </a:p>
        </p:txBody>
      </p: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3CA1FF94-B800-0131-1769-40F00D14C599}"/>
              </a:ext>
            </a:extLst>
          </p:cNvPr>
          <p:cNvCxnSpPr/>
          <p:nvPr/>
        </p:nvCxnSpPr>
        <p:spPr>
          <a:xfrm>
            <a:off x="3592646" y="3606416"/>
            <a:ext cx="5073265" cy="5509"/>
          </a:xfrm>
          <a:prstGeom prst="straightConnector1">
            <a:avLst/>
          </a:prstGeom>
          <a:ln>
            <a:solidFill>
              <a:srgbClr val="45E4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2226463-B1CC-A847-6CF9-865CEF0D2415}"/>
              </a:ext>
            </a:extLst>
          </p:cNvPr>
          <p:cNvGrpSpPr/>
          <p:nvPr/>
        </p:nvGrpSpPr>
        <p:grpSpPr>
          <a:xfrm>
            <a:off x="2208480" y="1868760"/>
            <a:ext cx="7774188" cy="7162092"/>
            <a:chOff x="2208480" y="1786133"/>
            <a:chExt cx="7774188" cy="7162092"/>
          </a:xfrm>
        </p:grpSpPr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C7B8BE1B-18C7-BE38-B8C7-BCD746CB8003}"/>
                </a:ext>
              </a:extLst>
            </p:cNvPr>
            <p:cNvSpPr/>
            <p:nvPr/>
          </p:nvSpPr>
          <p:spPr>
            <a:xfrm rot="18780000">
              <a:off x="2398650" y="2191213"/>
              <a:ext cx="7014072" cy="6499951"/>
            </a:xfrm>
            <a:prstGeom prst="arc">
              <a:avLst/>
            </a:prstGeom>
            <a:ln>
              <a:solidFill>
                <a:srgbClr val="45E4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rgbClr val="45E4D8"/>
                </a:solidFill>
                <a:cs typeface="Arial"/>
              </a:endParaRP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DEA9DB4-F247-E15C-7DAF-2ED03C5C98E4}"/>
                </a:ext>
              </a:extLst>
            </p:cNvPr>
            <p:cNvGrpSpPr/>
            <p:nvPr/>
          </p:nvGrpSpPr>
          <p:grpSpPr>
            <a:xfrm>
              <a:off x="2208480" y="2543731"/>
              <a:ext cx="7774188" cy="3849146"/>
              <a:chOff x="611034" y="2176502"/>
              <a:chExt cx="7774188" cy="3849146"/>
            </a:xfrm>
          </p:grpSpPr>
          <p:cxnSp>
            <p:nvCxnSpPr>
              <p:cNvPr id="281" name="Google Shape;281;p10"/>
              <p:cNvCxnSpPr/>
              <p:nvPr/>
            </p:nvCxnSpPr>
            <p:spPr>
              <a:xfrm rot="8100000" flipH="1">
                <a:off x="2905154" y="3237473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10"/>
              <p:cNvCxnSpPr/>
              <p:nvPr/>
            </p:nvCxnSpPr>
            <p:spPr>
              <a:xfrm rot="2700000" flipH="1">
                <a:off x="2905154" y="3095051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10"/>
              <p:cNvCxnSpPr/>
              <p:nvPr/>
            </p:nvCxnSpPr>
            <p:spPr>
              <a:xfrm rot="8100000" flipH="1">
                <a:off x="5864312" y="3237474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10"/>
              <p:cNvCxnSpPr/>
              <p:nvPr/>
            </p:nvCxnSpPr>
            <p:spPr>
              <a:xfrm rot="2700000" flipH="1">
                <a:off x="5864312" y="3095052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9" name="Google Shape;279;p10"/>
              <p:cNvSpPr/>
              <p:nvPr/>
            </p:nvSpPr>
            <p:spPr>
              <a:xfrm>
                <a:off x="687887" y="2188361"/>
                <a:ext cx="1955800" cy="1955800"/>
              </a:xfrm>
              <a:prstGeom prst="ellipse">
                <a:avLst/>
              </a:prstGeom>
              <a:solidFill>
                <a:srgbClr val="D6F5FF"/>
              </a:solidFill>
              <a:ln w="12700" cap="flat" cmpd="sng">
                <a:solidFill>
                  <a:srgbClr val="34E4D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</a:rPr>
                  <a:t>Entrada</a:t>
                </a:r>
              </a:p>
            </p:txBody>
          </p:sp>
          <p:sp>
            <p:nvSpPr>
              <p:cNvPr id="289" name="Google Shape;289;p10"/>
              <p:cNvSpPr/>
              <p:nvPr/>
            </p:nvSpPr>
            <p:spPr>
              <a:xfrm>
                <a:off x="3464955" y="2176502"/>
                <a:ext cx="2057394" cy="1961156"/>
              </a:xfrm>
              <a:prstGeom prst="roundRect">
                <a:avLst>
                  <a:gd name="adj" fmla="val 50000"/>
                </a:avLst>
              </a:prstGeom>
              <a:solidFill>
                <a:srgbClr val="D6F5FF"/>
              </a:solidFill>
              <a:ln w="12700" cap="flat" cmpd="sng">
                <a:solidFill>
                  <a:srgbClr val="34E4D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290" name="Google Shape;290;p10"/>
              <p:cNvSpPr/>
              <p:nvPr/>
            </p:nvSpPr>
            <p:spPr>
              <a:xfrm>
                <a:off x="3706994" y="2379603"/>
                <a:ext cx="1573316" cy="1573316"/>
              </a:xfrm>
              <a:prstGeom prst="ellipse">
                <a:avLst/>
              </a:prstGeom>
              <a:solidFill>
                <a:srgbClr val="34E4D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err="1">
                    <a:solidFill>
                      <a:schemeClr val="lt1"/>
                    </a:solidFill>
                    <a:latin typeface="Montserrat SemiBold"/>
                    <a:ea typeface="Montserrat SemiBold"/>
                    <a:cs typeface="Montserrat SemiBold"/>
                  </a:rPr>
                  <a:t>Processamento</a:t>
                </a:r>
              </a:p>
            </p:txBody>
          </p:sp>
          <p:sp>
            <p:nvSpPr>
              <p:cNvPr id="293" name="Google Shape;293;p10"/>
              <p:cNvSpPr/>
              <p:nvPr/>
            </p:nvSpPr>
            <p:spPr>
              <a:xfrm>
                <a:off x="6343617" y="2188361"/>
                <a:ext cx="1955800" cy="1955800"/>
              </a:xfrm>
              <a:prstGeom prst="ellipse">
                <a:avLst/>
              </a:prstGeom>
              <a:solidFill>
                <a:srgbClr val="34E4D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err="1">
                    <a:solidFill>
                      <a:schemeClr val="lt1"/>
                    </a:solidFill>
                    <a:latin typeface="Montserrat SemiBold"/>
                    <a:ea typeface="Montserrat SemiBold"/>
                    <a:cs typeface="Montserrat SemiBold"/>
                  </a:rPr>
                  <a:t>Saída</a:t>
                </a:r>
              </a:p>
            </p:txBody>
          </p:sp>
          <p:sp>
            <p:nvSpPr>
              <p:cNvPr id="15" name="Google Shape;328;p11">
                <a:extLst>
                  <a:ext uri="{FF2B5EF4-FFF2-40B4-BE49-F238E27FC236}">
                    <a16:creationId xmlns:a16="http://schemas.microsoft.com/office/drawing/2014/main" id="{9CD61ABF-44C5-8B78-2A87-8238093E955C}"/>
                  </a:ext>
                </a:extLst>
              </p:cNvPr>
              <p:cNvSpPr/>
              <p:nvPr/>
            </p:nvSpPr>
            <p:spPr>
              <a:xfrm>
                <a:off x="611034" y="4476843"/>
                <a:ext cx="2112868" cy="1548804"/>
              </a:xfrm>
              <a:prstGeom prst="rect">
                <a:avLst/>
              </a:prstGeom>
              <a:noFill/>
              <a:ln w="128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71450" indent="-171450">
                  <a:buClr>
                    <a:schemeClr val="dk1"/>
                  </a:buClr>
                  <a:buSzPts val="1400"/>
                  <a:buFont typeface="Noto Sans Symbols"/>
                  <a:buChar char="▪"/>
                </a:pPr>
                <a:r>
                  <a:rPr lang="en-US" err="1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rPr>
                  <a:t>Descrição</a:t>
                </a:r>
                <a:endPara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endParaRPr>
              </a:p>
              <a:p>
                <a:pPr marL="171450" indent="-171450">
                  <a:buClr>
                    <a:schemeClr val="dk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Nome</a:t>
                </a:r>
              </a:p>
              <a:p>
                <a:pPr marL="171450" indent="-171450">
                  <a:buClr>
                    <a:schemeClr val="dk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Meta de </a:t>
                </a:r>
                <a:r>
                  <a:rPr lang="en-US" err="1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fundos</a:t>
                </a:r>
                <a:endPara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endParaRPr>
              </a:p>
              <a:p>
                <a:pPr marL="171450" indent="-171450">
                  <a:buClr>
                    <a:schemeClr val="dk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Valor </a:t>
                </a:r>
                <a:r>
                  <a:rPr lang="en-US" err="1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investido</a:t>
                </a:r>
                <a:endPara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endParaRPr>
              </a:p>
              <a:p>
                <a:pPr marL="171450" indent="-171450">
                  <a:buClr>
                    <a:schemeClr val="dk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Data de </a:t>
                </a:r>
                <a:r>
                  <a:rPr lang="en-US" err="1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</a:rPr>
                  <a:t>nascimento</a:t>
                </a:r>
                <a:endParaRPr lang="en-US" sz="1400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endParaRPr>
              </a:p>
            </p:txBody>
          </p:sp>
          <p:sp>
            <p:nvSpPr>
              <p:cNvPr id="16" name="Google Shape;328;p11">
                <a:extLst>
                  <a:ext uri="{FF2B5EF4-FFF2-40B4-BE49-F238E27FC236}">
                    <a16:creationId xmlns:a16="http://schemas.microsoft.com/office/drawing/2014/main" id="{B9536038-8464-3DC2-39C6-96F3333B6A0C}"/>
                  </a:ext>
                </a:extLst>
              </p:cNvPr>
              <p:cNvSpPr/>
              <p:nvPr/>
            </p:nvSpPr>
            <p:spPr>
              <a:xfrm>
                <a:off x="3444374" y="4476843"/>
                <a:ext cx="2112868" cy="1548804"/>
              </a:xfrm>
              <a:prstGeom prst="rect">
                <a:avLst/>
              </a:prstGeom>
              <a:noFill/>
              <a:ln w="12825" cap="flat" cmpd="sng">
                <a:solidFill>
                  <a:srgbClr val="45E4D8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err="1">
                    <a:solidFill>
                      <a:srgbClr val="45E4D8"/>
                    </a:solidFill>
                    <a:latin typeface="Montserrat Light"/>
                  </a:rPr>
                  <a:t>Análise</a:t>
                </a:r>
                <a:endParaRPr lang="en-US">
                  <a:solidFill>
                    <a:srgbClr val="45E4D8"/>
                  </a:solidFill>
                  <a:latin typeface="Montserrat Light"/>
                </a:endParaRPr>
              </a:p>
              <a:p>
                <a:pPr algn="ctr"/>
                <a:r>
                  <a:rPr lang="en-US" err="1">
                    <a:solidFill>
                      <a:srgbClr val="45E4D8"/>
                    </a:solidFill>
                    <a:latin typeface="Montserrat Light"/>
                  </a:rPr>
                  <a:t>Validação</a:t>
                </a:r>
              </a:p>
              <a:p>
                <a:pPr algn="ctr"/>
                <a:r>
                  <a:rPr lang="en-US" err="1">
                    <a:solidFill>
                      <a:srgbClr val="45E4D8"/>
                    </a:solidFill>
                    <a:latin typeface="Montserrat Light"/>
                  </a:rPr>
                  <a:t>Contextualização</a:t>
                </a:r>
                <a:endParaRPr lang="en-US">
                  <a:solidFill>
                    <a:srgbClr val="45E4D8"/>
                  </a:solidFill>
                  <a:latin typeface="Montserrat Light"/>
                </a:endParaRPr>
              </a:p>
              <a:p>
                <a:pPr algn="ctr"/>
                <a:r>
                  <a:rPr lang="en-US" err="1">
                    <a:solidFill>
                      <a:srgbClr val="45E4D8"/>
                    </a:solidFill>
                    <a:latin typeface="Montserrat Light"/>
                  </a:rPr>
                  <a:t>Alteração</a:t>
                </a:r>
                <a:endParaRPr lang="en-US">
                  <a:solidFill>
                    <a:srgbClr val="45E4D8"/>
                  </a:solidFill>
                  <a:latin typeface="Montserrat Light"/>
                </a:endParaRPr>
              </a:p>
              <a:p>
                <a:pPr algn="ctr"/>
                <a:r>
                  <a:rPr lang="en-US" err="1">
                    <a:solidFill>
                      <a:srgbClr val="45E4D8"/>
                    </a:solidFill>
                    <a:latin typeface="Montserrat Light"/>
                  </a:rPr>
                  <a:t>Rejeição</a:t>
                </a:r>
              </a:p>
            </p:txBody>
          </p:sp>
          <p:sp>
            <p:nvSpPr>
              <p:cNvPr id="19" name="Google Shape;315;p11">
                <a:extLst>
                  <a:ext uri="{FF2B5EF4-FFF2-40B4-BE49-F238E27FC236}">
                    <a16:creationId xmlns:a16="http://schemas.microsoft.com/office/drawing/2014/main" id="{AE99C157-A66B-69F6-4966-B6D47B0119D6}"/>
                  </a:ext>
                </a:extLst>
              </p:cNvPr>
              <p:cNvSpPr/>
              <p:nvPr/>
            </p:nvSpPr>
            <p:spPr>
              <a:xfrm>
                <a:off x="6262327" y="4476844"/>
                <a:ext cx="2122895" cy="1548804"/>
              </a:xfrm>
              <a:prstGeom prst="rect">
                <a:avLst/>
              </a:prstGeom>
              <a:solidFill>
                <a:srgbClr val="34E4D9"/>
              </a:solidFill>
              <a:ln w="12825" cap="flat" cmpd="sng">
                <a:solidFill>
                  <a:srgbClr val="34E4D9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171450" indent="-171450">
                  <a:buClr>
                    <a:schemeClr val="lt1"/>
                  </a:buClr>
                  <a:buSzPts val="1400"/>
                  <a:buFont typeface="Noto Sans Symbols"/>
                  <a:buChar char="▪"/>
                </a:pP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Número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total de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apoiadores</a:t>
                </a:r>
                <a:endParaRPr lang="en-US">
                  <a:solidFill>
                    <a:schemeClr val="lt1"/>
                  </a:solidFill>
                  <a:latin typeface="Montserrat Light"/>
                </a:endParaRPr>
              </a:p>
              <a:p>
                <a:pPr marL="171450" indent="-171450">
                  <a:buClr>
                    <a:schemeClr val="lt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Total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investido</a:t>
                </a:r>
                <a:endParaRPr lang="en-US">
                  <a:solidFill>
                    <a:schemeClr val="lt1"/>
                  </a:solidFill>
                  <a:latin typeface="Montserrat Light"/>
                </a:endParaRPr>
              </a:p>
              <a:p>
                <a:pPr marL="171450" indent="-171450">
                  <a:buClr>
                    <a:schemeClr val="lt1"/>
                  </a:buClr>
                  <a:buSzPts val="1400"/>
                  <a:buFont typeface="Noto Sans Symbols"/>
                  <a:buChar char="▪"/>
                </a:pP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Confirmação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de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transação</a:t>
                </a:r>
              </a:p>
              <a:p>
                <a:pPr marL="171450" indent="-171450">
                  <a:buClr>
                    <a:schemeClr val="lt1"/>
                  </a:buClr>
                  <a:buSzPts val="1400"/>
                  <a:buFont typeface="Noto Sans Symbols"/>
                  <a:buChar char="▪"/>
                </a:pP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Falha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ou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sucesso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em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</a:t>
                </a:r>
                <a:r>
                  <a:rPr lang="en-US" err="1">
                    <a:solidFill>
                      <a:schemeClr val="lt1"/>
                    </a:solidFill>
                    <a:latin typeface="Montserrat Light"/>
                  </a:rPr>
                  <a:t>atingir</a:t>
                </a:r>
                <a:r>
                  <a:rPr lang="en-US">
                    <a:solidFill>
                      <a:schemeClr val="lt1"/>
                    </a:solidFill>
                    <a:latin typeface="Montserrat Light"/>
                  </a:rPr>
                  <a:t> a meta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36CE9400-DDE7-45AC-3E49-998F70182967}"/>
                </a:ext>
              </a:extLst>
            </p:cNvPr>
            <p:cNvGrpSpPr/>
            <p:nvPr/>
          </p:nvGrpSpPr>
          <p:grpSpPr>
            <a:xfrm rot="20040000" flipH="1">
              <a:off x="4673361" y="2173586"/>
              <a:ext cx="201416" cy="243130"/>
              <a:chOff x="4655000" y="3513972"/>
              <a:chExt cx="201416" cy="243130"/>
            </a:xfrm>
          </p:grpSpPr>
          <p:cxnSp>
            <p:nvCxnSpPr>
              <p:cNvPr id="30" name="Google Shape;281;p10">
                <a:extLst>
                  <a:ext uri="{FF2B5EF4-FFF2-40B4-BE49-F238E27FC236}">
                    <a16:creationId xmlns:a16="http://schemas.microsoft.com/office/drawing/2014/main" id="{ACF7A87F-4EA5-2320-A62D-F4C9226E2851}"/>
                  </a:ext>
                </a:extLst>
              </p:cNvPr>
              <p:cNvCxnSpPr/>
              <p:nvPr/>
            </p:nvCxnSpPr>
            <p:spPr>
              <a:xfrm rot="8100000" flipH="1">
                <a:off x="4655000" y="3757102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282;p10">
                <a:extLst>
                  <a:ext uri="{FF2B5EF4-FFF2-40B4-BE49-F238E27FC236}">
                    <a16:creationId xmlns:a16="http://schemas.microsoft.com/office/drawing/2014/main" id="{65638298-8F9A-2D29-B468-2C340BD41467}"/>
                  </a:ext>
                </a:extLst>
              </p:cNvPr>
              <p:cNvCxnSpPr/>
              <p:nvPr/>
            </p:nvCxnSpPr>
            <p:spPr>
              <a:xfrm rot="2700000" flipH="1">
                <a:off x="4655000" y="3614680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5AA530C-3286-B872-633A-39821AD35BDB}"/>
                </a:ext>
              </a:extLst>
            </p:cNvPr>
            <p:cNvGrpSpPr/>
            <p:nvPr/>
          </p:nvGrpSpPr>
          <p:grpSpPr>
            <a:xfrm rot="1620000" flipH="1">
              <a:off x="7418397" y="2173585"/>
              <a:ext cx="201416" cy="243130"/>
              <a:chOff x="4655000" y="3513972"/>
              <a:chExt cx="201416" cy="243130"/>
            </a:xfrm>
          </p:grpSpPr>
          <p:cxnSp>
            <p:nvCxnSpPr>
              <p:cNvPr id="35" name="Google Shape;281;p10">
                <a:extLst>
                  <a:ext uri="{FF2B5EF4-FFF2-40B4-BE49-F238E27FC236}">
                    <a16:creationId xmlns:a16="http://schemas.microsoft.com/office/drawing/2014/main" id="{63E2F0B9-7659-398C-1B02-287CF10BA130}"/>
                  </a:ext>
                </a:extLst>
              </p:cNvPr>
              <p:cNvCxnSpPr>
                <a:cxnSpLocks/>
              </p:cNvCxnSpPr>
              <p:nvPr/>
            </p:nvCxnSpPr>
            <p:spPr>
              <a:xfrm rot="8100000" flipH="1">
                <a:off x="4655000" y="3757102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" name="Google Shape;282;p10">
                <a:extLst>
                  <a:ext uri="{FF2B5EF4-FFF2-40B4-BE49-F238E27FC236}">
                    <a16:creationId xmlns:a16="http://schemas.microsoft.com/office/drawing/2014/main" id="{080965DC-E4F0-D2B3-6311-F8DB5370769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>
                <a:off x="4655000" y="3614680"/>
                <a:ext cx="2014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4E4D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24D6F16-EEFE-9DFD-FEDD-ED396B8CFC0E}"/>
                </a:ext>
              </a:extLst>
            </p:cNvPr>
            <p:cNvSpPr txBox="1"/>
            <p:nvPr/>
          </p:nvSpPr>
          <p:spPr>
            <a:xfrm>
              <a:off x="4742567" y="1786133"/>
              <a:ext cx="27431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PT">
                  <a:solidFill>
                    <a:srgbClr val="45E4D8"/>
                  </a:solidFill>
                  <a:latin typeface="Montserrat Light"/>
                </a:rPr>
                <a:t>Retroalimentação</a:t>
              </a:r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5035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55;p13">
            <a:extLst>
              <a:ext uri="{FF2B5EF4-FFF2-40B4-BE49-F238E27FC236}">
                <a16:creationId xmlns:a16="http://schemas.microsoft.com/office/drawing/2014/main" id="{0030C531-7AB9-728F-76F4-B349CC5DFF98}"/>
              </a:ext>
            </a:extLst>
          </p:cNvPr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Definições</a:t>
            </a:r>
            <a:endParaRPr lang="pt-PT" err="1"/>
          </a:p>
        </p:txBody>
      </p:sp>
      <p:sp>
        <p:nvSpPr>
          <p:cNvPr id="36" name="Google Shape;356;p13">
            <a:extLst>
              <a:ext uri="{FF2B5EF4-FFF2-40B4-BE49-F238E27FC236}">
                <a16:creationId xmlns:a16="http://schemas.microsoft.com/office/drawing/2014/main" id="{14F7BD19-9DE7-6B09-6781-1594716B5F5D}"/>
              </a:ext>
            </a:extLst>
          </p:cNvPr>
          <p:cNvSpPr txBox="1"/>
          <p:nvPr/>
        </p:nvSpPr>
        <p:spPr>
          <a:xfrm>
            <a:off x="2484726" y="1223957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Dados, </a:t>
            </a:r>
            <a:r>
              <a:rPr lang="en-US" err="1">
                <a:solidFill>
                  <a:schemeClr val="dk1"/>
                </a:solidFill>
                <a:latin typeface="Montserrat Light"/>
                <a:sym typeface="Montserrat Light"/>
              </a:rPr>
              <a:t>informação</a:t>
            </a:r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, </a:t>
            </a:r>
            <a:r>
              <a:rPr lang="en-US" err="1">
                <a:solidFill>
                  <a:schemeClr val="dk1"/>
                </a:solidFill>
                <a:latin typeface="Montserrat Light"/>
                <a:sym typeface="Montserrat Light"/>
              </a:rPr>
              <a:t>conhecimento</a:t>
            </a:r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 e </a:t>
            </a:r>
            <a:r>
              <a:rPr lang="en-US" err="1">
                <a:solidFill>
                  <a:schemeClr val="dk1"/>
                </a:solidFill>
                <a:latin typeface="Montserrat Light"/>
                <a:sym typeface="Montserrat Light"/>
              </a:rPr>
              <a:t>suas</a:t>
            </a:r>
            <a:r>
              <a:rPr lang="en-US">
                <a:solidFill>
                  <a:schemeClr val="dk1"/>
                </a:solidFill>
                <a:latin typeface="Montserrat Light"/>
                <a:sym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  <a:sym typeface="Montserrat Light"/>
              </a:rPr>
              <a:t>definições</a:t>
            </a:r>
            <a:endParaRPr lang="en-US" err="1">
              <a:solidFill>
                <a:schemeClr val="dk1"/>
              </a:solidFill>
              <a:latin typeface="Montserrat Light"/>
            </a:endParaRPr>
          </a:p>
        </p:txBody>
      </p:sp>
      <p:sp>
        <p:nvSpPr>
          <p:cNvPr id="43" name="Google Shape;314;p11">
            <a:extLst>
              <a:ext uri="{FF2B5EF4-FFF2-40B4-BE49-F238E27FC236}">
                <a16:creationId xmlns:a16="http://schemas.microsoft.com/office/drawing/2014/main" id="{8CCE8A33-2DF1-EDF3-4F87-05E8CD0B725A}"/>
              </a:ext>
            </a:extLst>
          </p:cNvPr>
          <p:cNvSpPr/>
          <p:nvPr/>
        </p:nvSpPr>
        <p:spPr>
          <a:xfrm>
            <a:off x="853913" y="2241710"/>
            <a:ext cx="3071528" cy="432224"/>
          </a:xfrm>
          <a:prstGeom prst="rect">
            <a:avLst/>
          </a:prstGeom>
          <a:solidFill>
            <a:srgbClr val="34E4D9"/>
          </a:solidFill>
          <a:ln w="12825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ontserrat SemiBold"/>
                <a:sym typeface="Montserrat SemiBold"/>
              </a:rPr>
              <a:t>Dados</a:t>
            </a:r>
            <a:endParaRPr lang="pt-PT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912379C-629E-CB97-0302-FA8A70FD7B1D}"/>
              </a:ext>
            </a:extLst>
          </p:cNvPr>
          <p:cNvSpPr txBox="1"/>
          <p:nvPr/>
        </p:nvSpPr>
        <p:spPr>
          <a:xfrm>
            <a:off x="790629" y="2731506"/>
            <a:ext cx="3202235" cy="541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aseline="0" err="1">
                <a:latin typeface="Montserrat Light"/>
              </a:rPr>
              <a:t>Elementos</a:t>
            </a:r>
            <a:r>
              <a:rPr lang="en-US" sz="1400" baseline="0">
                <a:latin typeface="Montserrat Light"/>
              </a:rPr>
              <a:t> </a:t>
            </a:r>
            <a:r>
              <a:rPr lang="en-US" sz="1400" baseline="0" err="1">
                <a:latin typeface="Montserrat Light"/>
              </a:rPr>
              <a:t>brutos</a:t>
            </a:r>
            <a:r>
              <a:rPr lang="en-US" sz="1400" baseline="0">
                <a:latin typeface="Montserrat Light"/>
              </a:rPr>
              <a:t> </a:t>
            </a:r>
            <a:r>
              <a:rPr lang="en-US" sz="1400" baseline="0" err="1">
                <a:latin typeface="Montserrat Light"/>
              </a:rPr>
              <a:t>sem</a:t>
            </a:r>
            <a:r>
              <a:rPr lang="en-US" sz="1400" baseline="0">
                <a:latin typeface="Montserrat Light"/>
              </a:rPr>
              <a:t> </a:t>
            </a:r>
            <a:r>
              <a:rPr lang="en-US" err="1">
                <a:latin typeface="Montserrat Light"/>
              </a:rPr>
              <a:t>significadopor</a:t>
            </a:r>
            <a:r>
              <a:rPr lang="en-US" sz="1400" baseline="0">
                <a:latin typeface="Montserrat Light"/>
              </a:rPr>
              <a:t> </a:t>
            </a:r>
            <a:r>
              <a:rPr lang="en-US" sz="1400" baseline="0" err="1">
                <a:latin typeface="Montserrat Light"/>
              </a:rPr>
              <a:t>si</a:t>
            </a:r>
            <a:r>
              <a:rPr lang="en-US" sz="1400" baseline="0">
                <a:latin typeface="Montserrat Light"/>
              </a:rPr>
              <a:t> </a:t>
            </a:r>
            <a:r>
              <a:rPr lang="en-US" sz="1400" baseline="0" err="1">
                <a:latin typeface="Montserrat Light"/>
              </a:rPr>
              <a:t>mesmos</a:t>
            </a:r>
            <a:endParaRPr lang="pt-PT" err="1"/>
          </a:p>
        </p:txBody>
      </p:sp>
      <p:sp>
        <p:nvSpPr>
          <p:cNvPr id="46" name="Google Shape;314;p11">
            <a:extLst>
              <a:ext uri="{FF2B5EF4-FFF2-40B4-BE49-F238E27FC236}">
                <a16:creationId xmlns:a16="http://schemas.microsoft.com/office/drawing/2014/main" id="{36653057-5691-03D1-233E-DF01BE97F7EC}"/>
              </a:ext>
            </a:extLst>
          </p:cNvPr>
          <p:cNvSpPr/>
          <p:nvPr/>
        </p:nvSpPr>
        <p:spPr>
          <a:xfrm>
            <a:off x="4553744" y="2241709"/>
            <a:ext cx="3071528" cy="432224"/>
          </a:xfrm>
          <a:prstGeom prst="rect">
            <a:avLst/>
          </a:prstGeom>
          <a:solidFill>
            <a:srgbClr val="34E4D9"/>
          </a:solidFill>
          <a:ln w="12825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lt1"/>
                </a:solidFill>
                <a:latin typeface="Montserrat SemiBold"/>
                <a:sym typeface="Montserrat SemiBold"/>
              </a:rPr>
              <a:t>Informação</a:t>
            </a:r>
            <a:endParaRPr lang="pt-PT" err="1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98A43A1-22DC-3244-F54A-9062DAB2188B}"/>
              </a:ext>
            </a:extLst>
          </p:cNvPr>
          <p:cNvSpPr txBox="1"/>
          <p:nvPr/>
        </p:nvSpPr>
        <p:spPr>
          <a:xfrm>
            <a:off x="4554724" y="2749867"/>
            <a:ext cx="2844188" cy="541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Montserrat Light"/>
              </a:rPr>
              <a:t>Dados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contextualizados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 com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significado</a:t>
            </a:r>
          </a:p>
        </p:txBody>
      </p:sp>
      <p:sp>
        <p:nvSpPr>
          <p:cNvPr id="50" name="Google Shape;314;p11">
            <a:extLst>
              <a:ext uri="{FF2B5EF4-FFF2-40B4-BE49-F238E27FC236}">
                <a16:creationId xmlns:a16="http://schemas.microsoft.com/office/drawing/2014/main" id="{26714C5A-8F9F-89A6-FE77-E3C93D369B46}"/>
              </a:ext>
            </a:extLst>
          </p:cNvPr>
          <p:cNvSpPr/>
          <p:nvPr/>
        </p:nvSpPr>
        <p:spPr>
          <a:xfrm>
            <a:off x="8253575" y="2241708"/>
            <a:ext cx="3071528" cy="432224"/>
          </a:xfrm>
          <a:prstGeom prst="rect">
            <a:avLst/>
          </a:prstGeom>
          <a:solidFill>
            <a:srgbClr val="34E4D9"/>
          </a:solidFill>
          <a:ln w="12825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chemeClr val="lt1"/>
                </a:solidFill>
                <a:latin typeface="Montserrat SemiBold"/>
                <a:sym typeface="Montserrat SemiBold"/>
              </a:rPr>
              <a:t>Conhecimento</a:t>
            </a:r>
            <a:endParaRPr lang="pt-PT" err="1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E837DA0-6655-0758-89BA-2715256A021F}"/>
              </a:ext>
            </a:extLst>
          </p:cNvPr>
          <p:cNvSpPr txBox="1"/>
          <p:nvPr/>
        </p:nvSpPr>
        <p:spPr>
          <a:xfrm>
            <a:off x="8254555" y="2749868"/>
            <a:ext cx="27248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tx1"/>
                </a:solidFill>
                <a:latin typeface="Montserrat Light"/>
              </a:rPr>
              <a:t>Informação</a:t>
            </a:r>
            <a:r>
              <a:rPr lang="en-US">
                <a:solidFill>
                  <a:schemeClr val="tx1"/>
                </a:solidFill>
                <a:latin typeface="Montserrat Light"/>
              </a:rPr>
              <a:t> </a:t>
            </a:r>
            <a:r>
              <a:rPr lang="en-US" err="1">
                <a:solidFill>
                  <a:schemeClr val="tx1"/>
                </a:solidFill>
                <a:latin typeface="Montserrat Light"/>
              </a:rPr>
              <a:t>interpretada</a:t>
            </a:r>
            <a:r>
              <a:rPr lang="en-US">
                <a:solidFill>
                  <a:schemeClr val="tx1"/>
                </a:solidFill>
                <a:latin typeface="Montserrat Light"/>
              </a:rPr>
              <a:t> </a:t>
            </a:r>
            <a:r>
              <a:rPr lang="en-US" err="1">
                <a:solidFill>
                  <a:schemeClr val="tx1"/>
                </a:solidFill>
                <a:latin typeface="Montserrat Light"/>
              </a:rPr>
              <a:t>por</a:t>
            </a:r>
            <a:r>
              <a:rPr lang="en-US">
                <a:solidFill>
                  <a:schemeClr val="tx1"/>
                </a:solidFill>
                <a:latin typeface="Montserrat Light"/>
              </a:rPr>
              <a:t> </a:t>
            </a:r>
            <a:r>
              <a:rPr lang="en-US" err="1">
                <a:solidFill>
                  <a:schemeClr val="tx1"/>
                </a:solidFill>
                <a:latin typeface="Montserrat Light"/>
              </a:rPr>
              <a:t>indivíduos</a:t>
            </a:r>
            <a:endParaRPr lang="pt-PT" err="1">
              <a:solidFill>
                <a:schemeClr val="tx1"/>
              </a:solidFill>
              <a:latin typeface="Montserrat Light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8318C2A-5D52-87C1-9A80-BA1F1E5F3792}"/>
              </a:ext>
            </a:extLst>
          </p:cNvPr>
          <p:cNvSpPr txBox="1"/>
          <p:nvPr/>
        </p:nvSpPr>
        <p:spPr>
          <a:xfrm>
            <a:off x="856948" y="3289476"/>
            <a:ext cx="27431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Nome</a:t>
            </a:r>
            <a:endParaRPr lang="pt-PT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latin typeface="Montserrat Light"/>
              </a:rPr>
              <a:t>Idade</a:t>
            </a:r>
            <a:endParaRPr lang="en-US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err="1">
                <a:latin typeface="Montserrat Light"/>
              </a:rPr>
              <a:t>Número</a:t>
            </a:r>
            <a:r>
              <a:rPr lang="en-US">
                <a:latin typeface="Montserrat Light"/>
              </a:rPr>
              <a:t> de </a:t>
            </a:r>
            <a:r>
              <a:rPr lang="en-US" err="1">
                <a:latin typeface="Montserrat Light"/>
              </a:rPr>
              <a:t>cadastro</a:t>
            </a:r>
            <a:endParaRPr lang="en-US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Data de </a:t>
            </a:r>
            <a:r>
              <a:rPr lang="en-US" err="1">
                <a:latin typeface="Montserrat Light"/>
              </a:rPr>
              <a:t>ingresso</a:t>
            </a:r>
            <a:endParaRPr lang="en-US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Valor do </a:t>
            </a:r>
            <a:r>
              <a:rPr lang="en-US" err="1">
                <a:latin typeface="Montserrat Light"/>
              </a:rPr>
              <a:t>investimento</a:t>
            </a:r>
            <a:endParaRPr lang="en-US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Valor da meta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Data de </a:t>
            </a:r>
            <a:r>
              <a:rPr lang="en-US" err="1">
                <a:latin typeface="Montserrat Light"/>
              </a:rPr>
              <a:t>publicação</a:t>
            </a:r>
            <a:endParaRPr lang="en-US">
              <a:latin typeface="Montserrat Ligh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Montserrat Light"/>
              </a:rPr>
              <a:t>Data de </a:t>
            </a:r>
            <a:r>
              <a:rPr lang="en-US" err="1">
                <a:latin typeface="Montserrat Light"/>
              </a:rPr>
              <a:t>alteração</a:t>
            </a:r>
            <a:r>
              <a:rPr lang="en-US">
                <a:latin typeface="Montserrat Light"/>
              </a:rPr>
              <a:t> dos dados da </a:t>
            </a:r>
            <a:r>
              <a:rPr lang="en-US" err="1">
                <a:latin typeface="Montserrat Light"/>
              </a:rPr>
              <a:t>campanha</a:t>
            </a:r>
            <a:endParaRPr lang="en-US">
              <a:latin typeface="Montserrat Light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F320F5D-E181-3EE1-A971-093FFEDDFFBD}"/>
              </a:ext>
            </a:extLst>
          </p:cNvPr>
          <p:cNvSpPr txBox="1"/>
          <p:nvPr/>
        </p:nvSpPr>
        <p:spPr>
          <a:xfrm>
            <a:off x="4556779" y="3289476"/>
            <a:ext cx="319305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PT">
                <a:latin typeface="Montserrat Light"/>
              </a:rPr>
              <a:t>Quantidade de </a:t>
            </a:r>
            <a:r>
              <a:rPr lang="pt-PT" err="1">
                <a:latin typeface="Montserrat Light"/>
              </a:rPr>
              <a:t>apoiadores</a:t>
            </a:r>
            <a:endParaRPr lang="pt-PT">
              <a:latin typeface="Montserrat Light"/>
            </a:endParaRPr>
          </a:p>
          <a:p>
            <a:pPr marL="285750" indent="-285750">
              <a:buChar char="•"/>
            </a:pPr>
            <a:r>
              <a:rPr lang="pt-PT">
                <a:latin typeface="Montserrat Light"/>
              </a:rPr>
              <a:t>Tempo decorrido até a meta ser alcançada</a:t>
            </a:r>
          </a:p>
          <a:p>
            <a:pPr marL="285750" indent="-285750">
              <a:buChar char="•"/>
            </a:pPr>
            <a:r>
              <a:rPr lang="pt-PT">
                <a:latin typeface="Montserrat Light"/>
              </a:rPr>
              <a:t>Total investido </a:t>
            </a:r>
            <a:endParaRPr lang="pt-PT" err="1">
              <a:latin typeface="Montserrat Light"/>
            </a:endParaRPr>
          </a:p>
          <a:p>
            <a:pPr marL="285750" indent="-285750">
              <a:buChar char="•"/>
            </a:pPr>
            <a:r>
              <a:rPr lang="pt-PT">
                <a:latin typeface="Montserrat Light"/>
              </a:rPr>
              <a:t>Total arrecadado</a:t>
            </a:r>
          </a:p>
          <a:p>
            <a:pPr marL="285750" indent="-285750">
              <a:buChar char="•"/>
            </a:pPr>
            <a:r>
              <a:rPr lang="pt-PT">
                <a:latin typeface="Montserrat Light"/>
              </a:rPr>
              <a:t>Linha do tempo das</a:t>
            </a:r>
            <a:endParaRPr lang="pt-PT"/>
          </a:p>
          <a:p>
            <a:pPr lvl="2"/>
            <a:r>
              <a:rPr lang="pt-PT">
                <a:latin typeface="Montserrat Light"/>
              </a:rPr>
              <a:t>    atualizações da campanha</a:t>
            </a:r>
            <a:endParaRPr lang="pt-PT"/>
          </a:p>
          <a:p>
            <a:pPr marL="285750" indent="-285750">
              <a:buChar char="•"/>
            </a:pPr>
            <a:endParaRPr lang="pt-PT">
              <a:latin typeface="Montserrat Light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6A360FF-D902-07EE-F304-FE0E77657401}"/>
              </a:ext>
            </a:extLst>
          </p:cNvPr>
          <p:cNvSpPr txBox="1"/>
          <p:nvPr/>
        </p:nvSpPr>
        <p:spPr>
          <a:xfrm>
            <a:off x="8256610" y="3289475"/>
            <a:ext cx="28441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t-PT">
                <a:latin typeface="Montserrat Light"/>
              </a:rPr>
              <a:t>Identificação de Padrões que tornam um objetivo popular</a:t>
            </a:r>
          </a:p>
          <a:p>
            <a:pPr marL="285750" indent="-285750">
              <a:buChar char="•"/>
            </a:pPr>
            <a:r>
              <a:rPr lang="pt-PT">
                <a:latin typeface="Montserrat Light"/>
              </a:rPr>
              <a:t>Identificação das preferências de um </a:t>
            </a:r>
            <a:r>
              <a:rPr lang="pt-PT" err="1">
                <a:latin typeface="Montserrat Light"/>
              </a:rPr>
              <a:t>apoiador</a:t>
            </a:r>
            <a:r>
              <a:rPr lang="pt-PT">
                <a:latin typeface="Montserrat Light"/>
              </a:rPr>
              <a:t> com base no seu histórico de investimentos</a:t>
            </a:r>
          </a:p>
          <a:p>
            <a:pPr marL="285750" indent="-285750">
              <a:buChar char="•"/>
            </a:pPr>
            <a:r>
              <a:rPr lang="pt-PT" err="1">
                <a:latin typeface="Montserrat Light"/>
              </a:rPr>
              <a:t>Indetificação</a:t>
            </a:r>
            <a:r>
              <a:rPr lang="pt-PT">
                <a:latin typeface="Montserrat Light"/>
              </a:rPr>
              <a:t> dos métodos de pagamento mais utilizados</a:t>
            </a:r>
          </a:p>
        </p:txBody>
      </p:sp>
    </p:spTree>
    <p:extLst>
      <p:ext uri="{BB962C8B-B14F-4D97-AF65-F5344CB8AC3E}">
        <p14:creationId xmlns:p14="http://schemas.microsoft.com/office/powerpoint/2010/main" val="13359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55;p13">
            <a:extLst>
              <a:ext uri="{FF2B5EF4-FFF2-40B4-BE49-F238E27FC236}">
                <a16:creationId xmlns:a16="http://schemas.microsoft.com/office/drawing/2014/main" id="{67ACFE94-2196-444E-D6DD-499EBDE1509F}"/>
              </a:ext>
            </a:extLst>
          </p:cNvPr>
          <p:cNvSpPr txBox="1"/>
          <p:nvPr/>
        </p:nvSpPr>
        <p:spPr>
          <a:xfrm>
            <a:off x="148595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Características</a:t>
            </a:r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 </a:t>
            </a: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Básicas</a:t>
            </a:r>
            <a:endParaRPr lang="pt-PT" err="1">
              <a:solidFill>
                <a:schemeClr val="dk1"/>
              </a:solidFill>
            </a:endParaRPr>
          </a:p>
        </p:txBody>
      </p:sp>
      <p:sp>
        <p:nvSpPr>
          <p:cNvPr id="40" name="Google Shape;135;p2">
            <a:extLst>
              <a:ext uri="{FF2B5EF4-FFF2-40B4-BE49-F238E27FC236}">
                <a16:creationId xmlns:a16="http://schemas.microsoft.com/office/drawing/2014/main" id="{3D8EF1C3-A05E-C9B3-B005-A28D1256EEDD}"/>
              </a:ext>
            </a:extLst>
          </p:cNvPr>
          <p:cNvSpPr/>
          <p:nvPr/>
        </p:nvSpPr>
        <p:spPr>
          <a:xfrm>
            <a:off x="1050904" y="1974222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</a:p>
        </p:txBody>
      </p:sp>
      <p:sp>
        <p:nvSpPr>
          <p:cNvPr id="42" name="Google Shape;138;p2">
            <a:extLst>
              <a:ext uri="{FF2B5EF4-FFF2-40B4-BE49-F238E27FC236}">
                <a16:creationId xmlns:a16="http://schemas.microsoft.com/office/drawing/2014/main" id="{C1E9CF07-FA3E-A3EF-F556-D819F22317A3}"/>
              </a:ext>
            </a:extLst>
          </p:cNvPr>
          <p:cNvSpPr/>
          <p:nvPr/>
        </p:nvSpPr>
        <p:spPr>
          <a:xfrm>
            <a:off x="5920871" y="1984248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</a:p>
        </p:txBody>
      </p:sp>
      <p:sp>
        <p:nvSpPr>
          <p:cNvPr id="44" name="Google Shape;141;p2">
            <a:extLst>
              <a:ext uri="{FF2B5EF4-FFF2-40B4-BE49-F238E27FC236}">
                <a16:creationId xmlns:a16="http://schemas.microsoft.com/office/drawing/2014/main" id="{F2929AE0-28D4-ED61-1E26-B5B1A0364C49}"/>
              </a:ext>
            </a:extLst>
          </p:cNvPr>
          <p:cNvSpPr/>
          <p:nvPr/>
        </p:nvSpPr>
        <p:spPr>
          <a:xfrm>
            <a:off x="1049269" y="3889249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D34A80C-5687-06DA-0E41-059B417A8772}"/>
              </a:ext>
            </a:extLst>
          </p:cNvPr>
          <p:cNvGrpSpPr/>
          <p:nvPr/>
        </p:nvGrpSpPr>
        <p:grpSpPr>
          <a:xfrm>
            <a:off x="5939202" y="2506881"/>
            <a:ext cx="3126762" cy="912626"/>
            <a:chOff x="5638413" y="2506881"/>
            <a:chExt cx="3126762" cy="912626"/>
          </a:xfrm>
        </p:grpSpPr>
        <p:sp>
          <p:nvSpPr>
            <p:cNvPr id="46" name="Google Shape;357;p13">
              <a:extLst>
                <a:ext uri="{FF2B5EF4-FFF2-40B4-BE49-F238E27FC236}">
                  <a16:creationId xmlns:a16="http://schemas.microsoft.com/office/drawing/2014/main" id="{C074CFC7-E82F-F69A-C4C0-57BADD0BD0CB}"/>
                </a:ext>
              </a:extLst>
            </p:cNvPr>
            <p:cNvSpPr txBox="1"/>
            <p:nvPr/>
          </p:nvSpPr>
          <p:spPr>
            <a:xfrm>
              <a:off x="5638414" y="2896327"/>
              <a:ext cx="3126761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A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retroalimentação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é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presente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em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diversos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processos</a:t>
              </a:r>
              <a:endParaRPr lang="en-US" err="1">
                <a:solidFill>
                  <a:schemeClr val="dk1"/>
                </a:solidFill>
                <a:latin typeface="Montserrat Light"/>
              </a:endParaRPr>
            </a:p>
          </p:txBody>
        </p:sp>
        <p:sp>
          <p:nvSpPr>
            <p:cNvPr id="47" name="Google Shape;358;p13">
              <a:extLst>
                <a:ext uri="{FF2B5EF4-FFF2-40B4-BE49-F238E27FC236}">
                  <a16:creationId xmlns:a16="http://schemas.microsoft.com/office/drawing/2014/main" id="{9021798F-C407-5F36-B236-6BCEBAEAB4C6}"/>
                </a:ext>
              </a:extLst>
            </p:cNvPr>
            <p:cNvSpPr/>
            <p:nvPr/>
          </p:nvSpPr>
          <p:spPr>
            <a:xfrm>
              <a:off x="5638413" y="2506881"/>
              <a:ext cx="2989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err="1">
                  <a:solidFill>
                    <a:schemeClr val="dk1"/>
                  </a:solidFill>
                  <a:latin typeface="Montserrat SemiBold"/>
                  <a:sym typeface="Montserrat SemiBold"/>
                </a:rPr>
                <a:t>Não</a:t>
              </a:r>
              <a:r>
                <a:rPr lang="en-US" sz="2000">
                  <a:solidFill>
                    <a:schemeClr val="dk1"/>
                  </a:solidFill>
                  <a:latin typeface="Montserrat SemiBold"/>
                  <a:sym typeface="Montserrat SemiBold"/>
                </a:rPr>
                <a:t> linear</a:t>
              </a:r>
              <a:endParaRPr lang="pt-PT">
                <a:solidFill>
                  <a:schemeClr val="dk1"/>
                </a:solidFill>
              </a:endParaRP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25B6D64-4D6A-2A27-5808-E99111C1E655}"/>
              </a:ext>
            </a:extLst>
          </p:cNvPr>
          <p:cNvGrpSpPr/>
          <p:nvPr/>
        </p:nvGrpSpPr>
        <p:grpSpPr>
          <a:xfrm>
            <a:off x="5924491" y="4539088"/>
            <a:ext cx="2989052" cy="1100527"/>
            <a:chOff x="5623702" y="4539088"/>
            <a:chExt cx="2989052" cy="1100527"/>
          </a:xfrm>
        </p:grpSpPr>
        <p:sp>
          <p:nvSpPr>
            <p:cNvPr id="50" name="Google Shape;359;p13">
              <a:extLst>
                <a:ext uri="{FF2B5EF4-FFF2-40B4-BE49-F238E27FC236}">
                  <a16:creationId xmlns:a16="http://schemas.microsoft.com/office/drawing/2014/main" id="{D9167494-48C2-F366-1786-5434361DFBF0}"/>
                </a:ext>
              </a:extLst>
            </p:cNvPr>
            <p:cNvSpPr txBox="1"/>
            <p:nvPr/>
          </p:nvSpPr>
          <p:spPr>
            <a:xfrm>
              <a:off x="5623703" y="4900992"/>
              <a:ext cx="2989051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>
                  <a:solidFill>
                    <a:schemeClr val="dk1"/>
                  </a:solidFill>
                  <a:latin typeface="Montserrat Light"/>
                </a:rPr>
                <a:t>A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saída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 de dados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pode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variar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independente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da entrada ser a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mesma</a:t>
              </a:r>
            </a:p>
          </p:txBody>
        </p:sp>
        <p:sp>
          <p:nvSpPr>
            <p:cNvPr id="51" name="Google Shape;360;p13">
              <a:extLst>
                <a:ext uri="{FF2B5EF4-FFF2-40B4-BE49-F238E27FC236}">
                  <a16:creationId xmlns:a16="http://schemas.microsoft.com/office/drawing/2014/main" id="{A63CC70A-4493-B912-A53D-1E4B6A22659B}"/>
                </a:ext>
              </a:extLst>
            </p:cNvPr>
            <p:cNvSpPr/>
            <p:nvPr/>
          </p:nvSpPr>
          <p:spPr>
            <a:xfrm>
              <a:off x="5623702" y="4539088"/>
              <a:ext cx="29890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 err="1">
                  <a:solidFill>
                    <a:schemeClr val="dk1"/>
                  </a:solidFill>
                  <a:latin typeface="Montserrat SemiBold"/>
                  <a:sym typeface="Montserrat SemiBold"/>
                </a:rPr>
                <a:t>Não</a:t>
              </a:r>
              <a:r>
                <a:rPr lang="en-US" sz="2000">
                  <a:solidFill>
                    <a:schemeClr val="dk1"/>
                  </a:solidFill>
                  <a:latin typeface="Montserrat SemiBold"/>
                  <a:sym typeface="Montserrat SemiBold"/>
                </a:rPr>
                <a:t> </a:t>
              </a:r>
              <a:r>
                <a:rPr lang="en-US" sz="2000" err="1">
                  <a:solidFill>
                    <a:schemeClr val="dk1"/>
                  </a:solidFill>
                  <a:latin typeface="Montserrat SemiBold"/>
                  <a:sym typeface="Montserrat SemiBold"/>
                </a:rPr>
                <a:t>determinístico</a:t>
              </a:r>
              <a:endParaRPr lang="pt-PT" err="1">
                <a:solidFill>
                  <a:schemeClr val="dk1"/>
                </a:solidFill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9596E62-0911-18AB-0BC4-8D0A1AC06842}"/>
              </a:ext>
            </a:extLst>
          </p:cNvPr>
          <p:cNvGrpSpPr/>
          <p:nvPr/>
        </p:nvGrpSpPr>
        <p:grpSpPr>
          <a:xfrm>
            <a:off x="1054118" y="2507657"/>
            <a:ext cx="4209867" cy="930987"/>
            <a:chOff x="753328" y="2507657"/>
            <a:chExt cx="4209867" cy="930987"/>
          </a:xfrm>
        </p:grpSpPr>
        <p:sp>
          <p:nvSpPr>
            <p:cNvPr id="54" name="Google Shape;361;p13">
              <a:extLst>
                <a:ext uri="{FF2B5EF4-FFF2-40B4-BE49-F238E27FC236}">
                  <a16:creationId xmlns:a16="http://schemas.microsoft.com/office/drawing/2014/main" id="{17C58F5C-0B82-769F-F86D-02E85C2BB0A2}"/>
                </a:ext>
              </a:extLst>
            </p:cNvPr>
            <p:cNvSpPr txBox="1"/>
            <p:nvPr/>
          </p:nvSpPr>
          <p:spPr>
            <a:xfrm>
              <a:off x="753329" y="2915464"/>
              <a:ext cx="420986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Entidades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,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investidores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,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plataformas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e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funcionários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completamente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interligados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 </a:t>
              </a:r>
            </a:p>
          </p:txBody>
        </p:sp>
        <p:sp>
          <p:nvSpPr>
            <p:cNvPr id="55" name="Google Shape;362;p13">
              <a:extLst>
                <a:ext uri="{FF2B5EF4-FFF2-40B4-BE49-F238E27FC236}">
                  <a16:creationId xmlns:a16="http://schemas.microsoft.com/office/drawing/2014/main" id="{AB21A56E-9174-F66B-D97E-C55077A32C62}"/>
                </a:ext>
              </a:extLst>
            </p:cNvPr>
            <p:cNvSpPr/>
            <p:nvPr/>
          </p:nvSpPr>
          <p:spPr>
            <a:xfrm>
              <a:off x="753328" y="2507657"/>
              <a:ext cx="3264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>
                  <a:solidFill>
                    <a:schemeClr val="dk1"/>
                  </a:solidFill>
                  <a:latin typeface="Montserrat SemiBold"/>
                  <a:sym typeface="Montserrat SemiBold"/>
                </a:rPr>
                <a:t>Alta </a:t>
              </a:r>
              <a:r>
                <a:rPr lang="en-US" sz="2000" err="1">
                  <a:solidFill>
                    <a:schemeClr val="dk1"/>
                  </a:solidFill>
                  <a:latin typeface="Montserrat SemiBold"/>
                  <a:sym typeface="Montserrat SemiBold"/>
                </a:rPr>
                <a:t>complexidade</a:t>
              </a:r>
              <a:endParaRPr lang="pt-PT" err="1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B88F182-97BA-C52D-5F53-5CA5389E061C}"/>
              </a:ext>
            </a:extLst>
          </p:cNvPr>
          <p:cNvGrpSpPr/>
          <p:nvPr/>
        </p:nvGrpSpPr>
        <p:grpSpPr>
          <a:xfrm>
            <a:off x="1052644" y="4542223"/>
            <a:ext cx="3365242" cy="1137250"/>
            <a:chOff x="751855" y="4542223"/>
            <a:chExt cx="3365242" cy="1137250"/>
          </a:xfrm>
        </p:grpSpPr>
        <p:sp>
          <p:nvSpPr>
            <p:cNvPr id="58" name="Google Shape;363;p13">
              <a:extLst>
                <a:ext uri="{FF2B5EF4-FFF2-40B4-BE49-F238E27FC236}">
                  <a16:creationId xmlns:a16="http://schemas.microsoft.com/office/drawing/2014/main" id="{B6B65B5A-94B3-BF92-96C9-329896C8C7F2}"/>
                </a:ext>
              </a:extLst>
            </p:cNvPr>
            <p:cNvSpPr txBox="1"/>
            <p:nvPr/>
          </p:nvSpPr>
          <p:spPr>
            <a:xfrm>
              <a:off x="751856" y="4940850"/>
              <a:ext cx="3365241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Arial"/>
                <a:buChar char="•"/>
              </a:pP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Adapta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constantemente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à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organizações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com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preferências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,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usos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e 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objetivos</a:t>
              </a:r>
              <a:r>
                <a:rPr lang="en-US">
                  <a:solidFill>
                    <a:schemeClr val="dk1"/>
                  </a:solidFill>
                  <a:latin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</a:rPr>
                <a:t>diferentes</a:t>
              </a:r>
              <a:endParaRPr lang="en-US">
                <a:solidFill>
                  <a:schemeClr val="dk1"/>
                </a:solidFill>
                <a:latin typeface="Montserrat Light"/>
              </a:endParaRPr>
            </a:p>
          </p:txBody>
        </p:sp>
        <p:sp>
          <p:nvSpPr>
            <p:cNvPr id="59" name="Google Shape;364;p13">
              <a:extLst>
                <a:ext uri="{FF2B5EF4-FFF2-40B4-BE49-F238E27FC236}">
                  <a16:creationId xmlns:a16="http://schemas.microsoft.com/office/drawing/2014/main" id="{60409AF3-00B5-4DC4-6E9C-DB338E97221A}"/>
                </a:ext>
              </a:extLst>
            </p:cNvPr>
            <p:cNvSpPr/>
            <p:nvPr/>
          </p:nvSpPr>
          <p:spPr>
            <a:xfrm>
              <a:off x="751855" y="4542223"/>
              <a:ext cx="32642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000">
                  <a:solidFill>
                    <a:schemeClr val="dk1"/>
                  </a:solidFill>
                  <a:latin typeface="Montserrat SemiBold"/>
                </a:rPr>
                <a:t>Grande </a:t>
              </a:r>
              <a:r>
                <a:rPr lang="en-US" sz="2000" err="1">
                  <a:solidFill>
                    <a:schemeClr val="dk1"/>
                  </a:solidFill>
                  <a:latin typeface="Montserrat SemiBold"/>
                </a:rPr>
                <a:t>adaptabilidade</a:t>
              </a:r>
            </a:p>
          </p:txBody>
        </p:sp>
      </p:grpSp>
      <p:sp>
        <p:nvSpPr>
          <p:cNvPr id="62" name="Google Shape;141;p2">
            <a:extLst>
              <a:ext uri="{FF2B5EF4-FFF2-40B4-BE49-F238E27FC236}">
                <a16:creationId xmlns:a16="http://schemas.microsoft.com/office/drawing/2014/main" id="{F52A51C8-A15E-2BBA-2EB3-281FF3BBE9FE}"/>
              </a:ext>
            </a:extLst>
          </p:cNvPr>
          <p:cNvSpPr/>
          <p:nvPr/>
        </p:nvSpPr>
        <p:spPr>
          <a:xfrm>
            <a:off x="5942111" y="3889249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6092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5;p13">
            <a:extLst>
              <a:ext uri="{FF2B5EF4-FFF2-40B4-BE49-F238E27FC236}">
                <a16:creationId xmlns:a16="http://schemas.microsoft.com/office/drawing/2014/main" id="{7CA78C1B-96AE-E32D-8A22-02F1B90FE79E}"/>
              </a:ext>
            </a:extLst>
          </p:cNvPr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Estrutura </a:t>
            </a: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Organizacional</a:t>
            </a:r>
            <a:endParaRPr lang="pt-PT" err="1"/>
          </a:p>
        </p:txBody>
      </p:sp>
      <p:sp>
        <p:nvSpPr>
          <p:cNvPr id="29" name="Google Shape;395;p15">
            <a:extLst>
              <a:ext uri="{FF2B5EF4-FFF2-40B4-BE49-F238E27FC236}">
                <a16:creationId xmlns:a16="http://schemas.microsoft.com/office/drawing/2014/main" id="{CA51B2FE-54D8-2EBD-2F1A-F5B9AEF40FF9}"/>
              </a:ext>
            </a:extLst>
          </p:cNvPr>
          <p:cNvSpPr txBox="1"/>
          <p:nvPr/>
        </p:nvSpPr>
        <p:spPr>
          <a:xfrm>
            <a:off x="3003096" y="2114142"/>
            <a:ext cx="61942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err="1">
                <a:solidFill>
                  <a:schemeClr val="dk1"/>
                </a:solidFill>
                <a:latin typeface="Montserrat Light"/>
              </a:rPr>
              <a:t>Caracterização</a:t>
            </a:r>
            <a:r>
              <a:rPr lang="en-US" sz="2800">
                <a:solidFill>
                  <a:schemeClr val="dk1"/>
                </a:solidFill>
                <a:latin typeface="Montserrat Light"/>
              </a:rPr>
              <a:t> de Crowdfunding</a:t>
            </a:r>
            <a:endParaRPr lang="pt-PT">
              <a:solidFill>
                <a:schemeClr val="dk1"/>
              </a:solidFill>
            </a:endParaRPr>
          </a:p>
        </p:txBody>
      </p:sp>
      <p:sp>
        <p:nvSpPr>
          <p:cNvPr id="31" name="Google Shape;396;p15">
            <a:extLst>
              <a:ext uri="{FF2B5EF4-FFF2-40B4-BE49-F238E27FC236}">
                <a16:creationId xmlns:a16="http://schemas.microsoft.com/office/drawing/2014/main" id="{90B029CF-946D-47DC-3D32-3D03707428F4}"/>
              </a:ext>
            </a:extLst>
          </p:cNvPr>
          <p:cNvSpPr txBox="1"/>
          <p:nvPr/>
        </p:nvSpPr>
        <p:spPr>
          <a:xfrm>
            <a:off x="3047147" y="2713352"/>
            <a:ext cx="6322145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</a:rPr>
              <a:t>Crowdfunding é um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sistema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de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informação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não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tradicional</a:t>
            </a:r>
            <a:endParaRPr lang="en-US">
              <a:solidFill>
                <a:srgbClr val="34E4D9"/>
              </a:solidFill>
              <a:latin typeface="Montserrat Ligh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</a:rPr>
              <a:t>As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organizações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usuárias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não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convencionais</a:t>
            </a:r>
            <a:endParaRPr lang="en-US">
              <a:solidFill>
                <a:srgbClr val="34E4D9"/>
              </a:solidFill>
              <a:latin typeface="Montserrat Ligh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chemeClr val="dk1"/>
                </a:solidFill>
                <a:latin typeface="Montserrat Light"/>
              </a:rPr>
              <a:t>Sua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estrutura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organizacional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,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níveis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hierárquicos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 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funções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básicas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não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definidas</a:t>
            </a:r>
            <a:endParaRPr lang="en-US">
              <a:solidFill>
                <a:schemeClr val="dk1"/>
              </a:solidFill>
              <a:latin typeface="Montserrat Light"/>
            </a:endParaRPr>
          </a:p>
          <a:p>
            <a:pPr marL="285750" indent="-285750">
              <a:buChar char="•"/>
            </a:pPr>
            <a:r>
              <a:rPr lang="en-US" err="1">
                <a:solidFill>
                  <a:schemeClr val="dk1"/>
                </a:solidFill>
                <a:latin typeface="Montserrat Light"/>
              </a:rPr>
              <a:t>Não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é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possível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caracterizá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-lo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como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um dos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tipos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básicos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de SI (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SPT, SIG, SAD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ou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 SAE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)</a:t>
            </a:r>
          </a:p>
          <a:p>
            <a:pPr marL="285750" indent="-285750">
              <a:buChar char="•"/>
            </a:pPr>
            <a:endParaRPr lang="en-US">
              <a:solidFill>
                <a:schemeClr val="dk1"/>
              </a:solidFill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039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086466" y="2921189"/>
            <a:ext cx="801906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Questões Sociais</a:t>
            </a:r>
          </a:p>
        </p:txBody>
      </p:sp>
    </p:spTree>
    <p:extLst>
      <p:ext uri="{BB962C8B-B14F-4D97-AF65-F5344CB8AC3E}">
        <p14:creationId xmlns:p14="http://schemas.microsoft.com/office/powerpoint/2010/main" val="146110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/>
        </p:nvSpPr>
        <p:spPr>
          <a:xfrm>
            <a:off x="708483" y="3218180"/>
            <a:ext cx="2343334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Relacionadas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ao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Indivíduo</a:t>
            </a:r>
            <a:endParaRPr lang="en-US" sz="1200" err="1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Questões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Específicas</a:t>
            </a:r>
            <a:endParaRPr lang="en-US" sz="12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 ser: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Viès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Algorítimo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,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Transparência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dos dados,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Privacidade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, etc...</a:t>
            </a:r>
          </a:p>
          <a:p>
            <a:pPr marL="171450" indent="-171450">
              <a:lnSpc>
                <a:spcPct val="20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endParaRPr lang="en-US" sz="12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759282" y="2666780"/>
            <a:ext cx="2069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Éticos</a:t>
            </a:r>
          </a:p>
        </p:txBody>
      </p:sp>
      <p:sp>
        <p:nvSpPr>
          <p:cNvPr id="135" name="Google Shape;135;p2"/>
          <p:cNvSpPr/>
          <p:nvPr/>
        </p:nvSpPr>
        <p:spPr>
          <a:xfrm>
            <a:off x="707503" y="2082005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3634013" y="3218180"/>
            <a:ext cx="305453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Impacto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Sociedade</a:t>
            </a:r>
            <a:endParaRPr lang="en-US" sz="12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Afeta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na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Relação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entre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indivíduos</a:t>
            </a:r>
            <a:endParaRPr lang="en-US" sz="12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Pode ser: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Acesso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 a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Tecnologia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Mudança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nos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padrões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 de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Trabalho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Relações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 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</a:rPr>
              <a:t>Interpessoais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</a:rPr>
              <a:t>, etc...</a:t>
            </a:r>
          </a:p>
        </p:txBody>
      </p:sp>
      <p:sp>
        <p:nvSpPr>
          <p:cNvPr id="137" name="Google Shape;137;p2"/>
          <p:cNvSpPr/>
          <p:nvPr/>
        </p:nvSpPr>
        <p:spPr>
          <a:xfrm>
            <a:off x="3634012" y="2666780"/>
            <a:ext cx="2069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Sociais</a:t>
            </a:r>
            <a:endParaRPr sz="1800" err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3582233" y="2082005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6762743" y="3218180"/>
            <a:ext cx="2353494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Aspectos</a:t>
            </a:r>
            <a:r>
              <a:rPr lang="en-US" sz="1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Legais</a:t>
            </a:r>
            <a:endParaRPr lang="pt-BR" sz="1200" err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dk1"/>
                </a:solidFill>
                <a:latin typeface="Montserrat Light"/>
              </a:rPr>
              <a:t>Pode ser: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</a:rPr>
              <a:t>Regulamentação</a:t>
            </a:r>
            <a:r>
              <a:rPr lang="en-US" sz="1200">
                <a:solidFill>
                  <a:schemeClr val="dk1"/>
                </a:solidFill>
                <a:latin typeface="Montserrat Light"/>
              </a:rPr>
              <a:t> de redes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</a:rPr>
              <a:t>Restrição</a:t>
            </a:r>
            <a:r>
              <a:rPr lang="en-US" sz="1200">
                <a:solidFill>
                  <a:schemeClr val="dk1"/>
                </a:solidFill>
                <a:latin typeface="Montserrat Light"/>
              </a:rPr>
              <a:t> de </a:t>
            </a:r>
            <a:r>
              <a:rPr lang="en-US" sz="1200" err="1">
                <a:solidFill>
                  <a:schemeClr val="dk1"/>
                </a:solidFill>
                <a:latin typeface="Montserrat Light"/>
              </a:rPr>
              <a:t>Acessos</a:t>
            </a:r>
          </a:p>
          <a:p>
            <a:pPr marL="171450" lvl="1" indent="-171450">
              <a:lnSpc>
                <a:spcPct val="150000"/>
              </a:lnSpc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err="1">
                <a:solidFill>
                  <a:schemeClr val="dk1"/>
                </a:solidFill>
                <a:latin typeface="Montserrat Light"/>
              </a:rPr>
              <a:t>Políticas</a:t>
            </a:r>
            <a:r>
              <a:rPr lang="en-US" sz="1200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ontserrat Light"/>
              </a:rPr>
              <a:t>específicas</a:t>
            </a:r>
            <a:r>
              <a:rPr lang="en-US" sz="1200">
                <a:solidFill>
                  <a:schemeClr val="dk1"/>
                </a:solidFill>
                <a:latin typeface="Montserrat Light"/>
              </a:rPr>
              <a:t> à </a:t>
            </a:r>
            <a:r>
              <a:rPr lang="en-US" sz="1200" err="1">
                <a:solidFill>
                  <a:schemeClr val="dk1"/>
                </a:solidFill>
                <a:latin typeface="Montserrat Light"/>
              </a:rPr>
              <a:t>tecnologia</a:t>
            </a:r>
            <a:r>
              <a:rPr lang="en-US" sz="1200">
                <a:solidFill>
                  <a:schemeClr val="dk1"/>
                </a:solidFill>
                <a:latin typeface="Montserrat Light"/>
              </a:rPr>
              <a:t>, etc...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6813542" y="2666780"/>
            <a:ext cx="2069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dk1"/>
                </a:solidFill>
                <a:latin typeface="Montserrat SemiBold"/>
                <a:sym typeface="Montserrat SemiBold"/>
              </a:rPr>
              <a:t>Políticos</a:t>
            </a:r>
            <a:endParaRPr lang="pt-BR" err="1"/>
          </a:p>
        </p:txBody>
      </p:sp>
      <p:sp>
        <p:nvSpPr>
          <p:cNvPr id="141" name="Google Shape;141;p2"/>
          <p:cNvSpPr/>
          <p:nvPr/>
        </p:nvSpPr>
        <p:spPr>
          <a:xfrm>
            <a:off x="6761763" y="2082005"/>
            <a:ext cx="1776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2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181;p5">
            <a:extLst>
              <a:ext uri="{FF2B5EF4-FFF2-40B4-BE49-F238E27FC236}">
                <a16:creationId xmlns:a16="http://schemas.microsoft.com/office/drawing/2014/main" id="{F310FC69-1FA8-A013-DD14-063A126C1242}"/>
              </a:ext>
            </a:extLst>
          </p:cNvPr>
          <p:cNvSpPr txBox="1"/>
          <p:nvPr/>
        </p:nvSpPr>
        <p:spPr>
          <a:xfrm>
            <a:off x="259407" y="333715"/>
            <a:ext cx="67890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Diferentes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aspectos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 </a:t>
            </a:r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em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</a:rPr>
              <a:t> SI</a:t>
            </a:r>
            <a:endParaRPr lang="en-US" sz="3600" err="1">
              <a:solidFill>
                <a:schemeClr val="dk1"/>
              </a:solidFill>
              <a:latin typeface="Montserrat SemiBold"/>
              <a:ea typeface="Montserrat SemiBold"/>
              <a:cs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78258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376597" y="743573"/>
            <a:ext cx="25689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Sumário</a:t>
            </a:r>
            <a:endParaRPr sz="4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376597" y="1875316"/>
            <a:ext cx="8022210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Introdução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Crowdfunding</a:t>
            </a: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 e Organizações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Exemplos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Estrutura no Contexto de SI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Questões Sociais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pt-BR" sz="2000" b="1" i="0" dirty="0">
                <a:solidFill>
                  <a:schemeClr val="tx1"/>
                </a:solidFill>
                <a:effectLst/>
                <a:latin typeface="Söhne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173973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/>
        </p:nvSpPr>
        <p:spPr>
          <a:xfrm>
            <a:off x="259407" y="333715"/>
            <a:ext cx="46046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Aspectos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Éticos</a:t>
            </a:r>
            <a:endParaRPr lang="en-US" sz="3600" err="1">
              <a:solidFill>
                <a:schemeClr val="dk1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567904" y="2812121"/>
            <a:ext cx="452097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Tranparência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apoiadores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Comunicação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à cargo dos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Criadores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gerar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má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administração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do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dinheiro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obtido</a:t>
            </a: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565363" y="2294595"/>
            <a:ext cx="48460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Uso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do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Dinheiro</a:t>
            </a:r>
            <a:endParaRPr err="1">
              <a:solidFill>
                <a:schemeClr val="dk1"/>
              </a:solidFill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254421" y="2294595"/>
            <a:ext cx="45006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Viés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da Plataforma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82;p5">
            <a:extLst>
              <a:ext uri="{FF2B5EF4-FFF2-40B4-BE49-F238E27FC236}">
                <a16:creationId xmlns:a16="http://schemas.microsoft.com/office/drawing/2014/main" id="{98210B65-225B-F774-56C3-BB7A2804B1EA}"/>
              </a:ext>
            </a:extLst>
          </p:cNvPr>
          <p:cNvSpPr txBox="1"/>
          <p:nvPr/>
        </p:nvSpPr>
        <p:spPr>
          <a:xfrm>
            <a:off x="7251664" y="2812120"/>
            <a:ext cx="500865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Site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 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preferir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oferecer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projetos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específicos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Vantagem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Injusta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sobre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outros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projetos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beneficiar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 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certos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indivíduos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 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maneira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não-ética</a:t>
            </a: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570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/>
        </p:nvSpPr>
        <p:spPr>
          <a:xfrm>
            <a:off x="259407" y="333715"/>
            <a:ext cx="46046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Aspectos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Sociais</a:t>
            </a:r>
            <a:endParaRPr lang="en-US" sz="3600" err="1">
              <a:solidFill>
                <a:schemeClr val="dk1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567904" y="2812121"/>
            <a:ext cx="452097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Acesso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 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aberto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, mas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muitas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das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vezes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impossibilitado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Falta 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Familiaridade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Ausência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acesso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às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tecnologias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565363" y="2294595"/>
            <a:ext cx="48460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Acesso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à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Tecnologia</a:t>
            </a:r>
            <a:endParaRPr lang="en-US" sz="2800" err="1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254421" y="2294595"/>
            <a:ext cx="45006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Conteúdo</a:t>
            </a:r>
            <a:endParaRPr lang="en-US" sz="2800" err="1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2" name="Google Shape;182;p5">
            <a:extLst>
              <a:ext uri="{FF2B5EF4-FFF2-40B4-BE49-F238E27FC236}">
                <a16:creationId xmlns:a16="http://schemas.microsoft.com/office/drawing/2014/main" id="{98210B65-225B-F774-56C3-BB7A2804B1EA}"/>
              </a:ext>
            </a:extLst>
          </p:cNvPr>
          <p:cNvSpPr txBox="1"/>
          <p:nvPr/>
        </p:nvSpPr>
        <p:spPr>
          <a:xfrm>
            <a:off x="7251664" y="2812120"/>
            <a:ext cx="500865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Nem sempre é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monitorado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pelo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site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server de ferramenta para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gerar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impactos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ruins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Produtos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nocivos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,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discuros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de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óditos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,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projetos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sustentáveis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etc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…</a:t>
            </a: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96442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/>
          <p:nvPr/>
        </p:nvSpPr>
        <p:spPr>
          <a:xfrm>
            <a:off x="259407" y="333715"/>
            <a:ext cx="46046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Aspectos</a:t>
            </a: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36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Políticos</a:t>
            </a:r>
            <a:endParaRPr lang="en-US" sz="3600">
              <a:solidFill>
                <a:schemeClr val="dk1"/>
              </a:solidFill>
              <a:latin typeface="Montserrat SemiBold"/>
              <a:ea typeface="Montserrat SemiBold"/>
              <a:cs typeface="Montserrat SemiBold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2567904" y="2812121"/>
            <a:ext cx="442678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Regulamentada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apenas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pela Lei nº 13.874/2019 e pela  CVM nº 80/2022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Diversos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Fatores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estão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definidos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Transparência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não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regulamentada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Sem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proteção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ao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apoiador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Poderia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existir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lei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prórpia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2565363" y="2294595"/>
            <a:ext cx="48460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 Falta de lei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específica</a:t>
            </a:r>
            <a:endParaRPr lang="en-US" sz="2800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442959" y="2294595"/>
            <a:ext cx="45006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Pouca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sz="280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Visibilidade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endParaRPr lang="en-US" sz="2800">
              <a:solidFill>
                <a:schemeClr val="dk1"/>
              </a:solidFill>
              <a:latin typeface="Montserrat SemiBold"/>
            </a:endParaRPr>
          </a:p>
        </p:txBody>
      </p:sp>
      <p:sp>
        <p:nvSpPr>
          <p:cNvPr id="2" name="Google Shape;182;p5">
            <a:extLst>
              <a:ext uri="{FF2B5EF4-FFF2-40B4-BE49-F238E27FC236}">
                <a16:creationId xmlns:a16="http://schemas.microsoft.com/office/drawing/2014/main" id="{98210B65-225B-F774-56C3-BB7A2804B1EA}"/>
              </a:ext>
            </a:extLst>
          </p:cNvPr>
          <p:cNvSpPr txBox="1"/>
          <p:nvPr/>
        </p:nvSpPr>
        <p:spPr>
          <a:xfrm>
            <a:off x="7440202" y="2812120"/>
            <a:ext cx="500865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>
              <a:lnSpc>
                <a:spcPct val="150000"/>
              </a:lnSpc>
              <a:buChar char="•"/>
            </a:pP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Governo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poderia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apoiar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Crowdfundings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pt-BR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Financiamento alternativo para projetos menores que seriam do estado</a:t>
            </a: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Subsídeos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ou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Insenções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fiscais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Raramente</a:t>
            </a:r>
            <a:r>
              <a:rPr lang="en-US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rPr>
              <a:t>discutido</a:t>
            </a: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  <a:p>
            <a:pPr marL="171450" indent="-171450">
              <a:lnSpc>
                <a:spcPct val="150000"/>
              </a:lnSpc>
              <a:buChar char="•"/>
            </a:pPr>
            <a:endParaRPr lang="en-US" sz="1600">
              <a:solidFill>
                <a:schemeClr val="dk1"/>
              </a:solidFill>
              <a:latin typeface="Montserrat Light"/>
              <a:ea typeface="Montserrat Light"/>
              <a:cs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656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086466" y="2767300"/>
            <a:ext cx="801906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89595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1;p5">
            <a:extLst>
              <a:ext uri="{FF2B5EF4-FFF2-40B4-BE49-F238E27FC236}">
                <a16:creationId xmlns:a16="http://schemas.microsoft.com/office/drawing/2014/main" id="{F310FC69-1FA8-A013-DD14-063A126C1242}"/>
              </a:ext>
            </a:extLst>
          </p:cNvPr>
          <p:cNvSpPr txBox="1"/>
          <p:nvPr/>
        </p:nvSpPr>
        <p:spPr>
          <a:xfrm>
            <a:off x="259407" y="333715"/>
            <a:ext cx="67890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err="1">
                <a:solidFill>
                  <a:schemeClr val="dk1"/>
                </a:solidFill>
                <a:latin typeface="Montserrat SemiBold"/>
              </a:rPr>
              <a:t>Conclusão</a:t>
            </a:r>
            <a:endParaRPr lang="pt-BR" err="1"/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53C960D5-F95F-646A-1D59-66CF05F4E1C5}"/>
              </a:ext>
            </a:extLst>
          </p:cNvPr>
          <p:cNvSpPr txBox="1"/>
          <p:nvPr/>
        </p:nvSpPr>
        <p:spPr>
          <a:xfrm>
            <a:off x="376597" y="1875316"/>
            <a:ext cx="82856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 err="1">
                <a:solidFill>
                  <a:schemeClr val="tx1"/>
                </a:solidFill>
                <a:latin typeface="Söhne"/>
              </a:rPr>
              <a:t>Crowdfunding</a:t>
            </a:r>
            <a:r>
              <a:rPr lang="pt-BR" sz="2000">
                <a:solidFill>
                  <a:schemeClr val="tx1"/>
                </a:solidFill>
                <a:latin typeface="Söhne"/>
              </a:rPr>
              <a:t> é um SI inovador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Grande avanço com relação ao financiamento de Ideias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Manifestação clara do poder de Tecnologia + Sociedade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Mesmo assim, possui questões éticas, sociais e políticas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Em constante adaptação conforme a sociedade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Foi um ótimo exemplo prático de estudo para Fundamentos de SI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Potencial para estudos mais aprofundados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endParaRPr lang="pt-BR" sz="200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2499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rculo Parcial 5">
            <a:extLst>
              <a:ext uri="{FF2B5EF4-FFF2-40B4-BE49-F238E27FC236}">
                <a16:creationId xmlns:a16="http://schemas.microsoft.com/office/drawing/2014/main" id="{B94339CA-DBF7-DB14-2561-7AAC5BEC1B73}"/>
              </a:ext>
            </a:extLst>
          </p:cNvPr>
          <p:cNvSpPr/>
          <p:nvPr/>
        </p:nvSpPr>
        <p:spPr>
          <a:xfrm rot="10800000">
            <a:off x="-6637862" y="-1850728"/>
            <a:ext cx="13275723" cy="3701456"/>
          </a:xfrm>
          <a:prstGeom prst="pie">
            <a:avLst>
              <a:gd name="adj1" fmla="val 10798850"/>
              <a:gd name="adj2" fmla="val 16200000"/>
            </a:avLst>
          </a:prstGeom>
          <a:solidFill>
            <a:srgbClr val="34E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Google Shape;880;p25">
            <a:extLst>
              <a:ext uri="{FF2B5EF4-FFF2-40B4-BE49-F238E27FC236}">
                <a16:creationId xmlns:a16="http://schemas.microsoft.com/office/drawing/2014/main" id="{2E792F25-F67E-C0DF-DF78-6CA3A09BCFFE}"/>
              </a:ext>
            </a:extLst>
          </p:cNvPr>
          <p:cNvSpPr txBox="1"/>
          <p:nvPr/>
        </p:nvSpPr>
        <p:spPr>
          <a:xfrm>
            <a:off x="0" y="389082"/>
            <a:ext cx="455748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err="1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Obrigado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Google Shape;133;p2">
            <a:extLst>
              <a:ext uri="{FF2B5EF4-FFF2-40B4-BE49-F238E27FC236}">
                <a16:creationId xmlns:a16="http://schemas.microsoft.com/office/drawing/2014/main" id="{5D3068C0-8E75-4754-2D2C-B003034125AD}"/>
              </a:ext>
            </a:extLst>
          </p:cNvPr>
          <p:cNvSpPr txBox="1"/>
          <p:nvPr/>
        </p:nvSpPr>
        <p:spPr>
          <a:xfrm>
            <a:off x="217868" y="5159633"/>
            <a:ext cx="587813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24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Higor Gabriel de Freitas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2400" b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João Henrique </a:t>
            </a:r>
            <a:r>
              <a:rPr lang="pt-BR" sz="2400" b="1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Kuroki</a:t>
            </a:r>
            <a:endParaRPr sz="2400" b="1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4" name="Google Shape;134;p2">
            <a:extLst>
              <a:ext uri="{FF2B5EF4-FFF2-40B4-BE49-F238E27FC236}">
                <a16:creationId xmlns:a16="http://schemas.microsoft.com/office/drawing/2014/main" id="{76D9944F-86C3-F7B7-6DDA-D2CE06E3CA22}"/>
              </a:ext>
            </a:extLst>
          </p:cNvPr>
          <p:cNvSpPr/>
          <p:nvPr/>
        </p:nvSpPr>
        <p:spPr>
          <a:xfrm>
            <a:off x="217868" y="4360982"/>
            <a:ext cx="24048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Grupo</a:t>
            </a:r>
            <a:endParaRPr sz="3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3442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352800" y="2433793"/>
            <a:ext cx="5486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1"/>
                </a:solidFill>
                <a:latin typeface="Montserrat SemiBold"/>
                <a:sym typeface="Montserrat SemiBold"/>
              </a:rPr>
              <a:t>Quiz!</a:t>
            </a:r>
            <a:endParaRPr lang="pt-BR"/>
          </a:p>
        </p:txBody>
      </p:sp>
      <p:sp>
        <p:nvSpPr>
          <p:cNvPr id="176" name="Google Shape;176;p4"/>
          <p:cNvSpPr txBox="1"/>
          <p:nvPr/>
        </p:nvSpPr>
        <p:spPr>
          <a:xfrm>
            <a:off x="933254" y="4116430"/>
            <a:ext cx="10325492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Montserrat Light"/>
                <a:ea typeface="Montserrat Light"/>
                <a:sym typeface="Montserrat Light"/>
              </a:rPr>
              <a:t>https://quizizz.com/admin/quiz/661fc45d1db27e9bd24641b0?searchLocale=</a:t>
            </a:r>
            <a:endParaRPr lang="pt-BR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352800" y="2828856"/>
            <a:ext cx="5486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</a:t>
            </a:r>
            <a:endParaRPr lang="en-US" sz="72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963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1;p5">
            <a:extLst>
              <a:ext uri="{FF2B5EF4-FFF2-40B4-BE49-F238E27FC236}">
                <a16:creationId xmlns:a16="http://schemas.microsoft.com/office/drawing/2014/main" id="{F310FC69-1FA8-A013-DD14-063A126C1242}"/>
              </a:ext>
            </a:extLst>
          </p:cNvPr>
          <p:cNvSpPr txBox="1"/>
          <p:nvPr/>
        </p:nvSpPr>
        <p:spPr>
          <a:xfrm>
            <a:off x="259407" y="333715"/>
            <a:ext cx="67890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Montserrat SemiBold"/>
              </a:rPr>
              <a:t>Introdução</a:t>
            </a:r>
            <a:endParaRPr lang="pt-BR"/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7EDC18A1-F728-5D7A-4826-D6929367B144}"/>
              </a:ext>
            </a:extLst>
          </p:cNvPr>
          <p:cNvSpPr txBox="1"/>
          <p:nvPr/>
        </p:nvSpPr>
        <p:spPr>
          <a:xfrm>
            <a:off x="376597" y="1875316"/>
            <a:ext cx="8285617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Estudo sobre os </a:t>
            </a:r>
            <a:r>
              <a:rPr lang="pt-BR" sz="2000" err="1">
                <a:solidFill>
                  <a:schemeClr val="tx1"/>
                </a:solidFill>
                <a:latin typeface="Söhne"/>
              </a:rPr>
              <a:t>Crowdfundings</a:t>
            </a:r>
            <a:endParaRPr lang="pt-BR" sz="2000">
              <a:solidFill>
                <a:schemeClr val="tx1"/>
              </a:solidFill>
              <a:latin typeface="Söhne"/>
            </a:endParaRPr>
          </a:p>
          <a:p>
            <a:pPr marL="514350" indent="-514350">
              <a:lnSpc>
                <a:spcPct val="150000"/>
              </a:lnSpc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Entender a sua influência na sociedade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Tecnologias presentes nesse tema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Explicitar as relações com as teorias de SI: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Aplicabilidade nas Organizações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Movimentação das informações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Partes envolvidas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Impactos Sociais</a:t>
            </a:r>
          </a:p>
          <a:p>
            <a:pPr marL="514350" indent="-514350">
              <a:lnSpc>
                <a:spcPct val="150000"/>
              </a:lnSpc>
              <a:buFont typeface="Arial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Ao final pretende-se oferecer uma conclusão</a:t>
            </a:r>
          </a:p>
        </p:txBody>
      </p:sp>
      <p:sp>
        <p:nvSpPr>
          <p:cNvPr id="5" name="Google Shape;134;p2">
            <a:extLst>
              <a:ext uri="{FF2B5EF4-FFF2-40B4-BE49-F238E27FC236}">
                <a16:creationId xmlns:a16="http://schemas.microsoft.com/office/drawing/2014/main" id="{D3CF3197-4EE0-4A7D-FB4A-95B0A0360B94}"/>
              </a:ext>
            </a:extLst>
          </p:cNvPr>
          <p:cNvSpPr/>
          <p:nvPr/>
        </p:nvSpPr>
        <p:spPr>
          <a:xfrm>
            <a:off x="261066" y="1505530"/>
            <a:ext cx="2069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 SemiBold"/>
                <a:sym typeface="Montserrat SemiBold"/>
              </a:rPr>
              <a:t>Objetivo</a:t>
            </a:r>
            <a:endParaRPr lang="pt-BR"/>
          </a:p>
        </p:txBody>
      </p:sp>
      <p:pic>
        <p:nvPicPr>
          <p:cNvPr id="2" name="Google Shape;117;p43">
            <a:extLst>
              <a:ext uri="{FF2B5EF4-FFF2-40B4-BE49-F238E27FC236}">
                <a16:creationId xmlns:a16="http://schemas.microsoft.com/office/drawing/2014/main" id="{2377FCAA-8771-7540-CA97-C8FCDD5D5E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7625" y="4858079"/>
            <a:ext cx="1744375" cy="1999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3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1;p5">
            <a:extLst>
              <a:ext uri="{FF2B5EF4-FFF2-40B4-BE49-F238E27FC236}">
                <a16:creationId xmlns:a16="http://schemas.microsoft.com/office/drawing/2014/main" id="{F310FC69-1FA8-A013-DD14-063A126C1242}"/>
              </a:ext>
            </a:extLst>
          </p:cNvPr>
          <p:cNvSpPr txBox="1"/>
          <p:nvPr/>
        </p:nvSpPr>
        <p:spPr>
          <a:xfrm>
            <a:off x="259407" y="333715"/>
            <a:ext cx="678905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Montserrat SemiBold"/>
              </a:rPr>
              <a:t>Introdução</a:t>
            </a:r>
            <a:endParaRPr lang="pt-BR"/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7EDC18A1-F728-5D7A-4826-D6929367B144}"/>
              </a:ext>
            </a:extLst>
          </p:cNvPr>
          <p:cNvSpPr txBox="1"/>
          <p:nvPr/>
        </p:nvSpPr>
        <p:spPr>
          <a:xfrm>
            <a:off x="376597" y="1875316"/>
            <a:ext cx="828561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Financiamento Coletivo Online</a:t>
            </a:r>
          </a:p>
          <a:p>
            <a:pPr marL="514350" indent="-514350">
              <a:lnSpc>
                <a:spcPct val="150000"/>
              </a:lnSpc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Produzir diferentes artes ou projetos de menor custo</a:t>
            </a:r>
            <a:endParaRPr lang="pt-BR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Doações voluntárias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Necessidade de engajamento do público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Fundamentado na tecnologia</a:t>
            </a:r>
          </a:p>
          <a:p>
            <a:pPr marL="514350" indent="-514350">
              <a:lnSpc>
                <a:spcPct val="150000"/>
              </a:lnSpc>
              <a:buFont typeface="+mj-lt"/>
              <a:buChar char="•"/>
            </a:pPr>
            <a:r>
              <a:rPr lang="pt-BR" sz="2000">
                <a:solidFill>
                  <a:schemeClr val="tx1"/>
                </a:solidFill>
                <a:latin typeface="Söhne"/>
              </a:rPr>
              <a:t>Principais pilares: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Divulgação ao público que os mantém</a:t>
            </a:r>
          </a:p>
          <a:p>
            <a:pPr marL="514350" lvl="1" indent="-514350">
              <a:lnSpc>
                <a:spcPct val="150000"/>
              </a:lnSpc>
              <a:buFont typeface="Courier New"/>
              <a:buChar char="o"/>
            </a:pPr>
            <a:r>
              <a:rPr lang="pt-BR" sz="2000">
                <a:solidFill>
                  <a:schemeClr val="tx1"/>
                </a:solidFill>
                <a:latin typeface="Söhne"/>
              </a:rPr>
              <a:t>Administração do dinheiro</a:t>
            </a:r>
          </a:p>
        </p:txBody>
      </p:sp>
      <p:sp>
        <p:nvSpPr>
          <p:cNvPr id="5" name="Google Shape;134;p2">
            <a:extLst>
              <a:ext uri="{FF2B5EF4-FFF2-40B4-BE49-F238E27FC236}">
                <a16:creationId xmlns:a16="http://schemas.microsoft.com/office/drawing/2014/main" id="{AF8EAAF5-B563-F17F-7A5E-726198622319}"/>
              </a:ext>
            </a:extLst>
          </p:cNvPr>
          <p:cNvSpPr/>
          <p:nvPr/>
        </p:nvSpPr>
        <p:spPr>
          <a:xfrm>
            <a:off x="261066" y="1505530"/>
            <a:ext cx="2069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chemeClr val="dk1"/>
                </a:solidFill>
                <a:latin typeface="Montserrat SemiBold"/>
                <a:sym typeface="Montserrat SemiBold"/>
              </a:rPr>
              <a:t>Definição</a:t>
            </a:r>
            <a:endParaRPr lang="pt-BR" err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EDE111-8BB4-4165-0FC1-DCEA13275D03}"/>
              </a:ext>
            </a:extLst>
          </p:cNvPr>
          <p:cNvSpPr/>
          <p:nvPr/>
        </p:nvSpPr>
        <p:spPr>
          <a:xfrm>
            <a:off x="7711439" y="3210560"/>
            <a:ext cx="4477926" cy="3650073"/>
          </a:xfrm>
          <a:prstGeom prst="rect">
            <a:avLst/>
          </a:prstGeom>
          <a:solidFill>
            <a:srgbClr val="D6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oogle Shape;30;p32">
            <a:extLst>
              <a:ext uri="{FF2B5EF4-FFF2-40B4-BE49-F238E27FC236}">
                <a16:creationId xmlns:a16="http://schemas.microsoft.com/office/drawing/2014/main" id="{F271385F-15CF-C155-0786-371F21CB26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940800" y="4879582"/>
            <a:ext cx="3251200" cy="197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1;p32">
            <a:extLst>
              <a:ext uri="{FF2B5EF4-FFF2-40B4-BE49-F238E27FC236}">
                <a16:creationId xmlns:a16="http://schemas.microsoft.com/office/drawing/2014/main" id="{2B320767-966B-DAC0-9C65-94F92C2CBD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2111" y="3280796"/>
            <a:ext cx="880031" cy="187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2;p32">
            <a:extLst>
              <a:ext uri="{FF2B5EF4-FFF2-40B4-BE49-F238E27FC236}">
                <a16:creationId xmlns:a16="http://schemas.microsoft.com/office/drawing/2014/main" id="{EF018CFA-B0E9-A6EA-25A6-5C15951A8AC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1603" y="4999821"/>
            <a:ext cx="1354422" cy="182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3;p32">
            <a:extLst>
              <a:ext uri="{FF2B5EF4-FFF2-40B4-BE49-F238E27FC236}">
                <a16:creationId xmlns:a16="http://schemas.microsoft.com/office/drawing/2014/main" id="{1BE8BBFC-50A4-DA99-EE6B-0FBF3A77FA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70521" y="4874423"/>
            <a:ext cx="1101361" cy="989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4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086466" y="2459524"/>
            <a:ext cx="801906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Crowdfunding e </a:t>
            </a:r>
            <a:r>
              <a:rPr lang="en-US" sz="6000" b="1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Organizações</a:t>
            </a:r>
            <a:endParaRPr lang="en-US" sz="60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9663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5;p13">
            <a:extLst>
              <a:ext uri="{FF2B5EF4-FFF2-40B4-BE49-F238E27FC236}">
                <a16:creationId xmlns:a16="http://schemas.microsoft.com/office/drawing/2014/main" id="{7CA78C1B-96AE-E32D-8A22-02F1B90FE79E}"/>
              </a:ext>
            </a:extLst>
          </p:cNvPr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Organizações</a:t>
            </a:r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 </a:t>
            </a:r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Usuárias</a:t>
            </a:r>
            <a:endParaRPr lang="pt-PT" err="1">
              <a:solidFill>
                <a:schemeClr val="dk1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8C3E75F-C935-FCBB-89CD-7F1AD59D2C63}"/>
              </a:ext>
            </a:extLst>
          </p:cNvPr>
          <p:cNvGrpSpPr/>
          <p:nvPr/>
        </p:nvGrpSpPr>
        <p:grpSpPr>
          <a:xfrm>
            <a:off x="4559852" y="2402731"/>
            <a:ext cx="2654537" cy="1943752"/>
            <a:chOff x="4596575" y="2237479"/>
            <a:chExt cx="2654537" cy="1943752"/>
          </a:xfrm>
        </p:grpSpPr>
        <p:sp>
          <p:nvSpPr>
            <p:cNvPr id="15" name="Google Shape;199;p6">
              <a:extLst>
                <a:ext uri="{FF2B5EF4-FFF2-40B4-BE49-F238E27FC236}">
                  <a16:creationId xmlns:a16="http://schemas.microsoft.com/office/drawing/2014/main" id="{4C4ACF17-5F7C-0946-6446-1FD72652F830}"/>
                </a:ext>
              </a:extLst>
            </p:cNvPr>
            <p:cNvSpPr txBox="1"/>
            <p:nvPr/>
          </p:nvSpPr>
          <p:spPr>
            <a:xfrm>
              <a:off x="4601074" y="2237479"/>
              <a:ext cx="2642746" cy="400110"/>
            </a:xfrm>
            <a:prstGeom prst="rect">
              <a:avLst/>
            </a:prstGeom>
            <a:solidFill>
              <a:srgbClr val="45E4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err="1">
                  <a:solidFill>
                    <a:srgbClr val="FFFFFF"/>
                  </a:solidFill>
                  <a:latin typeface="Montserrat Light"/>
                  <a:sym typeface="Montserrat Light"/>
                </a:rPr>
                <a:t>Objetivos</a:t>
              </a:r>
              <a:endParaRPr lang="pt-PT" err="1">
                <a:solidFill>
                  <a:srgbClr val="FFFFFF"/>
                </a:solidFill>
              </a:endParaRPr>
            </a:p>
          </p:txBody>
        </p:sp>
        <p:sp>
          <p:nvSpPr>
            <p:cNvPr id="16" name="Google Shape;201;p6">
              <a:extLst>
                <a:ext uri="{FF2B5EF4-FFF2-40B4-BE49-F238E27FC236}">
                  <a16:creationId xmlns:a16="http://schemas.microsoft.com/office/drawing/2014/main" id="{C76DD0CA-1E9B-A5A7-DC91-C1A624DBEBF7}"/>
                </a:ext>
              </a:extLst>
            </p:cNvPr>
            <p:cNvSpPr txBox="1"/>
            <p:nvPr/>
          </p:nvSpPr>
          <p:spPr>
            <a:xfrm>
              <a:off x="4596575" y="2796277"/>
              <a:ext cx="2654537" cy="1384954"/>
            </a:xfrm>
            <a:prstGeom prst="rect">
              <a:avLst/>
            </a:prstGeom>
            <a:noFill/>
            <a:ln>
              <a:solidFill>
                <a:srgbClr val="45E4D8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Conclusão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de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projetos</a:t>
              </a:r>
              <a:endPara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Pagamento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de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despesas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médicas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Realização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de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pesquisas</a:t>
              </a: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Estabelecimento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de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produtos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ou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empresas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F36DB66-52EC-86EA-46BA-AF4BAE597722}"/>
              </a:ext>
            </a:extLst>
          </p:cNvPr>
          <p:cNvGrpSpPr/>
          <p:nvPr/>
        </p:nvGrpSpPr>
        <p:grpSpPr>
          <a:xfrm>
            <a:off x="1852747" y="2402731"/>
            <a:ext cx="2163248" cy="1728309"/>
            <a:chOff x="1889470" y="2237479"/>
            <a:chExt cx="2163248" cy="1728309"/>
          </a:xfrm>
        </p:grpSpPr>
        <p:sp>
          <p:nvSpPr>
            <p:cNvPr id="13" name="Google Shape;199;p6">
              <a:extLst>
                <a:ext uri="{FF2B5EF4-FFF2-40B4-BE49-F238E27FC236}">
                  <a16:creationId xmlns:a16="http://schemas.microsoft.com/office/drawing/2014/main" id="{ED783FB2-6D04-48E1-F134-31D84DD09D7C}"/>
                </a:ext>
              </a:extLst>
            </p:cNvPr>
            <p:cNvSpPr txBox="1"/>
            <p:nvPr/>
          </p:nvSpPr>
          <p:spPr>
            <a:xfrm>
              <a:off x="1893969" y="2237479"/>
              <a:ext cx="2151457" cy="400110"/>
            </a:xfrm>
            <a:prstGeom prst="rect">
              <a:avLst/>
            </a:prstGeom>
            <a:solidFill>
              <a:srgbClr val="45E4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err="1">
                  <a:solidFill>
                    <a:srgbClr val="FFFFFF"/>
                  </a:solidFill>
                  <a:latin typeface="Montserrat Light"/>
                  <a:sym typeface="Montserrat Light"/>
                </a:rPr>
                <a:t>Entidades</a:t>
              </a:r>
              <a:endParaRPr lang="pt-PT" err="1">
                <a:solidFill>
                  <a:srgbClr val="FFFFFF"/>
                </a:solidFill>
              </a:endParaRPr>
            </a:p>
          </p:txBody>
        </p:sp>
        <p:sp>
          <p:nvSpPr>
            <p:cNvPr id="14" name="Google Shape;201;p6">
              <a:extLst>
                <a:ext uri="{FF2B5EF4-FFF2-40B4-BE49-F238E27FC236}">
                  <a16:creationId xmlns:a16="http://schemas.microsoft.com/office/drawing/2014/main" id="{34FE339A-54EA-C9E4-22FA-AE5ADD319F2A}"/>
                </a:ext>
              </a:extLst>
            </p:cNvPr>
            <p:cNvSpPr txBox="1"/>
            <p:nvPr/>
          </p:nvSpPr>
          <p:spPr>
            <a:xfrm>
              <a:off x="1889470" y="2796277"/>
              <a:ext cx="2163248" cy="1169511"/>
            </a:xfrm>
            <a:prstGeom prst="rect">
              <a:avLst/>
            </a:prstGeom>
            <a:noFill/>
            <a:ln>
              <a:solidFill>
                <a:srgbClr val="45E4D8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Empresas</a:t>
              </a:r>
              <a:endParaRPr lang="en-US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Startups</a:t>
              </a: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Indíviduos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Grupos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artísticos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Grupos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educionais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51FB948-0A33-F49C-DDF3-A6DD81E9CECA}"/>
              </a:ext>
            </a:extLst>
          </p:cNvPr>
          <p:cNvGrpSpPr/>
          <p:nvPr/>
        </p:nvGrpSpPr>
        <p:grpSpPr>
          <a:xfrm>
            <a:off x="7758248" y="2402731"/>
            <a:ext cx="2654537" cy="2149170"/>
            <a:chOff x="7794971" y="2237479"/>
            <a:chExt cx="2654537" cy="2149170"/>
          </a:xfrm>
        </p:grpSpPr>
        <p:sp>
          <p:nvSpPr>
            <p:cNvPr id="11" name="Google Shape;199;p6">
              <a:extLst>
                <a:ext uri="{FF2B5EF4-FFF2-40B4-BE49-F238E27FC236}">
                  <a16:creationId xmlns:a16="http://schemas.microsoft.com/office/drawing/2014/main" id="{05CDC2D5-8D96-ECA7-FC90-0C73A56C5B33}"/>
                </a:ext>
              </a:extLst>
            </p:cNvPr>
            <p:cNvSpPr txBox="1"/>
            <p:nvPr/>
          </p:nvSpPr>
          <p:spPr>
            <a:xfrm>
              <a:off x="7799470" y="2237479"/>
              <a:ext cx="2642746" cy="400110"/>
            </a:xfrm>
            <a:prstGeom prst="rect">
              <a:avLst/>
            </a:prstGeom>
            <a:solidFill>
              <a:srgbClr val="45E4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err="1">
                  <a:solidFill>
                    <a:srgbClr val="FFFFFF"/>
                  </a:solidFill>
                  <a:latin typeface="Montserrat Light"/>
                </a:rPr>
                <a:t>Apoiadores</a:t>
              </a:r>
            </a:p>
          </p:txBody>
        </p:sp>
        <p:sp>
          <p:nvSpPr>
            <p:cNvPr id="12" name="Google Shape;201;p6">
              <a:extLst>
                <a:ext uri="{FF2B5EF4-FFF2-40B4-BE49-F238E27FC236}">
                  <a16:creationId xmlns:a16="http://schemas.microsoft.com/office/drawing/2014/main" id="{14A570A0-A422-C8E5-2D60-BA748818A76B}"/>
                </a:ext>
              </a:extLst>
            </p:cNvPr>
            <p:cNvSpPr txBox="1"/>
            <p:nvPr/>
          </p:nvSpPr>
          <p:spPr>
            <a:xfrm>
              <a:off x="7794971" y="2786251"/>
              <a:ext cx="2654537" cy="1600398"/>
            </a:xfrm>
            <a:prstGeom prst="rect">
              <a:avLst/>
            </a:prstGeom>
            <a:noFill/>
            <a:ln>
              <a:solidFill>
                <a:srgbClr val="45E4D8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pt-PT">
                  <a:solidFill>
                    <a:schemeClr val="dk1"/>
                  </a:solidFill>
                  <a:latin typeface="Montserrat Light"/>
                </a:rPr>
                <a:t>Financiam os objetivos propostos em troca de:</a:t>
              </a: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Produtos</a:t>
              </a:r>
              <a:endParaRPr lang="pt-PT">
                <a:solidFill>
                  <a:schemeClr val="dk1"/>
                </a:solidFill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Serviços</a:t>
              </a: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Participações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societárias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Reconhecimento</a:t>
              </a:r>
              <a:endParaRPr lang="en-US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  <a:p>
              <a:pPr marL="171450" indent="-171450">
                <a:buClr>
                  <a:schemeClr val="dk1"/>
                </a:buClr>
                <a:buSzPts val="1400"/>
                <a:buFont typeface="Noto Sans Symbols"/>
                <a:buChar char="▪"/>
              </a:pP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Nada</a:t>
              </a:r>
            </a:p>
          </p:txBody>
        </p:sp>
      </p:grpSp>
      <p:sp>
        <p:nvSpPr>
          <p:cNvPr id="18" name="Google Shape;356;p13">
            <a:extLst>
              <a:ext uri="{FF2B5EF4-FFF2-40B4-BE49-F238E27FC236}">
                <a16:creationId xmlns:a16="http://schemas.microsoft.com/office/drawing/2014/main" id="{616B9C08-CE53-714B-DB79-15B48E1C9E7E}"/>
              </a:ext>
            </a:extLst>
          </p:cNvPr>
          <p:cNvSpPr txBox="1"/>
          <p:nvPr/>
        </p:nvSpPr>
        <p:spPr>
          <a:xfrm>
            <a:off x="2484726" y="1223957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solidFill>
                  <a:schemeClr val="dk1"/>
                </a:solidFill>
                <a:latin typeface="Montserrat Light"/>
              </a:rPr>
              <a:t>Como é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formada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a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221108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55;p13">
            <a:extLst>
              <a:ext uri="{FF2B5EF4-FFF2-40B4-BE49-F238E27FC236}">
                <a16:creationId xmlns:a16="http://schemas.microsoft.com/office/drawing/2014/main" id="{7CA78C1B-96AE-E32D-8A22-02F1B90FE79E}"/>
              </a:ext>
            </a:extLst>
          </p:cNvPr>
          <p:cNvSpPr txBox="1"/>
          <p:nvPr/>
        </p:nvSpPr>
        <p:spPr>
          <a:xfrm>
            <a:off x="2484726" y="663265"/>
            <a:ext cx="72225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err="1">
                <a:solidFill>
                  <a:schemeClr val="dk1"/>
                </a:solidFill>
                <a:latin typeface="Montserrat SemiBold"/>
                <a:sym typeface="Montserrat SemiBold"/>
              </a:rPr>
              <a:t>Plataformas</a:t>
            </a:r>
            <a:r>
              <a:rPr lang="en-US" sz="3200">
                <a:solidFill>
                  <a:schemeClr val="dk1"/>
                </a:solidFill>
                <a:latin typeface="Montserrat SemiBold"/>
                <a:sym typeface="Montserrat SemiBold"/>
              </a:rPr>
              <a:t> de Crowdfunding</a:t>
            </a:r>
            <a:endParaRPr lang="pt-PT">
              <a:solidFill>
                <a:schemeClr val="dk1"/>
              </a:solidFill>
            </a:endParaRPr>
          </a:p>
        </p:txBody>
      </p:sp>
      <p:sp>
        <p:nvSpPr>
          <p:cNvPr id="18" name="Google Shape;356;p13">
            <a:extLst>
              <a:ext uri="{FF2B5EF4-FFF2-40B4-BE49-F238E27FC236}">
                <a16:creationId xmlns:a16="http://schemas.microsoft.com/office/drawing/2014/main" id="{616B9C08-CE53-714B-DB79-15B48E1C9E7E}"/>
              </a:ext>
            </a:extLst>
          </p:cNvPr>
          <p:cNvSpPr txBox="1"/>
          <p:nvPr/>
        </p:nvSpPr>
        <p:spPr>
          <a:xfrm>
            <a:off x="2484726" y="1223957"/>
            <a:ext cx="722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err="1">
                <a:solidFill>
                  <a:schemeClr val="dk1"/>
                </a:solidFill>
                <a:latin typeface="Montserrat Light"/>
              </a:rPr>
              <a:t>Plataformas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seus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métodos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4A3E2D7-40E8-8D9A-DCA1-1F0FF6F17F15}"/>
              </a:ext>
            </a:extLst>
          </p:cNvPr>
          <p:cNvGrpSpPr/>
          <p:nvPr/>
        </p:nvGrpSpPr>
        <p:grpSpPr>
          <a:xfrm>
            <a:off x="1646369" y="3723185"/>
            <a:ext cx="2389927" cy="1572028"/>
            <a:chOff x="1784080" y="4916679"/>
            <a:chExt cx="2389927" cy="1572028"/>
          </a:xfrm>
        </p:grpSpPr>
        <p:sp>
          <p:nvSpPr>
            <p:cNvPr id="19" name="Google Shape;396;p15">
              <a:extLst>
                <a:ext uri="{FF2B5EF4-FFF2-40B4-BE49-F238E27FC236}">
                  <a16:creationId xmlns:a16="http://schemas.microsoft.com/office/drawing/2014/main" id="{6BB99B86-1E4A-00EF-665A-6460D36B9EC1}"/>
                </a:ext>
              </a:extLst>
            </p:cNvPr>
            <p:cNvSpPr txBox="1"/>
            <p:nvPr/>
          </p:nvSpPr>
          <p:spPr>
            <a:xfrm>
              <a:off x="1787184" y="5319196"/>
              <a:ext cx="2374434" cy="1169511"/>
            </a:xfrm>
            <a:prstGeom prst="rect">
              <a:avLst/>
            </a:prstGeom>
            <a:noFill/>
            <a:ln>
              <a:solidFill>
                <a:srgbClr val="34E4D9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Fundos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não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são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liberados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 a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menos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que um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projeto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alcance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a meta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estabelecida</a:t>
              </a:r>
              <a:r>
                <a:rPr lang="en-US">
                  <a:solidFill>
                    <a:schemeClr val="dk1"/>
                  </a:solidFill>
                  <a:latin typeface="Montserrat Light"/>
                  <a:sym typeface="Montserrat Light"/>
                </a:rPr>
                <a:t> de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sym typeface="Montserrat Light"/>
                </a:rPr>
                <a:t>investimentos</a:t>
              </a:r>
              <a:endParaRPr lang="en-US" err="1">
                <a:solidFill>
                  <a:schemeClr val="dk1"/>
                </a:solidFill>
                <a:latin typeface="Montserrat Light"/>
              </a:endParaRPr>
            </a:p>
          </p:txBody>
        </p:sp>
        <p:sp>
          <p:nvSpPr>
            <p:cNvPr id="20" name="Google Shape;397;p15">
              <a:extLst>
                <a:ext uri="{FF2B5EF4-FFF2-40B4-BE49-F238E27FC236}">
                  <a16:creationId xmlns:a16="http://schemas.microsoft.com/office/drawing/2014/main" id="{8CE98BDB-8043-3A04-F350-F3EC7F0B7C16}"/>
                </a:ext>
              </a:extLst>
            </p:cNvPr>
            <p:cNvSpPr/>
            <p:nvPr/>
          </p:nvSpPr>
          <p:spPr>
            <a:xfrm>
              <a:off x="1784080" y="4916679"/>
              <a:ext cx="2389927" cy="369332"/>
            </a:xfrm>
            <a:prstGeom prst="rect">
              <a:avLst/>
            </a:prstGeom>
            <a:solidFill>
              <a:srgbClr val="34E4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800">
                  <a:solidFill>
                    <a:srgbClr val="FFFFFF"/>
                  </a:solidFill>
                  <a:latin typeface="Montserrat SemiBold"/>
                  <a:sym typeface="Montserrat SemiBold"/>
                </a:rPr>
                <a:t>All-or-nothing</a:t>
              </a:r>
              <a:endParaRPr lang="pt-PT">
                <a:solidFill>
                  <a:srgbClr val="FFFFFF"/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C9B4548-4356-988A-B77F-CF55B92E5F87}"/>
              </a:ext>
            </a:extLst>
          </p:cNvPr>
          <p:cNvGrpSpPr/>
          <p:nvPr/>
        </p:nvGrpSpPr>
        <p:grpSpPr>
          <a:xfrm>
            <a:off x="4723413" y="3723186"/>
            <a:ext cx="2389927" cy="1141139"/>
            <a:chOff x="4438810" y="4916680"/>
            <a:chExt cx="2389927" cy="1141139"/>
          </a:xfrm>
        </p:grpSpPr>
        <p:sp>
          <p:nvSpPr>
            <p:cNvPr id="21" name="Google Shape;405;p15">
              <a:extLst>
                <a:ext uri="{FF2B5EF4-FFF2-40B4-BE49-F238E27FC236}">
                  <a16:creationId xmlns:a16="http://schemas.microsoft.com/office/drawing/2014/main" id="{ED658C17-4E43-D10C-ADCC-A121238B555F}"/>
                </a:ext>
              </a:extLst>
            </p:cNvPr>
            <p:cNvSpPr txBox="1"/>
            <p:nvPr/>
          </p:nvSpPr>
          <p:spPr>
            <a:xfrm>
              <a:off x="4441915" y="5319196"/>
              <a:ext cx="2374434" cy="738623"/>
            </a:xfrm>
            <a:prstGeom prst="rect">
              <a:avLst/>
            </a:prstGeom>
            <a:noFill/>
            <a:ln>
              <a:solidFill>
                <a:srgbClr val="34E4D9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Fundos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são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liberados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independente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do valor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arrecadado</a:t>
              </a:r>
              <a:endParaRPr lang="en-US" sz="1400" err="1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</p:txBody>
        </p:sp>
        <p:sp>
          <p:nvSpPr>
            <p:cNvPr id="22" name="Google Shape;406;p15">
              <a:extLst>
                <a:ext uri="{FF2B5EF4-FFF2-40B4-BE49-F238E27FC236}">
                  <a16:creationId xmlns:a16="http://schemas.microsoft.com/office/drawing/2014/main" id="{752A62A2-DE68-C9E2-4394-AD13125D2227}"/>
                </a:ext>
              </a:extLst>
            </p:cNvPr>
            <p:cNvSpPr/>
            <p:nvPr/>
          </p:nvSpPr>
          <p:spPr>
            <a:xfrm>
              <a:off x="4438810" y="4916680"/>
              <a:ext cx="2389927" cy="369332"/>
            </a:xfrm>
            <a:prstGeom prst="rect">
              <a:avLst/>
            </a:prstGeom>
            <a:solidFill>
              <a:srgbClr val="34E4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FFFF"/>
                  </a:solidFill>
                  <a:latin typeface="Montserrat SemiBold"/>
                  <a:sym typeface="Montserrat SemiBold"/>
                </a:rPr>
                <a:t>Flex</a:t>
              </a:r>
              <a:endParaRPr lang="pt-PT">
                <a:solidFill>
                  <a:srgbClr val="FFFFFF"/>
                </a:solidFill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BA7A50D-C978-4B44-EE04-72B327C30F2D}"/>
              </a:ext>
            </a:extLst>
          </p:cNvPr>
          <p:cNvGrpSpPr/>
          <p:nvPr/>
        </p:nvGrpSpPr>
        <p:grpSpPr>
          <a:xfrm>
            <a:off x="7798952" y="3723183"/>
            <a:ext cx="2389927" cy="1141141"/>
            <a:chOff x="7101217" y="4898316"/>
            <a:chExt cx="2389927" cy="1141141"/>
          </a:xfrm>
        </p:grpSpPr>
        <p:sp>
          <p:nvSpPr>
            <p:cNvPr id="23" name="Google Shape;405;p15">
              <a:extLst>
                <a:ext uri="{FF2B5EF4-FFF2-40B4-BE49-F238E27FC236}">
                  <a16:creationId xmlns:a16="http://schemas.microsoft.com/office/drawing/2014/main" id="{831CE1CF-6C6F-2178-E8F3-CD68B957D4BC}"/>
                </a:ext>
              </a:extLst>
            </p:cNvPr>
            <p:cNvSpPr txBox="1"/>
            <p:nvPr/>
          </p:nvSpPr>
          <p:spPr>
            <a:xfrm>
              <a:off x="7104322" y="5300834"/>
              <a:ext cx="2374434" cy="738623"/>
            </a:xfrm>
            <a:prstGeom prst="rect">
              <a:avLst/>
            </a:prstGeom>
            <a:noFill/>
            <a:ln>
              <a:solidFill>
                <a:srgbClr val="34E4D9"/>
              </a:solidFill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Fundos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são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 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liberados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imediatamente</a:t>
              </a:r>
              <a:r>
                <a:rPr lang="en-US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 para as </a:t>
              </a:r>
              <a:r>
                <a:rPr lang="en-US" err="1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</a:rPr>
                <a:t>entidades</a:t>
              </a:r>
              <a:endParaRPr lang="en-US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</a:endParaRPr>
            </a:p>
          </p:txBody>
        </p:sp>
        <p:sp>
          <p:nvSpPr>
            <p:cNvPr id="24" name="Google Shape;406;p15">
              <a:extLst>
                <a:ext uri="{FF2B5EF4-FFF2-40B4-BE49-F238E27FC236}">
                  <a16:creationId xmlns:a16="http://schemas.microsoft.com/office/drawing/2014/main" id="{78A5DBD5-269E-A0E1-1FA7-80C26016ADA7}"/>
                </a:ext>
              </a:extLst>
            </p:cNvPr>
            <p:cNvSpPr/>
            <p:nvPr/>
          </p:nvSpPr>
          <p:spPr>
            <a:xfrm>
              <a:off x="7101217" y="4898316"/>
              <a:ext cx="2389927" cy="369332"/>
            </a:xfrm>
            <a:prstGeom prst="rect">
              <a:avLst/>
            </a:prstGeom>
            <a:solidFill>
              <a:srgbClr val="34E4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err="1">
                  <a:solidFill>
                    <a:srgbClr val="FFFFFF"/>
                  </a:solidFill>
                  <a:latin typeface="Montserrat SemiBold"/>
                  <a:sym typeface="Montserrat SemiBold"/>
                </a:rPr>
                <a:t>Doação</a:t>
              </a:r>
              <a:endParaRPr lang="pt-PT" err="1">
                <a:solidFill>
                  <a:srgbClr val="FFFFFF"/>
                </a:solidFill>
              </a:endParaRPr>
            </a:p>
          </p:txBody>
        </p:sp>
      </p:grpSp>
      <p:sp>
        <p:nvSpPr>
          <p:cNvPr id="29" name="Google Shape;395;p15">
            <a:extLst>
              <a:ext uri="{FF2B5EF4-FFF2-40B4-BE49-F238E27FC236}">
                <a16:creationId xmlns:a16="http://schemas.microsoft.com/office/drawing/2014/main" id="{CA51B2FE-54D8-2EBD-2F1A-F5B9AEF40FF9}"/>
              </a:ext>
            </a:extLst>
          </p:cNvPr>
          <p:cNvSpPr txBox="1"/>
          <p:nvPr/>
        </p:nvSpPr>
        <p:spPr>
          <a:xfrm>
            <a:off x="1649543" y="2214405"/>
            <a:ext cx="45098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Montserrat Light"/>
              </a:rPr>
              <a:t>Como </a:t>
            </a:r>
            <a:r>
              <a:rPr lang="en-US" sz="2800" err="1">
                <a:solidFill>
                  <a:schemeClr val="dk1"/>
                </a:solidFill>
                <a:latin typeface="Montserrat Light"/>
              </a:rPr>
              <a:t>funcionam</a:t>
            </a:r>
            <a:endParaRPr lang="pt-PT" err="1">
              <a:solidFill>
                <a:schemeClr val="dk1"/>
              </a:solidFill>
              <a:latin typeface="Montserrat Light"/>
            </a:endParaRPr>
          </a:p>
        </p:txBody>
      </p:sp>
      <p:sp>
        <p:nvSpPr>
          <p:cNvPr id="31" name="Google Shape;396;p15">
            <a:extLst>
              <a:ext uri="{FF2B5EF4-FFF2-40B4-BE49-F238E27FC236}">
                <a16:creationId xmlns:a16="http://schemas.microsoft.com/office/drawing/2014/main" id="{90B029CF-946D-47DC-3D32-3D03707428F4}"/>
              </a:ext>
            </a:extLst>
          </p:cNvPr>
          <p:cNvSpPr txBox="1"/>
          <p:nvPr/>
        </p:nvSpPr>
        <p:spPr>
          <a:xfrm>
            <a:off x="1653490" y="2743430"/>
            <a:ext cx="632214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err="1">
                <a:solidFill>
                  <a:schemeClr val="dk1"/>
                </a:solidFill>
                <a:latin typeface="Montserrat Light"/>
              </a:rPr>
              <a:t>Plataformas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de Crowdfunding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espaços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online que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facilitam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a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conexão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entre as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entidades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e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investidores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. Seus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serviços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podem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ser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caracterizados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 err="1">
                <a:solidFill>
                  <a:schemeClr val="dk1"/>
                </a:solidFill>
                <a:latin typeface="Montserrat Light"/>
              </a:rPr>
              <a:t>em</a:t>
            </a:r>
            <a:r>
              <a:rPr lang="en-US">
                <a:solidFill>
                  <a:schemeClr val="dk1"/>
                </a:solidFill>
                <a:latin typeface="Montserrat Light"/>
              </a:rPr>
              <a:t> 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3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métodos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 </a:t>
            </a:r>
            <a:r>
              <a:rPr lang="en-US" err="1">
                <a:solidFill>
                  <a:srgbClr val="34E4D9"/>
                </a:solidFill>
                <a:latin typeface="Montserrat Light"/>
              </a:rPr>
              <a:t>diferentes</a:t>
            </a:r>
            <a:r>
              <a:rPr lang="en-US">
                <a:solidFill>
                  <a:srgbClr val="34E4D9"/>
                </a:solidFill>
                <a:latin typeface="Montserrat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44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2540000" y="1587500"/>
            <a:ext cx="7112000" cy="368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2086466" y="2551857"/>
            <a:ext cx="801906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Exemplos</a:t>
            </a:r>
            <a:endParaRPr lang="en-US" sz="7200" b="1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1780655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PPTMON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5</dc:creator>
  <cp:revision>10</cp:revision>
  <dcterms:created xsi:type="dcterms:W3CDTF">2019-04-06T05:20:47Z</dcterms:created>
  <dcterms:modified xsi:type="dcterms:W3CDTF">2024-04-17T18:50:02Z</dcterms:modified>
</cp:coreProperties>
</file>