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85" r:id="rId3"/>
    <p:sldId id="259" r:id="rId4"/>
    <p:sldId id="284"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4" r:id="rId19"/>
    <p:sldId id="275" r:id="rId20"/>
    <p:sldId id="276" r:id="rId21"/>
    <p:sldId id="277" r:id="rId22"/>
    <p:sldId id="278" r:id="rId23"/>
    <p:sldId id="279" r:id="rId24"/>
  </p:sldIdLst>
  <p:sldSz cx="12192000" cy="6858000"/>
  <p:notesSz cx="6858000" cy="9144000"/>
  <p:embeddedFontLst>
    <p:embeddedFont>
      <p:font typeface="Malgun Gothic" panose="020B0503020000020004" pitchFamily="34" charset="-127"/>
      <p:regular r:id="rId26"/>
      <p:bold r:id="rId27"/>
    </p:embeddedFont>
    <p:embeddedFont>
      <p:font typeface="Montserrat Light" panose="00000400000000000000" pitchFamily="2" charset="0"/>
      <p:regular r:id="rId28"/>
      <p:bold r:id="rId29"/>
      <p:italic r:id="rId30"/>
      <p:boldItalic r:id="rId31"/>
    </p:embeddedFont>
    <p:embeddedFont>
      <p:font typeface="Montserrat SemiBold" panose="000007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4InT5+3oMX+5QDjXFwCBgh9hy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370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1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10"/>
        <p:cNvGrpSpPr/>
        <p:nvPr/>
      </p:nvGrpSpPr>
      <p:grpSpPr>
        <a:xfrm>
          <a:off x="0" y="0"/>
          <a:ext cx="0" cy="0"/>
          <a:chOff x="0" y="0"/>
          <a:chExt cx="0" cy="0"/>
        </a:xfrm>
      </p:grpSpPr>
      <p:pic>
        <p:nvPicPr>
          <p:cNvPr id="11" name="Google Shape;11;p30"/>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2" name="Google Shape;12;p30"/>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13" name="Google Shape;13;p30"/>
          <p:cNvPicPr preferRelativeResize="0"/>
          <p:nvPr/>
        </p:nvPicPr>
        <p:blipFill rotWithShape="1">
          <a:blip r:embed="rId3">
            <a:alphaModFix/>
          </a:blip>
          <a:srcRect/>
          <a:stretch/>
        </p:blipFill>
        <p:spPr>
          <a:xfrm>
            <a:off x="6645903" y="1184829"/>
            <a:ext cx="3059481" cy="2976792"/>
          </a:xfrm>
          <a:prstGeom prst="rect">
            <a:avLst/>
          </a:prstGeom>
          <a:noFill/>
          <a:ln>
            <a:noFill/>
          </a:ln>
        </p:spPr>
      </p:pic>
      <p:pic>
        <p:nvPicPr>
          <p:cNvPr id="14" name="Google Shape;14;p30"/>
          <p:cNvPicPr preferRelativeResize="0"/>
          <p:nvPr/>
        </p:nvPicPr>
        <p:blipFill rotWithShape="1">
          <a:blip r:embed="rId4">
            <a:alphaModFix/>
          </a:blip>
          <a:srcRect/>
          <a:stretch/>
        </p:blipFill>
        <p:spPr>
          <a:xfrm>
            <a:off x="10067636" y="557885"/>
            <a:ext cx="1284661" cy="2695093"/>
          </a:xfrm>
          <a:prstGeom prst="rect">
            <a:avLst/>
          </a:prstGeom>
          <a:noFill/>
          <a:ln>
            <a:noFill/>
          </a:ln>
        </p:spPr>
      </p:pic>
      <p:pic>
        <p:nvPicPr>
          <p:cNvPr id="15" name="Google Shape;15;p30"/>
          <p:cNvPicPr preferRelativeResize="0"/>
          <p:nvPr/>
        </p:nvPicPr>
        <p:blipFill rotWithShape="1">
          <a:blip r:embed="rId5">
            <a:alphaModFix/>
          </a:blip>
          <a:srcRect/>
          <a:stretch/>
        </p:blipFill>
        <p:spPr>
          <a:xfrm>
            <a:off x="10915158" y="2428654"/>
            <a:ext cx="1165490" cy="1608805"/>
          </a:xfrm>
          <a:prstGeom prst="rect">
            <a:avLst/>
          </a:prstGeom>
          <a:noFill/>
          <a:ln>
            <a:noFill/>
          </a:ln>
        </p:spPr>
      </p:pic>
      <p:pic>
        <p:nvPicPr>
          <p:cNvPr id="16" name="Google Shape;16;p30"/>
          <p:cNvPicPr preferRelativeResize="0"/>
          <p:nvPr/>
        </p:nvPicPr>
        <p:blipFill rotWithShape="1">
          <a:blip r:embed="rId6">
            <a:alphaModFix/>
          </a:blip>
          <a:srcRect/>
          <a:stretch/>
        </p:blipFill>
        <p:spPr>
          <a:xfrm>
            <a:off x="9137512" y="1184829"/>
            <a:ext cx="880031" cy="1876843"/>
          </a:xfrm>
          <a:prstGeom prst="rect">
            <a:avLst/>
          </a:prstGeom>
          <a:noFill/>
          <a:ln>
            <a:noFill/>
          </a:ln>
        </p:spPr>
      </p:pic>
      <p:pic>
        <p:nvPicPr>
          <p:cNvPr id="17" name="Google Shape;17;p30"/>
          <p:cNvPicPr preferRelativeResize="0"/>
          <p:nvPr/>
        </p:nvPicPr>
        <p:blipFill rotWithShape="1">
          <a:blip r:embed="rId7">
            <a:alphaModFix/>
          </a:blip>
          <a:srcRect/>
          <a:stretch/>
        </p:blipFill>
        <p:spPr>
          <a:xfrm>
            <a:off x="6024563" y="3280728"/>
            <a:ext cx="1354422" cy="1822092"/>
          </a:xfrm>
          <a:prstGeom prst="rect">
            <a:avLst/>
          </a:prstGeom>
          <a:noFill/>
          <a:ln>
            <a:noFill/>
          </a:ln>
        </p:spPr>
      </p:pic>
      <p:pic>
        <p:nvPicPr>
          <p:cNvPr id="18" name="Google Shape;18;p30"/>
          <p:cNvPicPr preferRelativeResize="0"/>
          <p:nvPr/>
        </p:nvPicPr>
        <p:blipFill rotWithShape="1">
          <a:blip r:embed="rId8">
            <a:alphaModFix/>
          </a:blip>
          <a:srcRect/>
          <a:stretch/>
        </p:blipFill>
        <p:spPr>
          <a:xfrm>
            <a:off x="6172274" y="1427849"/>
            <a:ext cx="1101361" cy="989004"/>
          </a:xfrm>
          <a:prstGeom prst="rect">
            <a:avLst/>
          </a:prstGeom>
          <a:noFill/>
          <a:ln>
            <a:noFill/>
          </a:ln>
        </p:spPr>
      </p:pic>
      <p:pic>
        <p:nvPicPr>
          <p:cNvPr id="19" name="Google Shape;19;p30"/>
          <p:cNvPicPr preferRelativeResize="0"/>
          <p:nvPr/>
        </p:nvPicPr>
        <p:blipFill rotWithShape="1">
          <a:blip r:embed="rId9">
            <a:alphaModFix/>
          </a:blip>
          <a:srcRect/>
          <a:stretch/>
        </p:blipFill>
        <p:spPr>
          <a:xfrm>
            <a:off x="9305562" y="3418342"/>
            <a:ext cx="2250107" cy="2703733"/>
          </a:xfrm>
          <a:prstGeom prst="rect">
            <a:avLst/>
          </a:prstGeom>
          <a:noFill/>
          <a:ln>
            <a:noFill/>
          </a:ln>
        </p:spPr>
      </p:pic>
      <p:pic>
        <p:nvPicPr>
          <p:cNvPr id="20" name="Google Shape;20;p30"/>
          <p:cNvPicPr preferRelativeResize="0"/>
          <p:nvPr/>
        </p:nvPicPr>
        <p:blipFill rotWithShape="1">
          <a:blip r:embed="rId10">
            <a:alphaModFix/>
          </a:blip>
          <a:srcRect/>
          <a:stretch/>
        </p:blipFill>
        <p:spPr>
          <a:xfrm>
            <a:off x="6182582" y="3713756"/>
            <a:ext cx="2422845" cy="2357363"/>
          </a:xfrm>
          <a:prstGeom prst="rect">
            <a:avLst/>
          </a:prstGeom>
          <a:noFill/>
          <a:ln>
            <a:noFill/>
          </a:ln>
        </p:spPr>
      </p:pic>
      <p:pic>
        <p:nvPicPr>
          <p:cNvPr id="21" name="Google Shape;21;p30"/>
          <p:cNvPicPr preferRelativeResize="0"/>
          <p:nvPr/>
        </p:nvPicPr>
        <p:blipFill rotWithShape="1">
          <a:blip r:embed="rId11">
            <a:alphaModFix/>
          </a:blip>
          <a:srcRect/>
          <a:stretch/>
        </p:blipFill>
        <p:spPr>
          <a:xfrm>
            <a:off x="7934338" y="4442275"/>
            <a:ext cx="1155039" cy="1980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86"/>
        <p:cNvGrpSpPr/>
        <p:nvPr/>
      </p:nvGrpSpPr>
      <p:grpSpPr>
        <a:xfrm>
          <a:off x="0" y="0"/>
          <a:ext cx="0" cy="0"/>
          <a:chOff x="0" y="0"/>
          <a:chExt cx="0" cy="0"/>
        </a:xfrm>
      </p:grpSpPr>
      <p:sp>
        <p:nvSpPr>
          <p:cNvPr id="87" name="Google Shape;87;p39"/>
          <p:cNvSpPr>
            <a:spLocks noGrp="1"/>
          </p:cNvSpPr>
          <p:nvPr>
            <p:ph type="pic" idx="2"/>
          </p:nvPr>
        </p:nvSpPr>
        <p:spPr>
          <a:xfrm>
            <a:off x="952500" y="1333500"/>
            <a:ext cx="4191000" cy="4191000"/>
          </a:xfrm>
          <a:prstGeom prst="ellipse">
            <a:avLst/>
          </a:prstGeom>
          <a:solidFill>
            <a:srgbClr val="F2F2F2"/>
          </a:solidFill>
          <a:ln>
            <a:noFill/>
          </a:ln>
        </p:spPr>
      </p:sp>
      <p:pic>
        <p:nvPicPr>
          <p:cNvPr id="88" name="Google Shape;88;p39"/>
          <p:cNvPicPr preferRelativeResize="0"/>
          <p:nvPr/>
        </p:nvPicPr>
        <p:blipFill rotWithShape="1">
          <a:blip r:embed="rId2">
            <a:alphaModFix/>
          </a:blip>
          <a:srcRect/>
          <a:stretch/>
        </p:blipFill>
        <p:spPr>
          <a:xfrm>
            <a:off x="0" y="4879582"/>
            <a:ext cx="3251200" cy="1978418"/>
          </a:xfrm>
          <a:prstGeom prst="rect">
            <a:avLst/>
          </a:prstGeom>
          <a:noFill/>
          <a:ln>
            <a:noFill/>
          </a:ln>
        </p:spPr>
      </p:pic>
      <p:pic>
        <p:nvPicPr>
          <p:cNvPr id="89" name="Google Shape;89;p39"/>
          <p:cNvPicPr preferRelativeResize="0"/>
          <p:nvPr/>
        </p:nvPicPr>
        <p:blipFill rotWithShape="1">
          <a:blip r:embed="rId2">
            <a:alphaModFix/>
          </a:blip>
          <a:srcRect/>
          <a:stretch/>
        </p:blipFill>
        <p:spPr>
          <a:xfrm rot="10800000">
            <a:off x="8940800" y="1"/>
            <a:ext cx="3251200" cy="1978418"/>
          </a:xfrm>
          <a:prstGeom prst="rect">
            <a:avLst/>
          </a:prstGeom>
          <a:noFill/>
          <a:ln>
            <a:noFill/>
          </a:ln>
        </p:spPr>
      </p:pic>
      <p:pic>
        <p:nvPicPr>
          <p:cNvPr id="92" name="Google Shape;92;p39"/>
          <p:cNvPicPr preferRelativeResize="0"/>
          <p:nvPr/>
        </p:nvPicPr>
        <p:blipFill rotWithShape="1">
          <a:blip r:embed="rId3">
            <a:alphaModFix/>
          </a:blip>
          <a:srcRect/>
          <a:stretch/>
        </p:blipFill>
        <p:spPr>
          <a:xfrm>
            <a:off x="1" y="4975303"/>
            <a:ext cx="1905000" cy="185351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PPTMON slide">
  <p:cSld name="10_PPTMON slide">
    <p:spTree>
      <p:nvGrpSpPr>
        <p:cNvPr id="1" name="Shape 97"/>
        <p:cNvGrpSpPr/>
        <p:nvPr/>
      </p:nvGrpSpPr>
      <p:grpSpPr>
        <a:xfrm>
          <a:off x="0" y="0"/>
          <a:ext cx="0" cy="0"/>
          <a:chOff x="0" y="0"/>
          <a:chExt cx="0" cy="0"/>
        </a:xfrm>
      </p:grpSpPr>
      <p:pic>
        <p:nvPicPr>
          <p:cNvPr id="98" name="Google Shape;98;p41"/>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99" name="Google Shape;99;p41"/>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100" name="Google Shape;100;p41"/>
          <p:cNvPicPr preferRelativeResize="0"/>
          <p:nvPr/>
        </p:nvPicPr>
        <p:blipFill rotWithShape="1">
          <a:blip r:embed="rId3">
            <a:alphaModFix/>
          </a:blip>
          <a:srcRect/>
          <a:stretch/>
        </p:blipFill>
        <p:spPr>
          <a:xfrm>
            <a:off x="6024563" y="4007796"/>
            <a:ext cx="1284661" cy="2695093"/>
          </a:xfrm>
          <a:prstGeom prst="rect">
            <a:avLst/>
          </a:prstGeom>
          <a:noFill/>
          <a:ln>
            <a:noFill/>
          </a:ln>
        </p:spPr>
      </p:pic>
      <p:sp>
        <p:nvSpPr>
          <p:cNvPr id="101" name="Google Shape;101;p41"/>
          <p:cNvSpPr>
            <a:spLocks noGrp="1"/>
          </p:cNvSpPr>
          <p:nvPr>
            <p:ph type="pic" idx="2"/>
          </p:nvPr>
        </p:nvSpPr>
        <p:spPr>
          <a:xfrm>
            <a:off x="7903139" y="1009092"/>
            <a:ext cx="2211845" cy="4839816"/>
          </a:xfrm>
          <a:prstGeom prst="roundRect">
            <a:avLst>
              <a:gd name="adj" fmla="val 13456"/>
            </a:avLst>
          </a:prstGeom>
          <a:solidFill>
            <a:srgbClr val="F2F2F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1_PPTMON slide">
  <p:cSld name="11_PPTMON slide">
    <p:spTree>
      <p:nvGrpSpPr>
        <p:cNvPr id="1" name="Shape 104"/>
        <p:cNvGrpSpPr/>
        <p:nvPr/>
      </p:nvGrpSpPr>
      <p:grpSpPr>
        <a:xfrm>
          <a:off x="0" y="0"/>
          <a:ext cx="0" cy="0"/>
          <a:chOff x="0" y="0"/>
          <a:chExt cx="0" cy="0"/>
        </a:xfrm>
      </p:grpSpPr>
      <p:pic>
        <p:nvPicPr>
          <p:cNvPr id="105" name="Google Shape;105;p42"/>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06" name="Google Shape;106;p42"/>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07" name="Google Shape;107;p42"/>
          <p:cNvSpPr>
            <a:spLocks noGrp="1"/>
          </p:cNvSpPr>
          <p:nvPr>
            <p:ph type="pic" idx="2"/>
          </p:nvPr>
        </p:nvSpPr>
        <p:spPr>
          <a:xfrm>
            <a:off x="7179468" y="866775"/>
            <a:ext cx="3779045" cy="5029200"/>
          </a:xfrm>
          <a:prstGeom prst="roundRect">
            <a:avLst>
              <a:gd name="adj" fmla="val 1926"/>
            </a:avLst>
          </a:prstGeom>
          <a:solidFill>
            <a:srgbClr val="F2F2F2"/>
          </a:solidFill>
          <a:ln>
            <a:noFill/>
          </a:ln>
        </p:spPr>
      </p:sp>
      <p:pic>
        <p:nvPicPr>
          <p:cNvPr id="110" name="Google Shape;110;p42"/>
          <p:cNvPicPr preferRelativeResize="0"/>
          <p:nvPr/>
        </p:nvPicPr>
        <p:blipFill rotWithShape="1">
          <a:blip r:embed="rId3">
            <a:alphaModFix/>
          </a:blip>
          <a:srcRect/>
          <a:stretch/>
        </p:blipFill>
        <p:spPr>
          <a:xfrm>
            <a:off x="4679665" y="4671761"/>
            <a:ext cx="2131027"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2_PPTMON slide">
  <p:cSld name="12_PPTMON slide">
    <p:spTree>
      <p:nvGrpSpPr>
        <p:cNvPr id="1" name="Shape 111"/>
        <p:cNvGrpSpPr/>
        <p:nvPr/>
      </p:nvGrpSpPr>
      <p:grpSpPr>
        <a:xfrm>
          <a:off x="0" y="0"/>
          <a:ext cx="0" cy="0"/>
          <a:chOff x="0" y="0"/>
          <a:chExt cx="0" cy="0"/>
        </a:xfrm>
      </p:grpSpPr>
      <p:pic>
        <p:nvPicPr>
          <p:cNvPr id="112" name="Google Shape;112;p43"/>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113" name="Google Shape;113;p43"/>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14" name="Google Shape;114;p43"/>
          <p:cNvSpPr>
            <a:spLocks noGrp="1"/>
          </p:cNvSpPr>
          <p:nvPr>
            <p:ph type="pic" idx="2"/>
          </p:nvPr>
        </p:nvSpPr>
        <p:spPr>
          <a:xfrm>
            <a:off x="4454390" y="838318"/>
            <a:ext cx="6746582" cy="4597400"/>
          </a:xfrm>
          <a:prstGeom prst="roundRect">
            <a:avLst>
              <a:gd name="adj" fmla="val 1000"/>
            </a:avLst>
          </a:prstGeom>
          <a:solidFill>
            <a:srgbClr val="F2F2F2"/>
          </a:solidFill>
          <a:ln>
            <a:noFill/>
          </a:ln>
        </p:spPr>
      </p:sp>
      <p:pic>
        <p:nvPicPr>
          <p:cNvPr id="117" name="Google Shape;117;p43"/>
          <p:cNvPicPr preferRelativeResize="0"/>
          <p:nvPr/>
        </p:nvPicPr>
        <p:blipFill rotWithShape="1">
          <a:blip r:embed="rId3">
            <a:alphaModFix/>
          </a:blip>
          <a:srcRect/>
          <a:stretch/>
        </p:blipFill>
        <p:spPr>
          <a:xfrm>
            <a:off x="118840" y="4671761"/>
            <a:ext cx="1744375"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PTMON custom">
  <p:cSld name="PPTMON custom">
    <p:bg>
      <p:bgPr>
        <a:solidFill>
          <a:schemeClr val="lt1"/>
        </a:solidFill>
        <a:effectLst/>
      </p:bgPr>
    </p:bg>
    <p:spTree>
      <p:nvGrpSpPr>
        <p:cNvPr id="1" name="Shape 118"/>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24"/>
        <p:cNvGrpSpPr/>
        <p:nvPr/>
      </p:nvGrpSpPr>
      <p:grpSpPr>
        <a:xfrm>
          <a:off x="0" y="0"/>
          <a:ext cx="0" cy="0"/>
          <a:chOff x="0" y="0"/>
          <a:chExt cx="0" cy="0"/>
        </a:xfrm>
      </p:grpSpPr>
      <p:pic>
        <p:nvPicPr>
          <p:cNvPr id="25" name="Google Shape;25;p31"/>
          <p:cNvPicPr preferRelativeResize="0"/>
          <p:nvPr/>
        </p:nvPicPr>
        <p:blipFill rotWithShape="1">
          <a:blip r:embed="rId2">
            <a:alphaModFix/>
          </a:blip>
          <a:srcRect/>
          <a:stretch/>
        </p:blipFill>
        <p:spPr>
          <a:xfrm>
            <a:off x="0" y="4485444"/>
            <a:ext cx="3898900" cy="2372556"/>
          </a:xfrm>
          <a:prstGeom prst="rect">
            <a:avLst/>
          </a:prstGeom>
          <a:noFill/>
          <a:ln>
            <a:noFill/>
          </a:ln>
        </p:spPr>
      </p:pic>
      <p:pic>
        <p:nvPicPr>
          <p:cNvPr id="26" name="Google Shape;26;p31"/>
          <p:cNvPicPr preferRelativeResize="0"/>
          <p:nvPr/>
        </p:nvPicPr>
        <p:blipFill rotWithShape="1">
          <a:blip r:embed="rId3">
            <a:alphaModFix/>
          </a:blip>
          <a:srcRect/>
          <a:stretch/>
        </p:blipFill>
        <p:spPr>
          <a:xfrm>
            <a:off x="0" y="3881022"/>
            <a:ext cx="3059481" cy="297679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29"/>
        <p:cNvGrpSpPr/>
        <p:nvPr/>
      </p:nvGrpSpPr>
      <p:grpSpPr>
        <a:xfrm>
          <a:off x="0" y="0"/>
          <a:ext cx="0" cy="0"/>
          <a:chOff x="0" y="0"/>
          <a:chExt cx="0" cy="0"/>
        </a:xfrm>
      </p:grpSpPr>
      <p:pic>
        <p:nvPicPr>
          <p:cNvPr id="30" name="Google Shape;30;p32"/>
          <p:cNvPicPr preferRelativeResize="0"/>
          <p:nvPr/>
        </p:nvPicPr>
        <p:blipFill rotWithShape="1">
          <a:blip r:embed="rId2">
            <a:alphaModFix/>
          </a:blip>
          <a:srcRect/>
          <a:stretch/>
        </p:blipFill>
        <p:spPr>
          <a:xfrm flipH="1">
            <a:off x="8940800" y="4879582"/>
            <a:ext cx="3251200" cy="1978418"/>
          </a:xfrm>
          <a:prstGeom prst="rect">
            <a:avLst/>
          </a:prstGeom>
          <a:noFill/>
          <a:ln>
            <a:noFill/>
          </a:ln>
        </p:spPr>
      </p:pic>
      <p:pic>
        <p:nvPicPr>
          <p:cNvPr id="31" name="Google Shape;31;p32"/>
          <p:cNvPicPr preferRelativeResize="0"/>
          <p:nvPr/>
        </p:nvPicPr>
        <p:blipFill rotWithShape="1">
          <a:blip r:embed="rId3">
            <a:alphaModFix/>
          </a:blip>
          <a:srcRect/>
          <a:stretch/>
        </p:blipFill>
        <p:spPr>
          <a:xfrm>
            <a:off x="10552111" y="3280796"/>
            <a:ext cx="880031" cy="1876843"/>
          </a:xfrm>
          <a:prstGeom prst="rect">
            <a:avLst/>
          </a:prstGeom>
          <a:noFill/>
          <a:ln>
            <a:noFill/>
          </a:ln>
        </p:spPr>
      </p:pic>
      <p:pic>
        <p:nvPicPr>
          <p:cNvPr id="32" name="Google Shape;32;p32"/>
          <p:cNvPicPr preferRelativeResize="0"/>
          <p:nvPr/>
        </p:nvPicPr>
        <p:blipFill rotWithShape="1">
          <a:blip r:embed="rId4">
            <a:alphaModFix/>
          </a:blip>
          <a:srcRect/>
          <a:stretch/>
        </p:blipFill>
        <p:spPr>
          <a:xfrm>
            <a:off x="10101603" y="4999821"/>
            <a:ext cx="1354422" cy="1822092"/>
          </a:xfrm>
          <a:prstGeom prst="rect">
            <a:avLst/>
          </a:prstGeom>
          <a:noFill/>
          <a:ln>
            <a:noFill/>
          </a:ln>
        </p:spPr>
      </p:pic>
      <p:pic>
        <p:nvPicPr>
          <p:cNvPr id="33" name="Google Shape;33;p32"/>
          <p:cNvPicPr preferRelativeResize="0"/>
          <p:nvPr/>
        </p:nvPicPr>
        <p:blipFill rotWithShape="1">
          <a:blip r:embed="rId5">
            <a:alphaModFix/>
          </a:blip>
          <a:srcRect/>
          <a:stretch/>
        </p:blipFill>
        <p:spPr>
          <a:xfrm>
            <a:off x="8970521" y="4874423"/>
            <a:ext cx="1101361" cy="9890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36"/>
        <p:cNvGrpSpPr/>
        <p:nvPr/>
      </p:nvGrpSpPr>
      <p:grpSpPr>
        <a:xfrm>
          <a:off x="0" y="0"/>
          <a:ext cx="0" cy="0"/>
          <a:chOff x="0" y="0"/>
          <a:chExt cx="0" cy="0"/>
        </a:xfrm>
      </p:grpSpPr>
      <p:sp>
        <p:nvSpPr>
          <p:cNvPr id="37" name="Google Shape;37;p33"/>
          <p:cNvSpPr/>
          <p:nvPr/>
        </p:nvSpPr>
        <p:spPr>
          <a:xfrm>
            <a:off x="5328285"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38" name="Google Shape;38;p33"/>
          <p:cNvSpPr/>
          <p:nvPr/>
        </p:nvSpPr>
        <p:spPr>
          <a:xfrm>
            <a:off x="0" y="-5715"/>
            <a:ext cx="6865620" cy="6865620"/>
          </a:xfrm>
          <a:custGeom>
            <a:avLst/>
            <a:gdLst/>
            <a:ahLst/>
            <a:cxnLst/>
            <a:rect l="l" t="t" r="r" b="b"/>
            <a:pathLst>
              <a:path w="6865620" h="6865620" extrusionOk="0">
                <a:moveTo>
                  <a:pt x="6814185" y="5715"/>
                </a:moveTo>
                <a:lnTo>
                  <a:pt x="6800850" y="5715"/>
                </a:lnTo>
                <a:lnTo>
                  <a:pt x="6845503" y="31471"/>
                </a:lnTo>
                <a:lnTo>
                  <a:pt x="6724574" y="101270"/>
                </a:lnTo>
                <a:lnTo>
                  <a:pt x="6600216" y="29489"/>
                </a:lnTo>
                <a:lnTo>
                  <a:pt x="6641364" y="5715"/>
                </a:lnTo>
                <a:lnTo>
                  <a:pt x="6628029" y="5715"/>
                </a:lnTo>
                <a:lnTo>
                  <a:pt x="6593510" y="25679"/>
                </a:lnTo>
                <a:lnTo>
                  <a:pt x="6558992" y="5715"/>
                </a:lnTo>
                <a:lnTo>
                  <a:pt x="6545657" y="5715"/>
                </a:lnTo>
                <a:lnTo>
                  <a:pt x="6586881" y="29489"/>
                </a:lnTo>
                <a:lnTo>
                  <a:pt x="6472428" y="95555"/>
                </a:lnTo>
                <a:lnTo>
                  <a:pt x="6361405" y="31471"/>
                </a:lnTo>
                <a:lnTo>
                  <a:pt x="6405982" y="5715"/>
                </a:lnTo>
                <a:lnTo>
                  <a:pt x="6392647" y="5715"/>
                </a:lnTo>
                <a:lnTo>
                  <a:pt x="6354699" y="27661"/>
                </a:lnTo>
                <a:lnTo>
                  <a:pt x="6316751" y="5715"/>
                </a:lnTo>
                <a:lnTo>
                  <a:pt x="6303416" y="5715"/>
                </a:lnTo>
                <a:lnTo>
                  <a:pt x="6348070" y="31471"/>
                </a:lnTo>
                <a:lnTo>
                  <a:pt x="6227141" y="101270"/>
                </a:lnTo>
                <a:lnTo>
                  <a:pt x="6102782" y="29489"/>
                </a:lnTo>
                <a:lnTo>
                  <a:pt x="6143854" y="5715"/>
                </a:lnTo>
                <a:lnTo>
                  <a:pt x="6130519" y="5715"/>
                </a:lnTo>
                <a:lnTo>
                  <a:pt x="6096000" y="25679"/>
                </a:lnTo>
                <a:lnTo>
                  <a:pt x="6061481" y="5715"/>
                </a:lnTo>
                <a:lnTo>
                  <a:pt x="6048146" y="5715"/>
                </a:lnTo>
                <a:lnTo>
                  <a:pt x="6089371" y="29489"/>
                </a:lnTo>
                <a:lnTo>
                  <a:pt x="5974918" y="95555"/>
                </a:lnTo>
                <a:lnTo>
                  <a:pt x="5863895" y="31471"/>
                </a:lnTo>
                <a:lnTo>
                  <a:pt x="5908548" y="5715"/>
                </a:lnTo>
                <a:lnTo>
                  <a:pt x="5895213" y="5715"/>
                </a:lnTo>
                <a:lnTo>
                  <a:pt x="5857266" y="27661"/>
                </a:lnTo>
                <a:lnTo>
                  <a:pt x="5819242" y="5715"/>
                </a:lnTo>
                <a:lnTo>
                  <a:pt x="5805907" y="5715"/>
                </a:lnTo>
                <a:lnTo>
                  <a:pt x="5850560" y="31471"/>
                </a:lnTo>
                <a:lnTo>
                  <a:pt x="5729631" y="101270"/>
                </a:lnTo>
                <a:lnTo>
                  <a:pt x="5605272" y="29489"/>
                </a:lnTo>
                <a:lnTo>
                  <a:pt x="5646420" y="5715"/>
                </a:lnTo>
                <a:lnTo>
                  <a:pt x="5633085" y="5715"/>
                </a:lnTo>
                <a:lnTo>
                  <a:pt x="5598566" y="25679"/>
                </a:lnTo>
                <a:lnTo>
                  <a:pt x="5563972" y="5715"/>
                </a:lnTo>
                <a:lnTo>
                  <a:pt x="5550637" y="5715"/>
                </a:lnTo>
                <a:lnTo>
                  <a:pt x="5591861" y="29489"/>
                </a:lnTo>
                <a:lnTo>
                  <a:pt x="5477409" y="95555"/>
                </a:lnTo>
                <a:lnTo>
                  <a:pt x="5366385" y="31471"/>
                </a:lnTo>
                <a:lnTo>
                  <a:pt x="5411038" y="5715"/>
                </a:lnTo>
                <a:lnTo>
                  <a:pt x="5397703" y="5715"/>
                </a:lnTo>
                <a:lnTo>
                  <a:pt x="5359756" y="27661"/>
                </a:lnTo>
                <a:lnTo>
                  <a:pt x="5321732" y="5715"/>
                </a:lnTo>
                <a:lnTo>
                  <a:pt x="5308397" y="5715"/>
                </a:lnTo>
                <a:lnTo>
                  <a:pt x="5353050" y="31471"/>
                </a:lnTo>
                <a:lnTo>
                  <a:pt x="5232121" y="101270"/>
                </a:lnTo>
                <a:lnTo>
                  <a:pt x="5107762" y="29489"/>
                </a:lnTo>
                <a:lnTo>
                  <a:pt x="5148911" y="5715"/>
                </a:lnTo>
                <a:lnTo>
                  <a:pt x="5135576" y="5715"/>
                </a:lnTo>
                <a:lnTo>
                  <a:pt x="5101057" y="25679"/>
                </a:lnTo>
                <a:lnTo>
                  <a:pt x="5066538" y="5715"/>
                </a:lnTo>
                <a:lnTo>
                  <a:pt x="5053203" y="5715"/>
                </a:lnTo>
                <a:lnTo>
                  <a:pt x="5094427" y="29489"/>
                </a:lnTo>
                <a:lnTo>
                  <a:pt x="4979975" y="95555"/>
                </a:lnTo>
                <a:lnTo>
                  <a:pt x="4868951" y="31471"/>
                </a:lnTo>
                <a:lnTo>
                  <a:pt x="4913529" y="5715"/>
                </a:lnTo>
                <a:lnTo>
                  <a:pt x="4900194" y="5715"/>
                </a:lnTo>
                <a:lnTo>
                  <a:pt x="4862246" y="27661"/>
                </a:lnTo>
                <a:lnTo>
                  <a:pt x="4824298" y="5715"/>
                </a:lnTo>
                <a:lnTo>
                  <a:pt x="4810963" y="5715"/>
                </a:lnTo>
                <a:lnTo>
                  <a:pt x="4855616" y="31471"/>
                </a:lnTo>
                <a:lnTo>
                  <a:pt x="4734687" y="101270"/>
                </a:lnTo>
                <a:lnTo>
                  <a:pt x="4610329" y="29489"/>
                </a:lnTo>
                <a:lnTo>
                  <a:pt x="4651477" y="5715"/>
                </a:lnTo>
                <a:lnTo>
                  <a:pt x="4638142" y="5715"/>
                </a:lnTo>
                <a:lnTo>
                  <a:pt x="4603623" y="25679"/>
                </a:lnTo>
                <a:lnTo>
                  <a:pt x="4569028" y="5715"/>
                </a:lnTo>
                <a:lnTo>
                  <a:pt x="4555693" y="5715"/>
                </a:lnTo>
                <a:lnTo>
                  <a:pt x="4596918" y="29489"/>
                </a:lnTo>
                <a:lnTo>
                  <a:pt x="4482465" y="95555"/>
                </a:lnTo>
                <a:lnTo>
                  <a:pt x="4371442" y="31471"/>
                </a:lnTo>
                <a:lnTo>
                  <a:pt x="4416095" y="5715"/>
                </a:lnTo>
                <a:lnTo>
                  <a:pt x="4402760" y="5715"/>
                </a:lnTo>
                <a:lnTo>
                  <a:pt x="4364812" y="27661"/>
                </a:lnTo>
                <a:lnTo>
                  <a:pt x="4326789" y="5715"/>
                </a:lnTo>
                <a:lnTo>
                  <a:pt x="4313454" y="5715"/>
                </a:lnTo>
                <a:lnTo>
                  <a:pt x="4358107" y="31471"/>
                </a:lnTo>
                <a:lnTo>
                  <a:pt x="4237177" y="101270"/>
                </a:lnTo>
                <a:lnTo>
                  <a:pt x="4112819" y="29489"/>
                </a:lnTo>
                <a:lnTo>
                  <a:pt x="4153967" y="5715"/>
                </a:lnTo>
                <a:lnTo>
                  <a:pt x="4140632" y="5715"/>
                </a:lnTo>
                <a:lnTo>
                  <a:pt x="4106113" y="25679"/>
                </a:lnTo>
                <a:lnTo>
                  <a:pt x="4071519" y="5715"/>
                </a:lnTo>
                <a:lnTo>
                  <a:pt x="4058184" y="5715"/>
                </a:lnTo>
                <a:lnTo>
                  <a:pt x="4099408" y="29489"/>
                </a:lnTo>
                <a:lnTo>
                  <a:pt x="3984955" y="95555"/>
                </a:lnTo>
                <a:lnTo>
                  <a:pt x="3873932" y="31471"/>
                </a:lnTo>
                <a:lnTo>
                  <a:pt x="3918585" y="5715"/>
                </a:lnTo>
                <a:lnTo>
                  <a:pt x="3905250" y="5715"/>
                </a:lnTo>
                <a:lnTo>
                  <a:pt x="3867302" y="27661"/>
                </a:lnTo>
                <a:lnTo>
                  <a:pt x="3829355" y="5715"/>
                </a:lnTo>
                <a:lnTo>
                  <a:pt x="3816020" y="5715"/>
                </a:lnTo>
                <a:lnTo>
                  <a:pt x="3860673" y="31471"/>
                </a:lnTo>
                <a:lnTo>
                  <a:pt x="3739744" y="101270"/>
                </a:lnTo>
                <a:lnTo>
                  <a:pt x="3615309" y="29489"/>
                </a:lnTo>
                <a:lnTo>
                  <a:pt x="3656457" y="5715"/>
                </a:lnTo>
                <a:lnTo>
                  <a:pt x="3643122" y="5715"/>
                </a:lnTo>
                <a:lnTo>
                  <a:pt x="3608604" y="25679"/>
                </a:lnTo>
                <a:lnTo>
                  <a:pt x="3574085" y="5715"/>
                </a:lnTo>
                <a:lnTo>
                  <a:pt x="3560750" y="5715"/>
                </a:lnTo>
                <a:lnTo>
                  <a:pt x="3601974" y="29489"/>
                </a:lnTo>
                <a:lnTo>
                  <a:pt x="3487522" y="95555"/>
                </a:lnTo>
                <a:lnTo>
                  <a:pt x="3376498" y="31471"/>
                </a:lnTo>
                <a:lnTo>
                  <a:pt x="3421152" y="5715"/>
                </a:lnTo>
                <a:lnTo>
                  <a:pt x="3407817" y="5715"/>
                </a:lnTo>
                <a:lnTo>
                  <a:pt x="3369869" y="27661"/>
                </a:lnTo>
                <a:lnTo>
                  <a:pt x="3331845" y="5715"/>
                </a:lnTo>
                <a:lnTo>
                  <a:pt x="3318510" y="5715"/>
                </a:lnTo>
                <a:lnTo>
                  <a:pt x="3363163" y="31471"/>
                </a:lnTo>
                <a:lnTo>
                  <a:pt x="3242234" y="101270"/>
                </a:lnTo>
                <a:lnTo>
                  <a:pt x="3117876" y="29489"/>
                </a:lnTo>
                <a:lnTo>
                  <a:pt x="3159024" y="5715"/>
                </a:lnTo>
                <a:lnTo>
                  <a:pt x="3145689" y="5715"/>
                </a:lnTo>
                <a:lnTo>
                  <a:pt x="3111170" y="25679"/>
                </a:lnTo>
                <a:lnTo>
                  <a:pt x="3076575" y="5715"/>
                </a:lnTo>
                <a:lnTo>
                  <a:pt x="3063240" y="5715"/>
                </a:lnTo>
                <a:lnTo>
                  <a:pt x="3104464" y="29489"/>
                </a:lnTo>
                <a:lnTo>
                  <a:pt x="2990012" y="95555"/>
                </a:lnTo>
                <a:lnTo>
                  <a:pt x="2878989" y="31471"/>
                </a:lnTo>
                <a:lnTo>
                  <a:pt x="2923642" y="5715"/>
                </a:lnTo>
                <a:lnTo>
                  <a:pt x="2910307" y="5715"/>
                </a:lnTo>
                <a:lnTo>
                  <a:pt x="2872359" y="27661"/>
                </a:lnTo>
                <a:lnTo>
                  <a:pt x="2834412" y="5715"/>
                </a:lnTo>
                <a:lnTo>
                  <a:pt x="2821077" y="5715"/>
                </a:lnTo>
                <a:lnTo>
                  <a:pt x="2865730" y="31471"/>
                </a:lnTo>
                <a:lnTo>
                  <a:pt x="2744800" y="101270"/>
                </a:lnTo>
                <a:lnTo>
                  <a:pt x="2620442" y="29489"/>
                </a:lnTo>
                <a:lnTo>
                  <a:pt x="2661514" y="5715"/>
                </a:lnTo>
                <a:lnTo>
                  <a:pt x="2648179" y="5715"/>
                </a:lnTo>
                <a:lnTo>
                  <a:pt x="2613660" y="25679"/>
                </a:lnTo>
                <a:lnTo>
                  <a:pt x="2579142" y="5715"/>
                </a:lnTo>
                <a:lnTo>
                  <a:pt x="2565807" y="5715"/>
                </a:lnTo>
                <a:lnTo>
                  <a:pt x="2607031" y="29489"/>
                </a:lnTo>
                <a:lnTo>
                  <a:pt x="2492578" y="95555"/>
                </a:lnTo>
                <a:lnTo>
                  <a:pt x="2381555" y="31471"/>
                </a:lnTo>
                <a:lnTo>
                  <a:pt x="2426132" y="5715"/>
                </a:lnTo>
                <a:lnTo>
                  <a:pt x="2412797" y="5715"/>
                </a:lnTo>
                <a:lnTo>
                  <a:pt x="2374849" y="27661"/>
                </a:lnTo>
                <a:lnTo>
                  <a:pt x="2336902" y="5715"/>
                </a:lnTo>
                <a:lnTo>
                  <a:pt x="2323567" y="5715"/>
                </a:lnTo>
                <a:lnTo>
                  <a:pt x="2368220" y="31471"/>
                </a:lnTo>
                <a:lnTo>
                  <a:pt x="2247291" y="101270"/>
                </a:lnTo>
                <a:lnTo>
                  <a:pt x="2122932" y="29489"/>
                </a:lnTo>
                <a:lnTo>
                  <a:pt x="2164080" y="5715"/>
                </a:lnTo>
                <a:lnTo>
                  <a:pt x="2150745" y="5715"/>
                </a:lnTo>
                <a:lnTo>
                  <a:pt x="2116227" y="25679"/>
                </a:lnTo>
                <a:lnTo>
                  <a:pt x="2081632" y="5715"/>
                </a:lnTo>
                <a:lnTo>
                  <a:pt x="2068297" y="5715"/>
                </a:lnTo>
                <a:lnTo>
                  <a:pt x="2109521" y="29489"/>
                </a:lnTo>
                <a:lnTo>
                  <a:pt x="1995069" y="95555"/>
                </a:lnTo>
                <a:lnTo>
                  <a:pt x="1884045" y="31471"/>
                </a:lnTo>
                <a:lnTo>
                  <a:pt x="1928698" y="5715"/>
                </a:lnTo>
                <a:lnTo>
                  <a:pt x="1915363" y="5715"/>
                </a:lnTo>
                <a:lnTo>
                  <a:pt x="1877416" y="27661"/>
                </a:lnTo>
                <a:lnTo>
                  <a:pt x="1839392" y="5715"/>
                </a:lnTo>
                <a:lnTo>
                  <a:pt x="1826057" y="5715"/>
                </a:lnTo>
                <a:lnTo>
                  <a:pt x="1870710" y="31471"/>
                </a:lnTo>
                <a:lnTo>
                  <a:pt x="1749781" y="101270"/>
                </a:lnTo>
                <a:lnTo>
                  <a:pt x="1625422" y="29489"/>
                </a:lnTo>
                <a:lnTo>
                  <a:pt x="1666570" y="5715"/>
                </a:lnTo>
                <a:lnTo>
                  <a:pt x="1653235" y="5715"/>
                </a:lnTo>
                <a:lnTo>
                  <a:pt x="1618717" y="25679"/>
                </a:lnTo>
                <a:lnTo>
                  <a:pt x="1584122" y="5715"/>
                </a:lnTo>
                <a:lnTo>
                  <a:pt x="1570787" y="5715"/>
                </a:lnTo>
                <a:lnTo>
                  <a:pt x="1612011" y="29489"/>
                </a:lnTo>
                <a:lnTo>
                  <a:pt x="1497559" y="95555"/>
                </a:lnTo>
                <a:lnTo>
                  <a:pt x="1386535" y="31471"/>
                </a:lnTo>
                <a:lnTo>
                  <a:pt x="1431189" y="5715"/>
                </a:lnTo>
                <a:lnTo>
                  <a:pt x="1417854" y="5715"/>
                </a:lnTo>
                <a:lnTo>
                  <a:pt x="1379906" y="27661"/>
                </a:lnTo>
                <a:lnTo>
                  <a:pt x="1341958" y="5715"/>
                </a:lnTo>
                <a:lnTo>
                  <a:pt x="1328623" y="5715"/>
                </a:lnTo>
                <a:lnTo>
                  <a:pt x="1373276" y="31471"/>
                </a:lnTo>
                <a:lnTo>
                  <a:pt x="1252347" y="101270"/>
                </a:lnTo>
                <a:lnTo>
                  <a:pt x="1127989" y="29489"/>
                </a:lnTo>
                <a:lnTo>
                  <a:pt x="1169060" y="5715"/>
                </a:lnTo>
                <a:lnTo>
                  <a:pt x="1155725" y="5715"/>
                </a:lnTo>
                <a:lnTo>
                  <a:pt x="1121207" y="25679"/>
                </a:lnTo>
                <a:lnTo>
                  <a:pt x="1086688" y="5715"/>
                </a:lnTo>
                <a:lnTo>
                  <a:pt x="1073353" y="5715"/>
                </a:lnTo>
                <a:lnTo>
                  <a:pt x="1114577" y="29489"/>
                </a:lnTo>
                <a:lnTo>
                  <a:pt x="1000125" y="95555"/>
                </a:lnTo>
                <a:lnTo>
                  <a:pt x="889102" y="31471"/>
                </a:lnTo>
                <a:lnTo>
                  <a:pt x="933679" y="5715"/>
                </a:lnTo>
                <a:lnTo>
                  <a:pt x="920344" y="5715"/>
                </a:lnTo>
                <a:lnTo>
                  <a:pt x="882396" y="27661"/>
                </a:lnTo>
                <a:lnTo>
                  <a:pt x="844448" y="5715"/>
                </a:lnTo>
                <a:lnTo>
                  <a:pt x="831113" y="5715"/>
                </a:lnTo>
                <a:lnTo>
                  <a:pt x="875767" y="31471"/>
                </a:lnTo>
                <a:lnTo>
                  <a:pt x="754761" y="101346"/>
                </a:lnTo>
                <a:lnTo>
                  <a:pt x="630403" y="29489"/>
                </a:lnTo>
                <a:lnTo>
                  <a:pt x="671627" y="5715"/>
                </a:lnTo>
                <a:lnTo>
                  <a:pt x="658292" y="5715"/>
                </a:lnTo>
                <a:lnTo>
                  <a:pt x="623697" y="25679"/>
                </a:lnTo>
                <a:lnTo>
                  <a:pt x="589178" y="5715"/>
                </a:lnTo>
                <a:lnTo>
                  <a:pt x="575843" y="5715"/>
                </a:lnTo>
                <a:lnTo>
                  <a:pt x="617068" y="29489"/>
                </a:lnTo>
                <a:lnTo>
                  <a:pt x="502615" y="95555"/>
                </a:lnTo>
                <a:lnTo>
                  <a:pt x="391592" y="31471"/>
                </a:lnTo>
                <a:lnTo>
                  <a:pt x="436245" y="5715"/>
                </a:lnTo>
                <a:lnTo>
                  <a:pt x="422910" y="5715"/>
                </a:lnTo>
                <a:lnTo>
                  <a:pt x="384962" y="27661"/>
                </a:lnTo>
                <a:lnTo>
                  <a:pt x="346939" y="5715"/>
                </a:lnTo>
                <a:lnTo>
                  <a:pt x="333604" y="5715"/>
                </a:lnTo>
                <a:lnTo>
                  <a:pt x="378257" y="31471"/>
                </a:lnTo>
                <a:lnTo>
                  <a:pt x="257327" y="101270"/>
                </a:lnTo>
                <a:lnTo>
                  <a:pt x="132893" y="29489"/>
                </a:lnTo>
                <a:lnTo>
                  <a:pt x="174117" y="5715"/>
                </a:lnTo>
                <a:lnTo>
                  <a:pt x="160782" y="5715"/>
                </a:lnTo>
                <a:lnTo>
                  <a:pt x="126263" y="25679"/>
                </a:lnTo>
                <a:lnTo>
                  <a:pt x="91745" y="5715"/>
                </a:lnTo>
                <a:lnTo>
                  <a:pt x="78334" y="5715"/>
                </a:lnTo>
                <a:lnTo>
                  <a:pt x="119558" y="29489"/>
                </a:lnTo>
                <a:lnTo>
                  <a:pt x="5715" y="95250"/>
                </a:lnTo>
                <a:lnTo>
                  <a:pt x="5715" y="103632"/>
                </a:lnTo>
                <a:lnTo>
                  <a:pt x="129464" y="175108"/>
                </a:lnTo>
                <a:lnTo>
                  <a:pt x="8534" y="244907"/>
                </a:lnTo>
                <a:lnTo>
                  <a:pt x="5715" y="243307"/>
                </a:lnTo>
                <a:lnTo>
                  <a:pt x="5715" y="254279"/>
                </a:lnTo>
                <a:lnTo>
                  <a:pt x="8534" y="252679"/>
                </a:lnTo>
                <a:lnTo>
                  <a:pt x="119558" y="316763"/>
                </a:lnTo>
                <a:lnTo>
                  <a:pt x="5715" y="382448"/>
                </a:lnTo>
                <a:lnTo>
                  <a:pt x="5715" y="390830"/>
                </a:lnTo>
                <a:lnTo>
                  <a:pt x="129540" y="462305"/>
                </a:lnTo>
                <a:lnTo>
                  <a:pt x="8534" y="532181"/>
                </a:lnTo>
                <a:lnTo>
                  <a:pt x="5715" y="530504"/>
                </a:lnTo>
                <a:lnTo>
                  <a:pt x="5715" y="541477"/>
                </a:lnTo>
                <a:lnTo>
                  <a:pt x="8534" y="539877"/>
                </a:lnTo>
                <a:lnTo>
                  <a:pt x="119558" y="603961"/>
                </a:lnTo>
                <a:lnTo>
                  <a:pt x="5715" y="669722"/>
                </a:lnTo>
                <a:lnTo>
                  <a:pt x="5715" y="678104"/>
                </a:lnTo>
                <a:lnTo>
                  <a:pt x="129540" y="749579"/>
                </a:lnTo>
                <a:lnTo>
                  <a:pt x="8611" y="819379"/>
                </a:lnTo>
                <a:lnTo>
                  <a:pt x="5715" y="817702"/>
                </a:lnTo>
                <a:lnTo>
                  <a:pt x="5715" y="828675"/>
                </a:lnTo>
                <a:lnTo>
                  <a:pt x="8534" y="826999"/>
                </a:lnTo>
                <a:lnTo>
                  <a:pt x="119558" y="891083"/>
                </a:lnTo>
                <a:lnTo>
                  <a:pt x="5715" y="956920"/>
                </a:lnTo>
                <a:lnTo>
                  <a:pt x="5715" y="965302"/>
                </a:lnTo>
                <a:lnTo>
                  <a:pt x="129540" y="1036777"/>
                </a:lnTo>
                <a:lnTo>
                  <a:pt x="8611" y="1106576"/>
                </a:lnTo>
                <a:lnTo>
                  <a:pt x="5715" y="1104976"/>
                </a:lnTo>
                <a:lnTo>
                  <a:pt x="5715" y="1115949"/>
                </a:lnTo>
                <a:lnTo>
                  <a:pt x="8534" y="1114273"/>
                </a:lnTo>
                <a:lnTo>
                  <a:pt x="119558" y="1178357"/>
                </a:lnTo>
                <a:lnTo>
                  <a:pt x="5715" y="1244117"/>
                </a:lnTo>
                <a:lnTo>
                  <a:pt x="5715" y="1252499"/>
                </a:lnTo>
                <a:lnTo>
                  <a:pt x="129540" y="1323975"/>
                </a:lnTo>
                <a:lnTo>
                  <a:pt x="8611" y="1393774"/>
                </a:lnTo>
                <a:lnTo>
                  <a:pt x="5715" y="1392174"/>
                </a:lnTo>
                <a:lnTo>
                  <a:pt x="5715" y="1403147"/>
                </a:lnTo>
                <a:lnTo>
                  <a:pt x="8534" y="1401547"/>
                </a:lnTo>
                <a:lnTo>
                  <a:pt x="119558" y="1465631"/>
                </a:lnTo>
                <a:lnTo>
                  <a:pt x="5715" y="1531391"/>
                </a:lnTo>
                <a:lnTo>
                  <a:pt x="5715" y="1539774"/>
                </a:lnTo>
                <a:lnTo>
                  <a:pt x="129540" y="1611249"/>
                </a:lnTo>
                <a:lnTo>
                  <a:pt x="8611" y="1681048"/>
                </a:lnTo>
                <a:lnTo>
                  <a:pt x="5715" y="1679372"/>
                </a:lnTo>
                <a:lnTo>
                  <a:pt x="5715" y="1690345"/>
                </a:lnTo>
                <a:lnTo>
                  <a:pt x="8534" y="1688668"/>
                </a:lnTo>
                <a:lnTo>
                  <a:pt x="119558" y="1752752"/>
                </a:lnTo>
                <a:lnTo>
                  <a:pt x="5715" y="1818589"/>
                </a:lnTo>
                <a:lnTo>
                  <a:pt x="5715" y="1826971"/>
                </a:lnTo>
                <a:lnTo>
                  <a:pt x="129540" y="1898447"/>
                </a:lnTo>
                <a:lnTo>
                  <a:pt x="8611" y="1968246"/>
                </a:lnTo>
                <a:lnTo>
                  <a:pt x="5715" y="1966646"/>
                </a:lnTo>
                <a:lnTo>
                  <a:pt x="5715" y="1977619"/>
                </a:lnTo>
                <a:lnTo>
                  <a:pt x="8534" y="1975942"/>
                </a:lnTo>
                <a:lnTo>
                  <a:pt x="119558" y="2040026"/>
                </a:lnTo>
                <a:lnTo>
                  <a:pt x="5715" y="2105787"/>
                </a:lnTo>
                <a:lnTo>
                  <a:pt x="5715" y="2114169"/>
                </a:lnTo>
                <a:lnTo>
                  <a:pt x="129540" y="2185645"/>
                </a:lnTo>
                <a:lnTo>
                  <a:pt x="8611" y="2255444"/>
                </a:lnTo>
                <a:lnTo>
                  <a:pt x="5715" y="2253844"/>
                </a:lnTo>
                <a:lnTo>
                  <a:pt x="5715" y="2264817"/>
                </a:lnTo>
                <a:lnTo>
                  <a:pt x="8534" y="2263140"/>
                </a:lnTo>
                <a:lnTo>
                  <a:pt x="119558" y="2327224"/>
                </a:lnTo>
                <a:lnTo>
                  <a:pt x="5715" y="2393061"/>
                </a:lnTo>
                <a:lnTo>
                  <a:pt x="5715" y="2401443"/>
                </a:lnTo>
                <a:lnTo>
                  <a:pt x="129540" y="2472919"/>
                </a:lnTo>
                <a:lnTo>
                  <a:pt x="8611" y="2542718"/>
                </a:lnTo>
                <a:lnTo>
                  <a:pt x="5715" y="2541042"/>
                </a:lnTo>
                <a:lnTo>
                  <a:pt x="5715" y="2552014"/>
                </a:lnTo>
                <a:lnTo>
                  <a:pt x="8534" y="2550414"/>
                </a:lnTo>
                <a:lnTo>
                  <a:pt x="119558" y="2614498"/>
                </a:lnTo>
                <a:lnTo>
                  <a:pt x="5715" y="2680259"/>
                </a:lnTo>
                <a:lnTo>
                  <a:pt x="5715" y="2688641"/>
                </a:lnTo>
                <a:lnTo>
                  <a:pt x="129464" y="2760117"/>
                </a:lnTo>
                <a:lnTo>
                  <a:pt x="8534" y="2829916"/>
                </a:lnTo>
                <a:lnTo>
                  <a:pt x="5715" y="2828316"/>
                </a:lnTo>
                <a:lnTo>
                  <a:pt x="5715" y="2839288"/>
                </a:lnTo>
                <a:lnTo>
                  <a:pt x="8534" y="2837612"/>
                </a:lnTo>
                <a:lnTo>
                  <a:pt x="119558" y="2901696"/>
                </a:lnTo>
                <a:lnTo>
                  <a:pt x="5715" y="2967457"/>
                </a:lnTo>
                <a:lnTo>
                  <a:pt x="5715" y="2975839"/>
                </a:lnTo>
                <a:lnTo>
                  <a:pt x="129464" y="3047314"/>
                </a:lnTo>
                <a:lnTo>
                  <a:pt x="8534" y="3117114"/>
                </a:lnTo>
                <a:lnTo>
                  <a:pt x="5715" y="3115513"/>
                </a:lnTo>
                <a:lnTo>
                  <a:pt x="5715" y="3126486"/>
                </a:lnTo>
                <a:lnTo>
                  <a:pt x="8534" y="3124886"/>
                </a:lnTo>
                <a:lnTo>
                  <a:pt x="119558" y="3188970"/>
                </a:lnTo>
                <a:lnTo>
                  <a:pt x="5715" y="3254731"/>
                </a:lnTo>
                <a:lnTo>
                  <a:pt x="5715" y="3263113"/>
                </a:lnTo>
                <a:lnTo>
                  <a:pt x="129540" y="3334588"/>
                </a:lnTo>
                <a:lnTo>
                  <a:pt x="8611" y="3404387"/>
                </a:lnTo>
                <a:lnTo>
                  <a:pt x="5715" y="3402711"/>
                </a:lnTo>
                <a:lnTo>
                  <a:pt x="5715" y="3413684"/>
                </a:lnTo>
                <a:lnTo>
                  <a:pt x="8534" y="3412007"/>
                </a:lnTo>
                <a:lnTo>
                  <a:pt x="119558" y="3476092"/>
                </a:lnTo>
                <a:lnTo>
                  <a:pt x="5715" y="3541929"/>
                </a:lnTo>
                <a:lnTo>
                  <a:pt x="5715" y="3550311"/>
                </a:lnTo>
                <a:lnTo>
                  <a:pt x="129464" y="3621786"/>
                </a:lnTo>
                <a:lnTo>
                  <a:pt x="8534" y="3691585"/>
                </a:lnTo>
                <a:lnTo>
                  <a:pt x="5715" y="3689985"/>
                </a:lnTo>
                <a:lnTo>
                  <a:pt x="5715" y="3700958"/>
                </a:lnTo>
                <a:lnTo>
                  <a:pt x="8534" y="3699358"/>
                </a:lnTo>
                <a:lnTo>
                  <a:pt x="119558" y="3763442"/>
                </a:lnTo>
                <a:lnTo>
                  <a:pt x="5715" y="3829126"/>
                </a:lnTo>
                <a:lnTo>
                  <a:pt x="5715" y="3837508"/>
                </a:lnTo>
                <a:lnTo>
                  <a:pt x="129540" y="3908984"/>
                </a:lnTo>
                <a:lnTo>
                  <a:pt x="8611" y="3978783"/>
                </a:lnTo>
                <a:lnTo>
                  <a:pt x="5715" y="3977183"/>
                </a:lnTo>
                <a:lnTo>
                  <a:pt x="5715" y="3988156"/>
                </a:lnTo>
                <a:lnTo>
                  <a:pt x="8534" y="3986479"/>
                </a:lnTo>
                <a:lnTo>
                  <a:pt x="119558" y="4050564"/>
                </a:lnTo>
                <a:lnTo>
                  <a:pt x="5715" y="4116400"/>
                </a:lnTo>
                <a:lnTo>
                  <a:pt x="5715" y="4124782"/>
                </a:lnTo>
                <a:lnTo>
                  <a:pt x="129540" y="4196258"/>
                </a:lnTo>
                <a:lnTo>
                  <a:pt x="8534" y="4266057"/>
                </a:lnTo>
                <a:lnTo>
                  <a:pt x="5715" y="4264457"/>
                </a:lnTo>
                <a:lnTo>
                  <a:pt x="5715" y="4275430"/>
                </a:lnTo>
                <a:lnTo>
                  <a:pt x="8534" y="4273830"/>
                </a:lnTo>
                <a:lnTo>
                  <a:pt x="119558" y="4337914"/>
                </a:lnTo>
                <a:lnTo>
                  <a:pt x="5715" y="4403598"/>
                </a:lnTo>
                <a:lnTo>
                  <a:pt x="5715" y="4411980"/>
                </a:lnTo>
                <a:lnTo>
                  <a:pt x="129464" y="4483456"/>
                </a:lnTo>
                <a:lnTo>
                  <a:pt x="8534" y="4553255"/>
                </a:lnTo>
                <a:lnTo>
                  <a:pt x="5715" y="4551655"/>
                </a:lnTo>
                <a:lnTo>
                  <a:pt x="5715" y="4562628"/>
                </a:lnTo>
                <a:lnTo>
                  <a:pt x="8534" y="4560951"/>
                </a:lnTo>
                <a:lnTo>
                  <a:pt x="119558" y="4625036"/>
                </a:lnTo>
                <a:lnTo>
                  <a:pt x="5715" y="4690796"/>
                </a:lnTo>
                <a:lnTo>
                  <a:pt x="5715" y="4699178"/>
                </a:lnTo>
                <a:lnTo>
                  <a:pt x="129540" y="4770654"/>
                </a:lnTo>
                <a:lnTo>
                  <a:pt x="8611" y="4840453"/>
                </a:lnTo>
                <a:lnTo>
                  <a:pt x="5715" y="4838853"/>
                </a:lnTo>
                <a:lnTo>
                  <a:pt x="5715" y="4849826"/>
                </a:lnTo>
                <a:lnTo>
                  <a:pt x="8534" y="4848149"/>
                </a:lnTo>
                <a:lnTo>
                  <a:pt x="119558" y="4912233"/>
                </a:lnTo>
                <a:lnTo>
                  <a:pt x="5715" y="4978070"/>
                </a:lnTo>
                <a:lnTo>
                  <a:pt x="5715" y="4986452"/>
                </a:lnTo>
                <a:lnTo>
                  <a:pt x="129540" y="5057928"/>
                </a:lnTo>
                <a:lnTo>
                  <a:pt x="8611" y="5127727"/>
                </a:lnTo>
                <a:lnTo>
                  <a:pt x="5715" y="5126051"/>
                </a:lnTo>
                <a:lnTo>
                  <a:pt x="5715" y="5137023"/>
                </a:lnTo>
                <a:lnTo>
                  <a:pt x="8534" y="5135347"/>
                </a:lnTo>
                <a:lnTo>
                  <a:pt x="119558" y="5199431"/>
                </a:lnTo>
                <a:lnTo>
                  <a:pt x="5715" y="5265268"/>
                </a:lnTo>
                <a:lnTo>
                  <a:pt x="5715" y="5273650"/>
                </a:lnTo>
                <a:lnTo>
                  <a:pt x="129464" y="5345126"/>
                </a:lnTo>
                <a:lnTo>
                  <a:pt x="8534" y="5414925"/>
                </a:lnTo>
                <a:lnTo>
                  <a:pt x="5715" y="5413324"/>
                </a:lnTo>
                <a:lnTo>
                  <a:pt x="5715" y="5424297"/>
                </a:lnTo>
                <a:lnTo>
                  <a:pt x="8534" y="5422697"/>
                </a:lnTo>
                <a:lnTo>
                  <a:pt x="119558" y="5486781"/>
                </a:lnTo>
                <a:lnTo>
                  <a:pt x="5715" y="5552466"/>
                </a:lnTo>
                <a:lnTo>
                  <a:pt x="5715" y="5560848"/>
                </a:lnTo>
                <a:lnTo>
                  <a:pt x="129540" y="5632323"/>
                </a:lnTo>
                <a:lnTo>
                  <a:pt x="8611" y="5702122"/>
                </a:lnTo>
                <a:lnTo>
                  <a:pt x="5715" y="5700522"/>
                </a:lnTo>
                <a:lnTo>
                  <a:pt x="5715" y="5711495"/>
                </a:lnTo>
                <a:lnTo>
                  <a:pt x="8534" y="5709819"/>
                </a:lnTo>
                <a:lnTo>
                  <a:pt x="119558" y="5773903"/>
                </a:lnTo>
                <a:lnTo>
                  <a:pt x="5715" y="5839740"/>
                </a:lnTo>
                <a:lnTo>
                  <a:pt x="5715" y="5848121"/>
                </a:lnTo>
                <a:lnTo>
                  <a:pt x="129464" y="5919597"/>
                </a:lnTo>
                <a:lnTo>
                  <a:pt x="8534" y="5989397"/>
                </a:lnTo>
                <a:lnTo>
                  <a:pt x="5715" y="5987796"/>
                </a:lnTo>
                <a:lnTo>
                  <a:pt x="5715" y="5998769"/>
                </a:lnTo>
                <a:lnTo>
                  <a:pt x="8534" y="5997169"/>
                </a:lnTo>
                <a:lnTo>
                  <a:pt x="119558" y="6061253"/>
                </a:lnTo>
                <a:lnTo>
                  <a:pt x="5715" y="6126937"/>
                </a:lnTo>
                <a:lnTo>
                  <a:pt x="5715" y="6135319"/>
                </a:lnTo>
                <a:lnTo>
                  <a:pt x="129464" y="6206795"/>
                </a:lnTo>
                <a:lnTo>
                  <a:pt x="8534" y="6276594"/>
                </a:lnTo>
                <a:lnTo>
                  <a:pt x="5715" y="6274994"/>
                </a:lnTo>
                <a:lnTo>
                  <a:pt x="5715" y="6285967"/>
                </a:lnTo>
                <a:lnTo>
                  <a:pt x="8534" y="6284291"/>
                </a:lnTo>
                <a:lnTo>
                  <a:pt x="119558" y="6348375"/>
                </a:lnTo>
                <a:lnTo>
                  <a:pt x="5715" y="6414135"/>
                </a:lnTo>
                <a:lnTo>
                  <a:pt x="5715" y="6422517"/>
                </a:lnTo>
                <a:lnTo>
                  <a:pt x="129540" y="6493993"/>
                </a:lnTo>
                <a:lnTo>
                  <a:pt x="8611" y="6563792"/>
                </a:lnTo>
                <a:lnTo>
                  <a:pt x="5715" y="6562192"/>
                </a:lnTo>
                <a:lnTo>
                  <a:pt x="5715" y="6573165"/>
                </a:lnTo>
                <a:lnTo>
                  <a:pt x="8534" y="6571488"/>
                </a:lnTo>
                <a:lnTo>
                  <a:pt x="119558" y="6635572"/>
                </a:lnTo>
                <a:lnTo>
                  <a:pt x="5715" y="6701409"/>
                </a:lnTo>
                <a:lnTo>
                  <a:pt x="5715" y="6709791"/>
                </a:lnTo>
                <a:lnTo>
                  <a:pt x="129464" y="6781267"/>
                </a:lnTo>
                <a:lnTo>
                  <a:pt x="8534" y="6851066"/>
                </a:lnTo>
                <a:lnTo>
                  <a:pt x="5715" y="6849390"/>
                </a:lnTo>
                <a:lnTo>
                  <a:pt x="5715" y="6860362"/>
                </a:lnTo>
                <a:lnTo>
                  <a:pt x="8534" y="6858686"/>
                </a:lnTo>
                <a:lnTo>
                  <a:pt x="17145" y="6863715"/>
                </a:lnTo>
                <a:lnTo>
                  <a:pt x="30480" y="6863715"/>
                </a:lnTo>
                <a:lnTo>
                  <a:pt x="15240" y="6854952"/>
                </a:lnTo>
                <a:lnTo>
                  <a:pt x="136169" y="6785153"/>
                </a:lnTo>
                <a:lnTo>
                  <a:pt x="247193" y="6849237"/>
                </a:lnTo>
                <a:lnTo>
                  <a:pt x="222047" y="6863792"/>
                </a:lnTo>
                <a:lnTo>
                  <a:pt x="235382" y="6863792"/>
                </a:lnTo>
                <a:lnTo>
                  <a:pt x="253822" y="6853123"/>
                </a:lnTo>
                <a:lnTo>
                  <a:pt x="272263" y="6863792"/>
                </a:lnTo>
                <a:lnTo>
                  <a:pt x="285598" y="6863792"/>
                </a:lnTo>
                <a:lnTo>
                  <a:pt x="260452" y="6849237"/>
                </a:lnTo>
                <a:lnTo>
                  <a:pt x="374904" y="6783172"/>
                </a:lnTo>
                <a:lnTo>
                  <a:pt x="499262" y="6854952"/>
                </a:lnTo>
                <a:lnTo>
                  <a:pt x="484022" y="6863715"/>
                </a:lnTo>
                <a:lnTo>
                  <a:pt x="497357" y="6863715"/>
                </a:lnTo>
                <a:lnTo>
                  <a:pt x="505892" y="6858762"/>
                </a:lnTo>
                <a:lnTo>
                  <a:pt x="514426" y="6863715"/>
                </a:lnTo>
                <a:lnTo>
                  <a:pt x="527761" y="6863715"/>
                </a:lnTo>
                <a:lnTo>
                  <a:pt x="512521" y="6854952"/>
                </a:lnTo>
                <a:lnTo>
                  <a:pt x="633451" y="6785153"/>
                </a:lnTo>
                <a:lnTo>
                  <a:pt x="744474" y="6849237"/>
                </a:lnTo>
                <a:lnTo>
                  <a:pt x="719328" y="6863792"/>
                </a:lnTo>
                <a:lnTo>
                  <a:pt x="732663" y="6863792"/>
                </a:lnTo>
                <a:lnTo>
                  <a:pt x="751180" y="6853123"/>
                </a:lnTo>
                <a:lnTo>
                  <a:pt x="769696" y="6863792"/>
                </a:lnTo>
                <a:lnTo>
                  <a:pt x="783031" y="6863792"/>
                </a:lnTo>
                <a:lnTo>
                  <a:pt x="757885" y="6849237"/>
                </a:lnTo>
                <a:lnTo>
                  <a:pt x="872338" y="6783172"/>
                </a:lnTo>
                <a:lnTo>
                  <a:pt x="996696" y="6854952"/>
                </a:lnTo>
                <a:lnTo>
                  <a:pt x="981456" y="6863715"/>
                </a:lnTo>
                <a:lnTo>
                  <a:pt x="994791" y="6863715"/>
                </a:lnTo>
                <a:lnTo>
                  <a:pt x="1003325" y="6858762"/>
                </a:lnTo>
                <a:lnTo>
                  <a:pt x="1011860" y="6863715"/>
                </a:lnTo>
                <a:lnTo>
                  <a:pt x="1025195" y="6863715"/>
                </a:lnTo>
                <a:lnTo>
                  <a:pt x="1009955" y="6854952"/>
                </a:lnTo>
                <a:lnTo>
                  <a:pt x="1130884" y="6785153"/>
                </a:lnTo>
                <a:lnTo>
                  <a:pt x="1241908" y="6849237"/>
                </a:lnTo>
                <a:lnTo>
                  <a:pt x="1216762" y="6863792"/>
                </a:lnTo>
                <a:lnTo>
                  <a:pt x="1230097" y="6863792"/>
                </a:lnTo>
                <a:lnTo>
                  <a:pt x="1248537" y="6853123"/>
                </a:lnTo>
                <a:lnTo>
                  <a:pt x="1266977" y="6863792"/>
                </a:lnTo>
                <a:lnTo>
                  <a:pt x="1280312" y="6863792"/>
                </a:lnTo>
                <a:lnTo>
                  <a:pt x="1255166" y="6849237"/>
                </a:lnTo>
                <a:lnTo>
                  <a:pt x="1369619" y="6783172"/>
                </a:lnTo>
                <a:lnTo>
                  <a:pt x="1493977" y="6854952"/>
                </a:lnTo>
                <a:lnTo>
                  <a:pt x="1478814" y="6863715"/>
                </a:lnTo>
                <a:lnTo>
                  <a:pt x="1492149" y="6863715"/>
                </a:lnTo>
                <a:lnTo>
                  <a:pt x="1500683" y="6858762"/>
                </a:lnTo>
                <a:lnTo>
                  <a:pt x="1509217" y="6863715"/>
                </a:lnTo>
                <a:lnTo>
                  <a:pt x="1522552" y="6863715"/>
                </a:lnTo>
                <a:lnTo>
                  <a:pt x="1507389" y="6854952"/>
                </a:lnTo>
                <a:lnTo>
                  <a:pt x="1628318" y="6785153"/>
                </a:lnTo>
                <a:lnTo>
                  <a:pt x="1739341" y="6849237"/>
                </a:lnTo>
                <a:lnTo>
                  <a:pt x="1714195" y="6863792"/>
                </a:lnTo>
                <a:lnTo>
                  <a:pt x="1727835" y="6863792"/>
                </a:lnTo>
                <a:lnTo>
                  <a:pt x="1746352" y="6853123"/>
                </a:lnTo>
                <a:lnTo>
                  <a:pt x="1764868" y="6863792"/>
                </a:lnTo>
                <a:lnTo>
                  <a:pt x="1778203" y="6863792"/>
                </a:lnTo>
                <a:lnTo>
                  <a:pt x="1753057" y="6849237"/>
                </a:lnTo>
                <a:lnTo>
                  <a:pt x="1867510" y="6783172"/>
                </a:lnTo>
                <a:lnTo>
                  <a:pt x="1991868" y="6854952"/>
                </a:lnTo>
                <a:lnTo>
                  <a:pt x="1976628" y="6863715"/>
                </a:lnTo>
                <a:lnTo>
                  <a:pt x="1989963" y="6863715"/>
                </a:lnTo>
                <a:lnTo>
                  <a:pt x="1998497" y="6858762"/>
                </a:lnTo>
                <a:lnTo>
                  <a:pt x="2007032" y="6863715"/>
                </a:lnTo>
                <a:lnTo>
                  <a:pt x="2020367" y="6863715"/>
                </a:lnTo>
                <a:lnTo>
                  <a:pt x="2005127" y="6854952"/>
                </a:lnTo>
                <a:lnTo>
                  <a:pt x="2126056" y="6785153"/>
                </a:lnTo>
                <a:lnTo>
                  <a:pt x="2237080" y="6849237"/>
                </a:lnTo>
                <a:lnTo>
                  <a:pt x="2211934" y="6863792"/>
                </a:lnTo>
                <a:lnTo>
                  <a:pt x="2225269" y="6863792"/>
                </a:lnTo>
                <a:lnTo>
                  <a:pt x="2243709" y="6853123"/>
                </a:lnTo>
                <a:lnTo>
                  <a:pt x="2262149" y="6863792"/>
                </a:lnTo>
                <a:lnTo>
                  <a:pt x="2275484" y="6863792"/>
                </a:lnTo>
                <a:lnTo>
                  <a:pt x="2250339" y="6849237"/>
                </a:lnTo>
                <a:lnTo>
                  <a:pt x="2364791" y="6783172"/>
                </a:lnTo>
                <a:lnTo>
                  <a:pt x="2489149" y="6854952"/>
                </a:lnTo>
                <a:lnTo>
                  <a:pt x="2473986" y="6863715"/>
                </a:lnTo>
                <a:lnTo>
                  <a:pt x="2487321" y="6863715"/>
                </a:lnTo>
                <a:lnTo>
                  <a:pt x="2495855" y="6858762"/>
                </a:lnTo>
                <a:lnTo>
                  <a:pt x="2504389" y="6863715"/>
                </a:lnTo>
                <a:lnTo>
                  <a:pt x="2517724" y="6863715"/>
                </a:lnTo>
                <a:lnTo>
                  <a:pt x="2502561" y="6854952"/>
                </a:lnTo>
                <a:lnTo>
                  <a:pt x="2623490" y="6785077"/>
                </a:lnTo>
                <a:lnTo>
                  <a:pt x="2734513" y="6849161"/>
                </a:lnTo>
                <a:lnTo>
                  <a:pt x="2709367" y="6863715"/>
                </a:lnTo>
                <a:lnTo>
                  <a:pt x="2722702" y="6863715"/>
                </a:lnTo>
                <a:lnTo>
                  <a:pt x="2741143" y="6853047"/>
                </a:lnTo>
                <a:lnTo>
                  <a:pt x="2759583" y="6863715"/>
                </a:lnTo>
                <a:lnTo>
                  <a:pt x="2772918" y="6863715"/>
                </a:lnTo>
                <a:lnTo>
                  <a:pt x="2747772" y="6849161"/>
                </a:lnTo>
                <a:lnTo>
                  <a:pt x="2862224" y="6783096"/>
                </a:lnTo>
                <a:lnTo>
                  <a:pt x="2986583" y="6854876"/>
                </a:lnTo>
                <a:lnTo>
                  <a:pt x="2971343" y="6863639"/>
                </a:lnTo>
                <a:lnTo>
                  <a:pt x="2984678" y="6863639"/>
                </a:lnTo>
                <a:lnTo>
                  <a:pt x="2993212" y="6858686"/>
                </a:lnTo>
                <a:lnTo>
                  <a:pt x="3001747" y="6863639"/>
                </a:lnTo>
                <a:lnTo>
                  <a:pt x="3015082" y="6863639"/>
                </a:lnTo>
                <a:lnTo>
                  <a:pt x="2999842" y="6854876"/>
                </a:lnTo>
                <a:lnTo>
                  <a:pt x="3120771" y="6785077"/>
                </a:lnTo>
                <a:lnTo>
                  <a:pt x="3231794" y="6849161"/>
                </a:lnTo>
                <a:lnTo>
                  <a:pt x="3206649" y="6863715"/>
                </a:lnTo>
                <a:lnTo>
                  <a:pt x="3219984" y="6863715"/>
                </a:lnTo>
                <a:lnTo>
                  <a:pt x="3238424" y="6853047"/>
                </a:lnTo>
                <a:lnTo>
                  <a:pt x="3256864" y="6863715"/>
                </a:lnTo>
                <a:lnTo>
                  <a:pt x="3270199" y="6863715"/>
                </a:lnTo>
                <a:lnTo>
                  <a:pt x="3245053" y="6849161"/>
                </a:lnTo>
                <a:lnTo>
                  <a:pt x="3359506" y="6783096"/>
                </a:lnTo>
                <a:lnTo>
                  <a:pt x="3483864" y="6854876"/>
                </a:lnTo>
                <a:lnTo>
                  <a:pt x="3469005" y="6863715"/>
                </a:lnTo>
                <a:lnTo>
                  <a:pt x="3482340" y="6863715"/>
                </a:lnTo>
                <a:lnTo>
                  <a:pt x="3490874" y="6858762"/>
                </a:lnTo>
                <a:lnTo>
                  <a:pt x="3499409" y="6863715"/>
                </a:lnTo>
                <a:lnTo>
                  <a:pt x="3512744" y="6863715"/>
                </a:lnTo>
                <a:lnTo>
                  <a:pt x="3497580" y="6854952"/>
                </a:lnTo>
                <a:lnTo>
                  <a:pt x="3618509" y="6785153"/>
                </a:lnTo>
                <a:lnTo>
                  <a:pt x="3729533" y="6849237"/>
                </a:lnTo>
                <a:lnTo>
                  <a:pt x="3704387" y="6863792"/>
                </a:lnTo>
                <a:lnTo>
                  <a:pt x="3717722" y="6863792"/>
                </a:lnTo>
                <a:lnTo>
                  <a:pt x="3736239" y="6853123"/>
                </a:lnTo>
                <a:lnTo>
                  <a:pt x="3754755" y="6863792"/>
                </a:lnTo>
                <a:lnTo>
                  <a:pt x="3768090" y="6863792"/>
                </a:lnTo>
                <a:lnTo>
                  <a:pt x="3742944" y="6849237"/>
                </a:lnTo>
                <a:lnTo>
                  <a:pt x="3857397" y="6783172"/>
                </a:lnTo>
                <a:lnTo>
                  <a:pt x="3981755" y="6854952"/>
                </a:lnTo>
                <a:lnTo>
                  <a:pt x="3966515" y="6863715"/>
                </a:lnTo>
                <a:lnTo>
                  <a:pt x="3979850" y="6863715"/>
                </a:lnTo>
                <a:lnTo>
                  <a:pt x="3988384" y="6858762"/>
                </a:lnTo>
                <a:lnTo>
                  <a:pt x="3996919" y="6863715"/>
                </a:lnTo>
                <a:lnTo>
                  <a:pt x="4010254" y="6863715"/>
                </a:lnTo>
                <a:lnTo>
                  <a:pt x="3995014" y="6854952"/>
                </a:lnTo>
                <a:lnTo>
                  <a:pt x="4115943" y="6785153"/>
                </a:lnTo>
                <a:lnTo>
                  <a:pt x="4226966" y="6849237"/>
                </a:lnTo>
                <a:lnTo>
                  <a:pt x="4201821" y="6863792"/>
                </a:lnTo>
                <a:lnTo>
                  <a:pt x="4215156" y="6863792"/>
                </a:lnTo>
                <a:lnTo>
                  <a:pt x="4233596" y="6853123"/>
                </a:lnTo>
                <a:lnTo>
                  <a:pt x="4252037" y="6863792"/>
                </a:lnTo>
                <a:lnTo>
                  <a:pt x="4265372" y="6863792"/>
                </a:lnTo>
                <a:lnTo>
                  <a:pt x="4240226" y="6849237"/>
                </a:lnTo>
                <a:lnTo>
                  <a:pt x="4354678" y="6783172"/>
                </a:lnTo>
                <a:lnTo>
                  <a:pt x="4479036" y="6854952"/>
                </a:lnTo>
                <a:lnTo>
                  <a:pt x="4463872" y="6863715"/>
                </a:lnTo>
                <a:lnTo>
                  <a:pt x="4477207" y="6863715"/>
                </a:lnTo>
                <a:lnTo>
                  <a:pt x="4485742" y="6858762"/>
                </a:lnTo>
                <a:lnTo>
                  <a:pt x="4494276" y="6863715"/>
                </a:lnTo>
                <a:lnTo>
                  <a:pt x="4507611" y="6863715"/>
                </a:lnTo>
                <a:lnTo>
                  <a:pt x="4492371" y="6854952"/>
                </a:lnTo>
                <a:lnTo>
                  <a:pt x="4613301" y="6785153"/>
                </a:lnTo>
                <a:lnTo>
                  <a:pt x="4724324" y="6849237"/>
                </a:lnTo>
                <a:lnTo>
                  <a:pt x="4699178" y="6863792"/>
                </a:lnTo>
                <a:lnTo>
                  <a:pt x="4712513" y="6863792"/>
                </a:lnTo>
                <a:lnTo>
                  <a:pt x="4731030" y="6853123"/>
                </a:lnTo>
                <a:lnTo>
                  <a:pt x="4749546" y="6863792"/>
                </a:lnTo>
                <a:lnTo>
                  <a:pt x="4762881" y="6863792"/>
                </a:lnTo>
                <a:lnTo>
                  <a:pt x="4737735" y="6849237"/>
                </a:lnTo>
                <a:lnTo>
                  <a:pt x="4852188" y="6783172"/>
                </a:lnTo>
                <a:lnTo>
                  <a:pt x="4976546" y="6854952"/>
                </a:lnTo>
                <a:lnTo>
                  <a:pt x="4961306" y="6863715"/>
                </a:lnTo>
                <a:lnTo>
                  <a:pt x="4974641" y="6863715"/>
                </a:lnTo>
                <a:lnTo>
                  <a:pt x="4983176" y="6858762"/>
                </a:lnTo>
                <a:lnTo>
                  <a:pt x="4991710" y="6863715"/>
                </a:lnTo>
                <a:lnTo>
                  <a:pt x="5005045" y="6863715"/>
                </a:lnTo>
                <a:lnTo>
                  <a:pt x="4989805" y="6854952"/>
                </a:lnTo>
                <a:lnTo>
                  <a:pt x="5110734" y="6785153"/>
                </a:lnTo>
                <a:lnTo>
                  <a:pt x="5221758" y="6849237"/>
                </a:lnTo>
                <a:lnTo>
                  <a:pt x="5196611" y="6863792"/>
                </a:lnTo>
                <a:lnTo>
                  <a:pt x="5210175" y="6863792"/>
                </a:lnTo>
                <a:lnTo>
                  <a:pt x="5228616" y="6853123"/>
                </a:lnTo>
                <a:lnTo>
                  <a:pt x="5247056" y="6863792"/>
                </a:lnTo>
                <a:lnTo>
                  <a:pt x="5260391" y="6863792"/>
                </a:lnTo>
                <a:lnTo>
                  <a:pt x="5235245" y="6849237"/>
                </a:lnTo>
                <a:lnTo>
                  <a:pt x="5349697" y="6783172"/>
                </a:lnTo>
                <a:lnTo>
                  <a:pt x="5474056" y="6854952"/>
                </a:lnTo>
                <a:lnTo>
                  <a:pt x="5458816" y="6863715"/>
                </a:lnTo>
                <a:lnTo>
                  <a:pt x="5472151" y="6863715"/>
                </a:lnTo>
                <a:lnTo>
                  <a:pt x="5480685" y="6858762"/>
                </a:lnTo>
                <a:lnTo>
                  <a:pt x="5489220" y="6863715"/>
                </a:lnTo>
                <a:lnTo>
                  <a:pt x="5502555" y="6863715"/>
                </a:lnTo>
                <a:lnTo>
                  <a:pt x="5487391" y="6854952"/>
                </a:lnTo>
                <a:lnTo>
                  <a:pt x="5608320" y="6785153"/>
                </a:lnTo>
                <a:lnTo>
                  <a:pt x="5719344" y="6849237"/>
                </a:lnTo>
                <a:lnTo>
                  <a:pt x="5694198" y="6863792"/>
                </a:lnTo>
                <a:lnTo>
                  <a:pt x="5707533" y="6863792"/>
                </a:lnTo>
                <a:lnTo>
                  <a:pt x="5725973" y="6853123"/>
                </a:lnTo>
                <a:lnTo>
                  <a:pt x="5744413" y="6863792"/>
                </a:lnTo>
                <a:lnTo>
                  <a:pt x="5757748" y="6863792"/>
                </a:lnTo>
                <a:lnTo>
                  <a:pt x="5732602" y="6849237"/>
                </a:lnTo>
                <a:lnTo>
                  <a:pt x="5847055" y="6783172"/>
                </a:lnTo>
                <a:lnTo>
                  <a:pt x="5971413" y="6854952"/>
                </a:lnTo>
                <a:lnTo>
                  <a:pt x="5956173" y="6863715"/>
                </a:lnTo>
                <a:lnTo>
                  <a:pt x="5969508" y="6863715"/>
                </a:lnTo>
                <a:lnTo>
                  <a:pt x="5978043" y="6858762"/>
                </a:lnTo>
                <a:lnTo>
                  <a:pt x="5986577" y="6863715"/>
                </a:lnTo>
                <a:lnTo>
                  <a:pt x="5999912" y="6863715"/>
                </a:lnTo>
                <a:lnTo>
                  <a:pt x="5984672" y="6854952"/>
                </a:lnTo>
                <a:lnTo>
                  <a:pt x="6105602" y="6785153"/>
                </a:lnTo>
                <a:lnTo>
                  <a:pt x="6216625" y="6849237"/>
                </a:lnTo>
                <a:lnTo>
                  <a:pt x="6191479" y="6863792"/>
                </a:lnTo>
                <a:lnTo>
                  <a:pt x="6204814" y="6863792"/>
                </a:lnTo>
                <a:lnTo>
                  <a:pt x="6223254" y="6853123"/>
                </a:lnTo>
                <a:lnTo>
                  <a:pt x="6241695" y="6863792"/>
                </a:lnTo>
                <a:lnTo>
                  <a:pt x="6255030" y="6863792"/>
                </a:lnTo>
                <a:lnTo>
                  <a:pt x="6229884" y="6849237"/>
                </a:lnTo>
                <a:lnTo>
                  <a:pt x="6344336" y="6783172"/>
                </a:lnTo>
                <a:lnTo>
                  <a:pt x="6468694" y="6854952"/>
                </a:lnTo>
                <a:lnTo>
                  <a:pt x="6453531" y="6863715"/>
                </a:lnTo>
                <a:lnTo>
                  <a:pt x="6466866" y="6863715"/>
                </a:lnTo>
                <a:lnTo>
                  <a:pt x="6475400" y="6858762"/>
                </a:lnTo>
                <a:lnTo>
                  <a:pt x="6483934" y="6863715"/>
                </a:lnTo>
                <a:lnTo>
                  <a:pt x="6497269" y="6863715"/>
                </a:lnTo>
                <a:lnTo>
                  <a:pt x="6482106" y="6854952"/>
                </a:lnTo>
                <a:lnTo>
                  <a:pt x="6603035" y="6785077"/>
                </a:lnTo>
                <a:lnTo>
                  <a:pt x="6714058" y="6849161"/>
                </a:lnTo>
                <a:lnTo>
                  <a:pt x="6688912" y="6863715"/>
                </a:lnTo>
                <a:lnTo>
                  <a:pt x="6702247" y="6863715"/>
                </a:lnTo>
                <a:lnTo>
                  <a:pt x="6720688" y="6853047"/>
                </a:lnTo>
                <a:lnTo>
                  <a:pt x="6739204" y="6863715"/>
                </a:lnTo>
                <a:lnTo>
                  <a:pt x="6752539" y="6863715"/>
                </a:lnTo>
                <a:lnTo>
                  <a:pt x="6727393" y="6849161"/>
                </a:lnTo>
                <a:lnTo>
                  <a:pt x="6841846" y="6783096"/>
                </a:lnTo>
                <a:lnTo>
                  <a:pt x="6863334" y="6795516"/>
                </a:lnTo>
                <a:lnTo>
                  <a:pt x="6863334" y="6787820"/>
                </a:lnTo>
                <a:lnTo>
                  <a:pt x="6848552" y="6779286"/>
                </a:lnTo>
                <a:lnTo>
                  <a:pt x="6863334" y="6770751"/>
                </a:lnTo>
                <a:lnTo>
                  <a:pt x="6863334" y="6763055"/>
                </a:lnTo>
                <a:lnTo>
                  <a:pt x="6841846" y="6775476"/>
                </a:lnTo>
                <a:lnTo>
                  <a:pt x="6731203" y="6711315"/>
                </a:lnTo>
                <a:lnTo>
                  <a:pt x="6852133" y="6641516"/>
                </a:lnTo>
                <a:lnTo>
                  <a:pt x="6863715" y="6648221"/>
                </a:lnTo>
                <a:lnTo>
                  <a:pt x="6863715" y="6640526"/>
                </a:lnTo>
                <a:lnTo>
                  <a:pt x="6858838" y="6637706"/>
                </a:lnTo>
                <a:lnTo>
                  <a:pt x="6863715" y="6634886"/>
                </a:lnTo>
                <a:lnTo>
                  <a:pt x="6863715" y="6627191"/>
                </a:lnTo>
                <a:lnTo>
                  <a:pt x="6852133" y="6633896"/>
                </a:lnTo>
                <a:lnTo>
                  <a:pt x="6727774" y="6562116"/>
                </a:lnTo>
                <a:lnTo>
                  <a:pt x="6842227" y="6496050"/>
                </a:lnTo>
                <a:lnTo>
                  <a:pt x="6863715" y="6508471"/>
                </a:lnTo>
                <a:lnTo>
                  <a:pt x="6863715" y="6500775"/>
                </a:lnTo>
                <a:lnTo>
                  <a:pt x="6848856" y="6492240"/>
                </a:lnTo>
                <a:lnTo>
                  <a:pt x="6863715" y="6483706"/>
                </a:lnTo>
                <a:lnTo>
                  <a:pt x="6863715" y="6476010"/>
                </a:lnTo>
                <a:lnTo>
                  <a:pt x="6842227" y="6488430"/>
                </a:lnTo>
                <a:lnTo>
                  <a:pt x="6731203" y="6424346"/>
                </a:lnTo>
                <a:lnTo>
                  <a:pt x="6852133" y="6354547"/>
                </a:lnTo>
                <a:lnTo>
                  <a:pt x="6863715" y="6361252"/>
                </a:lnTo>
                <a:lnTo>
                  <a:pt x="6863715" y="6353556"/>
                </a:lnTo>
                <a:lnTo>
                  <a:pt x="6858838" y="6350737"/>
                </a:lnTo>
                <a:lnTo>
                  <a:pt x="6863715" y="6347917"/>
                </a:lnTo>
                <a:lnTo>
                  <a:pt x="6863715" y="6340221"/>
                </a:lnTo>
                <a:lnTo>
                  <a:pt x="6852133" y="6346927"/>
                </a:lnTo>
                <a:lnTo>
                  <a:pt x="6727774" y="6275147"/>
                </a:lnTo>
                <a:lnTo>
                  <a:pt x="6842227" y="6209081"/>
                </a:lnTo>
                <a:lnTo>
                  <a:pt x="6863715" y="6221501"/>
                </a:lnTo>
                <a:lnTo>
                  <a:pt x="6863715" y="6213806"/>
                </a:lnTo>
                <a:lnTo>
                  <a:pt x="6848856" y="6205271"/>
                </a:lnTo>
                <a:lnTo>
                  <a:pt x="6863715" y="6196736"/>
                </a:lnTo>
                <a:lnTo>
                  <a:pt x="6863715" y="6189041"/>
                </a:lnTo>
                <a:lnTo>
                  <a:pt x="6842227" y="6201461"/>
                </a:lnTo>
                <a:lnTo>
                  <a:pt x="6731203" y="6137377"/>
                </a:lnTo>
                <a:lnTo>
                  <a:pt x="6852133" y="6067578"/>
                </a:lnTo>
                <a:lnTo>
                  <a:pt x="6863715" y="6074283"/>
                </a:lnTo>
                <a:lnTo>
                  <a:pt x="6863715" y="6066587"/>
                </a:lnTo>
                <a:lnTo>
                  <a:pt x="6858838" y="6063768"/>
                </a:lnTo>
                <a:lnTo>
                  <a:pt x="6863715" y="6060948"/>
                </a:lnTo>
                <a:lnTo>
                  <a:pt x="6863715" y="6053252"/>
                </a:lnTo>
                <a:lnTo>
                  <a:pt x="6852133" y="6059958"/>
                </a:lnTo>
                <a:lnTo>
                  <a:pt x="6727774" y="5988177"/>
                </a:lnTo>
                <a:lnTo>
                  <a:pt x="6842227" y="5922112"/>
                </a:lnTo>
                <a:lnTo>
                  <a:pt x="6863715" y="5934532"/>
                </a:lnTo>
                <a:lnTo>
                  <a:pt x="6863715" y="5926836"/>
                </a:lnTo>
                <a:lnTo>
                  <a:pt x="6848932" y="5918302"/>
                </a:lnTo>
                <a:lnTo>
                  <a:pt x="6863715" y="5909767"/>
                </a:lnTo>
                <a:lnTo>
                  <a:pt x="6863715" y="5902071"/>
                </a:lnTo>
                <a:lnTo>
                  <a:pt x="6842227" y="5914492"/>
                </a:lnTo>
                <a:lnTo>
                  <a:pt x="6731203" y="5850408"/>
                </a:lnTo>
                <a:lnTo>
                  <a:pt x="6852133" y="5780608"/>
                </a:lnTo>
                <a:lnTo>
                  <a:pt x="6863715" y="5787314"/>
                </a:lnTo>
                <a:lnTo>
                  <a:pt x="6863715" y="5779618"/>
                </a:lnTo>
                <a:lnTo>
                  <a:pt x="6858838" y="5776798"/>
                </a:lnTo>
                <a:lnTo>
                  <a:pt x="6863715" y="5773979"/>
                </a:lnTo>
                <a:lnTo>
                  <a:pt x="6863715" y="5766283"/>
                </a:lnTo>
                <a:lnTo>
                  <a:pt x="6852133" y="5772988"/>
                </a:lnTo>
                <a:lnTo>
                  <a:pt x="6727774" y="5701208"/>
                </a:lnTo>
                <a:lnTo>
                  <a:pt x="6842227" y="5635143"/>
                </a:lnTo>
                <a:lnTo>
                  <a:pt x="6863715" y="5647563"/>
                </a:lnTo>
                <a:lnTo>
                  <a:pt x="6863715" y="5639867"/>
                </a:lnTo>
                <a:lnTo>
                  <a:pt x="6848856" y="5631333"/>
                </a:lnTo>
                <a:lnTo>
                  <a:pt x="6863715" y="5622798"/>
                </a:lnTo>
                <a:lnTo>
                  <a:pt x="6863715" y="5615102"/>
                </a:lnTo>
                <a:lnTo>
                  <a:pt x="6842227" y="5627523"/>
                </a:lnTo>
                <a:lnTo>
                  <a:pt x="6731203" y="5563438"/>
                </a:lnTo>
                <a:lnTo>
                  <a:pt x="6852133" y="5493639"/>
                </a:lnTo>
                <a:lnTo>
                  <a:pt x="6863715" y="5500345"/>
                </a:lnTo>
                <a:lnTo>
                  <a:pt x="6863715" y="5492649"/>
                </a:lnTo>
                <a:lnTo>
                  <a:pt x="6858838" y="5489829"/>
                </a:lnTo>
                <a:lnTo>
                  <a:pt x="6863715" y="5487010"/>
                </a:lnTo>
                <a:lnTo>
                  <a:pt x="6863715" y="5479314"/>
                </a:lnTo>
                <a:lnTo>
                  <a:pt x="6852133" y="5486019"/>
                </a:lnTo>
                <a:lnTo>
                  <a:pt x="6727774" y="5414239"/>
                </a:lnTo>
                <a:lnTo>
                  <a:pt x="6842227" y="5348173"/>
                </a:lnTo>
                <a:lnTo>
                  <a:pt x="6863715" y="5360594"/>
                </a:lnTo>
                <a:lnTo>
                  <a:pt x="6863715" y="5352898"/>
                </a:lnTo>
                <a:lnTo>
                  <a:pt x="6848932" y="5344363"/>
                </a:lnTo>
                <a:lnTo>
                  <a:pt x="6863715" y="5335829"/>
                </a:lnTo>
                <a:lnTo>
                  <a:pt x="6863715" y="5328133"/>
                </a:lnTo>
                <a:lnTo>
                  <a:pt x="6842227" y="5340553"/>
                </a:lnTo>
                <a:lnTo>
                  <a:pt x="6731203" y="5276469"/>
                </a:lnTo>
                <a:lnTo>
                  <a:pt x="6852133" y="5206670"/>
                </a:lnTo>
                <a:lnTo>
                  <a:pt x="6863715" y="5213376"/>
                </a:lnTo>
                <a:lnTo>
                  <a:pt x="6863715" y="5205679"/>
                </a:lnTo>
                <a:lnTo>
                  <a:pt x="6858838" y="5202860"/>
                </a:lnTo>
                <a:lnTo>
                  <a:pt x="6863715" y="5200041"/>
                </a:lnTo>
                <a:lnTo>
                  <a:pt x="6863715" y="5192344"/>
                </a:lnTo>
                <a:lnTo>
                  <a:pt x="6852133" y="5199050"/>
                </a:lnTo>
                <a:lnTo>
                  <a:pt x="6727774" y="5127270"/>
                </a:lnTo>
                <a:lnTo>
                  <a:pt x="6842227" y="5061204"/>
                </a:lnTo>
                <a:lnTo>
                  <a:pt x="6863715" y="5073625"/>
                </a:lnTo>
                <a:lnTo>
                  <a:pt x="6863715" y="5065929"/>
                </a:lnTo>
                <a:lnTo>
                  <a:pt x="6848856" y="5057394"/>
                </a:lnTo>
                <a:lnTo>
                  <a:pt x="6863715" y="5048860"/>
                </a:lnTo>
                <a:lnTo>
                  <a:pt x="6863715" y="5041164"/>
                </a:lnTo>
                <a:lnTo>
                  <a:pt x="6842227" y="5053584"/>
                </a:lnTo>
                <a:lnTo>
                  <a:pt x="6731203" y="4989500"/>
                </a:lnTo>
                <a:lnTo>
                  <a:pt x="6852133" y="4919701"/>
                </a:lnTo>
                <a:lnTo>
                  <a:pt x="6863715" y="4926407"/>
                </a:lnTo>
                <a:lnTo>
                  <a:pt x="6863715" y="4918710"/>
                </a:lnTo>
                <a:lnTo>
                  <a:pt x="6858838" y="4915891"/>
                </a:lnTo>
                <a:lnTo>
                  <a:pt x="6863715" y="4913072"/>
                </a:lnTo>
                <a:lnTo>
                  <a:pt x="6863715" y="4905375"/>
                </a:lnTo>
                <a:lnTo>
                  <a:pt x="6852133" y="4912081"/>
                </a:lnTo>
                <a:lnTo>
                  <a:pt x="6727774" y="4840301"/>
                </a:lnTo>
                <a:lnTo>
                  <a:pt x="6842227" y="4774235"/>
                </a:lnTo>
                <a:lnTo>
                  <a:pt x="6863715" y="4786656"/>
                </a:lnTo>
                <a:lnTo>
                  <a:pt x="6863715" y="4778959"/>
                </a:lnTo>
                <a:lnTo>
                  <a:pt x="6848932" y="4770425"/>
                </a:lnTo>
                <a:lnTo>
                  <a:pt x="6863715" y="4761891"/>
                </a:lnTo>
                <a:lnTo>
                  <a:pt x="6863715" y="4754194"/>
                </a:lnTo>
                <a:lnTo>
                  <a:pt x="6842227" y="4766615"/>
                </a:lnTo>
                <a:lnTo>
                  <a:pt x="6731203" y="4702531"/>
                </a:lnTo>
                <a:lnTo>
                  <a:pt x="6852133" y="4632731"/>
                </a:lnTo>
                <a:lnTo>
                  <a:pt x="6863715" y="4639437"/>
                </a:lnTo>
                <a:lnTo>
                  <a:pt x="6863715" y="4631741"/>
                </a:lnTo>
                <a:lnTo>
                  <a:pt x="6858838" y="4628921"/>
                </a:lnTo>
                <a:lnTo>
                  <a:pt x="6863715" y="4626102"/>
                </a:lnTo>
                <a:lnTo>
                  <a:pt x="6863715" y="4618406"/>
                </a:lnTo>
                <a:lnTo>
                  <a:pt x="6852133" y="4625111"/>
                </a:lnTo>
                <a:lnTo>
                  <a:pt x="6727774" y="4553331"/>
                </a:lnTo>
                <a:lnTo>
                  <a:pt x="6842227" y="4487266"/>
                </a:lnTo>
                <a:lnTo>
                  <a:pt x="6863715" y="4499687"/>
                </a:lnTo>
                <a:lnTo>
                  <a:pt x="6863715" y="4491990"/>
                </a:lnTo>
                <a:lnTo>
                  <a:pt x="6848856" y="4483456"/>
                </a:lnTo>
                <a:lnTo>
                  <a:pt x="6863715" y="4474922"/>
                </a:lnTo>
                <a:lnTo>
                  <a:pt x="6863715" y="4467225"/>
                </a:lnTo>
                <a:lnTo>
                  <a:pt x="6842227" y="4479646"/>
                </a:lnTo>
                <a:lnTo>
                  <a:pt x="6731203" y="4415561"/>
                </a:lnTo>
                <a:lnTo>
                  <a:pt x="6852133" y="4345762"/>
                </a:lnTo>
                <a:lnTo>
                  <a:pt x="6863715" y="4352468"/>
                </a:lnTo>
                <a:lnTo>
                  <a:pt x="6863715" y="4344772"/>
                </a:lnTo>
                <a:lnTo>
                  <a:pt x="6858838" y="4341952"/>
                </a:lnTo>
                <a:lnTo>
                  <a:pt x="6863715" y="4339133"/>
                </a:lnTo>
                <a:lnTo>
                  <a:pt x="6863715" y="4331437"/>
                </a:lnTo>
                <a:lnTo>
                  <a:pt x="6852133" y="4338142"/>
                </a:lnTo>
                <a:lnTo>
                  <a:pt x="6727774" y="4266362"/>
                </a:lnTo>
                <a:lnTo>
                  <a:pt x="6842227" y="4200296"/>
                </a:lnTo>
                <a:lnTo>
                  <a:pt x="6863715" y="4212717"/>
                </a:lnTo>
                <a:lnTo>
                  <a:pt x="6863715" y="4205021"/>
                </a:lnTo>
                <a:lnTo>
                  <a:pt x="6848932" y="4196486"/>
                </a:lnTo>
                <a:lnTo>
                  <a:pt x="6863715" y="4187952"/>
                </a:lnTo>
                <a:lnTo>
                  <a:pt x="6863715" y="4180256"/>
                </a:lnTo>
                <a:lnTo>
                  <a:pt x="6842227" y="4192676"/>
                </a:lnTo>
                <a:lnTo>
                  <a:pt x="6731203" y="4128592"/>
                </a:lnTo>
                <a:lnTo>
                  <a:pt x="6852133" y="4058793"/>
                </a:lnTo>
                <a:lnTo>
                  <a:pt x="6863715" y="4065499"/>
                </a:lnTo>
                <a:lnTo>
                  <a:pt x="6863715" y="4057803"/>
                </a:lnTo>
                <a:lnTo>
                  <a:pt x="6858838" y="4054983"/>
                </a:lnTo>
                <a:lnTo>
                  <a:pt x="6863715" y="4052164"/>
                </a:lnTo>
                <a:lnTo>
                  <a:pt x="6863715" y="4044468"/>
                </a:lnTo>
                <a:lnTo>
                  <a:pt x="6852133" y="4051173"/>
                </a:lnTo>
                <a:lnTo>
                  <a:pt x="6727774" y="3979393"/>
                </a:lnTo>
                <a:lnTo>
                  <a:pt x="6842227" y="3913327"/>
                </a:lnTo>
                <a:lnTo>
                  <a:pt x="6863715" y="3925748"/>
                </a:lnTo>
                <a:lnTo>
                  <a:pt x="6863715" y="3918052"/>
                </a:lnTo>
                <a:lnTo>
                  <a:pt x="6848856" y="3909517"/>
                </a:lnTo>
                <a:lnTo>
                  <a:pt x="6863715" y="3900983"/>
                </a:lnTo>
                <a:lnTo>
                  <a:pt x="6863715" y="3893287"/>
                </a:lnTo>
                <a:lnTo>
                  <a:pt x="6842227" y="3905707"/>
                </a:lnTo>
                <a:lnTo>
                  <a:pt x="6731203" y="3841623"/>
                </a:lnTo>
                <a:lnTo>
                  <a:pt x="6852133" y="3771824"/>
                </a:lnTo>
                <a:lnTo>
                  <a:pt x="6863715" y="3778529"/>
                </a:lnTo>
                <a:lnTo>
                  <a:pt x="6863715" y="3770833"/>
                </a:lnTo>
                <a:lnTo>
                  <a:pt x="6858838" y="3768014"/>
                </a:lnTo>
                <a:lnTo>
                  <a:pt x="6863715" y="3765194"/>
                </a:lnTo>
                <a:lnTo>
                  <a:pt x="6863715" y="3757498"/>
                </a:lnTo>
                <a:lnTo>
                  <a:pt x="6852133" y="3764204"/>
                </a:lnTo>
                <a:lnTo>
                  <a:pt x="6727774" y="3692424"/>
                </a:lnTo>
                <a:lnTo>
                  <a:pt x="6842227" y="3626358"/>
                </a:lnTo>
                <a:lnTo>
                  <a:pt x="6863715" y="3638779"/>
                </a:lnTo>
                <a:lnTo>
                  <a:pt x="6863715" y="3631082"/>
                </a:lnTo>
                <a:lnTo>
                  <a:pt x="6848932" y="3622548"/>
                </a:lnTo>
                <a:lnTo>
                  <a:pt x="6863715" y="3614014"/>
                </a:lnTo>
                <a:lnTo>
                  <a:pt x="6863715" y="3606317"/>
                </a:lnTo>
                <a:lnTo>
                  <a:pt x="6842227" y="3618738"/>
                </a:lnTo>
                <a:lnTo>
                  <a:pt x="6731203" y="3554654"/>
                </a:lnTo>
                <a:lnTo>
                  <a:pt x="6852133" y="3484855"/>
                </a:lnTo>
                <a:lnTo>
                  <a:pt x="6863715" y="3491560"/>
                </a:lnTo>
                <a:lnTo>
                  <a:pt x="6863715" y="3483864"/>
                </a:lnTo>
                <a:lnTo>
                  <a:pt x="6858838" y="3481045"/>
                </a:lnTo>
                <a:lnTo>
                  <a:pt x="6863715" y="3478225"/>
                </a:lnTo>
                <a:lnTo>
                  <a:pt x="6863715" y="3470529"/>
                </a:lnTo>
                <a:lnTo>
                  <a:pt x="6852133" y="3477235"/>
                </a:lnTo>
                <a:lnTo>
                  <a:pt x="6727774" y="3405454"/>
                </a:lnTo>
                <a:lnTo>
                  <a:pt x="6842227" y="3339389"/>
                </a:lnTo>
                <a:lnTo>
                  <a:pt x="6863715" y="3351809"/>
                </a:lnTo>
                <a:lnTo>
                  <a:pt x="6863715" y="3344113"/>
                </a:lnTo>
                <a:lnTo>
                  <a:pt x="6848932" y="3335579"/>
                </a:lnTo>
                <a:lnTo>
                  <a:pt x="6863715" y="3327044"/>
                </a:lnTo>
                <a:lnTo>
                  <a:pt x="6863715" y="3319348"/>
                </a:lnTo>
                <a:lnTo>
                  <a:pt x="6842227" y="3331769"/>
                </a:lnTo>
                <a:lnTo>
                  <a:pt x="6731203" y="3267685"/>
                </a:lnTo>
                <a:lnTo>
                  <a:pt x="6852133" y="3197886"/>
                </a:lnTo>
                <a:lnTo>
                  <a:pt x="6863715" y="3204591"/>
                </a:lnTo>
                <a:lnTo>
                  <a:pt x="6863715" y="3196895"/>
                </a:lnTo>
                <a:lnTo>
                  <a:pt x="6858838" y="3194076"/>
                </a:lnTo>
                <a:lnTo>
                  <a:pt x="6863715" y="3191256"/>
                </a:lnTo>
                <a:lnTo>
                  <a:pt x="6863715" y="3183560"/>
                </a:lnTo>
                <a:lnTo>
                  <a:pt x="6852133" y="3190266"/>
                </a:lnTo>
                <a:lnTo>
                  <a:pt x="6727774" y="3118485"/>
                </a:lnTo>
                <a:lnTo>
                  <a:pt x="6842227" y="3052420"/>
                </a:lnTo>
                <a:lnTo>
                  <a:pt x="6863715" y="3064840"/>
                </a:lnTo>
                <a:lnTo>
                  <a:pt x="6863715" y="3057144"/>
                </a:lnTo>
                <a:lnTo>
                  <a:pt x="6848932" y="3048610"/>
                </a:lnTo>
                <a:lnTo>
                  <a:pt x="6863715" y="3040075"/>
                </a:lnTo>
                <a:lnTo>
                  <a:pt x="6863715" y="3032379"/>
                </a:lnTo>
                <a:lnTo>
                  <a:pt x="6842227" y="3044800"/>
                </a:lnTo>
                <a:lnTo>
                  <a:pt x="6731203" y="2980716"/>
                </a:lnTo>
                <a:lnTo>
                  <a:pt x="6852133" y="2910916"/>
                </a:lnTo>
                <a:lnTo>
                  <a:pt x="6863715" y="2917622"/>
                </a:lnTo>
                <a:lnTo>
                  <a:pt x="6863715" y="2909926"/>
                </a:lnTo>
                <a:lnTo>
                  <a:pt x="6858838" y="2907106"/>
                </a:lnTo>
                <a:lnTo>
                  <a:pt x="6863715" y="2904287"/>
                </a:lnTo>
                <a:lnTo>
                  <a:pt x="6863715" y="2896591"/>
                </a:lnTo>
                <a:lnTo>
                  <a:pt x="6852133" y="2903296"/>
                </a:lnTo>
                <a:lnTo>
                  <a:pt x="6727774" y="2831516"/>
                </a:lnTo>
                <a:lnTo>
                  <a:pt x="6842227" y="2765451"/>
                </a:lnTo>
                <a:lnTo>
                  <a:pt x="6863715" y="2777871"/>
                </a:lnTo>
                <a:lnTo>
                  <a:pt x="6863715" y="2770175"/>
                </a:lnTo>
                <a:lnTo>
                  <a:pt x="6848932" y="2761641"/>
                </a:lnTo>
                <a:lnTo>
                  <a:pt x="6863715" y="2753106"/>
                </a:lnTo>
                <a:lnTo>
                  <a:pt x="6863715" y="2745410"/>
                </a:lnTo>
                <a:lnTo>
                  <a:pt x="6842227" y="2757831"/>
                </a:lnTo>
                <a:lnTo>
                  <a:pt x="6731203" y="2693746"/>
                </a:lnTo>
                <a:lnTo>
                  <a:pt x="6852133" y="2623947"/>
                </a:lnTo>
                <a:lnTo>
                  <a:pt x="6863715" y="2630653"/>
                </a:lnTo>
                <a:lnTo>
                  <a:pt x="6863715" y="2622957"/>
                </a:lnTo>
                <a:lnTo>
                  <a:pt x="6858838" y="2620137"/>
                </a:lnTo>
                <a:lnTo>
                  <a:pt x="6863715" y="2617318"/>
                </a:lnTo>
                <a:lnTo>
                  <a:pt x="6863715" y="2609622"/>
                </a:lnTo>
                <a:lnTo>
                  <a:pt x="6852133" y="2616327"/>
                </a:lnTo>
                <a:lnTo>
                  <a:pt x="6727774" y="2544547"/>
                </a:lnTo>
                <a:lnTo>
                  <a:pt x="6842227" y="2478481"/>
                </a:lnTo>
                <a:lnTo>
                  <a:pt x="6863715" y="2490902"/>
                </a:lnTo>
                <a:lnTo>
                  <a:pt x="6863715" y="2483206"/>
                </a:lnTo>
                <a:lnTo>
                  <a:pt x="6848932" y="2474671"/>
                </a:lnTo>
                <a:lnTo>
                  <a:pt x="6863715" y="2466137"/>
                </a:lnTo>
                <a:lnTo>
                  <a:pt x="6863715" y="2458441"/>
                </a:lnTo>
                <a:lnTo>
                  <a:pt x="6842227" y="2470861"/>
                </a:lnTo>
                <a:lnTo>
                  <a:pt x="6731203" y="2406777"/>
                </a:lnTo>
                <a:lnTo>
                  <a:pt x="6852133" y="2336978"/>
                </a:lnTo>
                <a:lnTo>
                  <a:pt x="6863715" y="2343684"/>
                </a:lnTo>
                <a:lnTo>
                  <a:pt x="6863715" y="2335987"/>
                </a:lnTo>
                <a:lnTo>
                  <a:pt x="6858838" y="2333168"/>
                </a:lnTo>
                <a:lnTo>
                  <a:pt x="6863715" y="2330349"/>
                </a:lnTo>
                <a:lnTo>
                  <a:pt x="6863715" y="2322652"/>
                </a:lnTo>
                <a:lnTo>
                  <a:pt x="6852133" y="2329358"/>
                </a:lnTo>
                <a:lnTo>
                  <a:pt x="6727774" y="2253615"/>
                </a:lnTo>
                <a:lnTo>
                  <a:pt x="6842227" y="2187550"/>
                </a:lnTo>
                <a:lnTo>
                  <a:pt x="6863715" y="2199970"/>
                </a:lnTo>
                <a:lnTo>
                  <a:pt x="6863715" y="2192274"/>
                </a:lnTo>
                <a:lnTo>
                  <a:pt x="6848856" y="2183740"/>
                </a:lnTo>
                <a:lnTo>
                  <a:pt x="6863715" y="2175205"/>
                </a:lnTo>
                <a:lnTo>
                  <a:pt x="6863715" y="2167509"/>
                </a:lnTo>
                <a:lnTo>
                  <a:pt x="6842227" y="2179930"/>
                </a:lnTo>
                <a:lnTo>
                  <a:pt x="6731203" y="2115846"/>
                </a:lnTo>
                <a:lnTo>
                  <a:pt x="6852133" y="2046046"/>
                </a:lnTo>
                <a:lnTo>
                  <a:pt x="6863715" y="2052752"/>
                </a:lnTo>
                <a:lnTo>
                  <a:pt x="6863715" y="2045056"/>
                </a:lnTo>
                <a:lnTo>
                  <a:pt x="6858838" y="2042236"/>
                </a:lnTo>
                <a:lnTo>
                  <a:pt x="6863715" y="2039417"/>
                </a:lnTo>
                <a:lnTo>
                  <a:pt x="6863715" y="2031721"/>
                </a:lnTo>
                <a:lnTo>
                  <a:pt x="6852133" y="2038426"/>
                </a:lnTo>
                <a:lnTo>
                  <a:pt x="6727774" y="1966646"/>
                </a:lnTo>
                <a:lnTo>
                  <a:pt x="6842227" y="1900580"/>
                </a:lnTo>
                <a:lnTo>
                  <a:pt x="6863715" y="1913001"/>
                </a:lnTo>
                <a:lnTo>
                  <a:pt x="6863715" y="1905305"/>
                </a:lnTo>
                <a:lnTo>
                  <a:pt x="6848932" y="1896770"/>
                </a:lnTo>
                <a:lnTo>
                  <a:pt x="6863715" y="1888236"/>
                </a:lnTo>
                <a:lnTo>
                  <a:pt x="6863715" y="1880540"/>
                </a:lnTo>
                <a:lnTo>
                  <a:pt x="6842227" y="1892960"/>
                </a:lnTo>
                <a:lnTo>
                  <a:pt x="6731203" y="1828876"/>
                </a:lnTo>
                <a:lnTo>
                  <a:pt x="6852133" y="1759077"/>
                </a:lnTo>
                <a:lnTo>
                  <a:pt x="6863715" y="1765783"/>
                </a:lnTo>
                <a:lnTo>
                  <a:pt x="6863715" y="1758086"/>
                </a:lnTo>
                <a:lnTo>
                  <a:pt x="6858838" y="1755267"/>
                </a:lnTo>
                <a:lnTo>
                  <a:pt x="6863715" y="1752448"/>
                </a:lnTo>
                <a:lnTo>
                  <a:pt x="6863715" y="1744751"/>
                </a:lnTo>
                <a:lnTo>
                  <a:pt x="6852133" y="1751457"/>
                </a:lnTo>
                <a:lnTo>
                  <a:pt x="6727774" y="1679677"/>
                </a:lnTo>
                <a:lnTo>
                  <a:pt x="6842227" y="1613611"/>
                </a:lnTo>
                <a:lnTo>
                  <a:pt x="6863715" y="1626032"/>
                </a:lnTo>
                <a:lnTo>
                  <a:pt x="6863715" y="1618336"/>
                </a:lnTo>
                <a:lnTo>
                  <a:pt x="6848856" y="1609801"/>
                </a:lnTo>
                <a:lnTo>
                  <a:pt x="6863715" y="1601267"/>
                </a:lnTo>
                <a:lnTo>
                  <a:pt x="6863715" y="1593571"/>
                </a:lnTo>
                <a:lnTo>
                  <a:pt x="6842227" y="1605991"/>
                </a:lnTo>
                <a:lnTo>
                  <a:pt x="6731203" y="1541907"/>
                </a:lnTo>
                <a:lnTo>
                  <a:pt x="6852133" y="1472108"/>
                </a:lnTo>
                <a:lnTo>
                  <a:pt x="6863715" y="1478814"/>
                </a:lnTo>
                <a:lnTo>
                  <a:pt x="6863715" y="1471117"/>
                </a:lnTo>
                <a:lnTo>
                  <a:pt x="6858838" y="1468298"/>
                </a:lnTo>
                <a:lnTo>
                  <a:pt x="6863715" y="1465479"/>
                </a:lnTo>
                <a:lnTo>
                  <a:pt x="6863715" y="1457782"/>
                </a:lnTo>
                <a:lnTo>
                  <a:pt x="6852133" y="1464488"/>
                </a:lnTo>
                <a:lnTo>
                  <a:pt x="6727774" y="1392707"/>
                </a:lnTo>
                <a:lnTo>
                  <a:pt x="6842227" y="1326642"/>
                </a:lnTo>
                <a:lnTo>
                  <a:pt x="6863715" y="1339063"/>
                </a:lnTo>
                <a:lnTo>
                  <a:pt x="6863715" y="1331366"/>
                </a:lnTo>
                <a:lnTo>
                  <a:pt x="6848932" y="1322832"/>
                </a:lnTo>
                <a:lnTo>
                  <a:pt x="6863715" y="1314298"/>
                </a:lnTo>
                <a:lnTo>
                  <a:pt x="6863715" y="1306601"/>
                </a:lnTo>
                <a:lnTo>
                  <a:pt x="6842227" y="1319022"/>
                </a:lnTo>
                <a:lnTo>
                  <a:pt x="6731203" y="1254938"/>
                </a:lnTo>
                <a:lnTo>
                  <a:pt x="6852133" y="1185139"/>
                </a:lnTo>
                <a:lnTo>
                  <a:pt x="6863715" y="1191844"/>
                </a:lnTo>
                <a:lnTo>
                  <a:pt x="6863715" y="1184148"/>
                </a:lnTo>
                <a:lnTo>
                  <a:pt x="6858838" y="1181329"/>
                </a:lnTo>
                <a:lnTo>
                  <a:pt x="6863715" y="1178509"/>
                </a:lnTo>
                <a:lnTo>
                  <a:pt x="6863715" y="1170813"/>
                </a:lnTo>
                <a:lnTo>
                  <a:pt x="6852133" y="1177519"/>
                </a:lnTo>
                <a:lnTo>
                  <a:pt x="6727774" y="1105738"/>
                </a:lnTo>
                <a:lnTo>
                  <a:pt x="6842227" y="1039673"/>
                </a:lnTo>
                <a:lnTo>
                  <a:pt x="6863715" y="1052094"/>
                </a:lnTo>
                <a:lnTo>
                  <a:pt x="6863715" y="1044397"/>
                </a:lnTo>
                <a:lnTo>
                  <a:pt x="6848856" y="1035863"/>
                </a:lnTo>
                <a:lnTo>
                  <a:pt x="6863715" y="1027328"/>
                </a:lnTo>
                <a:lnTo>
                  <a:pt x="6863715" y="1019632"/>
                </a:lnTo>
                <a:lnTo>
                  <a:pt x="6842227" y="1032053"/>
                </a:lnTo>
                <a:lnTo>
                  <a:pt x="6731203" y="967969"/>
                </a:lnTo>
                <a:lnTo>
                  <a:pt x="6852133" y="898169"/>
                </a:lnTo>
                <a:lnTo>
                  <a:pt x="6863715" y="904875"/>
                </a:lnTo>
                <a:lnTo>
                  <a:pt x="6863715" y="897179"/>
                </a:lnTo>
                <a:lnTo>
                  <a:pt x="6858838" y="894359"/>
                </a:lnTo>
                <a:lnTo>
                  <a:pt x="6863715" y="891540"/>
                </a:lnTo>
                <a:lnTo>
                  <a:pt x="6863715" y="883844"/>
                </a:lnTo>
                <a:lnTo>
                  <a:pt x="6852133" y="890549"/>
                </a:lnTo>
                <a:lnTo>
                  <a:pt x="6727774" y="818769"/>
                </a:lnTo>
                <a:lnTo>
                  <a:pt x="6842227" y="752704"/>
                </a:lnTo>
                <a:lnTo>
                  <a:pt x="6863715" y="765124"/>
                </a:lnTo>
                <a:lnTo>
                  <a:pt x="6863715" y="757428"/>
                </a:lnTo>
                <a:lnTo>
                  <a:pt x="6848932" y="748894"/>
                </a:lnTo>
                <a:lnTo>
                  <a:pt x="6863715" y="740359"/>
                </a:lnTo>
                <a:lnTo>
                  <a:pt x="6863715" y="732663"/>
                </a:lnTo>
                <a:lnTo>
                  <a:pt x="6842227" y="745084"/>
                </a:lnTo>
                <a:lnTo>
                  <a:pt x="6731203" y="680999"/>
                </a:lnTo>
                <a:lnTo>
                  <a:pt x="6852133" y="611200"/>
                </a:lnTo>
                <a:lnTo>
                  <a:pt x="6863715" y="617906"/>
                </a:lnTo>
                <a:lnTo>
                  <a:pt x="6863715" y="610210"/>
                </a:lnTo>
                <a:lnTo>
                  <a:pt x="6858838" y="607390"/>
                </a:lnTo>
                <a:lnTo>
                  <a:pt x="6863715" y="603123"/>
                </a:lnTo>
                <a:lnTo>
                  <a:pt x="6863715" y="595427"/>
                </a:lnTo>
                <a:lnTo>
                  <a:pt x="6852133" y="602132"/>
                </a:lnTo>
                <a:lnTo>
                  <a:pt x="6727774" y="530352"/>
                </a:lnTo>
                <a:lnTo>
                  <a:pt x="6842227" y="464287"/>
                </a:lnTo>
                <a:lnTo>
                  <a:pt x="6863715" y="476631"/>
                </a:lnTo>
                <a:lnTo>
                  <a:pt x="6863715" y="468935"/>
                </a:lnTo>
                <a:lnTo>
                  <a:pt x="6848932" y="460400"/>
                </a:lnTo>
                <a:lnTo>
                  <a:pt x="6863715" y="451866"/>
                </a:lnTo>
                <a:lnTo>
                  <a:pt x="6863715" y="444170"/>
                </a:lnTo>
                <a:lnTo>
                  <a:pt x="6842227" y="456590"/>
                </a:lnTo>
                <a:lnTo>
                  <a:pt x="6731203" y="392506"/>
                </a:lnTo>
                <a:lnTo>
                  <a:pt x="6852133" y="322707"/>
                </a:lnTo>
                <a:lnTo>
                  <a:pt x="6863715" y="329413"/>
                </a:lnTo>
                <a:lnTo>
                  <a:pt x="6863715" y="321716"/>
                </a:lnTo>
                <a:lnTo>
                  <a:pt x="6858838" y="318897"/>
                </a:lnTo>
                <a:lnTo>
                  <a:pt x="6863715" y="316078"/>
                </a:lnTo>
                <a:lnTo>
                  <a:pt x="6863715" y="308381"/>
                </a:lnTo>
                <a:lnTo>
                  <a:pt x="6852133" y="315087"/>
                </a:lnTo>
                <a:lnTo>
                  <a:pt x="6727774" y="243307"/>
                </a:lnTo>
                <a:lnTo>
                  <a:pt x="6842227" y="177241"/>
                </a:lnTo>
                <a:lnTo>
                  <a:pt x="6863715" y="189357"/>
                </a:lnTo>
                <a:lnTo>
                  <a:pt x="6863715" y="181661"/>
                </a:lnTo>
                <a:lnTo>
                  <a:pt x="6848932" y="173126"/>
                </a:lnTo>
                <a:lnTo>
                  <a:pt x="6863715" y="164592"/>
                </a:lnTo>
                <a:lnTo>
                  <a:pt x="6863715" y="156896"/>
                </a:lnTo>
                <a:lnTo>
                  <a:pt x="6842227" y="169316"/>
                </a:lnTo>
                <a:lnTo>
                  <a:pt x="6731203" y="105232"/>
                </a:lnTo>
                <a:lnTo>
                  <a:pt x="6852133" y="35433"/>
                </a:lnTo>
                <a:lnTo>
                  <a:pt x="6863715" y="41986"/>
                </a:lnTo>
                <a:lnTo>
                  <a:pt x="6863715" y="34290"/>
                </a:lnTo>
                <a:lnTo>
                  <a:pt x="6858838" y="31471"/>
                </a:lnTo>
                <a:lnTo>
                  <a:pt x="6863715" y="28651"/>
                </a:lnTo>
                <a:lnTo>
                  <a:pt x="6863715" y="20955"/>
                </a:lnTo>
                <a:lnTo>
                  <a:pt x="6852133" y="27584"/>
                </a:lnTo>
                <a:lnTo>
                  <a:pt x="6814185" y="5715"/>
                </a:lnTo>
                <a:close/>
                <a:moveTo>
                  <a:pt x="6593510" y="33376"/>
                </a:moveTo>
                <a:lnTo>
                  <a:pt x="6717868" y="105156"/>
                </a:lnTo>
                <a:lnTo>
                  <a:pt x="6603416" y="171221"/>
                </a:lnTo>
                <a:lnTo>
                  <a:pt x="6479058" y="99441"/>
                </a:lnTo>
                <a:lnTo>
                  <a:pt x="6593510" y="33376"/>
                </a:lnTo>
                <a:close/>
                <a:moveTo>
                  <a:pt x="3000147" y="3408274"/>
                </a:moveTo>
                <a:lnTo>
                  <a:pt x="3121076" y="3338474"/>
                </a:lnTo>
                <a:lnTo>
                  <a:pt x="3232099" y="3402559"/>
                </a:lnTo>
                <a:lnTo>
                  <a:pt x="3111170" y="3472358"/>
                </a:lnTo>
                <a:lnTo>
                  <a:pt x="3000147" y="3408274"/>
                </a:lnTo>
                <a:close/>
                <a:moveTo>
                  <a:pt x="3104464" y="3476168"/>
                </a:moveTo>
                <a:lnTo>
                  <a:pt x="2990012" y="3542233"/>
                </a:lnTo>
                <a:lnTo>
                  <a:pt x="2878989" y="3478149"/>
                </a:lnTo>
                <a:lnTo>
                  <a:pt x="2993441" y="3412084"/>
                </a:lnTo>
                <a:lnTo>
                  <a:pt x="3104464" y="3476168"/>
                </a:lnTo>
                <a:close/>
                <a:moveTo>
                  <a:pt x="3238729" y="3406369"/>
                </a:moveTo>
                <a:lnTo>
                  <a:pt x="3363087" y="3478149"/>
                </a:lnTo>
                <a:lnTo>
                  <a:pt x="3242158" y="3547948"/>
                </a:lnTo>
                <a:lnTo>
                  <a:pt x="3117799" y="3476168"/>
                </a:lnTo>
                <a:lnTo>
                  <a:pt x="3238729" y="3406369"/>
                </a:lnTo>
                <a:close/>
                <a:moveTo>
                  <a:pt x="3245434" y="3402482"/>
                </a:moveTo>
                <a:lnTo>
                  <a:pt x="3359887" y="3336417"/>
                </a:lnTo>
                <a:lnTo>
                  <a:pt x="3484245" y="3408197"/>
                </a:lnTo>
                <a:lnTo>
                  <a:pt x="3369793" y="3474263"/>
                </a:lnTo>
                <a:lnTo>
                  <a:pt x="3245434" y="3402482"/>
                </a:lnTo>
                <a:close/>
                <a:moveTo>
                  <a:pt x="3490874" y="3412084"/>
                </a:moveTo>
                <a:lnTo>
                  <a:pt x="3601898" y="3476168"/>
                </a:lnTo>
                <a:lnTo>
                  <a:pt x="3487446" y="3542233"/>
                </a:lnTo>
                <a:lnTo>
                  <a:pt x="3376422" y="3478149"/>
                </a:lnTo>
                <a:lnTo>
                  <a:pt x="3490874" y="3412084"/>
                </a:lnTo>
                <a:close/>
                <a:moveTo>
                  <a:pt x="3497580" y="3408274"/>
                </a:moveTo>
                <a:lnTo>
                  <a:pt x="3618509" y="3338474"/>
                </a:lnTo>
                <a:lnTo>
                  <a:pt x="3729533" y="3402559"/>
                </a:lnTo>
                <a:lnTo>
                  <a:pt x="3608604" y="3472358"/>
                </a:lnTo>
                <a:lnTo>
                  <a:pt x="3497580" y="3408274"/>
                </a:lnTo>
                <a:close/>
                <a:moveTo>
                  <a:pt x="3736239" y="3406369"/>
                </a:moveTo>
                <a:lnTo>
                  <a:pt x="3860597" y="3478149"/>
                </a:lnTo>
                <a:lnTo>
                  <a:pt x="3739667" y="3547948"/>
                </a:lnTo>
                <a:lnTo>
                  <a:pt x="3615309" y="3476168"/>
                </a:lnTo>
                <a:lnTo>
                  <a:pt x="3736239" y="3406369"/>
                </a:lnTo>
                <a:close/>
                <a:moveTo>
                  <a:pt x="3742868" y="3402482"/>
                </a:moveTo>
                <a:lnTo>
                  <a:pt x="3857320" y="3336417"/>
                </a:lnTo>
                <a:lnTo>
                  <a:pt x="3981679" y="3408197"/>
                </a:lnTo>
                <a:lnTo>
                  <a:pt x="3867226" y="3474263"/>
                </a:lnTo>
                <a:lnTo>
                  <a:pt x="3742868" y="3402482"/>
                </a:lnTo>
                <a:close/>
                <a:moveTo>
                  <a:pt x="3746297" y="3264637"/>
                </a:moveTo>
                <a:lnTo>
                  <a:pt x="3867226" y="3194837"/>
                </a:lnTo>
                <a:lnTo>
                  <a:pt x="3978250" y="3258922"/>
                </a:lnTo>
                <a:lnTo>
                  <a:pt x="3857320" y="3328721"/>
                </a:lnTo>
                <a:lnTo>
                  <a:pt x="3746297" y="3264637"/>
                </a:lnTo>
                <a:close/>
                <a:moveTo>
                  <a:pt x="3850691" y="3332607"/>
                </a:moveTo>
                <a:lnTo>
                  <a:pt x="3736239" y="3398672"/>
                </a:lnTo>
                <a:lnTo>
                  <a:pt x="3625215" y="3334588"/>
                </a:lnTo>
                <a:lnTo>
                  <a:pt x="3739667" y="3268523"/>
                </a:lnTo>
                <a:lnTo>
                  <a:pt x="3850691" y="3332607"/>
                </a:lnTo>
                <a:close/>
                <a:moveTo>
                  <a:pt x="3618509" y="3330702"/>
                </a:moveTo>
                <a:lnTo>
                  <a:pt x="3494151" y="3258922"/>
                </a:lnTo>
                <a:lnTo>
                  <a:pt x="3608604" y="3192856"/>
                </a:lnTo>
                <a:lnTo>
                  <a:pt x="3732962" y="3264637"/>
                </a:lnTo>
                <a:lnTo>
                  <a:pt x="3618509" y="3330702"/>
                </a:lnTo>
                <a:close/>
                <a:moveTo>
                  <a:pt x="3611880" y="3334588"/>
                </a:moveTo>
                <a:lnTo>
                  <a:pt x="3490951" y="3404387"/>
                </a:lnTo>
                <a:lnTo>
                  <a:pt x="3366592" y="3332607"/>
                </a:lnTo>
                <a:lnTo>
                  <a:pt x="3487522" y="3262808"/>
                </a:lnTo>
                <a:lnTo>
                  <a:pt x="3611880" y="3334588"/>
                </a:lnTo>
                <a:close/>
                <a:moveTo>
                  <a:pt x="3359887" y="3328721"/>
                </a:moveTo>
                <a:lnTo>
                  <a:pt x="3248863" y="3264637"/>
                </a:lnTo>
                <a:lnTo>
                  <a:pt x="3369793" y="3194837"/>
                </a:lnTo>
                <a:lnTo>
                  <a:pt x="3480816" y="3258922"/>
                </a:lnTo>
                <a:lnTo>
                  <a:pt x="3359887" y="3328721"/>
                </a:lnTo>
                <a:close/>
                <a:moveTo>
                  <a:pt x="3353181" y="3332607"/>
                </a:moveTo>
                <a:lnTo>
                  <a:pt x="3238729" y="3398672"/>
                </a:lnTo>
                <a:lnTo>
                  <a:pt x="3127705" y="3334588"/>
                </a:lnTo>
                <a:lnTo>
                  <a:pt x="3242158" y="3268523"/>
                </a:lnTo>
                <a:lnTo>
                  <a:pt x="3353181" y="3332607"/>
                </a:lnTo>
                <a:close/>
                <a:moveTo>
                  <a:pt x="3121076" y="3330702"/>
                </a:moveTo>
                <a:lnTo>
                  <a:pt x="2996717" y="3258922"/>
                </a:lnTo>
                <a:lnTo>
                  <a:pt x="3111170" y="3192856"/>
                </a:lnTo>
                <a:lnTo>
                  <a:pt x="3235528" y="3264637"/>
                </a:lnTo>
                <a:lnTo>
                  <a:pt x="3121076" y="3330702"/>
                </a:lnTo>
                <a:close/>
                <a:moveTo>
                  <a:pt x="3114370" y="3334588"/>
                </a:moveTo>
                <a:lnTo>
                  <a:pt x="2993441" y="3404387"/>
                </a:lnTo>
                <a:lnTo>
                  <a:pt x="2869082" y="3332607"/>
                </a:lnTo>
                <a:lnTo>
                  <a:pt x="2990012" y="3262808"/>
                </a:lnTo>
                <a:lnTo>
                  <a:pt x="3114370" y="3334588"/>
                </a:lnTo>
                <a:close/>
                <a:moveTo>
                  <a:pt x="2862377" y="3328721"/>
                </a:moveTo>
                <a:lnTo>
                  <a:pt x="2751354" y="3264637"/>
                </a:lnTo>
                <a:lnTo>
                  <a:pt x="2872283" y="3194837"/>
                </a:lnTo>
                <a:lnTo>
                  <a:pt x="2983306" y="3258922"/>
                </a:lnTo>
                <a:lnTo>
                  <a:pt x="2862377" y="3328721"/>
                </a:lnTo>
                <a:close/>
                <a:moveTo>
                  <a:pt x="2986735" y="3408274"/>
                </a:moveTo>
                <a:lnTo>
                  <a:pt x="2872283" y="3474339"/>
                </a:lnTo>
                <a:lnTo>
                  <a:pt x="2747924" y="3402559"/>
                </a:lnTo>
                <a:lnTo>
                  <a:pt x="2862377" y="3336493"/>
                </a:lnTo>
                <a:lnTo>
                  <a:pt x="2986735" y="3408274"/>
                </a:lnTo>
                <a:close/>
                <a:moveTo>
                  <a:pt x="2983306" y="3546119"/>
                </a:moveTo>
                <a:lnTo>
                  <a:pt x="2862377" y="3615919"/>
                </a:lnTo>
                <a:lnTo>
                  <a:pt x="2751354" y="3551834"/>
                </a:lnTo>
                <a:lnTo>
                  <a:pt x="2872283" y="3482035"/>
                </a:lnTo>
                <a:lnTo>
                  <a:pt x="2983306" y="3546119"/>
                </a:lnTo>
                <a:close/>
                <a:moveTo>
                  <a:pt x="2990012" y="3550006"/>
                </a:moveTo>
                <a:lnTo>
                  <a:pt x="3114370" y="3621786"/>
                </a:lnTo>
                <a:lnTo>
                  <a:pt x="2993441" y="3691585"/>
                </a:lnTo>
                <a:lnTo>
                  <a:pt x="2869082" y="3619805"/>
                </a:lnTo>
                <a:lnTo>
                  <a:pt x="2990012" y="3550006"/>
                </a:lnTo>
                <a:close/>
                <a:moveTo>
                  <a:pt x="2996717" y="3546119"/>
                </a:moveTo>
                <a:lnTo>
                  <a:pt x="3111170" y="3480054"/>
                </a:lnTo>
                <a:lnTo>
                  <a:pt x="3235528" y="3551834"/>
                </a:lnTo>
                <a:lnTo>
                  <a:pt x="3121076" y="3617900"/>
                </a:lnTo>
                <a:lnTo>
                  <a:pt x="2996717" y="3546119"/>
                </a:lnTo>
                <a:close/>
                <a:moveTo>
                  <a:pt x="3242158" y="3555721"/>
                </a:moveTo>
                <a:lnTo>
                  <a:pt x="3353181" y="3619805"/>
                </a:lnTo>
                <a:lnTo>
                  <a:pt x="3238729" y="3685870"/>
                </a:lnTo>
                <a:lnTo>
                  <a:pt x="3127705" y="3621786"/>
                </a:lnTo>
                <a:lnTo>
                  <a:pt x="3242158" y="3555721"/>
                </a:lnTo>
                <a:close/>
                <a:moveTo>
                  <a:pt x="3248863" y="3551834"/>
                </a:moveTo>
                <a:lnTo>
                  <a:pt x="3369793" y="3482035"/>
                </a:lnTo>
                <a:lnTo>
                  <a:pt x="3480816" y="3546119"/>
                </a:lnTo>
                <a:lnTo>
                  <a:pt x="3359887" y="3615919"/>
                </a:lnTo>
                <a:lnTo>
                  <a:pt x="3248863" y="3551834"/>
                </a:lnTo>
                <a:close/>
                <a:moveTo>
                  <a:pt x="3487522" y="3550006"/>
                </a:moveTo>
                <a:lnTo>
                  <a:pt x="3611880" y="3621786"/>
                </a:lnTo>
                <a:lnTo>
                  <a:pt x="3490951" y="3691585"/>
                </a:lnTo>
                <a:lnTo>
                  <a:pt x="3366592" y="3619805"/>
                </a:lnTo>
                <a:lnTo>
                  <a:pt x="3487522" y="3550006"/>
                </a:lnTo>
                <a:close/>
                <a:moveTo>
                  <a:pt x="3494151" y="3546119"/>
                </a:moveTo>
                <a:lnTo>
                  <a:pt x="3608604" y="3480054"/>
                </a:lnTo>
                <a:lnTo>
                  <a:pt x="3732962" y="3551834"/>
                </a:lnTo>
                <a:lnTo>
                  <a:pt x="3618509" y="3617900"/>
                </a:lnTo>
                <a:lnTo>
                  <a:pt x="3494151" y="3546119"/>
                </a:lnTo>
                <a:close/>
                <a:moveTo>
                  <a:pt x="3739667" y="3555721"/>
                </a:moveTo>
                <a:lnTo>
                  <a:pt x="3850691" y="3619805"/>
                </a:lnTo>
                <a:lnTo>
                  <a:pt x="3736239" y="3685870"/>
                </a:lnTo>
                <a:lnTo>
                  <a:pt x="3625215" y="3621786"/>
                </a:lnTo>
                <a:lnTo>
                  <a:pt x="3739667" y="3555721"/>
                </a:lnTo>
                <a:close/>
                <a:moveTo>
                  <a:pt x="3746373" y="3551834"/>
                </a:moveTo>
                <a:lnTo>
                  <a:pt x="3867302" y="3482035"/>
                </a:lnTo>
                <a:lnTo>
                  <a:pt x="3978326" y="3546119"/>
                </a:lnTo>
                <a:lnTo>
                  <a:pt x="3857397" y="3615919"/>
                </a:lnTo>
                <a:lnTo>
                  <a:pt x="3746373" y="3551834"/>
                </a:lnTo>
                <a:close/>
                <a:moveTo>
                  <a:pt x="3984955" y="3550006"/>
                </a:moveTo>
                <a:lnTo>
                  <a:pt x="4109314" y="3621786"/>
                </a:lnTo>
                <a:lnTo>
                  <a:pt x="3988384" y="3691585"/>
                </a:lnTo>
                <a:lnTo>
                  <a:pt x="3864026" y="3619805"/>
                </a:lnTo>
                <a:lnTo>
                  <a:pt x="3984955" y="3550006"/>
                </a:lnTo>
                <a:close/>
                <a:moveTo>
                  <a:pt x="3873932" y="3478149"/>
                </a:moveTo>
                <a:lnTo>
                  <a:pt x="3988384" y="3412084"/>
                </a:lnTo>
                <a:lnTo>
                  <a:pt x="4099408" y="3476168"/>
                </a:lnTo>
                <a:lnTo>
                  <a:pt x="3984955" y="3542233"/>
                </a:lnTo>
                <a:lnTo>
                  <a:pt x="3873932" y="3478149"/>
                </a:lnTo>
                <a:close/>
                <a:moveTo>
                  <a:pt x="3864026" y="3332607"/>
                </a:moveTo>
                <a:lnTo>
                  <a:pt x="3984955" y="3262808"/>
                </a:lnTo>
                <a:lnTo>
                  <a:pt x="4109314" y="3334588"/>
                </a:lnTo>
                <a:lnTo>
                  <a:pt x="3988384" y="3404387"/>
                </a:lnTo>
                <a:lnTo>
                  <a:pt x="3864026" y="3332607"/>
                </a:lnTo>
                <a:close/>
                <a:moveTo>
                  <a:pt x="3873932" y="3190951"/>
                </a:moveTo>
                <a:lnTo>
                  <a:pt x="3988384" y="3124886"/>
                </a:lnTo>
                <a:lnTo>
                  <a:pt x="4099408" y="3188970"/>
                </a:lnTo>
                <a:lnTo>
                  <a:pt x="3984955" y="3255036"/>
                </a:lnTo>
                <a:lnTo>
                  <a:pt x="3873932" y="3190951"/>
                </a:lnTo>
                <a:close/>
                <a:moveTo>
                  <a:pt x="3867302" y="3187065"/>
                </a:moveTo>
                <a:lnTo>
                  <a:pt x="3742944" y="3115285"/>
                </a:lnTo>
                <a:lnTo>
                  <a:pt x="3857397" y="3049219"/>
                </a:lnTo>
                <a:lnTo>
                  <a:pt x="3981755" y="3121000"/>
                </a:lnTo>
                <a:lnTo>
                  <a:pt x="3867302" y="3187065"/>
                </a:lnTo>
                <a:close/>
                <a:moveTo>
                  <a:pt x="3860597" y="3190951"/>
                </a:moveTo>
                <a:lnTo>
                  <a:pt x="3739667" y="3260751"/>
                </a:lnTo>
                <a:lnTo>
                  <a:pt x="3615309" y="3188970"/>
                </a:lnTo>
                <a:lnTo>
                  <a:pt x="3736239" y="3119171"/>
                </a:lnTo>
                <a:lnTo>
                  <a:pt x="3860597" y="3190951"/>
                </a:lnTo>
                <a:close/>
                <a:moveTo>
                  <a:pt x="3608604" y="3185084"/>
                </a:moveTo>
                <a:lnTo>
                  <a:pt x="3497580" y="3121000"/>
                </a:lnTo>
                <a:lnTo>
                  <a:pt x="3618509" y="3051201"/>
                </a:lnTo>
                <a:lnTo>
                  <a:pt x="3729533" y="3115285"/>
                </a:lnTo>
                <a:lnTo>
                  <a:pt x="3608604" y="3185084"/>
                </a:lnTo>
                <a:close/>
                <a:moveTo>
                  <a:pt x="3601898" y="3188970"/>
                </a:moveTo>
                <a:lnTo>
                  <a:pt x="3487446" y="3255036"/>
                </a:lnTo>
                <a:lnTo>
                  <a:pt x="3376422" y="3190951"/>
                </a:lnTo>
                <a:lnTo>
                  <a:pt x="3490874" y="3124886"/>
                </a:lnTo>
                <a:lnTo>
                  <a:pt x="3601898" y="3188970"/>
                </a:lnTo>
                <a:close/>
                <a:moveTo>
                  <a:pt x="3369793" y="3187065"/>
                </a:moveTo>
                <a:lnTo>
                  <a:pt x="3245434" y="3115285"/>
                </a:lnTo>
                <a:lnTo>
                  <a:pt x="3359887" y="3049219"/>
                </a:lnTo>
                <a:lnTo>
                  <a:pt x="3484245" y="3121000"/>
                </a:lnTo>
                <a:lnTo>
                  <a:pt x="3369793" y="3187065"/>
                </a:lnTo>
                <a:close/>
                <a:moveTo>
                  <a:pt x="3363163" y="3190951"/>
                </a:moveTo>
                <a:lnTo>
                  <a:pt x="3242234" y="3260751"/>
                </a:lnTo>
                <a:lnTo>
                  <a:pt x="3117876" y="3188970"/>
                </a:lnTo>
                <a:lnTo>
                  <a:pt x="3238805" y="3119171"/>
                </a:lnTo>
                <a:lnTo>
                  <a:pt x="3363163" y="3190951"/>
                </a:lnTo>
                <a:close/>
                <a:moveTo>
                  <a:pt x="3111094" y="3185084"/>
                </a:moveTo>
                <a:lnTo>
                  <a:pt x="3000070" y="3121000"/>
                </a:lnTo>
                <a:lnTo>
                  <a:pt x="3121000" y="3051201"/>
                </a:lnTo>
                <a:lnTo>
                  <a:pt x="3232023" y="3115285"/>
                </a:lnTo>
                <a:lnTo>
                  <a:pt x="3111094" y="3185084"/>
                </a:lnTo>
                <a:close/>
                <a:moveTo>
                  <a:pt x="3104464" y="3188970"/>
                </a:moveTo>
                <a:lnTo>
                  <a:pt x="2990012" y="3255036"/>
                </a:lnTo>
                <a:lnTo>
                  <a:pt x="2878989" y="3190951"/>
                </a:lnTo>
                <a:lnTo>
                  <a:pt x="2993441" y="3124886"/>
                </a:lnTo>
                <a:lnTo>
                  <a:pt x="3104464" y="3188970"/>
                </a:lnTo>
                <a:close/>
                <a:moveTo>
                  <a:pt x="2872359" y="3187065"/>
                </a:moveTo>
                <a:lnTo>
                  <a:pt x="2748001" y="3115285"/>
                </a:lnTo>
                <a:lnTo>
                  <a:pt x="2862453" y="3049219"/>
                </a:lnTo>
                <a:lnTo>
                  <a:pt x="2986812" y="3121000"/>
                </a:lnTo>
                <a:lnTo>
                  <a:pt x="2872359" y="3187065"/>
                </a:lnTo>
                <a:close/>
                <a:moveTo>
                  <a:pt x="2865654" y="3190951"/>
                </a:moveTo>
                <a:lnTo>
                  <a:pt x="2744724" y="3260751"/>
                </a:lnTo>
                <a:lnTo>
                  <a:pt x="2620366" y="3188970"/>
                </a:lnTo>
                <a:lnTo>
                  <a:pt x="2741295" y="3119171"/>
                </a:lnTo>
                <a:lnTo>
                  <a:pt x="2865654" y="3190951"/>
                </a:lnTo>
                <a:close/>
                <a:moveTo>
                  <a:pt x="2855671" y="3332607"/>
                </a:moveTo>
                <a:lnTo>
                  <a:pt x="2741295" y="3398672"/>
                </a:lnTo>
                <a:lnTo>
                  <a:pt x="2630272" y="3334588"/>
                </a:lnTo>
                <a:lnTo>
                  <a:pt x="2744724" y="3268523"/>
                </a:lnTo>
                <a:lnTo>
                  <a:pt x="2855671" y="3332607"/>
                </a:lnTo>
                <a:close/>
                <a:moveTo>
                  <a:pt x="2865654" y="3478149"/>
                </a:moveTo>
                <a:lnTo>
                  <a:pt x="2744724" y="3547948"/>
                </a:lnTo>
                <a:lnTo>
                  <a:pt x="2620366" y="3476168"/>
                </a:lnTo>
                <a:lnTo>
                  <a:pt x="2741295" y="3406369"/>
                </a:lnTo>
                <a:lnTo>
                  <a:pt x="2865654" y="3478149"/>
                </a:lnTo>
                <a:close/>
                <a:moveTo>
                  <a:pt x="2855747" y="3619805"/>
                </a:moveTo>
                <a:lnTo>
                  <a:pt x="2741295" y="3685870"/>
                </a:lnTo>
                <a:lnTo>
                  <a:pt x="2630272" y="3621786"/>
                </a:lnTo>
                <a:lnTo>
                  <a:pt x="2744724" y="3555721"/>
                </a:lnTo>
                <a:lnTo>
                  <a:pt x="2855747" y="3619805"/>
                </a:lnTo>
                <a:close/>
                <a:moveTo>
                  <a:pt x="2865654" y="3765423"/>
                </a:moveTo>
                <a:lnTo>
                  <a:pt x="2744724" y="3835222"/>
                </a:lnTo>
                <a:lnTo>
                  <a:pt x="2620366" y="3763442"/>
                </a:lnTo>
                <a:lnTo>
                  <a:pt x="2741295" y="3693643"/>
                </a:lnTo>
                <a:lnTo>
                  <a:pt x="2865654" y="3765423"/>
                </a:lnTo>
                <a:close/>
                <a:moveTo>
                  <a:pt x="2747924" y="3689757"/>
                </a:moveTo>
                <a:lnTo>
                  <a:pt x="2862377" y="3623691"/>
                </a:lnTo>
                <a:lnTo>
                  <a:pt x="2986735" y="3695472"/>
                </a:lnTo>
                <a:lnTo>
                  <a:pt x="2872283" y="3761537"/>
                </a:lnTo>
                <a:lnTo>
                  <a:pt x="2747924" y="3689757"/>
                </a:lnTo>
                <a:close/>
                <a:moveTo>
                  <a:pt x="2993441" y="3699282"/>
                </a:moveTo>
                <a:lnTo>
                  <a:pt x="3104464" y="3763366"/>
                </a:lnTo>
                <a:lnTo>
                  <a:pt x="2990012" y="3829431"/>
                </a:lnTo>
                <a:lnTo>
                  <a:pt x="2878989" y="3765347"/>
                </a:lnTo>
                <a:lnTo>
                  <a:pt x="2993441" y="3699282"/>
                </a:lnTo>
                <a:close/>
                <a:moveTo>
                  <a:pt x="3000147" y="3695472"/>
                </a:moveTo>
                <a:lnTo>
                  <a:pt x="3121076" y="3625672"/>
                </a:lnTo>
                <a:lnTo>
                  <a:pt x="3232099" y="3689757"/>
                </a:lnTo>
                <a:lnTo>
                  <a:pt x="3111170" y="3759556"/>
                </a:lnTo>
                <a:lnTo>
                  <a:pt x="3000147" y="3695472"/>
                </a:lnTo>
                <a:close/>
                <a:moveTo>
                  <a:pt x="3238729" y="3693567"/>
                </a:moveTo>
                <a:lnTo>
                  <a:pt x="3363087" y="3765347"/>
                </a:lnTo>
                <a:lnTo>
                  <a:pt x="3242158" y="3835146"/>
                </a:lnTo>
                <a:lnTo>
                  <a:pt x="3117799" y="3763366"/>
                </a:lnTo>
                <a:lnTo>
                  <a:pt x="3238729" y="3693567"/>
                </a:lnTo>
                <a:close/>
                <a:moveTo>
                  <a:pt x="3245434" y="3689757"/>
                </a:moveTo>
                <a:lnTo>
                  <a:pt x="3359887" y="3623691"/>
                </a:lnTo>
                <a:lnTo>
                  <a:pt x="3484245" y="3695472"/>
                </a:lnTo>
                <a:lnTo>
                  <a:pt x="3369793" y="3761537"/>
                </a:lnTo>
                <a:lnTo>
                  <a:pt x="3245434" y="3689757"/>
                </a:lnTo>
                <a:close/>
                <a:moveTo>
                  <a:pt x="3490951" y="3699358"/>
                </a:moveTo>
                <a:lnTo>
                  <a:pt x="3601974" y="3763442"/>
                </a:lnTo>
                <a:lnTo>
                  <a:pt x="3487522" y="3829507"/>
                </a:lnTo>
                <a:lnTo>
                  <a:pt x="3376498" y="3765423"/>
                </a:lnTo>
                <a:lnTo>
                  <a:pt x="3490951" y="3699358"/>
                </a:lnTo>
                <a:close/>
                <a:moveTo>
                  <a:pt x="3497580" y="3695472"/>
                </a:moveTo>
                <a:lnTo>
                  <a:pt x="3618509" y="3625672"/>
                </a:lnTo>
                <a:lnTo>
                  <a:pt x="3729533" y="3689757"/>
                </a:lnTo>
                <a:lnTo>
                  <a:pt x="3608604" y="3759556"/>
                </a:lnTo>
                <a:lnTo>
                  <a:pt x="3497580" y="3695472"/>
                </a:lnTo>
                <a:close/>
                <a:moveTo>
                  <a:pt x="3736239" y="3693567"/>
                </a:moveTo>
                <a:lnTo>
                  <a:pt x="3860597" y="3765347"/>
                </a:lnTo>
                <a:lnTo>
                  <a:pt x="3739667" y="3835146"/>
                </a:lnTo>
                <a:lnTo>
                  <a:pt x="3615309" y="3763366"/>
                </a:lnTo>
                <a:lnTo>
                  <a:pt x="3736239" y="3693567"/>
                </a:lnTo>
                <a:close/>
                <a:moveTo>
                  <a:pt x="3742944" y="3689757"/>
                </a:moveTo>
                <a:lnTo>
                  <a:pt x="3857397" y="3623691"/>
                </a:lnTo>
                <a:lnTo>
                  <a:pt x="3981755" y="3695472"/>
                </a:lnTo>
                <a:lnTo>
                  <a:pt x="3867302" y="3761537"/>
                </a:lnTo>
                <a:lnTo>
                  <a:pt x="3742944" y="3689757"/>
                </a:lnTo>
                <a:close/>
                <a:moveTo>
                  <a:pt x="3988384" y="3699358"/>
                </a:moveTo>
                <a:lnTo>
                  <a:pt x="4099408" y="3763442"/>
                </a:lnTo>
                <a:lnTo>
                  <a:pt x="3984955" y="3829507"/>
                </a:lnTo>
                <a:lnTo>
                  <a:pt x="3873932" y="3765423"/>
                </a:lnTo>
                <a:lnTo>
                  <a:pt x="3988384" y="3699358"/>
                </a:lnTo>
                <a:close/>
                <a:moveTo>
                  <a:pt x="3995090" y="3695472"/>
                </a:moveTo>
                <a:lnTo>
                  <a:pt x="4116019" y="3625672"/>
                </a:lnTo>
                <a:lnTo>
                  <a:pt x="4227043" y="3689757"/>
                </a:lnTo>
                <a:lnTo>
                  <a:pt x="4106113" y="3759556"/>
                </a:lnTo>
                <a:lnTo>
                  <a:pt x="3995090" y="3695472"/>
                </a:lnTo>
                <a:close/>
                <a:moveTo>
                  <a:pt x="3991661" y="3546119"/>
                </a:moveTo>
                <a:lnTo>
                  <a:pt x="4106113" y="3480054"/>
                </a:lnTo>
                <a:lnTo>
                  <a:pt x="4230472" y="3551834"/>
                </a:lnTo>
                <a:lnTo>
                  <a:pt x="4116019" y="3617900"/>
                </a:lnTo>
                <a:lnTo>
                  <a:pt x="3991661" y="3546119"/>
                </a:lnTo>
                <a:close/>
                <a:moveTo>
                  <a:pt x="3995090" y="3408274"/>
                </a:moveTo>
                <a:lnTo>
                  <a:pt x="4116019" y="3338474"/>
                </a:lnTo>
                <a:lnTo>
                  <a:pt x="4227043" y="3402559"/>
                </a:lnTo>
                <a:lnTo>
                  <a:pt x="4106113" y="3472358"/>
                </a:lnTo>
                <a:lnTo>
                  <a:pt x="3995090" y="3408274"/>
                </a:lnTo>
                <a:close/>
                <a:moveTo>
                  <a:pt x="3991661" y="3258922"/>
                </a:moveTo>
                <a:lnTo>
                  <a:pt x="4106113" y="3192856"/>
                </a:lnTo>
                <a:lnTo>
                  <a:pt x="4230472" y="3264637"/>
                </a:lnTo>
                <a:lnTo>
                  <a:pt x="4116019" y="3330702"/>
                </a:lnTo>
                <a:lnTo>
                  <a:pt x="3991661" y="3258922"/>
                </a:lnTo>
                <a:close/>
                <a:moveTo>
                  <a:pt x="3995090" y="3121000"/>
                </a:moveTo>
                <a:lnTo>
                  <a:pt x="4116019" y="3051201"/>
                </a:lnTo>
                <a:lnTo>
                  <a:pt x="4227043" y="3115285"/>
                </a:lnTo>
                <a:lnTo>
                  <a:pt x="4106113" y="3185084"/>
                </a:lnTo>
                <a:lnTo>
                  <a:pt x="3995090" y="3121000"/>
                </a:lnTo>
                <a:close/>
                <a:moveTo>
                  <a:pt x="3991661" y="2971648"/>
                </a:moveTo>
                <a:lnTo>
                  <a:pt x="4106113" y="2905582"/>
                </a:lnTo>
                <a:lnTo>
                  <a:pt x="4230472" y="2977363"/>
                </a:lnTo>
                <a:lnTo>
                  <a:pt x="4116019" y="3043428"/>
                </a:lnTo>
                <a:lnTo>
                  <a:pt x="3991661" y="2971648"/>
                </a:lnTo>
                <a:close/>
                <a:moveTo>
                  <a:pt x="4109314" y="3047314"/>
                </a:moveTo>
                <a:lnTo>
                  <a:pt x="3988384" y="3117114"/>
                </a:lnTo>
                <a:lnTo>
                  <a:pt x="3864026" y="3045333"/>
                </a:lnTo>
                <a:lnTo>
                  <a:pt x="3984955" y="2975534"/>
                </a:lnTo>
                <a:lnTo>
                  <a:pt x="4109314" y="3047314"/>
                </a:lnTo>
                <a:close/>
                <a:moveTo>
                  <a:pt x="3857320" y="3041523"/>
                </a:moveTo>
                <a:lnTo>
                  <a:pt x="3746297" y="2977439"/>
                </a:lnTo>
                <a:lnTo>
                  <a:pt x="3867226" y="2907640"/>
                </a:lnTo>
                <a:lnTo>
                  <a:pt x="3978250" y="2971724"/>
                </a:lnTo>
                <a:lnTo>
                  <a:pt x="3857320" y="3041523"/>
                </a:lnTo>
                <a:close/>
                <a:moveTo>
                  <a:pt x="3850691" y="3045333"/>
                </a:moveTo>
                <a:lnTo>
                  <a:pt x="3736239" y="3111399"/>
                </a:lnTo>
                <a:lnTo>
                  <a:pt x="3625215" y="3047314"/>
                </a:lnTo>
                <a:lnTo>
                  <a:pt x="3739667" y="2981249"/>
                </a:lnTo>
                <a:lnTo>
                  <a:pt x="3850691" y="3045333"/>
                </a:lnTo>
                <a:close/>
                <a:moveTo>
                  <a:pt x="3618509" y="3043504"/>
                </a:moveTo>
                <a:lnTo>
                  <a:pt x="3494151" y="2971724"/>
                </a:lnTo>
                <a:lnTo>
                  <a:pt x="3608604" y="2905659"/>
                </a:lnTo>
                <a:lnTo>
                  <a:pt x="3732962" y="2977439"/>
                </a:lnTo>
                <a:lnTo>
                  <a:pt x="3618509" y="3043504"/>
                </a:lnTo>
                <a:close/>
                <a:moveTo>
                  <a:pt x="3611880" y="3047314"/>
                </a:moveTo>
                <a:lnTo>
                  <a:pt x="3490951" y="3117114"/>
                </a:lnTo>
                <a:lnTo>
                  <a:pt x="3366592" y="3045333"/>
                </a:lnTo>
                <a:lnTo>
                  <a:pt x="3487522" y="2975534"/>
                </a:lnTo>
                <a:lnTo>
                  <a:pt x="3611880" y="3047314"/>
                </a:lnTo>
                <a:close/>
                <a:moveTo>
                  <a:pt x="3359887" y="3041523"/>
                </a:moveTo>
                <a:lnTo>
                  <a:pt x="3248863" y="2977439"/>
                </a:lnTo>
                <a:lnTo>
                  <a:pt x="3369793" y="2907640"/>
                </a:lnTo>
                <a:lnTo>
                  <a:pt x="3480816" y="2971724"/>
                </a:lnTo>
                <a:lnTo>
                  <a:pt x="3359887" y="3041523"/>
                </a:lnTo>
                <a:close/>
                <a:moveTo>
                  <a:pt x="3353181" y="3045333"/>
                </a:moveTo>
                <a:lnTo>
                  <a:pt x="3238729" y="3111399"/>
                </a:lnTo>
                <a:lnTo>
                  <a:pt x="3127705" y="3047314"/>
                </a:lnTo>
                <a:lnTo>
                  <a:pt x="3242158" y="2981249"/>
                </a:lnTo>
                <a:lnTo>
                  <a:pt x="3353181" y="3045333"/>
                </a:lnTo>
                <a:close/>
                <a:moveTo>
                  <a:pt x="3121076" y="3043504"/>
                </a:moveTo>
                <a:lnTo>
                  <a:pt x="2996717" y="2971724"/>
                </a:lnTo>
                <a:lnTo>
                  <a:pt x="3111170" y="2905659"/>
                </a:lnTo>
                <a:lnTo>
                  <a:pt x="3235528" y="2977439"/>
                </a:lnTo>
                <a:lnTo>
                  <a:pt x="3121076" y="3043504"/>
                </a:lnTo>
                <a:close/>
                <a:moveTo>
                  <a:pt x="3114370" y="3047314"/>
                </a:moveTo>
                <a:lnTo>
                  <a:pt x="2993441" y="3117114"/>
                </a:lnTo>
                <a:lnTo>
                  <a:pt x="2869082" y="3045333"/>
                </a:lnTo>
                <a:lnTo>
                  <a:pt x="2990012" y="2975534"/>
                </a:lnTo>
                <a:lnTo>
                  <a:pt x="3114370" y="3047314"/>
                </a:lnTo>
                <a:close/>
                <a:moveTo>
                  <a:pt x="2862377" y="3041523"/>
                </a:moveTo>
                <a:lnTo>
                  <a:pt x="2751354" y="2977439"/>
                </a:lnTo>
                <a:lnTo>
                  <a:pt x="2872283" y="2907640"/>
                </a:lnTo>
                <a:lnTo>
                  <a:pt x="2983306" y="2971724"/>
                </a:lnTo>
                <a:lnTo>
                  <a:pt x="2862377" y="3041523"/>
                </a:lnTo>
                <a:close/>
                <a:moveTo>
                  <a:pt x="2855671" y="3045333"/>
                </a:moveTo>
                <a:lnTo>
                  <a:pt x="2741295" y="3111399"/>
                </a:lnTo>
                <a:lnTo>
                  <a:pt x="2630272" y="3047314"/>
                </a:lnTo>
                <a:lnTo>
                  <a:pt x="2744724" y="2981249"/>
                </a:lnTo>
                <a:lnTo>
                  <a:pt x="2855671" y="3045333"/>
                </a:lnTo>
                <a:close/>
                <a:moveTo>
                  <a:pt x="2623566" y="3043504"/>
                </a:moveTo>
                <a:lnTo>
                  <a:pt x="2499208" y="2971724"/>
                </a:lnTo>
                <a:lnTo>
                  <a:pt x="2613660" y="2905659"/>
                </a:lnTo>
                <a:lnTo>
                  <a:pt x="2738019" y="2977439"/>
                </a:lnTo>
                <a:lnTo>
                  <a:pt x="2623566" y="3043504"/>
                </a:lnTo>
                <a:close/>
                <a:moveTo>
                  <a:pt x="2734589" y="3115285"/>
                </a:moveTo>
                <a:lnTo>
                  <a:pt x="2613660" y="3185084"/>
                </a:lnTo>
                <a:lnTo>
                  <a:pt x="2502637" y="3121000"/>
                </a:lnTo>
                <a:lnTo>
                  <a:pt x="2623566" y="3051201"/>
                </a:lnTo>
                <a:lnTo>
                  <a:pt x="2734589" y="3115285"/>
                </a:lnTo>
                <a:close/>
                <a:moveTo>
                  <a:pt x="2738019" y="3264637"/>
                </a:moveTo>
                <a:lnTo>
                  <a:pt x="2623566" y="3330702"/>
                </a:lnTo>
                <a:lnTo>
                  <a:pt x="2499208" y="3258922"/>
                </a:lnTo>
                <a:lnTo>
                  <a:pt x="2613660" y="3192856"/>
                </a:lnTo>
                <a:lnTo>
                  <a:pt x="2738019" y="3264637"/>
                </a:lnTo>
                <a:close/>
                <a:moveTo>
                  <a:pt x="2734589" y="3402482"/>
                </a:moveTo>
                <a:lnTo>
                  <a:pt x="2613660" y="3472282"/>
                </a:lnTo>
                <a:lnTo>
                  <a:pt x="2502637" y="3408197"/>
                </a:lnTo>
                <a:lnTo>
                  <a:pt x="2623566" y="3338398"/>
                </a:lnTo>
                <a:lnTo>
                  <a:pt x="2734589" y="3402482"/>
                </a:lnTo>
                <a:close/>
                <a:moveTo>
                  <a:pt x="2738019" y="3551834"/>
                </a:moveTo>
                <a:lnTo>
                  <a:pt x="2623566" y="3617900"/>
                </a:lnTo>
                <a:lnTo>
                  <a:pt x="2499208" y="3546119"/>
                </a:lnTo>
                <a:lnTo>
                  <a:pt x="2613660" y="3480054"/>
                </a:lnTo>
                <a:lnTo>
                  <a:pt x="2738019" y="3551834"/>
                </a:lnTo>
                <a:close/>
                <a:moveTo>
                  <a:pt x="2734589" y="3689757"/>
                </a:moveTo>
                <a:lnTo>
                  <a:pt x="2613660" y="3759556"/>
                </a:lnTo>
                <a:lnTo>
                  <a:pt x="2502637" y="3695472"/>
                </a:lnTo>
                <a:lnTo>
                  <a:pt x="2623566" y="3625672"/>
                </a:lnTo>
                <a:lnTo>
                  <a:pt x="2734589" y="3689757"/>
                </a:lnTo>
                <a:close/>
                <a:moveTo>
                  <a:pt x="2738019" y="3839109"/>
                </a:moveTo>
                <a:lnTo>
                  <a:pt x="2623566" y="3905174"/>
                </a:lnTo>
                <a:lnTo>
                  <a:pt x="2499208" y="3833394"/>
                </a:lnTo>
                <a:lnTo>
                  <a:pt x="2613660" y="3767328"/>
                </a:lnTo>
                <a:lnTo>
                  <a:pt x="2738019" y="3839109"/>
                </a:lnTo>
                <a:close/>
                <a:moveTo>
                  <a:pt x="2744724" y="3842919"/>
                </a:moveTo>
                <a:lnTo>
                  <a:pt x="2855747" y="3907003"/>
                </a:lnTo>
                <a:lnTo>
                  <a:pt x="2741295" y="3973068"/>
                </a:lnTo>
                <a:lnTo>
                  <a:pt x="2630272" y="3908984"/>
                </a:lnTo>
                <a:lnTo>
                  <a:pt x="2744724" y="3842919"/>
                </a:lnTo>
                <a:close/>
                <a:moveTo>
                  <a:pt x="2751354" y="3839109"/>
                </a:moveTo>
                <a:lnTo>
                  <a:pt x="2872283" y="3769309"/>
                </a:lnTo>
                <a:lnTo>
                  <a:pt x="2983306" y="3833394"/>
                </a:lnTo>
                <a:lnTo>
                  <a:pt x="2862377" y="3903193"/>
                </a:lnTo>
                <a:lnTo>
                  <a:pt x="2751354" y="3839109"/>
                </a:lnTo>
                <a:close/>
                <a:moveTo>
                  <a:pt x="2990012" y="3837204"/>
                </a:moveTo>
                <a:lnTo>
                  <a:pt x="3114370" y="3908984"/>
                </a:lnTo>
                <a:lnTo>
                  <a:pt x="2993441" y="3978783"/>
                </a:lnTo>
                <a:lnTo>
                  <a:pt x="2869082" y="3907003"/>
                </a:lnTo>
                <a:lnTo>
                  <a:pt x="2990012" y="3837204"/>
                </a:lnTo>
                <a:close/>
                <a:moveTo>
                  <a:pt x="2996641" y="3833317"/>
                </a:moveTo>
                <a:lnTo>
                  <a:pt x="3111094" y="3767252"/>
                </a:lnTo>
                <a:lnTo>
                  <a:pt x="3235452" y="3839032"/>
                </a:lnTo>
                <a:lnTo>
                  <a:pt x="3121000" y="3905098"/>
                </a:lnTo>
                <a:lnTo>
                  <a:pt x="2996641" y="3833317"/>
                </a:lnTo>
                <a:close/>
                <a:moveTo>
                  <a:pt x="3242158" y="3842919"/>
                </a:moveTo>
                <a:lnTo>
                  <a:pt x="3353181" y="3907003"/>
                </a:lnTo>
                <a:lnTo>
                  <a:pt x="3238729" y="3973068"/>
                </a:lnTo>
                <a:lnTo>
                  <a:pt x="3127705" y="3908984"/>
                </a:lnTo>
                <a:lnTo>
                  <a:pt x="3242158" y="3842919"/>
                </a:lnTo>
                <a:close/>
                <a:moveTo>
                  <a:pt x="3248863" y="3839109"/>
                </a:moveTo>
                <a:lnTo>
                  <a:pt x="3369793" y="3769309"/>
                </a:lnTo>
                <a:lnTo>
                  <a:pt x="3480816" y="3833394"/>
                </a:lnTo>
                <a:lnTo>
                  <a:pt x="3359887" y="3903193"/>
                </a:lnTo>
                <a:lnTo>
                  <a:pt x="3248863" y="3839109"/>
                </a:lnTo>
                <a:close/>
                <a:moveTo>
                  <a:pt x="3487522" y="3837204"/>
                </a:moveTo>
                <a:lnTo>
                  <a:pt x="3611880" y="3908984"/>
                </a:lnTo>
                <a:lnTo>
                  <a:pt x="3490951" y="3978783"/>
                </a:lnTo>
                <a:lnTo>
                  <a:pt x="3366592" y="3907003"/>
                </a:lnTo>
                <a:lnTo>
                  <a:pt x="3487522" y="3837204"/>
                </a:lnTo>
                <a:close/>
                <a:moveTo>
                  <a:pt x="3494151" y="3833317"/>
                </a:moveTo>
                <a:lnTo>
                  <a:pt x="3608604" y="3767252"/>
                </a:lnTo>
                <a:lnTo>
                  <a:pt x="3732962" y="3839032"/>
                </a:lnTo>
                <a:lnTo>
                  <a:pt x="3618509" y="3905098"/>
                </a:lnTo>
                <a:lnTo>
                  <a:pt x="3494151" y="3833317"/>
                </a:lnTo>
                <a:close/>
                <a:moveTo>
                  <a:pt x="3739667" y="3842919"/>
                </a:moveTo>
                <a:lnTo>
                  <a:pt x="3850691" y="3907003"/>
                </a:lnTo>
                <a:lnTo>
                  <a:pt x="3736239" y="3973068"/>
                </a:lnTo>
                <a:lnTo>
                  <a:pt x="3625215" y="3908984"/>
                </a:lnTo>
                <a:lnTo>
                  <a:pt x="3739667" y="3842919"/>
                </a:lnTo>
                <a:close/>
                <a:moveTo>
                  <a:pt x="3746297" y="3839109"/>
                </a:moveTo>
                <a:lnTo>
                  <a:pt x="3867226" y="3769309"/>
                </a:lnTo>
                <a:lnTo>
                  <a:pt x="3978250" y="3833394"/>
                </a:lnTo>
                <a:lnTo>
                  <a:pt x="3857320" y="3903193"/>
                </a:lnTo>
                <a:lnTo>
                  <a:pt x="3746297" y="3839109"/>
                </a:lnTo>
                <a:close/>
                <a:moveTo>
                  <a:pt x="3984955" y="3837204"/>
                </a:moveTo>
                <a:lnTo>
                  <a:pt x="4109314" y="3908984"/>
                </a:lnTo>
                <a:lnTo>
                  <a:pt x="3988384" y="3978783"/>
                </a:lnTo>
                <a:lnTo>
                  <a:pt x="3864026" y="3907003"/>
                </a:lnTo>
                <a:lnTo>
                  <a:pt x="3984955" y="3837204"/>
                </a:lnTo>
                <a:close/>
                <a:moveTo>
                  <a:pt x="3991661" y="3833317"/>
                </a:moveTo>
                <a:lnTo>
                  <a:pt x="4106113" y="3767252"/>
                </a:lnTo>
                <a:lnTo>
                  <a:pt x="4230472" y="3839032"/>
                </a:lnTo>
                <a:lnTo>
                  <a:pt x="4116019" y="3905098"/>
                </a:lnTo>
                <a:lnTo>
                  <a:pt x="3991661" y="3833317"/>
                </a:lnTo>
                <a:close/>
                <a:moveTo>
                  <a:pt x="4237101" y="3842919"/>
                </a:moveTo>
                <a:lnTo>
                  <a:pt x="4348125" y="3907003"/>
                </a:lnTo>
                <a:lnTo>
                  <a:pt x="4233672" y="3973068"/>
                </a:lnTo>
                <a:lnTo>
                  <a:pt x="4122649" y="3908984"/>
                </a:lnTo>
                <a:lnTo>
                  <a:pt x="4237101" y="3842919"/>
                </a:lnTo>
                <a:close/>
                <a:moveTo>
                  <a:pt x="4112743" y="3763442"/>
                </a:moveTo>
                <a:lnTo>
                  <a:pt x="4233672" y="3693643"/>
                </a:lnTo>
                <a:lnTo>
                  <a:pt x="4358031" y="3765423"/>
                </a:lnTo>
                <a:lnTo>
                  <a:pt x="4237101" y="3835222"/>
                </a:lnTo>
                <a:lnTo>
                  <a:pt x="4112743" y="3763442"/>
                </a:lnTo>
                <a:close/>
                <a:moveTo>
                  <a:pt x="4122725" y="3621786"/>
                </a:moveTo>
                <a:lnTo>
                  <a:pt x="4237177" y="3555721"/>
                </a:lnTo>
                <a:lnTo>
                  <a:pt x="4348201" y="3619805"/>
                </a:lnTo>
                <a:lnTo>
                  <a:pt x="4233748" y="3685870"/>
                </a:lnTo>
                <a:lnTo>
                  <a:pt x="4122725" y="3621786"/>
                </a:lnTo>
                <a:close/>
                <a:moveTo>
                  <a:pt x="4112743" y="3476168"/>
                </a:moveTo>
                <a:lnTo>
                  <a:pt x="4233672" y="3406369"/>
                </a:lnTo>
                <a:lnTo>
                  <a:pt x="4358031" y="3478149"/>
                </a:lnTo>
                <a:lnTo>
                  <a:pt x="4237101" y="3547948"/>
                </a:lnTo>
                <a:lnTo>
                  <a:pt x="4112743" y="3476168"/>
                </a:lnTo>
                <a:close/>
                <a:moveTo>
                  <a:pt x="4122725" y="3334588"/>
                </a:moveTo>
                <a:lnTo>
                  <a:pt x="4237177" y="3268523"/>
                </a:lnTo>
                <a:lnTo>
                  <a:pt x="4348201" y="3332607"/>
                </a:lnTo>
                <a:lnTo>
                  <a:pt x="4233748" y="3398672"/>
                </a:lnTo>
                <a:lnTo>
                  <a:pt x="4122725" y="3334588"/>
                </a:lnTo>
                <a:close/>
                <a:moveTo>
                  <a:pt x="4112743" y="3188970"/>
                </a:moveTo>
                <a:lnTo>
                  <a:pt x="4233672" y="3119171"/>
                </a:lnTo>
                <a:lnTo>
                  <a:pt x="4358031" y="3190951"/>
                </a:lnTo>
                <a:lnTo>
                  <a:pt x="4237101" y="3260751"/>
                </a:lnTo>
                <a:lnTo>
                  <a:pt x="4112743" y="3188970"/>
                </a:lnTo>
                <a:close/>
                <a:moveTo>
                  <a:pt x="4122725" y="3047314"/>
                </a:moveTo>
                <a:lnTo>
                  <a:pt x="4237177" y="2981249"/>
                </a:lnTo>
                <a:lnTo>
                  <a:pt x="4348201" y="3045333"/>
                </a:lnTo>
                <a:lnTo>
                  <a:pt x="4233748" y="3111399"/>
                </a:lnTo>
                <a:lnTo>
                  <a:pt x="4122725" y="3047314"/>
                </a:lnTo>
                <a:close/>
                <a:moveTo>
                  <a:pt x="4112743" y="2901772"/>
                </a:moveTo>
                <a:lnTo>
                  <a:pt x="4233672" y="2831973"/>
                </a:lnTo>
                <a:lnTo>
                  <a:pt x="4358031" y="2903754"/>
                </a:lnTo>
                <a:lnTo>
                  <a:pt x="4237101" y="2973553"/>
                </a:lnTo>
                <a:lnTo>
                  <a:pt x="4112743" y="2901772"/>
                </a:lnTo>
                <a:close/>
                <a:moveTo>
                  <a:pt x="4106113" y="2897886"/>
                </a:moveTo>
                <a:lnTo>
                  <a:pt x="3995090" y="2833802"/>
                </a:lnTo>
                <a:lnTo>
                  <a:pt x="4116019" y="2764003"/>
                </a:lnTo>
                <a:lnTo>
                  <a:pt x="4227043" y="2828087"/>
                </a:lnTo>
                <a:lnTo>
                  <a:pt x="4106113" y="2897886"/>
                </a:lnTo>
                <a:close/>
                <a:moveTo>
                  <a:pt x="4099408" y="2901772"/>
                </a:moveTo>
                <a:lnTo>
                  <a:pt x="3984955" y="2967838"/>
                </a:lnTo>
                <a:lnTo>
                  <a:pt x="3873932" y="2903754"/>
                </a:lnTo>
                <a:lnTo>
                  <a:pt x="3988384" y="2837688"/>
                </a:lnTo>
                <a:lnTo>
                  <a:pt x="4099408" y="2901772"/>
                </a:lnTo>
                <a:close/>
                <a:moveTo>
                  <a:pt x="3867302" y="2899867"/>
                </a:moveTo>
                <a:lnTo>
                  <a:pt x="3742944" y="2828087"/>
                </a:lnTo>
                <a:lnTo>
                  <a:pt x="3857397" y="2762022"/>
                </a:lnTo>
                <a:lnTo>
                  <a:pt x="3981755" y="2833802"/>
                </a:lnTo>
                <a:lnTo>
                  <a:pt x="3867302" y="2899867"/>
                </a:lnTo>
                <a:close/>
                <a:moveTo>
                  <a:pt x="3860597" y="2903754"/>
                </a:moveTo>
                <a:lnTo>
                  <a:pt x="3739667" y="2973553"/>
                </a:lnTo>
                <a:lnTo>
                  <a:pt x="3615309" y="2901772"/>
                </a:lnTo>
                <a:lnTo>
                  <a:pt x="3736239" y="2831973"/>
                </a:lnTo>
                <a:lnTo>
                  <a:pt x="3860597" y="2903754"/>
                </a:lnTo>
                <a:close/>
                <a:moveTo>
                  <a:pt x="3608604" y="2897886"/>
                </a:moveTo>
                <a:lnTo>
                  <a:pt x="3497580" y="2833802"/>
                </a:lnTo>
                <a:lnTo>
                  <a:pt x="3618509" y="2764003"/>
                </a:lnTo>
                <a:lnTo>
                  <a:pt x="3729533" y="2828087"/>
                </a:lnTo>
                <a:lnTo>
                  <a:pt x="3608604" y="2897886"/>
                </a:lnTo>
                <a:close/>
                <a:moveTo>
                  <a:pt x="3601898" y="2901772"/>
                </a:moveTo>
                <a:lnTo>
                  <a:pt x="3487446" y="2967838"/>
                </a:lnTo>
                <a:lnTo>
                  <a:pt x="3376422" y="2903754"/>
                </a:lnTo>
                <a:lnTo>
                  <a:pt x="3490874" y="2837688"/>
                </a:lnTo>
                <a:lnTo>
                  <a:pt x="3601898" y="2901772"/>
                </a:lnTo>
                <a:close/>
                <a:moveTo>
                  <a:pt x="3369793" y="2899867"/>
                </a:moveTo>
                <a:lnTo>
                  <a:pt x="3245434" y="2828087"/>
                </a:lnTo>
                <a:lnTo>
                  <a:pt x="3359887" y="2762022"/>
                </a:lnTo>
                <a:lnTo>
                  <a:pt x="3484245" y="2833802"/>
                </a:lnTo>
                <a:lnTo>
                  <a:pt x="3369793" y="2899867"/>
                </a:lnTo>
                <a:close/>
                <a:moveTo>
                  <a:pt x="3363163" y="2903754"/>
                </a:moveTo>
                <a:lnTo>
                  <a:pt x="3242234" y="2973553"/>
                </a:lnTo>
                <a:lnTo>
                  <a:pt x="3117876" y="2901772"/>
                </a:lnTo>
                <a:lnTo>
                  <a:pt x="3238805" y="2831973"/>
                </a:lnTo>
                <a:lnTo>
                  <a:pt x="3363163" y="2903754"/>
                </a:lnTo>
                <a:close/>
                <a:moveTo>
                  <a:pt x="3111094" y="2897886"/>
                </a:moveTo>
                <a:lnTo>
                  <a:pt x="3000070" y="2833802"/>
                </a:lnTo>
                <a:lnTo>
                  <a:pt x="3121000" y="2764003"/>
                </a:lnTo>
                <a:lnTo>
                  <a:pt x="3232023" y="2828087"/>
                </a:lnTo>
                <a:lnTo>
                  <a:pt x="3111094" y="2897886"/>
                </a:lnTo>
                <a:close/>
                <a:moveTo>
                  <a:pt x="3104464" y="2901772"/>
                </a:moveTo>
                <a:lnTo>
                  <a:pt x="2990012" y="2967838"/>
                </a:lnTo>
                <a:lnTo>
                  <a:pt x="2878989" y="2903754"/>
                </a:lnTo>
                <a:lnTo>
                  <a:pt x="2993441" y="2837688"/>
                </a:lnTo>
                <a:lnTo>
                  <a:pt x="3104464" y="2901772"/>
                </a:lnTo>
                <a:close/>
                <a:moveTo>
                  <a:pt x="2872359" y="2899867"/>
                </a:moveTo>
                <a:lnTo>
                  <a:pt x="2748001" y="2828087"/>
                </a:lnTo>
                <a:lnTo>
                  <a:pt x="2862453" y="2762022"/>
                </a:lnTo>
                <a:lnTo>
                  <a:pt x="2986812" y="2833802"/>
                </a:lnTo>
                <a:lnTo>
                  <a:pt x="2872359" y="2899867"/>
                </a:lnTo>
                <a:close/>
                <a:moveTo>
                  <a:pt x="2865654" y="2903754"/>
                </a:moveTo>
                <a:lnTo>
                  <a:pt x="2744724" y="2973553"/>
                </a:lnTo>
                <a:lnTo>
                  <a:pt x="2620366" y="2901772"/>
                </a:lnTo>
                <a:lnTo>
                  <a:pt x="2741295" y="2831973"/>
                </a:lnTo>
                <a:lnTo>
                  <a:pt x="2865654" y="2903754"/>
                </a:lnTo>
                <a:close/>
                <a:moveTo>
                  <a:pt x="2613660" y="2897886"/>
                </a:moveTo>
                <a:lnTo>
                  <a:pt x="2502637" y="2833802"/>
                </a:lnTo>
                <a:lnTo>
                  <a:pt x="2623566" y="2764003"/>
                </a:lnTo>
                <a:lnTo>
                  <a:pt x="2734589" y="2828087"/>
                </a:lnTo>
                <a:lnTo>
                  <a:pt x="2613660" y="2897886"/>
                </a:lnTo>
                <a:close/>
                <a:moveTo>
                  <a:pt x="2606954" y="2901772"/>
                </a:moveTo>
                <a:lnTo>
                  <a:pt x="2492502" y="2967838"/>
                </a:lnTo>
                <a:lnTo>
                  <a:pt x="2381479" y="2903754"/>
                </a:lnTo>
                <a:lnTo>
                  <a:pt x="2495931" y="2837688"/>
                </a:lnTo>
                <a:lnTo>
                  <a:pt x="2606954" y="2901772"/>
                </a:lnTo>
                <a:close/>
                <a:moveTo>
                  <a:pt x="2616937" y="3047314"/>
                </a:moveTo>
                <a:lnTo>
                  <a:pt x="2496007" y="3117114"/>
                </a:lnTo>
                <a:lnTo>
                  <a:pt x="2371649" y="3045333"/>
                </a:lnTo>
                <a:lnTo>
                  <a:pt x="2492578" y="2975534"/>
                </a:lnTo>
                <a:lnTo>
                  <a:pt x="2616937" y="3047314"/>
                </a:lnTo>
                <a:close/>
                <a:moveTo>
                  <a:pt x="2606954" y="3188970"/>
                </a:moveTo>
                <a:lnTo>
                  <a:pt x="2492502" y="3255036"/>
                </a:lnTo>
                <a:lnTo>
                  <a:pt x="2381479" y="3190951"/>
                </a:lnTo>
                <a:lnTo>
                  <a:pt x="2495931" y="3124886"/>
                </a:lnTo>
                <a:lnTo>
                  <a:pt x="2606954" y="3188970"/>
                </a:lnTo>
                <a:close/>
                <a:moveTo>
                  <a:pt x="2616937" y="3334588"/>
                </a:moveTo>
                <a:lnTo>
                  <a:pt x="2496007" y="3404387"/>
                </a:lnTo>
                <a:lnTo>
                  <a:pt x="2371649" y="3332607"/>
                </a:lnTo>
                <a:lnTo>
                  <a:pt x="2492578" y="3262808"/>
                </a:lnTo>
                <a:lnTo>
                  <a:pt x="2616937" y="3334588"/>
                </a:lnTo>
                <a:close/>
                <a:moveTo>
                  <a:pt x="2606954" y="3476168"/>
                </a:moveTo>
                <a:lnTo>
                  <a:pt x="2492502" y="3542233"/>
                </a:lnTo>
                <a:lnTo>
                  <a:pt x="2381479" y="3478149"/>
                </a:lnTo>
                <a:lnTo>
                  <a:pt x="2495931" y="3412084"/>
                </a:lnTo>
                <a:lnTo>
                  <a:pt x="2606954" y="3476168"/>
                </a:lnTo>
                <a:close/>
                <a:moveTo>
                  <a:pt x="2616937" y="3621786"/>
                </a:moveTo>
                <a:lnTo>
                  <a:pt x="2496007" y="3691585"/>
                </a:lnTo>
                <a:lnTo>
                  <a:pt x="2371649" y="3619805"/>
                </a:lnTo>
                <a:lnTo>
                  <a:pt x="2492578" y="3550006"/>
                </a:lnTo>
                <a:lnTo>
                  <a:pt x="2616937" y="3621786"/>
                </a:lnTo>
                <a:close/>
                <a:moveTo>
                  <a:pt x="2606954" y="3763442"/>
                </a:moveTo>
                <a:lnTo>
                  <a:pt x="2492502" y="3829507"/>
                </a:lnTo>
                <a:lnTo>
                  <a:pt x="2381479" y="3765423"/>
                </a:lnTo>
                <a:lnTo>
                  <a:pt x="2495931" y="3699358"/>
                </a:lnTo>
                <a:lnTo>
                  <a:pt x="2606954" y="3763442"/>
                </a:lnTo>
                <a:close/>
                <a:moveTo>
                  <a:pt x="2616937" y="3908984"/>
                </a:moveTo>
                <a:lnTo>
                  <a:pt x="2496007" y="3978783"/>
                </a:lnTo>
                <a:lnTo>
                  <a:pt x="2371649" y="3907003"/>
                </a:lnTo>
                <a:lnTo>
                  <a:pt x="2492578" y="3837204"/>
                </a:lnTo>
                <a:lnTo>
                  <a:pt x="2616937" y="3908984"/>
                </a:lnTo>
                <a:close/>
                <a:moveTo>
                  <a:pt x="2606954" y="4050640"/>
                </a:moveTo>
                <a:lnTo>
                  <a:pt x="2492502" y="4116705"/>
                </a:lnTo>
                <a:lnTo>
                  <a:pt x="2381479" y="4052621"/>
                </a:lnTo>
                <a:lnTo>
                  <a:pt x="2495931" y="3986555"/>
                </a:lnTo>
                <a:lnTo>
                  <a:pt x="2606954" y="4050640"/>
                </a:lnTo>
                <a:close/>
                <a:moveTo>
                  <a:pt x="2502637" y="3982669"/>
                </a:moveTo>
                <a:lnTo>
                  <a:pt x="2623566" y="3912870"/>
                </a:lnTo>
                <a:lnTo>
                  <a:pt x="2734589" y="3976954"/>
                </a:lnTo>
                <a:lnTo>
                  <a:pt x="2613660" y="4046754"/>
                </a:lnTo>
                <a:lnTo>
                  <a:pt x="2502637" y="3982669"/>
                </a:lnTo>
                <a:close/>
                <a:moveTo>
                  <a:pt x="2741295" y="3980840"/>
                </a:moveTo>
                <a:lnTo>
                  <a:pt x="2865654" y="4052621"/>
                </a:lnTo>
                <a:lnTo>
                  <a:pt x="2744724" y="4122420"/>
                </a:lnTo>
                <a:lnTo>
                  <a:pt x="2620366" y="4050640"/>
                </a:lnTo>
                <a:lnTo>
                  <a:pt x="2741295" y="3980840"/>
                </a:lnTo>
                <a:close/>
                <a:moveTo>
                  <a:pt x="2747924" y="3976954"/>
                </a:moveTo>
                <a:lnTo>
                  <a:pt x="2862377" y="3910889"/>
                </a:lnTo>
                <a:lnTo>
                  <a:pt x="2986735" y="3982669"/>
                </a:lnTo>
                <a:lnTo>
                  <a:pt x="2872283" y="4048735"/>
                </a:lnTo>
                <a:lnTo>
                  <a:pt x="2747924" y="3976954"/>
                </a:lnTo>
                <a:close/>
                <a:moveTo>
                  <a:pt x="2993441" y="3986555"/>
                </a:moveTo>
                <a:lnTo>
                  <a:pt x="3104464" y="4050640"/>
                </a:lnTo>
                <a:lnTo>
                  <a:pt x="2990012" y="4116705"/>
                </a:lnTo>
                <a:lnTo>
                  <a:pt x="2878989" y="4052621"/>
                </a:lnTo>
                <a:lnTo>
                  <a:pt x="2993441" y="3986555"/>
                </a:lnTo>
                <a:close/>
                <a:moveTo>
                  <a:pt x="3000147" y="3982669"/>
                </a:moveTo>
                <a:lnTo>
                  <a:pt x="3121076" y="3912870"/>
                </a:lnTo>
                <a:lnTo>
                  <a:pt x="3232099" y="3976954"/>
                </a:lnTo>
                <a:lnTo>
                  <a:pt x="3111170" y="4046754"/>
                </a:lnTo>
                <a:lnTo>
                  <a:pt x="3000147" y="3982669"/>
                </a:lnTo>
                <a:close/>
                <a:moveTo>
                  <a:pt x="3238729" y="3980840"/>
                </a:moveTo>
                <a:lnTo>
                  <a:pt x="3363087" y="4052621"/>
                </a:lnTo>
                <a:lnTo>
                  <a:pt x="3242158" y="4122420"/>
                </a:lnTo>
                <a:lnTo>
                  <a:pt x="3117799" y="4050640"/>
                </a:lnTo>
                <a:lnTo>
                  <a:pt x="3238729" y="3980840"/>
                </a:lnTo>
                <a:close/>
                <a:moveTo>
                  <a:pt x="3245434" y="3976954"/>
                </a:moveTo>
                <a:lnTo>
                  <a:pt x="3359887" y="3910889"/>
                </a:lnTo>
                <a:lnTo>
                  <a:pt x="3484245" y="3982669"/>
                </a:lnTo>
                <a:lnTo>
                  <a:pt x="3369793" y="4048735"/>
                </a:lnTo>
                <a:lnTo>
                  <a:pt x="3245434" y="3976954"/>
                </a:lnTo>
                <a:close/>
                <a:moveTo>
                  <a:pt x="3490951" y="3986555"/>
                </a:moveTo>
                <a:lnTo>
                  <a:pt x="3601974" y="4050640"/>
                </a:lnTo>
                <a:lnTo>
                  <a:pt x="3487522" y="4116705"/>
                </a:lnTo>
                <a:lnTo>
                  <a:pt x="3376498" y="4052621"/>
                </a:lnTo>
                <a:lnTo>
                  <a:pt x="3490951" y="3986555"/>
                </a:lnTo>
                <a:close/>
                <a:moveTo>
                  <a:pt x="3497580" y="3982669"/>
                </a:moveTo>
                <a:lnTo>
                  <a:pt x="3618509" y="3912870"/>
                </a:lnTo>
                <a:lnTo>
                  <a:pt x="3729533" y="3976954"/>
                </a:lnTo>
                <a:lnTo>
                  <a:pt x="3608604" y="4046754"/>
                </a:lnTo>
                <a:lnTo>
                  <a:pt x="3497580" y="3982669"/>
                </a:lnTo>
                <a:close/>
                <a:moveTo>
                  <a:pt x="3736239" y="3980840"/>
                </a:moveTo>
                <a:lnTo>
                  <a:pt x="3860597" y="4052621"/>
                </a:lnTo>
                <a:lnTo>
                  <a:pt x="3739667" y="4122420"/>
                </a:lnTo>
                <a:lnTo>
                  <a:pt x="3615309" y="4050640"/>
                </a:lnTo>
                <a:lnTo>
                  <a:pt x="3736239" y="3980840"/>
                </a:lnTo>
                <a:close/>
                <a:moveTo>
                  <a:pt x="3742868" y="3976954"/>
                </a:moveTo>
                <a:lnTo>
                  <a:pt x="3857320" y="3910889"/>
                </a:lnTo>
                <a:lnTo>
                  <a:pt x="3981679" y="3982669"/>
                </a:lnTo>
                <a:lnTo>
                  <a:pt x="3867226" y="4048735"/>
                </a:lnTo>
                <a:lnTo>
                  <a:pt x="3742868" y="3976954"/>
                </a:lnTo>
                <a:close/>
                <a:moveTo>
                  <a:pt x="3988384" y="3986555"/>
                </a:moveTo>
                <a:lnTo>
                  <a:pt x="4099408" y="4050640"/>
                </a:lnTo>
                <a:lnTo>
                  <a:pt x="3984955" y="4116705"/>
                </a:lnTo>
                <a:lnTo>
                  <a:pt x="3873932" y="4052621"/>
                </a:lnTo>
                <a:lnTo>
                  <a:pt x="3988384" y="3986555"/>
                </a:lnTo>
                <a:close/>
                <a:moveTo>
                  <a:pt x="3995090" y="3982669"/>
                </a:moveTo>
                <a:lnTo>
                  <a:pt x="4116019" y="3912870"/>
                </a:lnTo>
                <a:lnTo>
                  <a:pt x="4227043" y="3976954"/>
                </a:lnTo>
                <a:lnTo>
                  <a:pt x="4106113" y="4046754"/>
                </a:lnTo>
                <a:lnTo>
                  <a:pt x="3995090" y="3982669"/>
                </a:lnTo>
                <a:close/>
                <a:moveTo>
                  <a:pt x="4233748" y="3980840"/>
                </a:moveTo>
                <a:lnTo>
                  <a:pt x="4358107" y="4052621"/>
                </a:lnTo>
                <a:lnTo>
                  <a:pt x="4237177" y="4122420"/>
                </a:lnTo>
                <a:lnTo>
                  <a:pt x="4112819" y="4050640"/>
                </a:lnTo>
                <a:lnTo>
                  <a:pt x="4233748" y="3980840"/>
                </a:lnTo>
                <a:close/>
                <a:moveTo>
                  <a:pt x="4240378" y="3976954"/>
                </a:moveTo>
                <a:lnTo>
                  <a:pt x="4354830" y="3910889"/>
                </a:lnTo>
                <a:lnTo>
                  <a:pt x="4479189" y="3982669"/>
                </a:lnTo>
                <a:lnTo>
                  <a:pt x="4364736" y="4048735"/>
                </a:lnTo>
                <a:lnTo>
                  <a:pt x="4240378" y="3976954"/>
                </a:lnTo>
                <a:close/>
                <a:moveTo>
                  <a:pt x="4243807" y="3839109"/>
                </a:moveTo>
                <a:lnTo>
                  <a:pt x="4364736" y="3769309"/>
                </a:lnTo>
                <a:lnTo>
                  <a:pt x="4475760" y="3833394"/>
                </a:lnTo>
                <a:lnTo>
                  <a:pt x="4354830" y="3903193"/>
                </a:lnTo>
                <a:lnTo>
                  <a:pt x="4243807" y="3839109"/>
                </a:lnTo>
                <a:close/>
                <a:moveTo>
                  <a:pt x="4240378" y="3689757"/>
                </a:moveTo>
                <a:lnTo>
                  <a:pt x="4354830" y="3623691"/>
                </a:lnTo>
                <a:lnTo>
                  <a:pt x="4479189" y="3695472"/>
                </a:lnTo>
                <a:lnTo>
                  <a:pt x="4364736" y="3761537"/>
                </a:lnTo>
                <a:lnTo>
                  <a:pt x="4240378" y="3689757"/>
                </a:lnTo>
                <a:close/>
                <a:moveTo>
                  <a:pt x="4243807" y="3551834"/>
                </a:moveTo>
                <a:lnTo>
                  <a:pt x="4364736" y="3482035"/>
                </a:lnTo>
                <a:lnTo>
                  <a:pt x="4475760" y="3546119"/>
                </a:lnTo>
                <a:lnTo>
                  <a:pt x="4354830" y="3615919"/>
                </a:lnTo>
                <a:lnTo>
                  <a:pt x="4243807" y="3551834"/>
                </a:lnTo>
                <a:close/>
                <a:moveTo>
                  <a:pt x="4240378" y="3402482"/>
                </a:moveTo>
                <a:lnTo>
                  <a:pt x="4354830" y="3336417"/>
                </a:lnTo>
                <a:lnTo>
                  <a:pt x="4479189" y="3408197"/>
                </a:lnTo>
                <a:lnTo>
                  <a:pt x="4364736" y="3474263"/>
                </a:lnTo>
                <a:lnTo>
                  <a:pt x="4240378" y="3402482"/>
                </a:lnTo>
                <a:close/>
                <a:moveTo>
                  <a:pt x="4243807" y="3264637"/>
                </a:moveTo>
                <a:lnTo>
                  <a:pt x="4364736" y="3194837"/>
                </a:lnTo>
                <a:lnTo>
                  <a:pt x="4475760" y="3258922"/>
                </a:lnTo>
                <a:lnTo>
                  <a:pt x="4354830" y="3328721"/>
                </a:lnTo>
                <a:lnTo>
                  <a:pt x="4243807" y="3264637"/>
                </a:lnTo>
                <a:close/>
                <a:moveTo>
                  <a:pt x="4240378" y="3115285"/>
                </a:moveTo>
                <a:lnTo>
                  <a:pt x="4354830" y="3049219"/>
                </a:lnTo>
                <a:lnTo>
                  <a:pt x="4479189" y="3121000"/>
                </a:lnTo>
                <a:lnTo>
                  <a:pt x="4364736" y="3187065"/>
                </a:lnTo>
                <a:lnTo>
                  <a:pt x="4240378" y="3115285"/>
                </a:lnTo>
                <a:close/>
                <a:moveTo>
                  <a:pt x="4243807" y="2977439"/>
                </a:moveTo>
                <a:lnTo>
                  <a:pt x="4364736" y="2907640"/>
                </a:lnTo>
                <a:lnTo>
                  <a:pt x="4475760" y="2971724"/>
                </a:lnTo>
                <a:lnTo>
                  <a:pt x="4354830" y="3041523"/>
                </a:lnTo>
                <a:lnTo>
                  <a:pt x="4243807" y="2977439"/>
                </a:lnTo>
                <a:close/>
                <a:moveTo>
                  <a:pt x="4240378" y="2828087"/>
                </a:moveTo>
                <a:lnTo>
                  <a:pt x="4354830" y="2762022"/>
                </a:lnTo>
                <a:lnTo>
                  <a:pt x="4479189" y="2833802"/>
                </a:lnTo>
                <a:lnTo>
                  <a:pt x="4364736" y="2899867"/>
                </a:lnTo>
                <a:lnTo>
                  <a:pt x="4240378" y="2828087"/>
                </a:lnTo>
                <a:close/>
                <a:moveTo>
                  <a:pt x="4243807" y="2690165"/>
                </a:moveTo>
                <a:lnTo>
                  <a:pt x="4364736" y="2620366"/>
                </a:lnTo>
                <a:lnTo>
                  <a:pt x="4475760" y="2684450"/>
                </a:lnTo>
                <a:lnTo>
                  <a:pt x="4354830" y="2754249"/>
                </a:lnTo>
                <a:lnTo>
                  <a:pt x="4243807" y="2690165"/>
                </a:lnTo>
                <a:close/>
                <a:moveTo>
                  <a:pt x="4348125" y="2758135"/>
                </a:moveTo>
                <a:lnTo>
                  <a:pt x="4233672" y="2824201"/>
                </a:lnTo>
                <a:lnTo>
                  <a:pt x="4122649" y="2760117"/>
                </a:lnTo>
                <a:lnTo>
                  <a:pt x="4237101" y="2694051"/>
                </a:lnTo>
                <a:lnTo>
                  <a:pt x="4348125" y="2758135"/>
                </a:lnTo>
                <a:close/>
                <a:moveTo>
                  <a:pt x="4116019" y="2756230"/>
                </a:moveTo>
                <a:lnTo>
                  <a:pt x="3991661" y="2684450"/>
                </a:lnTo>
                <a:lnTo>
                  <a:pt x="4106113" y="2618384"/>
                </a:lnTo>
                <a:lnTo>
                  <a:pt x="4230472" y="2690165"/>
                </a:lnTo>
                <a:lnTo>
                  <a:pt x="4116019" y="2756230"/>
                </a:lnTo>
                <a:close/>
                <a:moveTo>
                  <a:pt x="4109314" y="2760117"/>
                </a:moveTo>
                <a:lnTo>
                  <a:pt x="3988384" y="2829916"/>
                </a:lnTo>
                <a:lnTo>
                  <a:pt x="3864026" y="2758135"/>
                </a:lnTo>
                <a:lnTo>
                  <a:pt x="3984955" y="2688336"/>
                </a:lnTo>
                <a:lnTo>
                  <a:pt x="4109314" y="2760117"/>
                </a:lnTo>
                <a:close/>
                <a:moveTo>
                  <a:pt x="3857320" y="2754249"/>
                </a:moveTo>
                <a:lnTo>
                  <a:pt x="3746297" y="2690165"/>
                </a:lnTo>
                <a:lnTo>
                  <a:pt x="3867226" y="2620366"/>
                </a:lnTo>
                <a:lnTo>
                  <a:pt x="3978250" y="2684450"/>
                </a:lnTo>
                <a:lnTo>
                  <a:pt x="3857320" y="2754249"/>
                </a:lnTo>
                <a:close/>
                <a:moveTo>
                  <a:pt x="3850615" y="2758135"/>
                </a:moveTo>
                <a:lnTo>
                  <a:pt x="3736162" y="2824201"/>
                </a:lnTo>
                <a:lnTo>
                  <a:pt x="3625215" y="2760117"/>
                </a:lnTo>
                <a:lnTo>
                  <a:pt x="3739667" y="2694051"/>
                </a:lnTo>
                <a:lnTo>
                  <a:pt x="3850615" y="2758135"/>
                </a:lnTo>
                <a:close/>
                <a:moveTo>
                  <a:pt x="3618509" y="2756230"/>
                </a:moveTo>
                <a:lnTo>
                  <a:pt x="3494151" y="2684450"/>
                </a:lnTo>
                <a:lnTo>
                  <a:pt x="3608604" y="2618384"/>
                </a:lnTo>
                <a:lnTo>
                  <a:pt x="3732962" y="2690165"/>
                </a:lnTo>
                <a:lnTo>
                  <a:pt x="3618509" y="2756230"/>
                </a:lnTo>
                <a:close/>
                <a:moveTo>
                  <a:pt x="3611880" y="2760117"/>
                </a:moveTo>
                <a:lnTo>
                  <a:pt x="3490951" y="2829916"/>
                </a:lnTo>
                <a:lnTo>
                  <a:pt x="3366592" y="2758135"/>
                </a:lnTo>
                <a:lnTo>
                  <a:pt x="3487522" y="2688336"/>
                </a:lnTo>
                <a:lnTo>
                  <a:pt x="3611880" y="2760117"/>
                </a:lnTo>
                <a:close/>
                <a:moveTo>
                  <a:pt x="3359887" y="2754249"/>
                </a:moveTo>
                <a:lnTo>
                  <a:pt x="3248863" y="2690165"/>
                </a:lnTo>
                <a:lnTo>
                  <a:pt x="3369793" y="2620366"/>
                </a:lnTo>
                <a:lnTo>
                  <a:pt x="3480816" y="2684450"/>
                </a:lnTo>
                <a:lnTo>
                  <a:pt x="3359887" y="2754249"/>
                </a:lnTo>
                <a:close/>
                <a:moveTo>
                  <a:pt x="3353181" y="2758135"/>
                </a:moveTo>
                <a:lnTo>
                  <a:pt x="3238729" y="2824201"/>
                </a:lnTo>
                <a:lnTo>
                  <a:pt x="3127705" y="2760117"/>
                </a:lnTo>
                <a:lnTo>
                  <a:pt x="3242158" y="2694051"/>
                </a:lnTo>
                <a:lnTo>
                  <a:pt x="3353181" y="2758135"/>
                </a:lnTo>
                <a:close/>
                <a:moveTo>
                  <a:pt x="3121076" y="2756230"/>
                </a:moveTo>
                <a:lnTo>
                  <a:pt x="2996717" y="2684450"/>
                </a:lnTo>
                <a:lnTo>
                  <a:pt x="3111170" y="2618384"/>
                </a:lnTo>
                <a:lnTo>
                  <a:pt x="3235528" y="2690165"/>
                </a:lnTo>
                <a:lnTo>
                  <a:pt x="3121076" y="2756230"/>
                </a:lnTo>
                <a:close/>
                <a:moveTo>
                  <a:pt x="3114370" y="2760117"/>
                </a:moveTo>
                <a:lnTo>
                  <a:pt x="2993441" y="2829916"/>
                </a:lnTo>
                <a:lnTo>
                  <a:pt x="2869082" y="2758135"/>
                </a:lnTo>
                <a:lnTo>
                  <a:pt x="2990012" y="2688336"/>
                </a:lnTo>
                <a:lnTo>
                  <a:pt x="3114370" y="2760117"/>
                </a:lnTo>
                <a:close/>
                <a:moveTo>
                  <a:pt x="2862377" y="2754249"/>
                </a:moveTo>
                <a:lnTo>
                  <a:pt x="2751354" y="2690165"/>
                </a:lnTo>
                <a:lnTo>
                  <a:pt x="2872283" y="2620366"/>
                </a:lnTo>
                <a:lnTo>
                  <a:pt x="2983306" y="2684450"/>
                </a:lnTo>
                <a:lnTo>
                  <a:pt x="2862377" y="2754249"/>
                </a:lnTo>
                <a:close/>
                <a:moveTo>
                  <a:pt x="2855671" y="2758135"/>
                </a:moveTo>
                <a:lnTo>
                  <a:pt x="2741295" y="2824201"/>
                </a:lnTo>
                <a:lnTo>
                  <a:pt x="2630272" y="2760117"/>
                </a:lnTo>
                <a:lnTo>
                  <a:pt x="2744724" y="2694051"/>
                </a:lnTo>
                <a:lnTo>
                  <a:pt x="2855671" y="2758135"/>
                </a:lnTo>
                <a:close/>
                <a:moveTo>
                  <a:pt x="2623566" y="2756230"/>
                </a:moveTo>
                <a:lnTo>
                  <a:pt x="2499208" y="2684450"/>
                </a:lnTo>
                <a:lnTo>
                  <a:pt x="2613660" y="2618384"/>
                </a:lnTo>
                <a:lnTo>
                  <a:pt x="2738019" y="2690165"/>
                </a:lnTo>
                <a:lnTo>
                  <a:pt x="2623566" y="2756230"/>
                </a:lnTo>
                <a:close/>
                <a:moveTo>
                  <a:pt x="2616937" y="2760117"/>
                </a:moveTo>
                <a:lnTo>
                  <a:pt x="2496007" y="2829916"/>
                </a:lnTo>
                <a:lnTo>
                  <a:pt x="2371649" y="2758135"/>
                </a:lnTo>
                <a:lnTo>
                  <a:pt x="2492578" y="2688336"/>
                </a:lnTo>
                <a:lnTo>
                  <a:pt x="2616937" y="2760117"/>
                </a:lnTo>
                <a:close/>
                <a:moveTo>
                  <a:pt x="2364943" y="2754249"/>
                </a:moveTo>
                <a:lnTo>
                  <a:pt x="2253920" y="2690165"/>
                </a:lnTo>
                <a:lnTo>
                  <a:pt x="2374849" y="2620366"/>
                </a:lnTo>
                <a:lnTo>
                  <a:pt x="2485873" y="2684450"/>
                </a:lnTo>
                <a:lnTo>
                  <a:pt x="2364943" y="2754249"/>
                </a:lnTo>
                <a:close/>
                <a:moveTo>
                  <a:pt x="2489302" y="2833802"/>
                </a:moveTo>
                <a:lnTo>
                  <a:pt x="2374849" y="2899867"/>
                </a:lnTo>
                <a:lnTo>
                  <a:pt x="2250491" y="2828087"/>
                </a:lnTo>
                <a:lnTo>
                  <a:pt x="2364943" y="2762022"/>
                </a:lnTo>
                <a:lnTo>
                  <a:pt x="2489302" y="2833802"/>
                </a:lnTo>
                <a:close/>
                <a:moveTo>
                  <a:pt x="2485873" y="2971648"/>
                </a:moveTo>
                <a:lnTo>
                  <a:pt x="2364943" y="3041447"/>
                </a:lnTo>
                <a:lnTo>
                  <a:pt x="2253920" y="2977363"/>
                </a:lnTo>
                <a:lnTo>
                  <a:pt x="2374849" y="2907564"/>
                </a:lnTo>
                <a:lnTo>
                  <a:pt x="2485873" y="2971648"/>
                </a:lnTo>
                <a:close/>
                <a:moveTo>
                  <a:pt x="2489302" y="3121000"/>
                </a:moveTo>
                <a:lnTo>
                  <a:pt x="2374849" y="3187065"/>
                </a:lnTo>
                <a:lnTo>
                  <a:pt x="2250491" y="3115285"/>
                </a:lnTo>
                <a:lnTo>
                  <a:pt x="2364943" y="3049219"/>
                </a:lnTo>
                <a:lnTo>
                  <a:pt x="2489302" y="3121000"/>
                </a:lnTo>
                <a:close/>
                <a:moveTo>
                  <a:pt x="2485873" y="3258922"/>
                </a:moveTo>
                <a:lnTo>
                  <a:pt x="2364943" y="3328721"/>
                </a:lnTo>
                <a:lnTo>
                  <a:pt x="2253920" y="3264637"/>
                </a:lnTo>
                <a:lnTo>
                  <a:pt x="2374849" y="3194837"/>
                </a:lnTo>
                <a:lnTo>
                  <a:pt x="2485873" y="3258922"/>
                </a:lnTo>
                <a:close/>
                <a:moveTo>
                  <a:pt x="2489302" y="3408274"/>
                </a:moveTo>
                <a:lnTo>
                  <a:pt x="2374849" y="3474339"/>
                </a:lnTo>
                <a:lnTo>
                  <a:pt x="2250491" y="3402559"/>
                </a:lnTo>
                <a:lnTo>
                  <a:pt x="2364943" y="3336493"/>
                </a:lnTo>
                <a:lnTo>
                  <a:pt x="2489302" y="3408274"/>
                </a:lnTo>
                <a:close/>
                <a:moveTo>
                  <a:pt x="2485873" y="3546119"/>
                </a:moveTo>
                <a:lnTo>
                  <a:pt x="2364943" y="3615919"/>
                </a:lnTo>
                <a:lnTo>
                  <a:pt x="2253920" y="3551834"/>
                </a:lnTo>
                <a:lnTo>
                  <a:pt x="2374849" y="3482035"/>
                </a:lnTo>
                <a:lnTo>
                  <a:pt x="2485873" y="3546119"/>
                </a:lnTo>
                <a:close/>
                <a:moveTo>
                  <a:pt x="2489302" y="3695472"/>
                </a:moveTo>
                <a:lnTo>
                  <a:pt x="2374849" y="3761537"/>
                </a:lnTo>
                <a:lnTo>
                  <a:pt x="2250491" y="3689757"/>
                </a:lnTo>
                <a:lnTo>
                  <a:pt x="2364943" y="3623691"/>
                </a:lnTo>
                <a:lnTo>
                  <a:pt x="2489302" y="3695472"/>
                </a:lnTo>
                <a:close/>
                <a:moveTo>
                  <a:pt x="2485873" y="3833317"/>
                </a:moveTo>
                <a:lnTo>
                  <a:pt x="2364943" y="3903117"/>
                </a:lnTo>
                <a:lnTo>
                  <a:pt x="2253920" y="3839032"/>
                </a:lnTo>
                <a:lnTo>
                  <a:pt x="2374849" y="3769233"/>
                </a:lnTo>
                <a:lnTo>
                  <a:pt x="2485873" y="3833317"/>
                </a:lnTo>
                <a:close/>
                <a:moveTo>
                  <a:pt x="2489302" y="3982669"/>
                </a:moveTo>
                <a:lnTo>
                  <a:pt x="2374849" y="4048735"/>
                </a:lnTo>
                <a:lnTo>
                  <a:pt x="2250491" y="3976954"/>
                </a:lnTo>
                <a:lnTo>
                  <a:pt x="2364943" y="3910889"/>
                </a:lnTo>
                <a:lnTo>
                  <a:pt x="2489302" y="3982669"/>
                </a:lnTo>
                <a:close/>
                <a:moveTo>
                  <a:pt x="2485873" y="4120591"/>
                </a:moveTo>
                <a:lnTo>
                  <a:pt x="2364943" y="4190390"/>
                </a:lnTo>
                <a:lnTo>
                  <a:pt x="2253920" y="4126306"/>
                </a:lnTo>
                <a:lnTo>
                  <a:pt x="2374849" y="4056507"/>
                </a:lnTo>
                <a:lnTo>
                  <a:pt x="2485873" y="4120591"/>
                </a:lnTo>
                <a:close/>
                <a:moveTo>
                  <a:pt x="2492502" y="4124401"/>
                </a:moveTo>
                <a:lnTo>
                  <a:pt x="2616861" y="4196182"/>
                </a:lnTo>
                <a:lnTo>
                  <a:pt x="2495931" y="4265981"/>
                </a:lnTo>
                <a:lnTo>
                  <a:pt x="2371573" y="4194200"/>
                </a:lnTo>
                <a:lnTo>
                  <a:pt x="2492502" y="4124401"/>
                </a:lnTo>
                <a:close/>
                <a:moveTo>
                  <a:pt x="2499208" y="4120591"/>
                </a:moveTo>
                <a:lnTo>
                  <a:pt x="2613660" y="4054526"/>
                </a:lnTo>
                <a:lnTo>
                  <a:pt x="2738019" y="4126306"/>
                </a:lnTo>
                <a:lnTo>
                  <a:pt x="2623566" y="4192372"/>
                </a:lnTo>
                <a:lnTo>
                  <a:pt x="2499208" y="4120591"/>
                </a:lnTo>
                <a:close/>
                <a:moveTo>
                  <a:pt x="2744724" y="4130193"/>
                </a:moveTo>
                <a:lnTo>
                  <a:pt x="2855747" y="4194277"/>
                </a:lnTo>
                <a:lnTo>
                  <a:pt x="2741295" y="4260342"/>
                </a:lnTo>
                <a:lnTo>
                  <a:pt x="2630272" y="4196258"/>
                </a:lnTo>
                <a:lnTo>
                  <a:pt x="2744724" y="4130193"/>
                </a:lnTo>
                <a:close/>
                <a:moveTo>
                  <a:pt x="2751354" y="4126306"/>
                </a:moveTo>
                <a:lnTo>
                  <a:pt x="2872283" y="4056507"/>
                </a:lnTo>
                <a:lnTo>
                  <a:pt x="2983306" y="4120591"/>
                </a:lnTo>
                <a:lnTo>
                  <a:pt x="2862377" y="4190390"/>
                </a:lnTo>
                <a:lnTo>
                  <a:pt x="2751354" y="4126306"/>
                </a:lnTo>
                <a:close/>
                <a:moveTo>
                  <a:pt x="2990012" y="4124401"/>
                </a:moveTo>
                <a:lnTo>
                  <a:pt x="3114370" y="4196182"/>
                </a:lnTo>
                <a:lnTo>
                  <a:pt x="2993441" y="4265981"/>
                </a:lnTo>
                <a:lnTo>
                  <a:pt x="2869082" y="4194200"/>
                </a:lnTo>
                <a:lnTo>
                  <a:pt x="2990012" y="4124401"/>
                </a:lnTo>
                <a:close/>
                <a:moveTo>
                  <a:pt x="2996717" y="4120591"/>
                </a:moveTo>
                <a:lnTo>
                  <a:pt x="3111170" y="4054526"/>
                </a:lnTo>
                <a:lnTo>
                  <a:pt x="3235528" y="4126306"/>
                </a:lnTo>
                <a:lnTo>
                  <a:pt x="3121076" y="4192372"/>
                </a:lnTo>
                <a:lnTo>
                  <a:pt x="2996717" y="4120591"/>
                </a:lnTo>
                <a:close/>
                <a:moveTo>
                  <a:pt x="3242158" y="4130193"/>
                </a:moveTo>
                <a:lnTo>
                  <a:pt x="3353181" y="4194277"/>
                </a:lnTo>
                <a:lnTo>
                  <a:pt x="3238729" y="4260342"/>
                </a:lnTo>
                <a:lnTo>
                  <a:pt x="3127705" y="4196258"/>
                </a:lnTo>
                <a:lnTo>
                  <a:pt x="3242158" y="4130193"/>
                </a:lnTo>
                <a:close/>
                <a:moveTo>
                  <a:pt x="3248863" y="4126306"/>
                </a:moveTo>
                <a:lnTo>
                  <a:pt x="3369793" y="4056507"/>
                </a:lnTo>
                <a:lnTo>
                  <a:pt x="3480816" y="4120591"/>
                </a:lnTo>
                <a:lnTo>
                  <a:pt x="3359887" y="4190390"/>
                </a:lnTo>
                <a:lnTo>
                  <a:pt x="3248863" y="4126306"/>
                </a:lnTo>
                <a:close/>
                <a:moveTo>
                  <a:pt x="3487446" y="4124401"/>
                </a:moveTo>
                <a:lnTo>
                  <a:pt x="3611804" y="4196182"/>
                </a:lnTo>
                <a:lnTo>
                  <a:pt x="3490874" y="4265981"/>
                </a:lnTo>
                <a:lnTo>
                  <a:pt x="3366516" y="4194200"/>
                </a:lnTo>
                <a:lnTo>
                  <a:pt x="3487446" y="4124401"/>
                </a:lnTo>
                <a:close/>
                <a:moveTo>
                  <a:pt x="3494151" y="4120591"/>
                </a:moveTo>
                <a:lnTo>
                  <a:pt x="3608604" y="4054526"/>
                </a:lnTo>
                <a:lnTo>
                  <a:pt x="3732962" y="4126306"/>
                </a:lnTo>
                <a:lnTo>
                  <a:pt x="3618509" y="4192372"/>
                </a:lnTo>
                <a:lnTo>
                  <a:pt x="3494151" y="4120591"/>
                </a:lnTo>
                <a:close/>
                <a:moveTo>
                  <a:pt x="3739667" y="4130116"/>
                </a:moveTo>
                <a:lnTo>
                  <a:pt x="3850691" y="4194200"/>
                </a:lnTo>
                <a:lnTo>
                  <a:pt x="3736239" y="4260266"/>
                </a:lnTo>
                <a:lnTo>
                  <a:pt x="3625215" y="4196258"/>
                </a:lnTo>
                <a:lnTo>
                  <a:pt x="3739667" y="4130116"/>
                </a:lnTo>
                <a:close/>
                <a:moveTo>
                  <a:pt x="3746373" y="4126306"/>
                </a:moveTo>
                <a:lnTo>
                  <a:pt x="3867302" y="4056507"/>
                </a:lnTo>
                <a:lnTo>
                  <a:pt x="3978326" y="4120591"/>
                </a:lnTo>
                <a:lnTo>
                  <a:pt x="3857397" y="4190390"/>
                </a:lnTo>
                <a:lnTo>
                  <a:pt x="3746373" y="4126306"/>
                </a:lnTo>
                <a:close/>
                <a:moveTo>
                  <a:pt x="3984955" y="4124401"/>
                </a:moveTo>
                <a:lnTo>
                  <a:pt x="4109314" y="4196182"/>
                </a:lnTo>
                <a:lnTo>
                  <a:pt x="3988384" y="4265981"/>
                </a:lnTo>
                <a:lnTo>
                  <a:pt x="3864026" y="4194200"/>
                </a:lnTo>
                <a:lnTo>
                  <a:pt x="3984955" y="4124401"/>
                </a:lnTo>
                <a:close/>
                <a:moveTo>
                  <a:pt x="3991661" y="4120591"/>
                </a:moveTo>
                <a:lnTo>
                  <a:pt x="4106113" y="4054526"/>
                </a:lnTo>
                <a:lnTo>
                  <a:pt x="4230472" y="4126306"/>
                </a:lnTo>
                <a:lnTo>
                  <a:pt x="4116019" y="4192372"/>
                </a:lnTo>
                <a:lnTo>
                  <a:pt x="3991661" y="4120591"/>
                </a:lnTo>
                <a:close/>
                <a:moveTo>
                  <a:pt x="4237177" y="4130193"/>
                </a:moveTo>
                <a:lnTo>
                  <a:pt x="4348201" y="4194277"/>
                </a:lnTo>
                <a:lnTo>
                  <a:pt x="4233748" y="4260342"/>
                </a:lnTo>
                <a:lnTo>
                  <a:pt x="4122725" y="4196258"/>
                </a:lnTo>
                <a:lnTo>
                  <a:pt x="4237177" y="4130193"/>
                </a:lnTo>
                <a:close/>
                <a:moveTo>
                  <a:pt x="4243807" y="4126306"/>
                </a:moveTo>
                <a:lnTo>
                  <a:pt x="4364736" y="4056507"/>
                </a:lnTo>
                <a:lnTo>
                  <a:pt x="4475760" y="4120591"/>
                </a:lnTo>
                <a:lnTo>
                  <a:pt x="4354830" y="4190390"/>
                </a:lnTo>
                <a:lnTo>
                  <a:pt x="4243807" y="4126306"/>
                </a:lnTo>
                <a:close/>
                <a:moveTo>
                  <a:pt x="4482465" y="4124401"/>
                </a:moveTo>
                <a:lnTo>
                  <a:pt x="4606824" y="4196182"/>
                </a:lnTo>
                <a:lnTo>
                  <a:pt x="4485894" y="4265981"/>
                </a:lnTo>
                <a:lnTo>
                  <a:pt x="4361536" y="4194200"/>
                </a:lnTo>
                <a:lnTo>
                  <a:pt x="4482465" y="4124401"/>
                </a:lnTo>
                <a:close/>
                <a:moveTo>
                  <a:pt x="4371442" y="4052621"/>
                </a:moveTo>
                <a:lnTo>
                  <a:pt x="4485894" y="3986555"/>
                </a:lnTo>
                <a:lnTo>
                  <a:pt x="4596918" y="4050640"/>
                </a:lnTo>
                <a:lnTo>
                  <a:pt x="4482465" y="4116705"/>
                </a:lnTo>
                <a:lnTo>
                  <a:pt x="4371442" y="4052621"/>
                </a:lnTo>
                <a:close/>
                <a:moveTo>
                  <a:pt x="4361536" y="3907003"/>
                </a:moveTo>
                <a:lnTo>
                  <a:pt x="4482465" y="3837204"/>
                </a:lnTo>
                <a:lnTo>
                  <a:pt x="4606824" y="3908984"/>
                </a:lnTo>
                <a:lnTo>
                  <a:pt x="4485894" y="3978783"/>
                </a:lnTo>
                <a:lnTo>
                  <a:pt x="4361536" y="3907003"/>
                </a:lnTo>
                <a:close/>
                <a:moveTo>
                  <a:pt x="4371442" y="3765423"/>
                </a:moveTo>
                <a:lnTo>
                  <a:pt x="4485894" y="3699358"/>
                </a:lnTo>
                <a:lnTo>
                  <a:pt x="4596918" y="3763442"/>
                </a:lnTo>
                <a:lnTo>
                  <a:pt x="4482465" y="3829507"/>
                </a:lnTo>
                <a:lnTo>
                  <a:pt x="4371442" y="3765423"/>
                </a:lnTo>
                <a:close/>
                <a:moveTo>
                  <a:pt x="4361460" y="3619805"/>
                </a:moveTo>
                <a:lnTo>
                  <a:pt x="4482389" y="3550006"/>
                </a:lnTo>
                <a:lnTo>
                  <a:pt x="4606747" y="3621786"/>
                </a:lnTo>
                <a:lnTo>
                  <a:pt x="4485818" y="3691585"/>
                </a:lnTo>
                <a:lnTo>
                  <a:pt x="4361460" y="3619805"/>
                </a:lnTo>
                <a:close/>
                <a:moveTo>
                  <a:pt x="4371442" y="3478149"/>
                </a:moveTo>
                <a:lnTo>
                  <a:pt x="4485894" y="3412084"/>
                </a:lnTo>
                <a:lnTo>
                  <a:pt x="4596918" y="3476168"/>
                </a:lnTo>
                <a:lnTo>
                  <a:pt x="4482465" y="3542233"/>
                </a:lnTo>
                <a:lnTo>
                  <a:pt x="4371442" y="3478149"/>
                </a:lnTo>
                <a:close/>
                <a:moveTo>
                  <a:pt x="4361536" y="3332607"/>
                </a:moveTo>
                <a:lnTo>
                  <a:pt x="4482465" y="3262808"/>
                </a:lnTo>
                <a:lnTo>
                  <a:pt x="4606824" y="3334588"/>
                </a:lnTo>
                <a:lnTo>
                  <a:pt x="4485894" y="3404387"/>
                </a:lnTo>
                <a:lnTo>
                  <a:pt x="4361536" y="3332607"/>
                </a:lnTo>
                <a:close/>
                <a:moveTo>
                  <a:pt x="4371442" y="3190951"/>
                </a:moveTo>
                <a:lnTo>
                  <a:pt x="4485894" y="3124886"/>
                </a:lnTo>
                <a:lnTo>
                  <a:pt x="4596918" y="3188970"/>
                </a:lnTo>
                <a:lnTo>
                  <a:pt x="4482465" y="3255036"/>
                </a:lnTo>
                <a:lnTo>
                  <a:pt x="4371442" y="3190951"/>
                </a:lnTo>
                <a:close/>
                <a:moveTo>
                  <a:pt x="4361460" y="3045333"/>
                </a:moveTo>
                <a:lnTo>
                  <a:pt x="4482389" y="2975534"/>
                </a:lnTo>
                <a:lnTo>
                  <a:pt x="4606747" y="3047314"/>
                </a:lnTo>
                <a:lnTo>
                  <a:pt x="4485818" y="3117114"/>
                </a:lnTo>
                <a:lnTo>
                  <a:pt x="4361460" y="3045333"/>
                </a:lnTo>
                <a:close/>
                <a:moveTo>
                  <a:pt x="4371442" y="2903754"/>
                </a:moveTo>
                <a:lnTo>
                  <a:pt x="4485894" y="2837688"/>
                </a:lnTo>
                <a:lnTo>
                  <a:pt x="4596918" y="2901772"/>
                </a:lnTo>
                <a:lnTo>
                  <a:pt x="4482465" y="2967838"/>
                </a:lnTo>
                <a:lnTo>
                  <a:pt x="4371442" y="2903754"/>
                </a:lnTo>
                <a:close/>
                <a:moveTo>
                  <a:pt x="4361536" y="2758135"/>
                </a:moveTo>
                <a:lnTo>
                  <a:pt x="4482465" y="2688336"/>
                </a:lnTo>
                <a:lnTo>
                  <a:pt x="4606824" y="2760117"/>
                </a:lnTo>
                <a:lnTo>
                  <a:pt x="4485894" y="2829916"/>
                </a:lnTo>
                <a:lnTo>
                  <a:pt x="4361536" y="2758135"/>
                </a:lnTo>
                <a:close/>
                <a:moveTo>
                  <a:pt x="4371442" y="2616479"/>
                </a:moveTo>
                <a:lnTo>
                  <a:pt x="4485894" y="2550414"/>
                </a:lnTo>
                <a:lnTo>
                  <a:pt x="4596918" y="2614498"/>
                </a:lnTo>
                <a:lnTo>
                  <a:pt x="4482465" y="2680564"/>
                </a:lnTo>
                <a:lnTo>
                  <a:pt x="4371442" y="2616479"/>
                </a:lnTo>
                <a:close/>
                <a:moveTo>
                  <a:pt x="4364736" y="2612669"/>
                </a:moveTo>
                <a:lnTo>
                  <a:pt x="4240378" y="2540889"/>
                </a:lnTo>
                <a:lnTo>
                  <a:pt x="4354830" y="2474824"/>
                </a:lnTo>
                <a:lnTo>
                  <a:pt x="4479189" y="2546604"/>
                </a:lnTo>
                <a:lnTo>
                  <a:pt x="4364736" y="2612669"/>
                </a:lnTo>
                <a:close/>
                <a:moveTo>
                  <a:pt x="4358107" y="2616479"/>
                </a:moveTo>
                <a:lnTo>
                  <a:pt x="4237177" y="2686279"/>
                </a:lnTo>
                <a:lnTo>
                  <a:pt x="4112819" y="2614498"/>
                </a:lnTo>
                <a:lnTo>
                  <a:pt x="4233748" y="2544699"/>
                </a:lnTo>
                <a:lnTo>
                  <a:pt x="4358107" y="2616479"/>
                </a:lnTo>
                <a:close/>
                <a:moveTo>
                  <a:pt x="4106113" y="2610688"/>
                </a:moveTo>
                <a:lnTo>
                  <a:pt x="3995090" y="2546604"/>
                </a:lnTo>
                <a:lnTo>
                  <a:pt x="4116019" y="2476805"/>
                </a:lnTo>
                <a:lnTo>
                  <a:pt x="4227043" y="2540889"/>
                </a:lnTo>
                <a:lnTo>
                  <a:pt x="4106113" y="2610688"/>
                </a:lnTo>
                <a:close/>
                <a:moveTo>
                  <a:pt x="4099408" y="2614498"/>
                </a:moveTo>
                <a:lnTo>
                  <a:pt x="3984955" y="2680564"/>
                </a:lnTo>
                <a:lnTo>
                  <a:pt x="3873932" y="2616479"/>
                </a:lnTo>
                <a:lnTo>
                  <a:pt x="3988384" y="2550414"/>
                </a:lnTo>
                <a:lnTo>
                  <a:pt x="4099408" y="2614498"/>
                </a:lnTo>
                <a:close/>
                <a:moveTo>
                  <a:pt x="3867302" y="2612669"/>
                </a:moveTo>
                <a:lnTo>
                  <a:pt x="3742944" y="2540889"/>
                </a:lnTo>
                <a:lnTo>
                  <a:pt x="3857397" y="2474824"/>
                </a:lnTo>
                <a:lnTo>
                  <a:pt x="3981755" y="2546604"/>
                </a:lnTo>
                <a:lnTo>
                  <a:pt x="3867302" y="2612669"/>
                </a:lnTo>
                <a:close/>
                <a:moveTo>
                  <a:pt x="3860597" y="2616479"/>
                </a:moveTo>
                <a:lnTo>
                  <a:pt x="3739667" y="2686279"/>
                </a:lnTo>
                <a:lnTo>
                  <a:pt x="3615309" y="2614498"/>
                </a:lnTo>
                <a:lnTo>
                  <a:pt x="3736239" y="2544699"/>
                </a:lnTo>
                <a:lnTo>
                  <a:pt x="3860597" y="2616479"/>
                </a:lnTo>
                <a:close/>
                <a:moveTo>
                  <a:pt x="3608604" y="2610688"/>
                </a:moveTo>
                <a:lnTo>
                  <a:pt x="3497580" y="2546604"/>
                </a:lnTo>
                <a:lnTo>
                  <a:pt x="3618509" y="2476805"/>
                </a:lnTo>
                <a:lnTo>
                  <a:pt x="3729533" y="2540889"/>
                </a:lnTo>
                <a:lnTo>
                  <a:pt x="3608604" y="2610688"/>
                </a:lnTo>
                <a:close/>
                <a:moveTo>
                  <a:pt x="3601898" y="2614498"/>
                </a:moveTo>
                <a:lnTo>
                  <a:pt x="3487446" y="2680564"/>
                </a:lnTo>
                <a:lnTo>
                  <a:pt x="3376422" y="2616479"/>
                </a:lnTo>
                <a:lnTo>
                  <a:pt x="3490874" y="2550414"/>
                </a:lnTo>
                <a:lnTo>
                  <a:pt x="3601898" y="2614498"/>
                </a:lnTo>
                <a:close/>
                <a:moveTo>
                  <a:pt x="3369793" y="2612669"/>
                </a:moveTo>
                <a:lnTo>
                  <a:pt x="3245434" y="2540889"/>
                </a:lnTo>
                <a:lnTo>
                  <a:pt x="3359887" y="2474824"/>
                </a:lnTo>
                <a:lnTo>
                  <a:pt x="3484245" y="2546604"/>
                </a:lnTo>
                <a:lnTo>
                  <a:pt x="3369793" y="2612669"/>
                </a:lnTo>
                <a:close/>
                <a:moveTo>
                  <a:pt x="3363163" y="2616479"/>
                </a:moveTo>
                <a:lnTo>
                  <a:pt x="3242234" y="2686279"/>
                </a:lnTo>
                <a:lnTo>
                  <a:pt x="3117876" y="2614498"/>
                </a:lnTo>
                <a:lnTo>
                  <a:pt x="3238805" y="2544699"/>
                </a:lnTo>
                <a:lnTo>
                  <a:pt x="3363163" y="2616479"/>
                </a:lnTo>
                <a:close/>
                <a:moveTo>
                  <a:pt x="3111094" y="2610688"/>
                </a:moveTo>
                <a:lnTo>
                  <a:pt x="3000070" y="2546604"/>
                </a:lnTo>
                <a:lnTo>
                  <a:pt x="3121000" y="2476805"/>
                </a:lnTo>
                <a:lnTo>
                  <a:pt x="3232023" y="2540889"/>
                </a:lnTo>
                <a:lnTo>
                  <a:pt x="3111094" y="2610688"/>
                </a:lnTo>
                <a:close/>
                <a:moveTo>
                  <a:pt x="3104464" y="2614498"/>
                </a:moveTo>
                <a:lnTo>
                  <a:pt x="2990012" y="2680564"/>
                </a:lnTo>
                <a:lnTo>
                  <a:pt x="2878989" y="2616479"/>
                </a:lnTo>
                <a:lnTo>
                  <a:pt x="2993441" y="2550414"/>
                </a:lnTo>
                <a:lnTo>
                  <a:pt x="3104464" y="2614498"/>
                </a:lnTo>
                <a:close/>
                <a:moveTo>
                  <a:pt x="2872359" y="2612669"/>
                </a:moveTo>
                <a:lnTo>
                  <a:pt x="2748001" y="2540889"/>
                </a:lnTo>
                <a:lnTo>
                  <a:pt x="2862453" y="2474824"/>
                </a:lnTo>
                <a:lnTo>
                  <a:pt x="2986812" y="2546604"/>
                </a:lnTo>
                <a:lnTo>
                  <a:pt x="2872359" y="2612669"/>
                </a:lnTo>
                <a:close/>
                <a:moveTo>
                  <a:pt x="2865654" y="2616479"/>
                </a:moveTo>
                <a:lnTo>
                  <a:pt x="2744724" y="2686279"/>
                </a:lnTo>
                <a:lnTo>
                  <a:pt x="2620366" y="2614498"/>
                </a:lnTo>
                <a:lnTo>
                  <a:pt x="2741295" y="2544699"/>
                </a:lnTo>
                <a:lnTo>
                  <a:pt x="2865654" y="2616479"/>
                </a:lnTo>
                <a:close/>
                <a:moveTo>
                  <a:pt x="2613660" y="2610688"/>
                </a:moveTo>
                <a:lnTo>
                  <a:pt x="2502637" y="2546604"/>
                </a:lnTo>
                <a:lnTo>
                  <a:pt x="2623566" y="2476805"/>
                </a:lnTo>
                <a:lnTo>
                  <a:pt x="2734589" y="2540889"/>
                </a:lnTo>
                <a:lnTo>
                  <a:pt x="2613660" y="2610688"/>
                </a:lnTo>
                <a:close/>
                <a:moveTo>
                  <a:pt x="2606954" y="2614498"/>
                </a:moveTo>
                <a:lnTo>
                  <a:pt x="2492502" y="2680564"/>
                </a:lnTo>
                <a:lnTo>
                  <a:pt x="2381479" y="2616479"/>
                </a:lnTo>
                <a:lnTo>
                  <a:pt x="2495931" y="2550414"/>
                </a:lnTo>
                <a:lnTo>
                  <a:pt x="2606954" y="2614498"/>
                </a:lnTo>
                <a:close/>
                <a:moveTo>
                  <a:pt x="2374849" y="2612669"/>
                </a:moveTo>
                <a:lnTo>
                  <a:pt x="2250491" y="2540889"/>
                </a:lnTo>
                <a:lnTo>
                  <a:pt x="2364943" y="2474824"/>
                </a:lnTo>
                <a:lnTo>
                  <a:pt x="2489302" y="2546604"/>
                </a:lnTo>
                <a:lnTo>
                  <a:pt x="2374849" y="2612669"/>
                </a:lnTo>
                <a:close/>
                <a:moveTo>
                  <a:pt x="2368144" y="2616479"/>
                </a:moveTo>
                <a:lnTo>
                  <a:pt x="2247214" y="2686279"/>
                </a:lnTo>
                <a:lnTo>
                  <a:pt x="2122856" y="2614498"/>
                </a:lnTo>
                <a:lnTo>
                  <a:pt x="2243785" y="2544699"/>
                </a:lnTo>
                <a:lnTo>
                  <a:pt x="2368144" y="2616479"/>
                </a:lnTo>
                <a:close/>
                <a:moveTo>
                  <a:pt x="2358238" y="2758135"/>
                </a:moveTo>
                <a:lnTo>
                  <a:pt x="2243785" y="2824201"/>
                </a:lnTo>
                <a:lnTo>
                  <a:pt x="2132762" y="2760117"/>
                </a:lnTo>
                <a:lnTo>
                  <a:pt x="2247214" y="2694051"/>
                </a:lnTo>
                <a:lnTo>
                  <a:pt x="2358238" y="2758135"/>
                </a:lnTo>
                <a:close/>
                <a:moveTo>
                  <a:pt x="2368144" y="2903754"/>
                </a:moveTo>
                <a:lnTo>
                  <a:pt x="2247214" y="2973553"/>
                </a:lnTo>
                <a:lnTo>
                  <a:pt x="2122856" y="2901772"/>
                </a:lnTo>
                <a:lnTo>
                  <a:pt x="2243785" y="2831973"/>
                </a:lnTo>
                <a:lnTo>
                  <a:pt x="2368144" y="2903754"/>
                </a:lnTo>
                <a:close/>
                <a:moveTo>
                  <a:pt x="2358238" y="3045333"/>
                </a:moveTo>
                <a:lnTo>
                  <a:pt x="2243785" y="3111399"/>
                </a:lnTo>
                <a:lnTo>
                  <a:pt x="2132762" y="3047314"/>
                </a:lnTo>
                <a:lnTo>
                  <a:pt x="2247214" y="2981249"/>
                </a:lnTo>
                <a:lnTo>
                  <a:pt x="2358238" y="3045333"/>
                </a:lnTo>
                <a:close/>
                <a:moveTo>
                  <a:pt x="2368144" y="3190951"/>
                </a:moveTo>
                <a:lnTo>
                  <a:pt x="2247214" y="3260751"/>
                </a:lnTo>
                <a:lnTo>
                  <a:pt x="2122856" y="3188970"/>
                </a:lnTo>
                <a:lnTo>
                  <a:pt x="2243785" y="3119171"/>
                </a:lnTo>
                <a:lnTo>
                  <a:pt x="2368144" y="3190951"/>
                </a:lnTo>
                <a:close/>
                <a:moveTo>
                  <a:pt x="2358238" y="3332607"/>
                </a:moveTo>
                <a:lnTo>
                  <a:pt x="2243785" y="3398672"/>
                </a:lnTo>
                <a:lnTo>
                  <a:pt x="2132762" y="3334588"/>
                </a:lnTo>
                <a:lnTo>
                  <a:pt x="2247214" y="3268523"/>
                </a:lnTo>
                <a:lnTo>
                  <a:pt x="2358238" y="3332607"/>
                </a:lnTo>
                <a:close/>
                <a:moveTo>
                  <a:pt x="2368144" y="3478149"/>
                </a:moveTo>
                <a:lnTo>
                  <a:pt x="2247214" y="3547948"/>
                </a:lnTo>
                <a:lnTo>
                  <a:pt x="2122856" y="3476168"/>
                </a:lnTo>
                <a:lnTo>
                  <a:pt x="2243785" y="3406369"/>
                </a:lnTo>
                <a:lnTo>
                  <a:pt x="2368144" y="3478149"/>
                </a:lnTo>
                <a:close/>
                <a:moveTo>
                  <a:pt x="2358238" y="3619805"/>
                </a:moveTo>
                <a:lnTo>
                  <a:pt x="2243785" y="3685870"/>
                </a:lnTo>
                <a:lnTo>
                  <a:pt x="2132762" y="3621786"/>
                </a:lnTo>
                <a:lnTo>
                  <a:pt x="2247214" y="3555721"/>
                </a:lnTo>
                <a:lnTo>
                  <a:pt x="2358238" y="3619805"/>
                </a:lnTo>
                <a:close/>
                <a:moveTo>
                  <a:pt x="2368144" y="3765423"/>
                </a:moveTo>
                <a:lnTo>
                  <a:pt x="2247214" y="3835222"/>
                </a:lnTo>
                <a:lnTo>
                  <a:pt x="2122856" y="3763442"/>
                </a:lnTo>
                <a:lnTo>
                  <a:pt x="2243785" y="3693643"/>
                </a:lnTo>
                <a:lnTo>
                  <a:pt x="2368144" y="3765423"/>
                </a:lnTo>
                <a:close/>
                <a:moveTo>
                  <a:pt x="2358238" y="3907003"/>
                </a:moveTo>
                <a:lnTo>
                  <a:pt x="2243785" y="3973068"/>
                </a:lnTo>
                <a:lnTo>
                  <a:pt x="2132762" y="3908984"/>
                </a:lnTo>
                <a:lnTo>
                  <a:pt x="2247214" y="3842919"/>
                </a:lnTo>
                <a:lnTo>
                  <a:pt x="2358238" y="3907003"/>
                </a:lnTo>
                <a:close/>
                <a:moveTo>
                  <a:pt x="2368144" y="4052621"/>
                </a:moveTo>
                <a:lnTo>
                  <a:pt x="2247214" y="4122420"/>
                </a:lnTo>
                <a:lnTo>
                  <a:pt x="2122856" y="4050640"/>
                </a:lnTo>
                <a:lnTo>
                  <a:pt x="2243785" y="3980840"/>
                </a:lnTo>
                <a:lnTo>
                  <a:pt x="2368144" y="4052621"/>
                </a:lnTo>
                <a:close/>
                <a:moveTo>
                  <a:pt x="2358238" y="4194277"/>
                </a:moveTo>
                <a:lnTo>
                  <a:pt x="2243785" y="4260342"/>
                </a:lnTo>
                <a:lnTo>
                  <a:pt x="2132762" y="4196258"/>
                </a:lnTo>
                <a:lnTo>
                  <a:pt x="2247214" y="4130193"/>
                </a:lnTo>
                <a:lnTo>
                  <a:pt x="2358238" y="4194277"/>
                </a:lnTo>
                <a:close/>
                <a:moveTo>
                  <a:pt x="2368144" y="4339819"/>
                </a:moveTo>
                <a:lnTo>
                  <a:pt x="2247214" y="4409618"/>
                </a:lnTo>
                <a:lnTo>
                  <a:pt x="2122856" y="4337838"/>
                </a:lnTo>
                <a:lnTo>
                  <a:pt x="2243785" y="4268038"/>
                </a:lnTo>
                <a:lnTo>
                  <a:pt x="2368144" y="4339819"/>
                </a:lnTo>
                <a:close/>
                <a:moveTo>
                  <a:pt x="2250491" y="4264152"/>
                </a:moveTo>
                <a:lnTo>
                  <a:pt x="2364943" y="4198087"/>
                </a:lnTo>
                <a:lnTo>
                  <a:pt x="2489302" y="4269867"/>
                </a:lnTo>
                <a:lnTo>
                  <a:pt x="2374849" y="4335933"/>
                </a:lnTo>
                <a:lnTo>
                  <a:pt x="2250491" y="4264152"/>
                </a:lnTo>
                <a:close/>
                <a:moveTo>
                  <a:pt x="2495931" y="4273753"/>
                </a:moveTo>
                <a:lnTo>
                  <a:pt x="2606954" y="4337838"/>
                </a:lnTo>
                <a:lnTo>
                  <a:pt x="2492502" y="4403903"/>
                </a:lnTo>
                <a:lnTo>
                  <a:pt x="2381479" y="4339819"/>
                </a:lnTo>
                <a:lnTo>
                  <a:pt x="2495931" y="4273753"/>
                </a:lnTo>
                <a:close/>
                <a:moveTo>
                  <a:pt x="2502637" y="4269943"/>
                </a:moveTo>
                <a:lnTo>
                  <a:pt x="2623566" y="4200144"/>
                </a:lnTo>
                <a:lnTo>
                  <a:pt x="2734589" y="4264228"/>
                </a:lnTo>
                <a:lnTo>
                  <a:pt x="2613660" y="4334028"/>
                </a:lnTo>
                <a:lnTo>
                  <a:pt x="2502637" y="4269943"/>
                </a:lnTo>
                <a:close/>
                <a:moveTo>
                  <a:pt x="2741295" y="4268038"/>
                </a:moveTo>
                <a:lnTo>
                  <a:pt x="2865654" y="4339819"/>
                </a:lnTo>
                <a:lnTo>
                  <a:pt x="2744724" y="4409618"/>
                </a:lnTo>
                <a:lnTo>
                  <a:pt x="2620366" y="4337838"/>
                </a:lnTo>
                <a:lnTo>
                  <a:pt x="2741295" y="4268038"/>
                </a:lnTo>
                <a:close/>
                <a:moveTo>
                  <a:pt x="2747924" y="4264152"/>
                </a:moveTo>
                <a:lnTo>
                  <a:pt x="2862377" y="4198087"/>
                </a:lnTo>
                <a:lnTo>
                  <a:pt x="2986735" y="4269867"/>
                </a:lnTo>
                <a:lnTo>
                  <a:pt x="2872283" y="4335933"/>
                </a:lnTo>
                <a:lnTo>
                  <a:pt x="2747924" y="4264152"/>
                </a:lnTo>
                <a:close/>
                <a:moveTo>
                  <a:pt x="2993441" y="4273753"/>
                </a:moveTo>
                <a:lnTo>
                  <a:pt x="3104464" y="4337838"/>
                </a:lnTo>
                <a:lnTo>
                  <a:pt x="2990012" y="4403903"/>
                </a:lnTo>
                <a:lnTo>
                  <a:pt x="2878989" y="4339819"/>
                </a:lnTo>
                <a:lnTo>
                  <a:pt x="2993441" y="4273753"/>
                </a:lnTo>
                <a:close/>
                <a:moveTo>
                  <a:pt x="3000070" y="4269943"/>
                </a:moveTo>
                <a:lnTo>
                  <a:pt x="3121000" y="4200144"/>
                </a:lnTo>
                <a:lnTo>
                  <a:pt x="3232023" y="4264228"/>
                </a:lnTo>
                <a:lnTo>
                  <a:pt x="3111094" y="4334028"/>
                </a:lnTo>
                <a:lnTo>
                  <a:pt x="3000070" y="4269943"/>
                </a:lnTo>
                <a:close/>
                <a:moveTo>
                  <a:pt x="3238729" y="4268038"/>
                </a:moveTo>
                <a:lnTo>
                  <a:pt x="3363087" y="4339819"/>
                </a:lnTo>
                <a:lnTo>
                  <a:pt x="3242158" y="4409618"/>
                </a:lnTo>
                <a:lnTo>
                  <a:pt x="3117799" y="4337838"/>
                </a:lnTo>
                <a:lnTo>
                  <a:pt x="3238729" y="4268038"/>
                </a:lnTo>
                <a:close/>
                <a:moveTo>
                  <a:pt x="3245434" y="4264152"/>
                </a:moveTo>
                <a:lnTo>
                  <a:pt x="3359887" y="4198087"/>
                </a:lnTo>
                <a:lnTo>
                  <a:pt x="3484245" y="4269867"/>
                </a:lnTo>
                <a:lnTo>
                  <a:pt x="3369793" y="4335933"/>
                </a:lnTo>
                <a:lnTo>
                  <a:pt x="3245434" y="4264152"/>
                </a:lnTo>
                <a:close/>
                <a:moveTo>
                  <a:pt x="3490874" y="4273753"/>
                </a:moveTo>
                <a:lnTo>
                  <a:pt x="3601898" y="4337838"/>
                </a:lnTo>
                <a:lnTo>
                  <a:pt x="3487446" y="4403903"/>
                </a:lnTo>
                <a:lnTo>
                  <a:pt x="3376422" y="4339819"/>
                </a:lnTo>
                <a:lnTo>
                  <a:pt x="3490874" y="4273753"/>
                </a:lnTo>
                <a:close/>
                <a:moveTo>
                  <a:pt x="3497580" y="4269943"/>
                </a:moveTo>
                <a:lnTo>
                  <a:pt x="3618509" y="4200144"/>
                </a:lnTo>
                <a:lnTo>
                  <a:pt x="3729533" y="4264228"/>
                </a:lnTo>
                <a:lnTo>
                  <a:pt x="3608604" y="4334028"/>
                </a:lnTo>
                <a:lnTo>
                  <a:pt x="3497580" y="4269943"/>
                </a:lnTo>
                <a:close/>
                <a:moveTo>
                  <a:pt x="3736239" y="4268038"/>
                </a:moveTo>
                <a:lnTo>
                  <a:pt x="3860597" y="4339819"/>
                </a:lnTo>
                <a:lnTo>
                  <a:pt x="3739667" y="4409618"/>
                </a:lnTo>
                <a:lnTo>
                  <a:pt x="3615309" y="4337838"/>
                </a:lnTo>
                <a:lnTo>
                  <a:pt x="3736239" y="4268038"/>
                </a:lnTo>
                <a:close/>
                <a:moveTo>
                  <a:pt x="3742868" y="4264152"/>
                </a:moveTo>
                <a:lnTo>
                  <a:pt x="3857320" y="4198087"/>
                </a:lnTo>
                <a:lnTo>
                  <a:pt x="3981679" y="4269867"/>
                </a:lnTo>
                <a:lnTo>
                  <a:pt x="3867226" y="4335933"/>
                </a:lnTo>
                <a:lnTo>
                  <a:pt x="3742868" y="4264152"/>
                </a:lnTo>
                <a:close/>
                <a:moveTo>
                  <a:pt x="3988384" y="4273753"/>
                </a:moveTo>
                <a:lnTo>
                  <a:pt x="4099408" y="4337838"/>
                </a:lnTo>
                <a:lnTo>
                  <a:pt x="3984955" y="4403903"/>
                </a:lnTo>
                <a:lnTo>
                  <a:pt x="3873932" y="4339819"/>
                </a:lnTo>
                <a:lnTo>
                  <a:pt x="3988384" y="4273753"/>
                </a:lnTo>
                <a:close/>
                <a:moveTo>
                  <a:pt x="3995090" y="4269943"/>
                </a:moveTo>
                <a:lnTo>
                  <a:pt x="4116019" y="4200144"/>
                </a:lnTo>
                <a:lnTo>
                  <a:pt x="4227043" y="4264228"/>
                </a:lnTo>
                <a:lnTo>
                  <a:pt x="4106113" y="4334028"/>
                </a:lnTo>
                <a:lnTo>
                  <a:pt x="3995090" y="4269943"/>
                </a:lnTo>
                <a:close/>
                <a:moveTo>
                  <a:pt x="4233672" y="4268038"/>
                </a:moveTo>
                <a:lnTo>
                  <a:pt x="4358031" y="4339819"/>
                </a:lnTo>
                <a:lnTo>
                  <a:pt x="4237101" y="4409618"/>
                </a:lnTo>
                <a:lnTo>
                  <a:pt x="4112743" y="4337838"/>
                </a:lnTo>
                <a:lnTo>
                  <a:pt x="4233672" y="4268038"/>
                </a:lnTo>
                <a:close/>
                <a:moveTo>
                  <a:pt x="4240378" y="4264152"/>
                </a:moveTo>
                <a:lnTo>
                  <a:pt x="4354830" y="4198087"/>
                </a:lnTo>
                <a:lnTo>
                  <a:pt x="4479189" y="4269867"/>
                </a:lnTo>
                <a:lnTo>
                  <a:pt x="4364736" y="4335933"/>
                </a:lnTo>
                <a:lnTo>
                  <a:pt x="4240378" y="4264152"/>
                </a:lnTo>
                <a:close/>
                <a:moveTo>
                  <a:pt x="4485894" y="4273753"/>
                </a:moveTo>
                <a:lnTo>
                  <a:pt x="4596918" y="4337838"/>
                </a:lnTo>
                <a:lnTo>
                  <a:pt x="4482465" y="4403903"/>
                </a:lnTo>
                <a:lnTo>
                  <a:pt x="4371442" y="4339819"/>
                </a:lnTo>
                <a:lnTo>
                  <a:pt x="4485894" y="4273753"/>
                </a:lnTo>
                <a:close/>
                <a:moveTo>
                  <a:pt x="4492524" y="4269943"/>
                </a:moveTo>
                <a:lnTo>
                  <a:pt x="4613453" y="4200144"/>
                </a:lnTo>
                <a:lnTo>
                  <a:pt x="4724477" y="4264228"/>
                </a:lnTo>
                <a:lnTo>
                  <a:pt x="4603547" y="4334028"/>
                </a:lnTo>
                <a:lnTo>
                  <a:pt x="4492524" y="4269943"/>
                </a:lnTo>
                <a:close/>
                <a:moveTo>
                  <a:pt x="4489095" y="4120591"/>
                </a:moveTo>
                <a:lnTo>
                  <a:pt x="4603547" y="4054526"/>
                </a:lnTo>
                <a:lnTo>
                  <a:pt x="4727906" y="4126306"/>
                </a:lnTo>
                <a:lnTo>
                  <a:pt x="4613453" y="4192372"/>
                </a:lnTo>
                <a:lnTo>
                  <a:pt x="4489095" y="4120591"/>
                </a:lnTo>
                <a:close/>
                <a:moveTo>
                  <a:pt x="4492524" y="3982669"/>
                </a:moveTo>
                <a:lnTo>
                  <a:pt x="4613453" y="3912870"/>
                </a:lnTo>
                <a:lnTo>
                  <a:pt x="4724477" y="3976954"/>
                </a:lnTo>
                <a:lnTo>
                  <a:pt x="4603547" y="4046754"/>
                </a:lnTo>
                <a:lnTo>
                  <a:pt x="4492524" y="3982669"/>
                </a:lnTo>
                <a:close/>
                <a:moveTo>
                  <a:pt x="4489095" y="3833317"/>
                </a:moveTo>
                <a:lnTo>
                  <a:pt x="4603547" y="3767252"/>
                </a:lnTo>
                <a:lnTo>
                  <a:pt x="4727906" y="3839032"/>
                </a:lnTo>
                <a:lnTo>
                  <a:pt x="4613453" y="3905098"/>
                </a:lnTo>
                <a:lnTo>
                  <a:pt x="4489095" y="3833317"/>
                </a:lnTo>
                <a:close/>
                <a:moveTo>
                  <a:pt x="4492524" y="3695472"/>
                </a:moveTo>
                <a:lnTo>
                  <a:pt x="4613453" y="3625672"/>
                </a:lnTo>
                <a:lnTo>
                  <a:pt x="4724477" y="3689757"/>
                </a:lnTo>
                <a:lnTo>
                  <a:pt x="4603547" y="3759556"/>
                </a:lnTo>
                <a:lnTo>
                  <a:pt x="4492524" y="3695472"/>
                </a:lnTo>
                <a:close/>
                <a:moveTo>
                  <a:pt x="4489095" y="3546119"/>
                </a:moveTo>
                <a:lnTo>
                  <a:pt x="4603547" y="3480054"/>
                </a:lnTo>
                <a:lnTo>
                  <a:pt x="4727906" y="3551834"/>
                </a:lnTo>
                <a:lnTo>
                  <a:pt x="4613453" y="3617900"/>
                </a:lnTo>
                <a:lnTo>
                  <a:pt x="4489095" y="3546119"/>
                </a:lnTo>
                <a:close/>
                <a:moveTo>
                  <a:pt x="4492524" y="3408274"/>
                </a:moveTo>
                <a:lnTo>
                  <a:pt x="4613453" y="3338474"/>
                </a:lnTo>
                <a:lnTo>
                  <a:pt x="4724477" y="3402559"/>
                </a:lnTo>
                <a:lnTo>
                  <a:pt x="4603547" y="3472358"/>
                </a:lnTo>
                <a:lnTo>
                  <a:pt x="4492524" y="3408274"/>
                </a:lnTo>
                <a:close/>
                <a:moveTo>
                  <a:pt x="4489095" y="3258922"/>
                </a:moveTo>
                <a:lnTo>
                  <a:pt x="4603547" y="3192856"/>
                </a:lnTo>
                <a:lnTo>
                  <a:pt x="4727906" y="3264637"/>
                </a:lnTo>
                <a:lnTo>
                  <a:pt x="4613453" y="3330702"/>
                </a:lnTo>
                <a:lnTo>
                  <a:pt x="4489095" y="3258922"/>
                </a:lnTo>
                <a:close/>
                <a:moveTo>
                  <a:pt x="4492524" y="3121000"/>
                </a:moveTo>
                <a:lnTo>
                  <a:pt x="4613453" y="3051201"/>
                </a:lnTo>
                <a:lnTo>
                  <a:pt x="4724477" y="3115285"/>
                </a:lnTo>
                <a:lnTo>
                  <a:pt x="4603547" y="3185084"/>
                </a:lnTo>
                <a:lnTo>
                  <a:pt x="4492524" y="3121000"/>
                </a:lnTo>
                <a:close/>
                <a:moveTo>
                  <a:pt x="4489095" y="2971648"/>
                </a:moveTo>
                <a:lnTo>
                  <a:pt x="4603547" y="2905582"/>
                </a:lnTo>
                <a:lnTo>
                  <a:pt x="4727906" y="2977363"/>
                </a:lnTo>
                <a:lnTo>
                  <a:pt x="4613453" y="3043428"/>
                </a:lnTo>
                <a:lnTo>
                  <a:pt x="4489095" y="2971648"/>
                </a:lnTo>
                <a:close/>
                <a:moveTo>
                  <a:pt x="4492524" y="2833802"/>
                </a:moveTo>
                <a:lnTo>
                  <a:pt x="4613453" y="2764003"/>
                </a:lnTo>
                <a:lnTo>
                  <a:pt x="4724477" y="2828087"/>
                </a:lnTo>
                <a:lnTo>
                  <a:pt x="4603547" y="2897886"/>
                </a:lnTo>
                <a:lnTo>
                  <a:pt x="4492524" y="2833802"/>
                </a:lnTo>
                <a:close/>
                <a:moveTo>
                  <a:pt x="4489095" y="2684450"/>
                </a:moveTo>
                <a:lnTo>
                  <a:pt x="4603547" y="2618384"/>
                </a:lnTo>
                <a:lnTo>
                  <a:pt x="4727906" y="2690165"/>
                </a:lnTo>
                <a:lnTo>
                  <a:pt x="4613453" y="2756230"/>
                </a:lnTo>
                <a:lnTo>
                  <a:pt x="4489095" y="2684450"/>
                </a:lnTo>
                <a:close/>
                <a:moveTo>
                  <a:pt x="4492524" y="2546604"/>
                </a:moveTo>
                <a:lnTo>
                  <a:pt x="4613453" y="2476805"/>
                </a:lnTo>
                <a:lnTo>
                  <a:pt x="4724477" y="2540889"/>
                </a:lnTo>
                <a:lnTo>
                  <a:pt x="4603547" y="2610688"/>
                </a:lnTo>
                <a:lnTo>
                  <a:pt x="4492524" y="2546604"/>
                </a:lnTo>
                <a:close/>
                <a:moveTo>
                  <a:pt x="4489095" y="2397252"/>
                </a:moveTo>
                <a:lnTo>
                  <a:pt x="4603547" y="2331187"/>
                </a:lnTo>
                <a:lnTo>
                  <a:pt x="4727906" y="2402967"/>
                </a:lnTo>
                <a:lnTo>
                  <a:pt x="4613453" y="2469032"/>
                </a:lnTo>
                <a:lnTo>
                  <a:pt x="4489095" y="2397252"/>
                </a:lnTo>
                <a:close/>
                <a:moveTo>
                  <a:pt x="4606824" y="2472919"/>
                </a:moveTo>
                <a:lnTo>
                  <a:pt x="4485894" y="2542718"/>
                </a:lnTo>
                <a:lnTo>
                  <a:pt x="4361536" y="2470937"/>
                </a:lnTo>
                <a:lnTo>
                  <a:pt x="4482465" y="2401138"/>
                </a:lnTo>
                <a:lnTo>
                  <a:pt x="4606824" y="2472919"/>
                </a:lnTo>
                <a:close/>
                <a:moveTo>
                  <a:pt x="4354830" y="2467051"/>
                </a:moveTo>
                <a:lnTo>
                  <a:pt x="4243807" y="2402967"/>
                </a:lnTo>
                <a:lnTo>
                  <a:pt x="4364736" y="2333168"/>
                </a:lnTo>
                <a:lnTo>
                  <a:pt x="4475760" y="2397252"/>
                </a:lnTo>
                <a:lnTo>
                  <a:pt x="4354830" y="2467051"/>
                </a:lnTo>
                <a:close/>
                <a:moveTo>
                  <a:pt x="4348125" y="2470937"/>
                </a:moveTo>
                <a:lnTo>
                  <a:pt x="4233672" y="2537003"/>
                </a:lnTo>
                <a:lnTo>
                  <a:pt x="4122649" y="2472919"/>
                </a:lnTo>
                <a:lnTo>
                  <a:pt x="4237101" y="2406853"/>
                </a:lnTo>
                <a:lnTo>
                  <a:pt x="4348125" y="2470937"/>
                </a:lnTo>
                <a:close/>
                <a:moveTo>
                  <a:pt x="4116019" y="2469032"/>
                </a:moveTo>
                <a:lnTo>
                  <a:pt x="3991661" y="2397252"/>
                </a:lnTo>
                <a:lnTo>
                  <a:pt x="4106113" y="2331187"/>
                </a:lnTo>
                <a:lnTo>
                  <a:pt x="4230472" y="2402967"/>
                </a:lnTo>
                <a:lnTo>
                  <a:pt x="4116019" y="2469032"/>
                </a:lnTo>
                <a:close/>
                <a:moveTo>
                  <a:pt x="4109314" y="2472919"/>
                </a:moveTo>
                <a:lnTo>
                  <a:pt x="3988384" y="2542718"/>
                </a:lnTo>
                <a:lnTo>
                  <a:pt x="3864026" y="2470937"/>
                </a:lnTo>
                <a:lnTo>
                  <a:pt x="3984955" y="2401138"/>
                </a:lnTo>
                <a:lnTo>
                  <a:pt x="4109314" y="2472919"/>
                </a:lnTo>
                <a:close/>
                <a:moveTo>
                  <a:pt x="3857320" y="2467051"/>
                </a:moveTo>
                <a:lnTo>
                  <a:pt x="3746297" y="2402967"/>
                </a:lnTo>
                <a:lnTo>
                  <a:pt x="3867226" y="2333168"/>
                </a:lnTo>
                <a:lnTo>
                  <a:pt x="3978250" y="2397252"/>
                </a:lnTo>
                <a:lnTo>
                  <a:pt x="3857320" y="2467051"/>
                </a:lnTo>
                <a:close/>
                <a:moveTo>
                  <a:pt x="3850691" y="2470937"/>
                </a:moveTo>
                <a:lnTo>
                  <a:pt x="3736239" y="2537003"/>
                </a:lnTo>
                <a:lnTo>
                  <a:pt x="3625215" y="2472919"/>
                </a:lnTo>
                <a:lnTo>
                  <a:pt x="3739667" y="2406853"/>
                </a:lnTo>
                <a:lnTo>
                  <a:pt x="3850691" y="2470937"/>
                </a:lnTo>
                <a:close/>
                <a:moveTo>
                  <a:pt x="3618509" y="2469032"/>
                </a:moveTo>
                <a:lnTo>
                  <a:pt x="3494151" y="2397252"/>
                </a:lnTo>
                <a:lnTo>
                  <a:pt x="3608604" y="2331187"/>
                </a:lnTo>
                <a:lnTo>
                  <a:pt x="3732962" y="2402967"/>
                </a:lnTo>
                <a:lnTo>
                  <a:pt x="3618509" y="2469032"/>
                </a:lnTo>
                <a:close/>
                <a:moveTo>
                  <a:pt x="3611880" y="2472919"/>
                </a:moveTo>
                <a:lnTo>
                  <a:pt x="3490951" y="2542718"/>
                </a:lnTo>
                <a:lnTo>
                  <a:pt x="3366592" y="2470937"/>
                </a:lnTo>
                <a:lnTo>
                  <a:pt x="3487522" y="2401138"/>
                </a:lnTo>
                <a:lnTo>
                  <a:pt x="3611880" y="2472919"/>
                </a:lnTo>
                <a:close/>
                <a:moveTo>
                  <a:pt x="3359887" y="2467051"/>
                </a:moveTo>
                <a:lnTo>
                  <a:pt x="3248863" y="2402967"/>
                </a:lnTo>
                <a:lnTo>
                  <a:pt x="3369793" y="2333168"/>
                </a:lnTo>
                <a:lnTo>
                  <a:pt x="3480816" y="2397252"/>
                </a:lnTo>
                <a:lnTo>
                  <a:pt x="3359887" y="2467051"/>
                </a:lnTo>
                <a:close/>
                <a:moveTo>
                  <a:pt x="3353181" y="2470937"/>
                </a:moveTo>
                <a:lnTo>
                  <a:pt x="3238729" y="2537003"/>
                </a:lnTo>
                <a:lnTo>
                  <a:pt x="3127705" y="2472919"/>
                </a:lnTo>
                <a:lnTo>
                  <a:pt x="3242158" y="2406853"/>
                </a:lnTo>
                <a:lnTo>
                  <a:pt x="3353181" y="2470937"/>
                </a:lnTo>
                <a:close/>
                <a:moveTo>
                  <a:pt x="3121076" y="2469032"/>
                </a:moveTo>
                <a:lnTo>
                  <a:pt x="2996717" y="2397252"/>
                </a:lnTo>
                <a:lnTo>
                  <a:pt x="3111170" y="2331187"/>
                </a:lnTo>
                <a:lnTo>
                  <a:pt x="3235528" y="2402967"/>
                </a:lnTo>
                <a:lnTo>
                  <a:pt x="3121076" y="2469032"/>
                </a:lnTo>
                <a:close/>
                <a:moveTo>
                  <a:pt x="3114370" y="2472919"/>
                </a:moveTo>
                <a:lnTo>
                  <a:pt x="2993441" y="2542718"/>
                </a:lnTo>
                <a:lnTo>
                  <a:pt x="2869082" y="2470937"/>
                </a:lnTo>
                <a:lnTo>
                  <a:pt x="2990012" y="2401138"/>
                </a:lnTo>
                <a:lnTo>
                  <a:pt x="3114370" y="2472919"/>
                </a:lnTo>
                <a:close/>
                <a:moveTo>
                  <a:pt x="2862377" y="2467051"/>
                </a:moveTo>
                <a:lnTo>
                  <a:pt x="2751354" y="2402967"/>
                </a:lnTo>
                <a:lnTo>
                  <a:pt x="2872283" y="2333168"/>
                </a:lnTo>
                <a:lnTo>
                  <a:pt x="2983306" y="2397252"/>
                </a:lnTo>
                <a:lnTo>
                  <a:pt x="2862377" y="2467051"/>
                </a:lnTo>
                <a:close/>
                <a:moveTo>
                  <a:pt x="2855671" y="2470937"/>
                </a:moveTo>
                <a:lnTo>
                  <a:pt x="2741295" y="2537003"/>
                </a:lnTo>
                <a:lnTo>
                  <a:pt x="2630272" y="2472919"/>
                </a:lnTo>
                <a:lnTo>
                  <a:pt x="2744724" y="2406853"/>
                </a:lnTo>
                <a:lnTo>
                  <a:pt x="2855671" y="2470937"/>
                </a:lnTo>
                <a:close/>
                <a:moveTo>
                  <a:pt x="2623566" y="2469032"/>
                </a:moveTo>
                <a:lnTo>
                  <a:pt x="2499208" y="2397252"/>
                </a:lnTo>
                <a:lnTo>
                  <a:pt x="2613660" y="2331187"/>
                </a:lnTo>
                <a:lnTo>
                  <a:pt x="2738019" y="2402967"/>
                </a:lnTo>
                <a:lnTo>
                  <a:pt x="2623566" y="2469032"/>
                </a:lnTo>
                <a:close/>
                <a:moveTo>
                  <a:pt x="2616937" y="2472919"/>
                </a:moveTo>
                <a:lnTo>
                  <a:pt x="2496007" y="2542718"/>
                </a:lnTo>
                <a:lnTo>
                  <a:pt x="2371649" y="2470937"/>
                </a:lnTo>
                <a:lnTo>
                  <a:pt x="2492578" y="2401138"/>
                </a:lnTo>
                <a:lnTo>
                  <a:pt x="2616937" y="2472919"/>
                </a:lnTo>
                <a:close/>
                <a:moveTo>
                  <a:pt x="2364867" y="2467051"/>
                </a:moveTo>
                <a:lnTo>
                  <a:pt x="2253844" y="2402967"/>
                </a:lnTo>
                <a:lnTo>
                  <a:pt x="2374773" y="2333168"/>
                </a:lnTo>
                <a:lnTo>
                  <a:pt x="2485797" y="2397252"/>
                </a:lnTo>
                <a:lnTo>
                  <a:pt x="2364867" y="2467051"/>
                </a:lnTo>
                <a:close/>
                <a:moveTo>
                  <a:pt x="2358238" y="2470937"/>
                </a:moveTo>
                <a:lnTo>
                  <a:pt x="2243785" y="2537003"/>
                </a:lnTo>
                <a:lnTo>
                  <a:pt x="2132762" y="2472919"/>
                </a:lnTo>
                <a:lnTo>
                  <a:pt x="2247214" y="2406853"/>
                </a:lnTo>
                <a:lnTo>
                  <a:pt x="2358238" y="2470937"/>
                </a:lnTo>
                <a:close/>
                <a:moveTo>
                  <a:pt x="2126132" y="2469032"/>
                </a:moveTo>
                <a:lnTo>
                  <a:pt x="2001774" y="2397252"/>
                </a:lnTo>
                <a:lnTo>
                  <a:pt x="2116227" y="2331187"/>
                </a:lnTo>
                <a:lnTo>
                  <a:pt x="2240585" y="2402967"/>
                </a:lnTo>
                <a:lnTo>
                  <a:pt x="2126132" y="2469032"/>
                </a:lnTo>
                <a:close/>
                <a:moveTo>
                  <a:pt x="2237080" y="2540813"/>
                </a:moveTo>
                <a:lnTo>
                  <a:pt x="2116150" y="2610612"/>
                </a:lnTo>
                <a:lnTo>
                  <a:pt x="2005127" y="2546528"/>
                </a:lnTo>
                <a:lnTo>
                  <a:pt x="2126056" y="2476729"/>
                </a:lnTo>
                <a:lnTo>
                  <a:pt x="2237080" y="2540813"/>
                </a:lnTo>
                <a:close/>
                <a:moveTo>
                  <a:pt x="2240585" y="2690165"/>
                </a:moveTo>
                <a:lnTo>
                  <a:pt x="2126132" y="2756230"/>
                </a:lnTo>
                <a:lnTo>
                  <a:pt x="2001774" y="2684450"/>
                </a:lnTo>
                <a:lnTo>
                  <a:pt x="2116227" y="2618384"/>
                </a:lnTo>
                <a:lnTo>
                  <a:pt x="2240585" y="2690165"/>
                </a:lnTo>
                <a:close/>
                <a:moveTo>
                  <a:pt x="2237080" y="2828087"/>
                </a:moveTo>
                <a:lnTo>
                  <a:pt x="2116150" y="2897886"/>
                </a:lnTo>
                <a:lnTo>
                  <a:pt x="2005127" y="2833802"/>
                </a:lnTo>
                <a:lnTo>
                  <a:pt x="2126056" y="2764003"/>
                </a:lnTo>
                <a:lnTo>
                  <a:pt x="2237080" y="2828087"/>
                </a:lnTo>
                <a:close/>
                <a:moveTo>
                  <a:pt x="2240509" y="2977439"/>
                </a:moveTo>
                <a:lnTo>
                  <a:pt x="2126056" y="3043504"/>
                </a:lnTo>
                <a:lnTo>
                  <a:pt x="2001698" y="2971724"/>
                </a:lnTo>
                <a:lnTo>
                  <a:pt x="2116150" y="2905659"/>
                </a:lnTo>
                <a:lnTo>
                  <a:pt x="2240509" y="2977439"/>
                </a:lnTo>
                <a:close/>
                <a:moveTo>
                  <a:pt x="2237080" y="3115285"/>
                </a:moveTo>
                <a:lnTo>
                  <a:pt x="2116150" y="3185084"/>
                </a:lnTo>
                <a:lnTo>
                  <a:pt x="2005127" y="3121000"/>
                </a:lnTo>
                <a:lnTo>
                  <a:pt x="2126056" y="3051201"/>
                </a:lnTo>
                <a:lnTo>
                  <a:pt x="2237080" y="3115285"/>
                </a:lnTo>
                <a:close/>
                <a:moveTo>
                  <a:pt x="2240585" y="3264637"/>
                </a:moveTo>
                <a:lnTo>
                  <a:pt x="2126132" y="3330702"/>
                </a:lnTo>
                <a:lnTo>
                  <a:pt x="2001774" y="3258922"/>
                </a:lnTo>
                <a:lnTo>
                  <a:pt x="2116227" y="3192856"/>
                </a:lnTo>
                <a:lnTo>
                  <a:pt x="2240585" y="3264637"/>
                </a:lnTo>
                <a:close/>
                <a:moveTo>
                  <a:pt x="2237080" y="3402482"/>
                </a:moveTo>
                <a:lnTo>
                  <a:pt x="2116150" y="3472282"/>
                </a:lnTo>
                <a:lnTo>
                  <a:pt x="2005127" y="3408197"/>
                </a:lnTo>
                <a:lnTo>
                  <a:pt x="2126056" y="3338398"/>
                </a:lnTo>
                <a:lnTo>
                  <a:pt x="2237080" y="3402482"/>
                </a:lnTo>
                <a:close/>
                <a:moveTo>
                  <a:pt x="2240509" y="3551834"/>
                </a:moveTo>
                <a:lnTo>
                  <a:pt x="2126056" y="3617900"/>
                </a:lnTo>
                <a:lnTo>
                  <a:pt x="2001698" y="3546119"/>
                </a:lnTo>
                <a:lnTo>
                  <a:pt x="2116150" y="3480054"/>
                </a:lnTo>
                <a:lnTo>
                  <a:pt x="2240509" y="3551834"/>
                </a:lnTo>
                <a:close/>
                <a:moveTo>
                  <a:pt x="2237080" y="3689757"/>
                </a:moveTo>
                <a:lnTo>
                  <a:pt x="2116150" y="3759556"/>
                </a:lnTo>
                <a:lnTo>
                  <a:pt x="2005127" y="3695472"/>
                </a:lnTo>
                <a:lnTo>
                  <a:pt x="2126056" y="3625672"/>
                </a:lnTo>
                <a:lnTo>
                  <a:pt x="2237080" y="3689757"/>
                </a:lnTo>
                <a:close/>
                <a:moveTo>
                  <a:pt x="2240509" y="3839109"/>
                </a:moveTo>
                <a:lnTo>
                  <a:pt x="2126056" y="3905174"/>
                </a:lnTo>
                <a:lnTo>
                  <a:pt x="2001698" y="3833394"/>
                </a:lnTo>
                <a:lnTo>
                  <a:pt x="2116150" y="3767328"/>
                </a:lnTo>
                <a:lnTo>
                  <a:pt x="2240509" y="3839109"/>
                </a:lnTo>
                <a:close/>
                <a:moveTo>
                  <a:pt x="2237080" y="3976954"/>
                </a:moveTo>
                <a:lnTo>
                  <a:pt x="2116150" y="4046754"/>
                </a:lnTo>
                <a:lnTo>
                  <a:pt x="2005127" y="3982669"/>
                </a:lnTo>
                <a:lnTo>
                  <a:pt x="2126056" y="3912870"/>
                </a:lnTo>
                <a:lnTo>
                  <a:pt x="2237080" y="3976954"/>
                </a:lnTo>
                <a:close/>
                <a:moveTo>
                  <a:pt x="2240509" y="4126306"/>
                </a:moveTo>
                <a:lnTo>
                  <a:pt x="2126056" y="4192372"/>
                </a:lnTo>
                <a:lnTo>
                  <a:pt x="2001698" y="4120591"/>
                </a:lnTo>
                <a:lnTo>
                  <a:pt x="2116150" y="4054526"/>
                </a:lnTo>
                <a:lnTo>
                  <a:pt x="2240509" y="4126306"/>
                </a:lnTo>
                <a:close/>
                <a:moveTo>
                  <a:pt x="2237080" y="4264152"/>
                </a:moveTo>
                <a:lnTo>
                  <a:pt x="2116150" y="4333952"/>
                </a:lnTo>
                <a:lnTo>
                  <a:pt x="2005127" y="4269867"/>
                </a:lnTo>
                <a:lnTo>
                  <a:pt x="2126056" y="4200068"/>
                </a:lnTo>
                <a:lnTo>
                  <a:pt x="2237080" y="4264152"/>
                </a:lnTo>
                <a:close/>
                <a:moveTo>
                  <a:pt x="2240509" y="4413504"/>
                </a:moveTo>
                <a:lnTo>
                  <a:pt x="2126056" y="4479570"/>
                </a:lnTo>
                <a:lnTo>
                  <a:pt x="2001698" y="4407789"/>
                </a:lnTo>
                <a:lnTo>
                  <a:pt x="2116150" y="4341724"/>
                </a:lnTo>
                <a:lnTo>
                  <a:pt x="2240509" y="4413504"/>
                </a:lnTo>
                <a:close/>
                <a:moveTo>
                  <a:pt x="2247214" y="4417391"/>
                </a:moveTo>
                <a:lnTo>
                  <a:pt x="2358238" y="4481475"/>
                </a:lnTo>
                <a:lnTo>
                  <a:pt x="2243785" y="4547540"/>
                </a:lnTo>
                <a:lnTo>
                  <a:pt x="2132762" y="4483456"/>
                </a:lnTo>
                <a:lnTo>
                  <a:pt x="2247214" y="4417391"/>
                </a:lnTo>
                <a:close/>
                <a:moveTo>
                  <a:pt x="2253920" y="4413504"/>
                </a:moveTo>
                <a:lnTo>
                  <a:pt x="2374849" y="4343705"/>
                </a:lnTo>
                <a:lnTo>
                  <a:pt x="2485873" y="4407789"/>
                </a:lnTo>
                <a:lnTo>
                  <a:pt x="2364943" y="4477588"/>
                </a:lnTo>
                <a:lnTo>
                  <a:pt x="2253920" y="4413504"/>
                </a:lnTo>
                <a:close/>
                <a:moveTo>
                  <a:pt x="2492502" y="4411676"/>
                </a:moveTo>
                <a:lnTo>
                  <a:pt x="2616861" y="4483456"/>
                </a:lnTo>
                <a:lnTo>
                  <a:pt x="2495931" y="4553255"/>
                </a:lnTo>
                <a:lnTo>
                  <a:pt x="2371573" y="4481475"/>
                </a:lnTo>
                <a:lnTo>
                  <a:pt x="2492502" y="4411676"/>
                </a:lnTo>
                <a:close/>
                <a:moveTo>
                  <a:pt x="2499208" y="4407789"/>
                </a:moveTo>
                <a:lnTo>
                  <a:pt x="2613660" y="4341724"/>
                </a:lnTo>
                <a:lnTo>
                  <a:pt x="2738019" y="4413504"/>
                </a:lnTo>
                <a:lnTo>
                  <a:pt x="2623566" y="4479570"/>
                </a:lnTo>
                <a:lnTo>
                  <a:pt x="2499208" y="4407789"/>
                </a:lnTo>
                <a:close/>
                <a:moveTo>
                  <a:pt x="2744724" y="4417391"/>
                </a:moveTo>
                <a:lnTo>
                  <a:pt x="2855747" y="4481475"/>
                </a:lnTo>
                <a:lnTo>
                  <a:pt x="2741295" y="4547540"/>
                </a:lnTo>
                <a:lnTo>
                  <a:pt x="2630272" y="4483456"/>
                </a:lnTo>
                <a:lnTo>
                  <a:pt x="2744724" y="4417391"/>
                </a:lnTo>
                <a:close/>
                <a:moveTo>
                  <a:pt x="2751354" y="4413504"/>
                </a:moveTo>
                <a:lnTo>
                  <a:pt x="2872283" y="4343705"/>
                </a:lnTo>
                <a:lnTo>
                  <a:pt x="2983306" y="4407789"/>
                </a:lnTo>
                <a:lnTo>
                  <a:pt x="2862377" y="4477588"/>
                </a:lnTo>
                <a:lnTo>
                  <a:pt x="2751354" y="4413504"/>
                </a:lnTo>
                <a:close/>
                <a:moveTo>
                  <a:pt x="2990012" y="4411676"/>
                </a:moveTo>
                <a:lnTo>
                  <a:pt x="3114370" y="4483456"/>
                </a:lnTo>
                <a:lnTo>
                  <a:pt x="2993441" y="4553255"/>
                </a:lnTo>
                <a:lnTo>
                  <a:pt x="2869082" y="4481475"/>
                </a:lnTo>
                <a:lnTo>
                  <a:pt x="2990012" y="4411676"/>
                </a:lnTo>
                <a:close/>
                <a:moveTo>
                  <a:pt x="2996641" y="4407789"/>
                </a:moveTo>
                <a:lnTo>
                  <a:pt x="3111094" y="4341724"/>
                </a:lnTo>
                <a:lnTo>
                  <a:pt x="3235452" y="4413504"/>
                </a:lnTo>
                <a:lnTo>
                  <a:pt x="3121000" y="4479570"/>
                </a:lnTo>
                <a:lnTo>
                  <a:pt x="2996641" y="4407789"/>
                </a:lnTo>
                <a:close/>
                <a:moveTo>
                  <a:pt x="3242158" y="4417391"/>
                </a:moveTo>
                <a:lnTo>
                  <a:pt x="3353181" y="4481475"/>
                </a:lnTo>
                <a:lnTo>
                  <a:pt x="3238729" y="4547540"/>
                </a:lnTo>
                <a:lnTo>
                  <a:pt x="3127705" y="4483456"/>
                </a:lnTo>
                <a:lnTo>
                  <a:pt x="3242158" y="4417391"/>
                </a:lnTo>
                <a:close/>
                <a:moveTo>
                  <a:pt x="3248863" y="4413504"/>
                </a:moveTo>
                <a:lnTo>
                  <a:pt x="3369793" y="4343629"/>
                </a:lnTo>
                <a:lnTo>
                  <a:pt x="3480816" y="4407713"/>
                </a:lnTo>
                <a:lnTo>
                  <a:pt x="3359887" y="4477512"/>
                </a:lnTo>
                <a:lnTo>
                  <a:pt x="3248863" y="4413504"/>
                </a:lnTo>
                <a:close/>
                <a:moveTo>
                  <a:pt x="3487522" y="4411676"/>
                </a:moveTo>
                <a:lnTo>
                  <a:pt x="3611880" y="4483456"/>
                </a:lnTo>
                <a:lnTo>
                  <a:pt x="3490951" y="4553255"/>
                </a:lnTo>
                <a:lnTo>
                  <a:pt x="3366592" y="4481475"/>
                </a:lnTo>
                <a:lnTo>
                  <a:pt x="3487522" y="4411676"/>
                </a:lnTo>
                <a:close/>
                <a:moveTo>
                  <a:pt x="3494151" y="4407789"/>
                </a:moveTo>
                <a:lnTo>
                  <a:pt x="3608604" y="4341724"/>
                </a:lnTo>
                <a:lnTo>
                  <a:pt x="3732962" y="4413504"/>
                </a:lnTo>
                <a:lnTo>
                  <a:pt x="3618509" y="4479570"/>
                </a:lnTo>
                <a:lnTo>
                  <a:pt x="3494151" y="4407789"/>
                </a:lnTo>
                <a:close/>
                <a:moveTo>
                  <a:pt x="3739667" y="4417391"/>
                </a:moveTo>
                <a:lnTo>
                  <a:pt x="3850691" y="4481475"/>
                </a:lnTo>
                <a:lnTo>
                  <a:pt x="3736239" y="4547540"/>
                </a:lnTo>
                <a:lnTo>
                  <a:pt x="3625215" y="4483456"/>
                </a:lnTo>
                <a:lnTo>
                  <a:pt x="3739667" y="4417391"/>
                </a:lnTo>
                <a:close/>
                <a:moveTo>
                  <a:pt x="3746373" y="4413504"/>
                </a:moveTo>
                <a:lnTo>
                  <a:pt x="3867302" y="4343705"/>
                </a:lnTo>
                <a:lnTo>
                  <a:pt x="3978326" y="4407789"/>
                </a:lnTo>
                <a:lnTo>
                  <a:pt x="3857397" y="4477588"/>
                </a:lnTo>
                <a:lnTo>
                  <a:pt x="3746373" y="4413504"/>
                </a:lnTo>
                <a:close/>
                <a:moveTo>
                  <a:pt x="3984955" y="4411676"/>
                </a:moveTo>
                <a:lnTo>
                  <a:pt x="4109314" y="4483456"/>
                </a:lnTo>
                <a:lnTo>
                  <a:pt x="3988384" y="4553255"/>
                </a:lnTo>
                <a:lnTo>
                  <a:pt x="3864026" y="4481475"/>
                </a:lnTo>
                <a:lnTo>
                  <a:pt x="3984955" y="4411676"/>
                </a:lnTo>
                <a:close/>
                <a:moveTo>
                  <a:pt x="3991661" y="4407789"/>
                </a:moveTo>
                <a:lnTo>
                  <a:pt x="4106113" y="4341724"/>
                </a:lnTo>
                <a:lnTo>
                  <a:pt x="4230472" y="4413504"/>
                </a:lnTo>
                <a:lnTo>
                  <a:pt x="4116019" y="4479570"/>
                </a:lnTo>
                <a:lnTo>
                  <a:pt x="3991661" y="4407789"/>
                </a:lnTo>
                <a:close/>
                <a:moveTo>
                  <a:pt x="4237177" y="4417391"/>
                </a:moveTo>
                <a:lnTo>
                  <a:pt x="4348201" y="4481475"/>
                </a:lnTo>
                <a:lnTo>
                  <a:pt x="4233748" y="4547540"/>
                </a:lnTo>
                <a:lnTo>
                  <a:pt x="4122725" y="4483456"/>
                </a:lnTo>
                <a:lnTo>
                  <a:pt x="4237177" y="4417391"/>
                </a:lnTo>
                <a:close/>
                <a:moveTo>
                  <a:pt x="4243807" y="4413504"/>
                </a:moveTo>
                <a:lnTo>
                  <a:pt x="4364736" y="4343705"/>
                </a:lnTo>
                <a:lnTo>
                  <a:pt x="4475760" y="4407789"/>
                </a:lnTo>
                <a:lnTo>
                  <a:pt x="4354830" y="4477588"/>
                </a:lnTo>
                <a:lnTo>
                  <a:pt x="4243807" y="4413504"/>
                </a:lnTo>
                <a:close/>
                <a:moveTo>
                  <a:pt x="4482465" y="4411676"/>
                </a:moveTo>
                <a:lnTo>
                  <a:pt x="4606824" y="4483456"/>
                </a:lnTo>
                <a:lnTo>
                  <a:pt x="4485894" y="4553255"/>
                </a:lnTo>
                <a:lnTo>
                  <a:pt x="4361536" y="4481475"/>
                </a:lnTo>
                <a:lnTo>
                  <a:pt x="4482465" y="4411676"/>
                </a:lnTo>
                <a:close/>
                <a:moveTo>
                  <a:pt x="4489095" y="4407789"/>
                </a:moveTo>
                <a:lnTo>
                  <a:pt x="4603547" y="4341724"/>
                </a:lnTo>
                <a:lnTo>
                  <a:pt x="4727906" y="4413504"/>
                </a:lnTo>
                <a:lnTo>
                  <a:pt x="4613453" y="4479570"/>
                </a:lnTo>
                <a:lnTo>
                  <a:pt x="4489095" y="4407789"/>
                </a:lnTo>
                <a:close/>
                <a:moveTo>
                  <a:pt x="4734611" y="4417391"/>
                </a:moveTo>
                <a:lnTo>
                  <a:pt x="4845634" y="4481475"/>
                </a:lnTo>
                <a:lnTo>
                  <a:pt x="4731182" y="4547540"/>
                </a:lnTo>
                <a:lnTo>
                  <a:pt x="4620159" y="4483456"/>
                </a:lnTo>
                <a:lnTo>
                  <a:pt x="4734611" y="4417391"/>
                </a:lnTo>
                <a:close/>
                <a:moveTo>
                  <a:pt x="4610253" y="4337838"/>
                </a:moveTo>
                <a:lnTo>
                  <a:pt x="4731182" y="4268038"/>
                </a:lnTo>
                <a:lnTo>
                  <a:pt x="4855541" y="4339819"/>
                </a:lnTo>
                <a:lnTo>
                  <a:pt x="4734611" y="4409618"/>
                </a:lnTo>
                <a:lnTo>
                  <a:pt x="4610253" y="4337838"/>
                </a:lnTo>
                <a:close/>
                <a:moveTo>
                  <a:pt x="4620159" y="4196258"/>
                </a:moveTo>
                <a:lnTo>
                  <a:pt x="4734611" y="4130193"/>
                </a:lnTo>
                <a:lnTo>
                  <a:pt x="4845634" y="4194277"/>
                </a:lnTo>
                <a:lnTo>
                  <a:pt x="4731182" y="4260342"/>
                </a:lnTo>
                <a:lnTo>
                  <a:pt x="4620159" y="4196258"/>
                </a:lnTo>
                <a:close/>
                <a:moveTo>
                  <a:pt x="4610253" y="4050640"/>
                </a:moveTo>
                <a:lnTo>
                  <a:pt x="4731182" y="3980840"/>
                </a:lnTo>
                <a:lnTo>
                  <a:pt x="4855541" y="4052621"/>
                </a:lnTo>
                <a:lnTo>
                  <a:pt x="4734611" y="4122420"/>
                </a:lnTo>
                <a:lnTo>
                  <a:pt x="4610253" y="4050640"/>
                </a:lnTo>
                <a:close/>
                <a:moveTo>
                  <a:pt x="4620159" y="3908984"/>
                </a:moveTo>
                <a:lnTo>
                  <a:pt x="4734611" y="3842919"/>
                </a:lnTo>
                <a:lnTo>
                  <a:pt x="4845634" y="3907003"/>
                </a:lnTo>
                <a:lnTo>
                  <a:pt x="4731182" y="3973068"/>
                </a:lnTo>
                <a:lnTo>
                  <a:pt x="4620159" y="3908984"/>
                </a:lnTo>
                <a:close/>
                <a:moveTo>
                  <a:pt x="4610253" y="3763442"/>
                </a:moveTo>
                <a:lnTo>
                  <a:pt x="4731182" y="3693643"/>
                </a:lnTo>
                <a:lnTo>
                  <a:pt x="4855541" y="3765423"/>
                </a:lnTo>
                <a:lnTo>
                  <a:pt x="4734611" y="3835222"/>
                </a:lnTo>
                <a:lnTo>
                  <a:pt x="4610253" y="3763442"/>
                </a:lnTo>
                <a:close/>
                <a:moveTo>
                  <a:pt x="4620159" y="3621786"/>
                </a:moveTo>
                <a:lnTo>
                  <a:pt x="4734611" y="3555721"/>
                </a:lnTo>
                <a:lnTo>
                  <a:pt x="4845634" y="3619805"/>
                </a:lnTo>
                <a:lnTo>
                  <a:pt x="4731182" y="3685870"/>
                </a:lnTo>
                <a:lnTo>
                  <a:pt x="4620159" y="3621786"/>
                </a:lnTo>
                <a:close/>
                <a:moveTo>
                  <a:pt x="4610253" y="3476168"/>
                </a:moveTo>
                <a:lnTo>
                  <a:pt x="4731182" y="3406369"/>
                </a:lnTo>
                <a:lnTo>
                  <a:pt x="4855541" y="3478149"/>
                </a:lnTo>
                <a:lnTo>
                  <a:pt x="4734611" y="3547948"/>
                </a:lnTo>
                <a:lnTo>
                  <a:pt x="4610253" y="3476168"/>
                </a:lnTo>
                <a:close/>
                <a:moveTo>
                  <a:pt x="4620159" y="3334588"/>
                </a:moveTo>
                <a:lnTo>
                  <a:pt x="4734611" y="3268523"/>
                </a:lnTo>
                <a:lnTo>
                  <a:pt x="4845634" y="3332607"/>
                </a:lnTo>
                <a:lnTo>
                  <a:pt x="4731182" y="3398672"/>
                </a:lnTo>
                <a:lnTo>
                  <a:pt x="4620159" y="3334588"/>
                </a:lnTo>
                <a:close/>
                <a:moveTo>
                  <a:pt x="4610253" y="3188970"/>
                </a:moveTo>
                <a:lnTo>
                  <a:pt x="4731182" y="3119171"/>
                </a:lnTo>
                <a:lnTo>
                  <a:pt x="4855541" y="3190951"/>
                </a:lnTo>
                <a:lnTo>
                  <a:pt x="4734611" y="3260751"/>
                </a:lnTo>
                <a:lnTo>
                  <a:pt x="4610253" y="3188970"/>
                </a:lnTo>
                <a:close/>
                <a:moveTo>
                  <a:pt x="4620159" y="3047314"/>
                </a:moveTo>
                <a:lnTo>
                  <a:pt x="4734611" y="2981249"/>
                </a:lnTo>
                <a:lnTo>
                  <a:pt x="4845634" y="3045333"/>
                </a:lnTo>
                <a:lnTo>
                  <a:pt x="4731182" y="3111399"/>
                </a:lnTo>
                <a:lnTo>
                  <a:pt x="4620159" y="3047314"/>
                </a:lnTo>
                <a:close/>
                <a:moveTo>
                  <a:pt x="4610253" y="2901772"/>
                </a:moveTo>
                <a:lnTo>
                  <a:pt x="4731182" y="2831973"/>
                </a:lnTo>
                <a:lnTo>
                  <a:pt x="4855541" y="2903754"/>
                </a:lnTo>
                <a:lnTo>
                  <a:pt x="4734611" y="2973553"/>
                </a:lnTo>
                <a:lnTo>
                  <a:pt x="4610253" y="2901772"/>
                </a:lnTo>
                <a:close/>
                <a:moveTo>
                  <a:pt x="4620159" y="2760117"/>
                </a:moveTo>
                <a:lnTo>
                  <a:pt x="4734611" y="2694051"/>
                </a:lnTo>
                <a:lnTo>
                  <a:pt x="4845634" y="2758135"/>
                </a:lnTo>
                <a:lnTo>
                  <a:pt x="4731182" y="2824201"/>
                </a:lnTo>
                <a:lnTo>
                  <a:pt x="4620159" y="2760117"/>
                </a:lnTo>
                <a:close/>
                <a:moveTo>
                  <a:pt x="4610253" y="2614498"/>
                </a:moveTo>
                <a:lnTo>
                  <a:pt x="4731182" y="2544699"/>
                </a:lnTo>
                <a:lnTo>
                  <a:pt x="4855541" y="2616479"/>
                </a:lnTo>
                <a:lnTo>
                  <a:pt x="4734611" y="2686279"/>
                </a:lnTo>
                <a:lnTo>
                  <a:pt x="4610253" y="2614498"/>
                </a:lnTo>
                <a:close/>
                <a:moveTo>
                  <a:pt x="4620159" y="2472919"/>
                </a:moveTo>
                <a:lnTo>
                  <a:pt x="4734611" y="2406853"/>
                </a:lnTo>
                <a:lnTo>
                  <a:pt x="4845634" y="2470937"/>
                </a:lnTo>
                <a:lnTo>
                  <a:pt x="4731182" y="2537003"/>
                </a:lnTo>
                <a:lnTo>
                  <a:pt x="4620159" y="2472919"/>
                </a:lnTo>
                <a:close/>
                <a:moveTo>
                  <a:pt x="4610253" y="2327301"/>
                </a:moveTo>
                <a:lnTo>
                  <a:pt x="4731182" y="2257501"/>
                </a:lnTo>
                <a:lnTo>
                  <a:pt x="4855541" y="2329282"/>
                </a:lnTo>
                <a:lnTo>
                  <a:pt x="4734611" y="2399081"/>
                </a:lnTo>
                <a:lnTo>
                  <a:pt x="4610253" y="2327301"/>
                </a:lnTo>
                <a:close/>
                <a:moveTo>
                  <a:pt x="4603547" y="2323414"/>
                </a:moveTo>
                <a:lnTo>
                  <a:pt x="4492524" y="2259330"/>
                </a:lnTo>
                <a:lnTo>
                  <a:pt x="4613453" y="2189531"/>
                </a:lnTo>
                <a:lnTo>
                  <a:pt x="4724477" y="2253615"/>
                </a:lnTo>
                <a:lnTo>
                  <a:pt x="4603547" y="2323414"/>
                </a:lnTo>
                <a:close/>
                <a:moveTo>
                  <a:pt x="4596842" y="2327301"/>
                </a:moveTo>
                <a:lnTo>
                  <a:pt x="4482389" y="2393366"/>
                </a:lnTo>
                <a:lnTo>
                  <a:pt x="4371366" y="2329282"/>
                </a:lnTo>
                <a:lnTo>
                  <a:pt x="4485818" y="2263216"/>
                </a:lnTo>
                <a:lnTo>
                  <a:pt x="4596842" y="2327301"/>
                </a:lnTo>
                <a:close/>
                <a:moveTo>
                  <a:pt x="4364736" y="2325396"/>
                </a:moveTo>
                <a:lnTo>
                  <a:pt x="4240378" y="2253615"/>
                </a:lnTo>
                <a:lnTo>
                  <a:pt x="4354830" y="2187550"/>
                </a:lnTo>
                <a:lnTo>
                  <a:pt x="4479189" y="2259330"/>
                </a:lnTo>
                <a:lnTo>
                  <a:pt x="4364736" y="2325396"/>
                </a:lnTo>
                <a:close/>
                <a:moveTo>
                  <a:pt x="4358107" y="2329282"/>
                </a:moveTo>
                <a:lnTo>
                  <a:pt x="4237177" y="2399081"/>
                </a:lnTo>
                <a:lnTo>
                  <a:pt x="4112819" y="2327301"/>
                </a:lnTo>
                <a:lnTo>
                  <a:pt x="4233748" y="2257501"/>
                </a:lnTo>
                <a:lnTo>
                  <a:pt x="4358107" y="2329282"/>
                </a:lnTo>
                <a:close/>
                <a:moveTo>
                  <a:pt x="4106113" y="2323414"/>
                </a:moveTo>
                <a:lnTo>
                  <a:pt x="3995090" y="2259330"/>
                </a:lnTo>
                <a:lnTo>
                  <a:pt x="4116019" y="2189531"/>
                </a:lnTo>
                <a:lnTo>
                  <a:pt x="4227043" y="2253615"/>
                </a:lnTo>
                <a:lnTo>
                  <a:pt x="4106113" y="2323414"/>
                </a:lnTo>
                <a:close/>
                <a:moveTo>
                  <a:pt x="4099408" y="2327301"/>
                </a:moveTo>
                <a:lnTo>
                  <a:pt x="3984955" y="2393366"/>
                </a:lnTo>
                <a:lnTo>
                  <a:pt x="3873932" y="2329282"/>
                </a:lnTo>
                <a:lnTo>
                  <a:pt x="3988384" y="2263216"/>
                </a:lnTo>
                <a:lnTo>
                  <a:pt x="4099408" y="2327301"/>
                </a:lnTo>
                <a:close/>
                <a:moveTo>
                  <a:pt x="3867302" y="2325396"/>
                </a:moveTo>
                <a:lnTo>
                  <a:pt x="3742944" y="2253615"/>
                </a:lnTo>
                <a:lnTo>
                  <a:pt x="3857397" y="2187550"/>
                </a:lnTo>
                <a:lnTo>
                  <a:pt x="3981755" y="2259330"/>
                </a:lnTo>
                <a:lnTo>
                  <a:pt x="3867302" y="2325396"/>
                </a:lnTo>
                <a:close/>
                <a:moveTo>
                  <a:pt x="3860597" y="2329282"/>
                </a:moveTo>
                <a:lnTo>
                  <a:pt x="3739667" y="2399081"/>
                </a:lnTo>
                <a:lnTo>
                  <a:pt x="3615309" y="2327301"/>
                </a:lnTo>
                <a:lnTo>
                  <a:pt x="3736239" y="2257501"/>
                </a:lnTo>
                <a:lnTo>
                  <a:pt x="3860597" y="2329282"/>
                </a:lnTo>
                <a:close/>
                <a:moveTo>
                  <a:pt x="3608604" y="2323414"/>
                </a:moveTo>
                <a:lnTo>
                  <a:pt x="3497580" y="2259330"/>
                </a:lnTo>
                <a:lnTo>
                  <a:pt x="3618509" y="2189531"/>
                </a:lnTo>
                <a:lnTo>
                  <a:pt x="3729533" y="2253615"/>
                </a:lnTo>
                <a:lnTo>
                  <a:pt x="3608604" y="2323414"/>
                </a:lnTo>
                <a:close/>
                <a:moveTo>
                  <a:pt x="3601898" y="2327301"/>
                </a:moveTo>
                <a:lnTo>
                  <a:pt x="3487446" y="2393366"/>
                </a:lnTo>
                <a:lnTo>
                  <a:pt x="3376422" y="2329282"/>
                </a:lnTo>
                <a:lnTo>
                  <a:pt x="3490874" y="2263216"/>
                </a:lnTo>
                <a:lnTo>
                  <a:pt x="3601898" y="2327301"/>
                </a:lnTo>
                <a:close/>
                <a:moveTo>
                  <a:pt x="3369793" y="2325396"/>
                </a:moveTo>
                <a:lnTo>
                  <a:pt x="3245434" y="2253615"/>
                </a:lnTo>
                <a:lnTo>
                  <a:pt x="3359887" y="2187550"/>
                </a:lnTo>
                <a:lnTo>
                  <a:pt x="3484245" y="2259330"/>
                </a:lnTo>
                <a:lnTo>
                  <a:pt x="3369793" y="2325396"/>
                </a:lnTo>
                <a:close/>
                <a:moveTo>
                  <a:pt x="3363087" y="2329282"/>
                </a:moveTo>
                <a:lnTo>
                  <a:pt x="3242158" y="2399081"/>
                </a:lnTo>
                <a:lnTo>
                  <a:pt x="3117799" y="2327301"/>
                </a:lnTo>
                <a:lnTo>
                  <a:pt x="3238729" y="2257501"/>
                </a:lnTo>
                <a:lnTo>
                  <a:pt x="3363087" y="2329282"/>
                </a:lnTo>
                <a:close/>
                <a:moveTo>
                  <a:pt x="3111094" y="2323414"/>
                </a:moveTo>
                <a:lnTo>
                  <a:pt x="3000070" y="2259330"/>
                </a:lnTo>
                <a:lnTo>
                  <a:pt x="3121000" y="2189531"/>
                </a:lnTo>
                <a:lnTo>
                  <a:pt x="3232023" y="2253615"/>
                </a:lnTo>
                <a:lnTo>
                  <a:pt x="3111094" y="2323414"/>
                </a:lnTo>
                <a:close/>
                <a:moveTo>
                  <a:pt x="3104464" y="2327301"/>
                </a:moveTo>
                <a:lnTo>
                  <a:pt x="2990012" y="2393366"/>
                </a:lnTo>
                <a:lnTo>
                  <a:pt x="2878989" y="2329282"/>
                </a:lnTo>
                <a:lnTo>
                  <a:pt x="2993441" y="2263216"/>
                </a:lnTo>
                <a:lnTo>
                  <a:pt x="3104464" y="2327301"/>
                </a:lnTo>
                <a:close/>
                <a:moveTo>
                  <a:pt x="2872359" y="2325396"/>
                </a:moveTo>
                <a:lnTo>
                  <a:pt x="2747924" y="2253615"/>
                </a:lnTo>
                <a:lnTo>
                  <a:pt x="2862377" y="2187550"/>
                </a:lnTo>
                <a:lnTo>
                  <a:pt x="2986735" y="2259330"/>
                </a:lnTo>
                <a:lnTo>
                  <a:pt x="2872359" y="2325396"/>
                </a:lnTo>
                <a:close/>
                <a:moveTo>
                  <a:pt x="2865654" y="2329282"/>
                </a:moveTo>
                <a:lnTo>
                  <a:pt x="2744724" y="2399081"/>
                </a:lnTo>
                <a:lnTo>
                  <a:pt x="2620366" y="2327301"/>
                </a:lnTo>
                <a:lnTo>
                  <a:pt x="2741295" y="2257425"/>
                </a:lnTo>
                <a:lnTo>
                  <a:pt x="2865654" y="2329282"/>
                </a:lnTo>
                <a:close/>
                <a:moveTo>
                  <a:pt x="2613660" y="2323414"/>
                </a:moveTo>
                <a:lnTo>
                  <a:pt x="2502637" y="2259330"/>
                </a:lnTo>
                <a:lnTo>
                  <a:pt x="2623566" y="2189531"/>
                </a:lnTo>
                <a:lnTo>
                  <a:pt x="2734589" y="2253615"/>
                </a:lnTo>
                <a:lnTo>
                  <a:pt x="2613660" y="2323414"/>
                </a:lnTo>
                <a:close/>
                <a:moveTo>
                  <a:pt x="2606954" y="2327301"/>
                </a:moveTo>
                <a:lnTo>
                  <a:pt x="2492502" y="2393366"/>
                </a:lnTo>
                <a:lnTo>
                  <a:pt x="2381479" y="2329282"/>
                </a:lnTo>
                <a:lnTo>
                  <a:pt x="2495931" y="2263216"/>
                </a:lnTo>
                <a:lnTo>
                  <a:pt x="2606954" y="2327301"/>
                </a:lnTo>
                <a:close/>
                <a:moveTo>
                  <a:pt x="2374849" y="2325396"/>
                </a:moveTo>
                <a:lnTo>
                  <a:pt x="2250491" y="2253615"/>
                </a:lnTo>
                <a:lnTo>
                  <a:pt x="2364943" y="2187550"/>
                </a:lnTo>
                <a:lnTo>
                  <a:pt x="2489302" y="2259330"/>
                </a:lnTo>
                <a:lnTo>
                  <a:pt x="2374849" y="2325396"/>
                </a:lnTo>
                <a:close/>
                <a:moveTo>
                  <a:pt x="2368144" y="2329282"/>
                </a:moveTo>
                <a:lnTo>
                  <a:pt x="2247214" y="2399081"/>
                </a:lnTo>
                <a:lnTo>
                  <a:pt x="2122856" y="2327301"/>
                </a:lnTo>
                <a:lnTo>
                  <a:pt x="2243785" y="2257501"/>
                </a:lnTo>
                <a:lnTo>
                  <a:pt x="2368144" y="2329282"/>
                </a:lnTo>
                <a:close/>
                <a:moveTo>
                  <a:pt x="2116150" y="2323414"/>
                </a:moveTo>
                <a:lnTo>
                  <a:pt x="2005127" y="2259330"/>
                </a:lnTo>
                <a:lnTo>
                  <a:pt x="2126056" y="2189531"/>
                </a:lnTo>
                <a:lnTo>
                  <a:pt x="2237080" y="2253615"/>
                </a:lnTo>
                <a:lnTo>
                  <a:pt x="2116150" y="2323414"/>
                </a:lnTo>
                <a:close/>
                <a:moveTo>
                  <a:pt x="2109521" y="2327301"/>
                </a:moveTo>
                <a:lnTo>
                  <a:pt x="1995069" y="2393366"/>
                </a:lnTo>
                <a:lnTo>
                  <a:pt x="1884045" y="2329282"/>
                </a:lnTo>
                <a:lnTo>
                  <a:pt x="1998497" y="2263216"/>
                </a:lnTo>
                <a:lnTo>
                  <a:pt x="2109521" y="2327301"/>
                </a:lnTo>
                <a:close/>
                <a:moveTo>
                  <a:pt x="2119427" y="2472919"/>
                </a:moveTo>
                <a:lnTo>
                  <a:pt x="1998497" y="2542718"/>
                </a:lnTo>
                <a:lnTo>
                  <a:pt x="1874139" y="2470937"/>
                </a:lnTo>
                <a:lnTo>
                  <a:pt x="1995069" y="2401138"/>
                </a:lnTo>
                <a:lnTo>
                  <a:pt x="2119427" y="2472919"/>
                </a:lnTo>
                <a:close/>
                <a:moveTo>
                  <a:pt x="2109521" y="2614498"/>
                </a:moveTo>
                <a:lnTo>
                  <a:pt x="1995069" y="2680564"/>
                </a:lnTo>
                <a:lnTo>
                  <a:pt x="1884045" y="2616479"/>
                </a:lnTo>
                <a:lnTo>
                  <a:pt x="1998497" y="2550414"/>
                </a:lnTo>
                <a:lnTo>
                  <a:pt x="2109521" y="2614498"/>
                </a:lnTo>
                <a:close/>
                <a:moveTo>
                  <a:pt x="2119427" y="2760117"/>
                </a:moveTo>
                <a:lnTo>
                  <a:pt x="1998497" y="2829916"/>
                </a:lnTo>
                <a:lnTo>
                  <a:pt x="1874139" y="2758135"/>
                </a:lnTo>
                <a:lnTo>
                  <a:pt x="1995069" y="2688336"/>
                </a:lnTo>
                <a:lnTo>
                  <a:pt x="2119427" y="2760117"/>
                </a:lnTo>
                <a:close/>
                <a:moveTo>
                  <a:pt x="2109521" y="2901772"/>
                </a:moveTo>
                <a:lnTo>
                  <a:pt x="1995069" y="2967838"/>
                </a:lnTo>
                <a:lnTo>
                  <a:pt x="1884045" y="2903754"/>
                </a:lnTo>
                <a:lnTo>
                  <a:pt x="1998497" y="2837688"/>
                </a:lnTo>
                <a:lnTo>
                  <a:pt x="2109521" y="2901772"/>
                </a:lnTo>
                <a:close/>
                <a:moveTo>
                  <a:pt x="2119427" y="3047314"/>
                </a:moveTo>
                <a:lnTo>
                  <a:pt x="1998497" y="3117114"/>
                </a:lnTo>
                <a:lnTo>
                  <a:pt x="1874139" y="3045333"/>
                </a:lnTo>
                <a:lnTo>
                  <a:pt x="1995069" y="2975534"/>
                </a:lnTo>
                <a:lnTo>
                  <a:pt x="2119427" y="3047314"/>
                </a:lnTo>
                <a:close/>
                <a:moveTo>
                  <a:pt x="2109521" y="3188970"/>
                </a:moveTo>
                <a:lnTo>
                  <a:pt x="1995069" y="3255036"/>
                </a:lnTo>
                <a:lnTo>
                  <a:pt x="1884045" y="3190951"/>
                </a:lnTo>
                <a:lnTo>
                  <a:pt x="1998497" y="3124886"/>
                </a:lnTo>
                <a:lnTo>
                  <a:pt x="2109521" y="3188970"/>
                </a:lnTo>
                <a:close/>
                <a:moveTo>
                  <a:pt x="2119427" y="3334588"/>
                </a:moveTo>
                <a:lnTo>
                  <a:pt x="1998497" y="3404387"/>
                </a:lnTo>
                <a:lnTo>
                  <a:pt x="1874139" y="3332607"/>
                </a:lnTo>
                <a:lnTo>
                  <a:pt x="1995069" y="3262808"/>
                </a:lnTo>
                <a:lnTo>
                  <a:pt x="2119427" y="3334588"/>
                </a:lnTo>
                <a:close/>
                <a:moveTo>
                  <a:pt x="2109521" y="3476168"/>
                </a:moveTo>
                <a:lnTo>
                  <a:pt x="1995069" y="3542233"/>
                </a:lnTo>
                <a:lnTo>
                  <a:pt x="1884045" y="3478149"/>
                </a:lnTo>
                <a:lnTo>
                  <a:pt x="1998497" y="3412084"/>
                </a:lnTo>
                <a:lnTo>
                  <a:pt x="2109521" y="3476168"/>
                </a:lnTo>
                <a:close/>
                <a:moveTo>
                  <a:pt x="2119427" y="3621786"/>
                </a:moveTo>
                <a:lnTo>
                  <a:pt x="1998497" y="3691585"/>
                </a:lnTo>
                <a:lnTo>
                  <a:pt x="1874139" y="3619805"/>
                </a:lnTo>
                <a:lnTo>
                  <a:pt x="1995069" y="3550006"/>
                </a:lnTo>
                <a:lnTo>
                  <a:pt x="2119427" y="3621786"/>
                </a:lnTo>
                <a:close/>
                <a:moveTo>
                  <a:pt x="2109445" y="3763442"/>
                </a:moveTo>
                <a:lnTo>
                  <a:pt x="1994992" y="3829507"/>
                </a:lnTo>
                <a:lnTo>
                  <a:pt x="1883969" y="3765423"/>
                </a:lnTo>
                <a:lnTo>
                  <a:pt x="1998421" y="3699358"/>
                </a:lnTo>
                <a:lnTo>
                  <a:pt x="2109445" y="3763442"/>
                </a:lnTo>
                <a:close/>
                <a:moveTo>
                  <a:pt x="2119427" y="3908984"/>
                </a:moveTo>
                <a:lnTo>
                  <a:pt x="1998497" y="3978783"/>
                </a:lnTo>
                <a:lnTo>
                  <a:pt x="1874139" y="3907003"/>
                </a:lnTo>
                <a:lnTo>
                  <a:pt x="1995069" y="3837204"/>
                </a:lnTo>
                <a:lnTo>
                  <a:pt x="2119427" y="3908984"/>
                </a:lnTo>
                <a:close/>
                <a:moveTo>
                  <a:pt x="2109521" y="4050640"/>
                </a:moveTo>
                <a:lnTo>
                  <a:pt x="1995069" y="4116705"/>
                </a:lnTo>
                <a:lnTo>
                  <a:pt x="1884045" y="4052621"/>
                </a:lnTo>
                <a:lnTo>
                  <a:pt x="1998497" y="3986555"/>
                </a:lnTo>
                <a:lnTo>
                  <a:pt x="2109521" y="4050640"/>
                </a:lnTo>
                <a:close/>
                <a:moveTo>
                  <a:pt x="2119427" y="4196258"/>
                </a:moveTo>
                <a:lnTo>
                  <a:pt x="1998497" y="4266057"/>
                </a:lnTo>
                <a:lnTo>
                  <a:pt x="1874139" y="4194277"/>
                </a:lnTo>
                <a:lnTo>
                  <a:pt x="1995069" y="4124478"/>
                </a:lnTo>
                <a:lnTo>
                  <a:pt x="2119427" y="4196258"/>
                </a:lnTo>
                <a:close/>
                <a:moveTo>
                  <a:pt x="2109445" y="4337838"/>
                </a:moveTo>
                <a:lnTo>
                  <a:pt x="1994992" y="4403903"/>
                </a:lnTo>
                <a:lnTo>
                  <a:pt x="1883969" y="4339819"/>
                </a:lnTo>
                <a:lnTo>
                  <a:pt x="1998421" y="4273753"/>
                </a:lnTo>
                <a:lnTo>
                  <a:pt x="2109445" y="4337838"/>
                </a:lnTo>
                <a:close/>
                <a:moveTo>
                  <a:pt x="2119427" y="4483456"/>
                </a:moveTo>
                <a:lnTo>
                  <a:pt x="1998497" y="4553255"/>
                </a:lnTo>
                <a:lnTo>
                  <a:pt x="1874139" y="4481475"/>
                </a:lnTo>
                <a:lnTo>
                  <a:pt x="1995069" y="4411676"/>
                </a:lnTo>
                <a:lnTo>
                  <a:pt x="2119427" y="4483456"/>
                </a:lnTo>
                <a:close/>
                <a:moveTo>
                  <a:pt x="2109521" y="4625111"/>
                </a:moveTo>
                <a:lnTo>
                  <a:pt x="1995069" y="4691177"/>
                </a:lnTo>
                <a:lnTo>
                  <a:pt x="1884045" y="4627093"/>
                </a:lnTo>
                <a:lnTo>
                  <a:pt x="1998497" y="4561027"/>
                </a:lnTo>
                <a:lnTo>
                  <a:pt x="2109521" y="4625111"/>
                </a:lnTo>
                <a:close/>
                <a:moveTo>
                  <a:pt x="2005203" y="4557141"/>
                </a:moveTo>
                <a:lnTo>
                  <a:pt x="2126132" y="4487342"/>
                </a:lnTo>
                <a:lnTo>
                  <a:pt x="2237156" y="4551426"/>
                </a:lnTo>
                <a:lnTo>
                  <a:pt x="2116227" y="4621226"/>
                </a:lnTo>
                <a:lnTo>
                  <a:pt x="2005203" y="4557141"/>
                </a:lnTo>
                <a:close/>
                <a:moveTo>
                  <a:pt x="2243785" y="4555236"/>
                </a:moveTo>
                <a:lnTo>
                  <a:pt x="2368144" y="4627016"/>
                </a:lnTo>
                <a:lnTo>
                  <a:pt x="2247214" y="4696816"/>
                </a:lnTo>
                <a:lnTo>
                  <a:pt x="2122856" y="4625036"/>
                </a:lnTo>
                <a:lnTo>
                  <a:pt x="2243785" y="4555236"/>
                </a:lnTo>
                <a:close/>
                <a:moveTo>
                  <a:pt x="2250491" y="4551426"/>
                </a:moveTo>
                <a:lnTo>
                  <a:pt x="2364943" y="4485361"/>
                </a:lnTo>
                <a:lnTo>
                  <a:pt x="2489302" y="4557141"/>
                </a:lnTo>
                <a:lnTo>
                  <a:pt x="2374849" y="4623206"/>
                </a:lnTo>
                <a:lnTo>
                  <a:pt x="2250491" y="4551426"/>
                </a:lnTo>
                <a:close/>
                <a:moveTo>
                  <a:pt x="2495931" y="4561027"/>
                </a:moveTo>
                <a:lnTo>
                  <a:pt x="2606954" y="4625111"/>
                </a:lnTo>
                <a:lnTo>
                  <a:pt x="2492502" y="4691177"/>
                </a:lnTo>
                <a:lnTo>
                  <a:pt x="2381479" y="4627093"/>
                </a:lnTo>
                <a:lnTo>
                  <a:pt x="2495931" y="4561027"/>
                </a:lnTo>
                <a:close/>
                <a:moveTo>
                  <a:pt x="2502637" y="4557141"/>
                </a:moveTo>
                <a:lnTo>
                  <a:pt x="2623566" y="4487342"/>
                </a:lnTo>
                <a:lnTo>
                  <a:pt x="2734589" y="4551426"/>
                </a:lnTo>
                <a:lnTo>
                  <a:pt x="2613660" y="4621226"/>
                </a:lnTo>
                <a:lnTo>
                  <a:pt x="2502637" y="4557141"/>
                </a:lnTo>
                <a:close/>
                <a:moveTo>
                  <a:pt x="2741295" y="4555236"/>
                </a:moveTo>
                <a:lnTo>
                  <a:pt x="2865654" y="4627016"/>
                </a:lnTo>
                <a:lnTo>
                  <a:pt x="2744724" y="4696816"/>
                </a:lnTo>
                <a:lnTo>
                  <a:pt x="2620366" y="4625036"/>
                </a:lnTo>
                <a:lnTo>
                  <a:pt x="2741295" y="4555236"/>
                </a:lnTo>
                <a:close/>
                <a:moveTo>
                  <a:pt x="2747924" y="4551426"/>
                </a:moveTo>
                <a:lnTo>
                  <a:pt x="2862377" y="4485361"/>
                </a:lnTo>
                <a:lnTo>
                  <a:pt x="2986735" y="4557141"/>
                </a:lnTo>
                <a:lnTo>
                  <a:pt x="2872283" y="4623206"/>
                </a:lnTo>
                <a:lnTo>
                  <a:pt x="2747924" y="4551426"/>
                </a:lnTo>
                <a:close/>
                <a:moveTo>
                  <a:pt x="2993441" y="4561027"/>
                </a:moveTo>
                <a:lnTo>
                  <a:pt x="3104464" y="4625111"/>
                </a:lnTo>
                <a:lnTo>
                  <a:pt x="2990012" y="4691177"/>
                </a:lnTo>
                <a:lnTo>
                  <a:pt x="2878989" y="4627093"/>
                </a:lnTo>
                <a:lnTo>
                  <a:pt x="2993441" y="4561027"/>
                </a:lnTo>
                <a:close/>
                <a:moveTo>
                  <a:pt x="3000147" y="4557141"/>
                </a:moveTo>
                <a:lnTo>
                  <a:pt x="3121076" y="4487342"/>
                </a:lnTo>
                <a:lnTo>
                  <a:pt x="3232099" y="4551426"/>
                </a:lnTo>
                <a:lnTo>
                  <a:pt x="3111170" y="4621226"/>
                </a:lnTo>
                <a:lnTo>
                  <a:pt x="3000147" y="4557141"/>
                </a:lnTo>
                <a:close/>
                <a:moveTo>
                  <a:pt x="3238729" y="4555236"/>
                </a:moveTo>
                <a:lnTo>
                  <a:pt x="3363087" y="4627016"/>
                </a:lnTo>
                <a:lnTo>
                  <a:pt x="3242158" y="4696816"/>
                </a:lnTo>
                <a:lnTo>
                  <a:pt x="3117799" y="4625036"/>
                </a:lnTo>
                <a:lnTo>
                  <a:pt x="3238729" y="4555236"/>
                </a:lnTo>
                <a:close/>
                <a:moveTo>
                  <a:pt x="3245434" y="4551426"/>
                </a:moveTo>
                <a:lnTo>
                  <a:pt x="3359887" y="4485361"/>
                </a:lnTo>
                <a:lnTo>
                  <a:pt x="3484245" y="4557141"/>
                </a:lnTo>
                <a:lnTo>
                  <a:pt x="3369793" y="4623206"/>
                </a:lnTo>
                <a:lnTo>
                  <a:pt x="3245434" y="4551426"/>
                </a:lnTo>
                <a:close/>
                <a:moveTo>
                  <a:pt x="3490951" y="4561027"/>
                </a:moveTo>
                <a:lnTo>
                  <a:pt x="3601974" y="4625111"/>
                </a:lnTo>
                <a:lnTo>
                  <a:pt x="3487522" y="4691177"/>
                </a:lnTo>
                <a:lnTo>
                  <a:pt x="3376498" y="4627093"/>
                </a:lnTo>
                <a:lnTo>
                  <a:pt x="3490951" y="4561027"/>
                </a:lnTo>
                <a:close/>
                <a:moveTo>
                  <a:pt x="3497580" y="4557141"/>
                </a:moveTo>
                <a:lnTo>
                  <a:pt x="3618509" y="4487342"/>
                </a:lnTo>
                <a:lnTo>
                  <a:pt x="3729533" y="4551426"/>
                </a:lnTo>
                <a:lnTo>
                  <a:pt x="3608604" y="4621226"/>
                </a:lnTo>
                <a:lnTo>
                  <a:pt x="3497580" y="4557141"/>
                </a:lnTo>
                <a:close/>
                <a:moveTo>
                  <a:pt x="3736239" y="4555236"/>
                </a:moveTo>
                <a:lnTo>
                  <a:pt x="3860597" y="4627016"/>
                </a:lnTo>
                <a:lnTo>
                  <a:pt x="3739667" y="4696816"/>
                </a:lnTo>
                <a:lnTo>
                  <a:pt x="3615309" y="4625036"/>
                </a:lnTo>
                <a:lnTo>
                  <a:pt x="3736239" y="4555236"/>
                </a:lnTo>
                <a:close/>
                <a:moveTo>
                  <a:pt x="3742944" y="4551426"/>
                </a:moveTo>
                <a:lnTo>
                  <a:pt x="3857397" y="4485361"/>
                </a:lnTo>
                <a:lnTo>
                  <a:pt x="3981755" y="4557141"/>
                </a:lnTo>
                <a:lnTo>
                  <a:pt x="3867302" y="4623206"/>
                </a:lnTo>
                <a:lnTo>
                  <a:pt x="3742944" y="4551426"/>
                </a:lnTo>
                <a:close/>
                <a:moveTo>
                  <a:pt x="3988384" y="4561027"/>
                </a:moveTo>
                <a:lnTo>
                  <a:pt x="4099408" y="4625111"/>
                </a:lnTo>
                <a:lnTo>
                  <a:pt x="3984955" y="4691177"/>
                </a:lnTo>
                <a:lnTo>
                  <a:pt x="3873932" y="4627093"/>
                </a:lnTo>
                <a:lnTo>
                  <a:pt x="3988384" y="4561027"/>
                </a:lnTo>
                <a:close/>
                <a:moveTo>
                  <a:pt x="3995090" y="4557141"/>
                </a:moveTo>
                <a:lnTo>
                  <a:pt x="4116019" y="4487342"/>
                </a:lnTo>
                <a:lnTo>
                  <a:pt x="4227043" y="4551426"/>
                </a:lnTo>
                <a:lnTo>
                  <a:pt x="4106113" y="4621226"/>
                </a:lnTo>
                <a:lnTo>
                  <a:pt x="3995090" y="4557141"/>
                </a:lnTo>
                <a:close/>
                <a:moveTo>
                  <a:pt x="4233672" y="4555236"/>
                </a:moveTo>
                <a:lnTo>
                  <a:pt x="4358031" y="4627016"/>
                </a:lnTo>
                <a:lnTo>
                  <a:pt x="4237101" y="4696816"/>
                </a:lnTo>
                <a:lnTo>
                  <a:pt x="4112743" y="4625036"/>
                </a:lnTo>
                <a:lnTo>
                  <a:pt x="4233672" y="4555236"/>
                </a:lnTo>
                <a:close/>
                <a:moveTo>
                  <a:pt x="4240378" y="4551426"/>
                </a:moveTo>
                <a:lnTo>
                  <a:pt x="4354830" y="4485361"/>
                </a:lnTo>
                <a:lnTo>
                  <a:pt x="4479189" y="4557141"/>
                </a:lnTo>
                <a:lnTo>
                  <a:pt x="4364736" y="4623206"/>
                </a:lnTo>
                <a:lnTo>
                  <a:pt x="4240378" y="4551426"/>
                </a:lnTo>
                <a:close/>
                <a:moveTo>
                  <a:pt x="4485894" y="4561027"/>
                </a:moveTo>
                <a:lnTo>
                  <a:pt x="4596918" y="4625111"/>
                </a:lnTo>
                <a:lnTo>
                  <a:pt x="4482465" y="4691177"/>
                </a:lnTo>
                <a:lnTo>
                  <a:pt x="4371442" y="4627093"/>
                </a:lnTo>
                <a:lnTo>
                  <a:pt x="4485894" y="4561027"/>
                </a:lnTo>
                <a:close/>
                <a:moveTo>
                  <a:pt x="4492600" y="4557141"/>
                </a:moveTo>
                <a:lnTo>
                  <a:pt x="4613529" y="4487342"/>
                </a:lnTo>
                <a:lnTo>
                  <a:pt x="4724553" y="4551426"/>
                </a:lnTo>
                <a:lnTo>
                  <a:pt x="4603623" y="4621226"/>
                </a:lnTo>
                <a:lnTo>
                  <a:pt x="4492600" y="4557141"/>
                </a:lnTo>
                <a:close/>
                <a:moveTo>
                  <a:pt x="4731182" y="4555236"/>
                </a:moveTo>
                <a:lnTo>
                  <a:pt x="4855541" y="4627016"/>
                </a:lnTo>
                <a:lnTo>
                  <a:pt x="4734611" y="4696816"/>
                </a:lnTo>
                <a:lnTo>
                  <a:pt x="4610253" y="4625036"/>
                </a:lnTo>
                <a:lnTo>
                  <a:pt x="4731182" y="4555236"/>
                </a:lnTo>
                <a:close/>
                <a:moveTo>
                  <a:pt x="4737888" y="4551426"/>
                </a:moveTo>
                <a:lnTo>
                  <a:pt x="4852340" y="4485361"/>
                </a:lnTo>
                <a:lnTo>
                  <a:pt x="4976698" y="4557141"/>
                </a:lnTo>
                <a:lnTo>
                  <a:pt x="4862246" y="4623206"/>
                </a:lnTo>
                <a:lnTo>
                  <a:pt x="4737888" y="4551426"/>
                </a:lnTo>
                <a:close/>
                <a:moveTo>
                  <a:pt x="4741316" y="4413504"/>
                </a:moveTo>
                <a:lnTo>
                  <a:pt x="4862246" y="4343705"/>
                </a:lnTo>
                <a:lnTo>
                  <a:pt x="4973269" y="4407789"/>
                </a:lnTo>
                <a:lnTo>
                  <a:pt x="4852340" y="4477588"/>
                </a:lnTo>
                <a:lnTo>
                  <a:pt x="4741316" y="4413504"/>
                </a:lnTo>
                <a:close/>
                <a:moveTo>
                  <a:pt x="4737888" y="4264152"/>
                </a:moveTo>
                <a:lnTo>
                  <a:pt x="4852340" y="4198087"/>
                </a:lnTo>
                <a:lnTo>
                  <a:pt x="4976698" y="4269867"/>
                </a:lnTo>
                <a:lnTo>
                  <a:pt x="4862246" y="4335933"/>
                </a:lnTo>
                <a:lnTo>
                  <a:pt x="4737888" y="4264152"/>
                </a:lnTo>
                <a:close/>
                <a:moveTo>
                  <a:pt x="4741316" y="4126306"/>
                </a:moveTo>
                <a:lnTo>
                  <a:pt x="4862246" y="4056507"/>
                </a:lnTo>
                <a:lnTo>
                  <a:pt x="4973269" y="4120591"/>
                </a:lnTo>
                <a:lnTo>
                  <a:pt x="4852340" y="4190390"/>
                </a:lnTo>
                <a:lnTo>
                  <a:pt x="4741316" y="4126306"/>
                </a:lnTo>
                <a:close/>
                <a:moveTo>
                  <a:pt x="4737888" y="3976954"/>
                </a:moveTo>
                <a:lnTo>
                  <a:pt x="4852340" y="3910889"/>
                </a:lnTo>
                <a:lnTo>
                  <a:pt x="4976698" y="3982669"/>
                </a:lnTo>
                <a:lnTo>
                  <a:pt x="4862246" y="4048735"/>
                </a:lnTo>
                <a:lnTo>
                  <a:pt x="4737888" y="3976954"/>
                </a:lnTo>
                <a:close/>
                <a:moveTo>
                  <a:pt x="4741316" y="3839109"/>
                </a:moveTo>
                <a:lnTo>
                  <a:pt x="4862246" y="3769309"/>
                </a:lnTo>
                <a:lnTo>
                  <a:pt x="4973269" y="3833394"/>
                </a:lnTo>
                <a:lnTo>
                  <a:pt x="4852340" y="3903193"/>
                </a:lnTo>
                <a:lnTo>
                  <a:pt x="4741316" y="3839109"/>
                </a:lnTo>
                <a:close/>
                <a:moveTo>
                  <a:pt x="4737888" y="3689757"/>
                </a:moveTo>
                <a:lnTo>
                  <a:pt x="4852340" y="3623691"/>
                </a:lnTo>
                <a:lnTo>
                  <a:pt x="4976698" y="3695472"/>
                </a:lnTo>
                <a:lnTo>
                  <a:pt x="4862246" y="3761537"/>
                </a:lnTo>
                <a:lnTo>
                  <a:pt x="4737888" y="3689757"/>
                </a:lnTo>
                <a:close/>
                <a:moveTo>
                  <a:pt x="4741316" y="3551834"/>
                </a:moveTo>
                <a:lnTo>
                  <a:pt x="4862246" y="3482035"/>
                </a:lnTo>
                <a:lnTo>
                  <a:pt x="4973269" y="3546119"/>
                </a:lnTo>
                <a:lnTo>
                  <a:pt x="4852340" y="3615919"/>
                </a:lnTo>
                <a:lnTo>
                  <a:pt x="4741316" y="3551834"/>
                </a:lnTo>
                <a:close/>
                <a:moveTo>
                  <a:pt x="4737888" y="3402482"/>
                </a:moveTo>
                <a:lnTo>
                  <a:pt x="4852340" y="3336417"/>
                </a:lnTo>
                <a:lnTo>
                  <a:pt x="4976698" y="3408197"/>
                </a:lnTo>
                <a:lnTo>
                  <a:pt x="4862246" y="3474263"/>
                </a:lnTo>
                <a:lnTo>
                  <a:pt x="4737888" y="3402482"/>
                </a:lnTo>
                <a:close/>
                <a:moveTo>
                  <a:pt x="4741241" y="3264637"/>
                </a:moveTo>
                <a:lnTo>
                  <a:pt x="4862170" y="3194837"/>
                </a:lnTo>
                <a:lnTo>
                  <a:pt x="4973193" y="3258922"/>
                </a:lnTo>
                <a:lnTo>
                  <a:pt x="4852264" y="3328721"/>
                </a:lnTo>
                <a:lnTo>
                  <a:pt x="4741241" y="3264637"/>
                </a:lnTo>
                <a:close/>
                <a:moveTo>
                  <a:pt x="4737888" y="3115285"/>
                </a:moveTo>
                <a:lnTo>
                  <a:pt x="4852340" y="3049219"/>
                </a:lnTo>
                <a:lnTo>
                  <a:pt x="4976698" y="3121000"/>
                </a:lnTo>
                <a:lnTo>
                  <a:pt x="4862246" y="3187065"/>
                </a:lnTo>
                <a:lnTo>
                  <a:pt x="4737888" y="3115285"/>
                </a:lnTo>
                <a:close/>
                <a:moveTo>
                  <a:pt x="4741316" y="2977439"/>
                </a:moveTo>
                <a:lnTo>
                  <a:pt x="4862246" y="2907640"/>
                </a:lnTo>
                <a:lnTo>
                  <a:pt x="4973269" y="2971724"/>
                </a:lnTo>
                <a:lnTo>
                  <a:pt x="4852340" y="3041523"/>
                </a:lnTo>
                <a:lnTo>
                  <a:pt x="4741316" y="2977439"/>
                </a:lnTo>
                <a:close/>
                <a:moveTo>
                  <a:pt x="4737888" y="2828087"/>
                </a:moveTo>
                <a:lnTo>
                  <a:pt x="4852340" y="2762022"/>
                </a:lnTo>
                <a:lnTo>
                  <a:pt x="4976698" y="2833802"/>
                </a:lnTo>
                <a:lnTo>
                  <a:pt x="4862246" y="2899867"/>
                </a:lnTo>
                <a:lnTo>
                  <a:pt x="4737888" y="2828087"/>
                </a:lnTo>
                <a:close/>
                <a:moveTo>
                  <a:pt x="4741316" y="2690165"/>
                </a:moveTo>
                <a:lnTo>
                  <a:pt x="4862246" y="2620366"/>
                </a:lnTo>
                <a:lnTo>
                  <a:pt x="4973269" y="2684450"/>
                </a:lnTo>
                <a:lnTo>
                  <a:pt x="4852340" y="2754249"/>
                </a:lnTo>
                <a:lnTo>
                  <a:pt x="4741316" y="2690165"/>
                </a:lnTo>
                <a:close/>
                <a:moveTo>
                  <a:pt x="4737888" y="2540813"/>
                </a:moveTo>
                <a:lnTo>
                  <a:pt x="4852340" y="2474747"/>
                </a:lnTo>
                <a:lnTo>
                  <a:pt x="4976698" y="2546528"/>
                </a:lnTo>
                <a:lnTo>
                  <a:pt x="4862246" y="2612593"/>
                </a:lnTo>
                <a:lnTo>
                  <a:pt x="4737888" y="2540813"/>
                </a:lnTo>
                <a:close/>
                <a:moveTo>
                  <a:pt x="4741316" y="2402967"/>
                </a:moveTo>
                <a:lnTo>
                  <a:pt x="4862246" y="2333168"/>
                </a:lnTo>
                <a:lnTo>
                  <a:pt x="4973269" y="2397252"/>
                </a:lnTo>
                <a:lnTo>
                  <a:pt x="4852340" y="2467051"/>
                </a:lnTo>
                <a:lnTo>
                  <a:pt x="4741316" y="2402967"/>
                </a:lnTo>
                <a:close/>
                <a:moveTo>
                  <a:pt x="4737888" y="2253615"/>
                </a:moveTo>
                <a:lnTo>
                  <a:pt x="4852340" y="2187550"/>
                </a:lnTo>
                <a:lnTo>
                  <a:pt x="4976698" y="2259330"/>
                </a:lnTo>
                <a:lnTo>
                  <a:pt x="4862246" y="2325396"/>
                </a:lnTo>
                <a:lnTo>
                  <a:pt x="4737888" y="2253615"/>
                </a:lnTo>
                <a:close/>
                <a:moveTo>
                  <a:pt x="4741316" y="2115769"/>
                </a:moveTo>
                <a:lnTo>
                  <a:pt x="4862246" y="2045970"/>
                </a:lnTo>
                <a:lnTo>
                  <a:pt x="4973269" y="2110054"/>
                </a:lnTo>
                <a:lnTo>
                  <a:pt x="4852340" y="2179854"/>
                </a:lnTo>
                <a:lnTo>
                  <a:pt x="4741316" y="2115769"/>
                </a:lnTo>
                <a:close/>
                <a:moveTo>
                  <a:pt x="4845634" y="2183664"/>
                </a:moveTo>
                <a:lnTo>
                  <a:pt x="4731182" y="2249729"/>
                </a:lnTo>
                <a:lnTo>
                  <a:pt x="4620159" y="2185645"/>
                </a:lnTo>
                <a:lnTo>
                  <a:pt x="4734611" y="2119579"/>
                </a:lnTo>
                <a:lnTo>
                  <a:pt x="4845634" y="2183664"/>
                </a:lnTo>
                <a:close/>
                <a:moveTo>
                  <a:pt x="4613529" y="2181835"/>
                </a:moveTo>
                <a:lnTo>
                  <a:pt x="4489171" y="2110054"/>
                </a:lnTo>
                <a:lnTo>
                  <a:pt x="4603623" y="2043989"/>
                </a:lnTo>
                <a:lnTo>
                  <a:pt x="4727981" y="2115769"/>
                </a:lnTo>
                <a:lnTo>
                  <a:pt x="4613529" y="2181835"/>
                </a:lnTo>
                <a:close/>
                <a:moveTo>
                  <a:pt x="4606824" y="2185645"/>
                </a:moveTo>
                <a:lnTo>
                  <a:pt x="4485894" y="2255444"/>
                </a:lnTo>
                <a:lnTo>
                  <a:pt x="4361536" y="2183664"/>
                </a:lnTo>
                <a:lnTo>
                  <a:pt x="4482465" y="2113864"/>
                </a:lnTo>
                <a:lnTo>
                  <a:pt x="4606824" y="2185645"/>
                </a:lnTo>
                <a:close/>
                <a:moveTo>
                  <a:pt x="4354830" y="2179854"/>
                </a:moveTo>
                <a:lnTo>
                  <a:pt x="4243807" y="2115769"/>
                </a:lnTo>
                <a:lnTo>
                  <a:pt x="4364736" y="2045970"/>
                </a:lnTo>
                <a:lnTo>
                  <a:pt x="4475760" y="2110054"/>
                </a:lnTo>
                <a:lnTo>
                  <a:pt x="4354830" y="2179854"/>
                </a:lnTo>
                <a:close/>
                <a:moveTo>
                  <a:pt x="4348125" y="2183664"/>
                </a:moveTo>
                <a:lnTo>
                  <a:pt x="4233672" y="2249729"/>
                </a:lnTo>
                <a:lnTo>
                  <a:pt x="4122649" y="2185645"/>
                </a:lnTo>
                <a:lnTo>
                  <a:pt x="4237101" y="2119579"/>
                </a:lnTo>
                <a:lnTo>
                  <a:pt x="4348125" y="2183664"/>
                </a:lnTo>
                <a:close/>
                <a:moveTo>
                  <a:pt x="4116019" y="2181835"/>
                </a:moveTo>
                <a:lnTo>
                  <a:pt x="3991661" y="2110054"/>
                </a:lnTo>
                <a:lnTo>
                  <a:pt x="4106113" y="2043989"/>
                </a:lnTo>
                <a:lnTo>
                  <a:pt x="4230472" y="2115769"/>
                </a:lnTo>
                <a:lnTo>
                  <a:pt x="4116019" y="2181835"/>
                </a:lnTo>
                <a:close/>
                <a:moveTo>
                  <a:pt x="4109314" y="2185645"/>
                </a:moveTo>
                <a:lnTo>
                  <a:pt x="3988384" y="2255444"/>
                </a:lnTo>
                <a:lnTo>
                  <a:pt x="3864026" y="2183664"/>
                </a:lnTo>
                <a:lnTo>
                  <a:pt x="3984955" y="2113864"/>
                </a:lnTo>
                <a:lnTo>
                  <a:pt x="4109314" y="2185645"/>
                </a:lnTo>
                <a:close/>
                <a:moveTo>
                  <a:pt x="3857320" y="2179854"/>
                </a:moveTo>
                <a:lnTo>
                  <a:pt x="3746297" y="2115769"/>
                </a:lnTo>
                <a:lnTo>
                  <a:pt x="3867226" y="2045970"/>
                </a:lnTo>
                <a:lnTo>
                  <a:pt x="3978250" y="2110054"/>
                </a:lnTo>
                <a:lnTo>
                  <a:pt x="3857320" y="2179854"/>
                </a:lnTo>
                <a:close/>
                <a:moveTo>
                  <a:pt x="3850691" y="2183664"/>
                </a:moveTo>
                <a:lnTo>
                  <a:pt x="3736239" y="2249729"/>
                </a:lnTo>
                <a:lnTo>
                  <a:pt x="3625215" y="2185645"/>
                </a:lnTo>
                <a:lnTo>
                  <a:pt x="3739667" y="2119579"/>
                </a:lnTo>
                <a:lnTo>
                  <a:pt x="3850691" y="2183664"/>
                </a:lnTo>
                <a:close/>
                <a:moveTo>
                  <a:pt x="3618509" y="2181835"/>
                </a:moveTo>
                <a:lnTo>
                  <a:pt x="3494151" y="2110054"/>
                </a:lnTo>
                <a:lnTo>
                  <a:pt x="3608604" y="2043989"/>
                </a:lnTo>
                <a:lnTo>
                  <a:pt x="3732962" y="2115769"/>
                </a:lnTo>
                <a:lnTo>
                  <a:pt x="3618509" y="2181835"/>
                </a:lnTo>
                <a:close/>
                <a:moveTo>
                  <a:pt x="3611880" y="2185645"/>
                </a:moveTo>
                <a:lnTo>
                  <a:pt x="3490951" y="2255444"/>
                </a:lnTo>
                <a:lnTo>
                  <a:pt x="3366592" y="2183664"/>
                </a:lnTo>
                <a:lnTo>
                  <a:pt x="3487522" y="2113864"/>
                </a:lnTo>
                <a:lnTo>
                  <a:pt x="3611880" y="2185645"/>
                </a:lnTo>
                <a:close/>
                <a:moveTo>
                  <a:pt x="3359887" y="2179854"/>
                </a:moveTo>
                <a:lnTo>
                  <a:pt x="3248863" y="2115769"/>
                </a:lnTo>
                <a:lnTo>
                  <a:pt x="3369793" y="2045970"/>
                </a:lnTo>
                <a:lnTo>
                  <a:pt x="3480816" y="2110054"/>
                </a:lnTo>
                <a:lnTo>
                  <a:pt x="3359887" y="2179854"/>
                </a:lnTo>
                <a:close/>
                <a:moveTo>
                  <a:pt x="3353181" y="2183664"/>
                </a:moveTo>
                <a:lnTo>
                  <a:pt x="3238729" y="2249729"/>
                </a:lnTo>
                <a:lnTo>
                  <a:pt x="3127705" y="2185645"/>
                </a:lnTo>
                <a:lnTo>
                  <a:pt x="3242158" y="2119579"/>
                </a:lnTo>
                <a:lnTo>
                  <a:pt x="3353181" y="2183664"/>
                </a:lnTo>
                <a:close/>
                <a:moveTo>
                  <a:pt x="3121076" y="2181835"/>
                </a:moveTo>
                <a:lnTo>
                  <a:pt x="2996717" y="2110054"/>
                </a:lnTo>
                <a:lnTo>
                  <a:pt x="3111170" y="2043989"/>
                </a:lnTo>
                <a:lnTo>
                  <a:pt x="3235528" y="2115769"/>
                </a:lnTo>
                <a:lnTo>
                  <a:pt x="3121076" y="2181835"/>
                </a:lnTo>
                <a:close/>
                <a:moveTo>
                  <a:pt x="3114370" y="2185645"/>
                </a:moveTo>
                <a:lnTo>
                  <a:pt x="2993441" y="2255444"/>
                </a:lnTo>
                <a:lnTo>
                  <a:pt x="2869082" y="2183664"/>
                </a:lnTo>
                <a:lnTo>
                  <a:pt x="2990012" y="2113864"/>
                </a:lnTo>
                <a:lnTo>
                  <a:pt x="3114370" y="2185645"/>
                </a:lnTo>
                <a:close/>
                <a:moveTo>
                  <a:pt x="2862377" y="2179854"/>
                </a:moveTo>
                <a:lnTo>
                  <a:pt x="2751354" y="2115769"/>
                </a:lnTo>
                <a:lnTo>
                  <a:pt x="2872283" y="2045970"/>
                </a:lnTo>
                <a:lnTo>
                  <a:pt x="2983306" y="2110054"/>
                </a:lnTo>
                <a:lnTo>
                  <a:pt x="2862377" y="2179854"/>
                </a:lnTo>
                <a:close/>
                <a:moveTo>
                  <a:pt x="2855671" y="2183664"/>
                </a:moveTo>
                <a:lnTo>
                  <a:pt x="2741295" y="2249729"/>
                </a:lnTo>
                <a:lnTo>
                  <a:pt x="2630272" y="2185645"/>
                </a:lnTo>
                <a:lnTo>
                  <a:pt x="2744724" y="2119579"/>
                </a:lnTo>
                <a:lnTo>
                  <a:pt x="2855671" y="2183664"/>
                </a:lnTo>
                <a:close/>
                <a:moveTo>
                  <a:pt x="2623566" y="2181835"/>
                </a:moveTo>
                <a:lnTo>
                  <a:pt x="2499208" y="2110054"/>
                </a:lnTo>
                <a:lnTo>
                  <a:pt x="2613660" y="2043989"/>
                </a:lnTo>
                <a:lnTo>
                  <a:pt x="2738019" y="2115769"/>
                </a:lnTo>
                <a:lnTo>
                  <a:pt x="2623566" y="2181835"/>
                </a:lnTo>
                <a:close/>
                <a:moveTo>
                  <a:pt x="2616937" y="2185645"/>
                </a:moveTo>
                <a:lnTo>
                  <a:pt x="2496007" y="2255444"/>
                </a:lnTo>
                <a:lnTo>
                  <a:pt x="2371649" y="2183664"/>
                </a:lnTo>
                <a:lnTo>
                  <a:pt x="2492578" y="2113864"/>
                </a:lnTo>
                <a:lnTo>
                  <a:pt x="2616937" y="2185645"/>
                </a:lnTo>
                <a:close/>
                <a:moveTo>
                  <a:pt x="2364943" y="2179854"/>
                </a:moveTo>
                <a:lnTo>
                  <a:pt x="2253920" y="2115769"/>
                </a:lnTo>
                <a:lnTo>
                  <a:pt x="2374849" y="2045970"/>
                </a:lnTo>
                <a:lnTo>
                  <a:pt x="2485873" y="2110054"/>
                </a:lnTo>
                <a:lnTo>
                  <a:pt x="2364943" y="2179854"/>
                </a:lnTo>
                <a:close/>
                <a:moveTo>
                  <a:pt x="2358238" y="2183664"/>
                </a:moveTo>
                <a:lnTo>
                  <a:pt x="2243785" y="2249729"/>
                </a:lnTo>
                <a:lnTo>
                  <a:pt x="2132762" y="2185645"/>
                </a:lnTo>
                <a:lnTo>
                  <a:pt x="2247214" y="2119579"/>
                </a:lnTo>
                <a:lnTo>
                  <a:pt x="2358238" y="2183664"/>
                </a:lnTo>
                <a:close/>
                <a:moveTo>
                  <a:pt x="2126132" y="2181835"/>
                </a:moveTo>
                <a:lnTo>
                  <a:pt x="2001774" y="2110054"/>
                </a:lnTo>
                <a:lnTo>
                  <a:pt x="2116227" y="2043989"/>
                </a:lnTo>
                <a:lnTo>
                  <a:pt x="2240585" y="2115769"/>
                </a:lnTo>
                <a:lnTo>
                  <a:pt x="2126132" y="2181835"/>
                </a:lnTo>
                <a:close/>
                <a:moveTo>
                  <a:pt x="2119427" y="2185645"/>
                </a:moveTo>
                <a:lnTo>
                  <a:pt x="1998497" y="2255444"/>
                </a:lnTo>
                <a:lnTo>
                  <a:pt x="1874139" y="2183664"/>
                </a:lnTo>
                <a:lnTo>
                  <a:pt x="1995069" y="2113864"/>
                </a:lnTo>
                <a:lnTo>
                  <a:pt x="2119427" y="2185645"/>
                </a:lnTo>
                <a:close/>
                <a:moveTo>
                  <a:pt x="1867434" y="2179854"/>
                </a:moveTo>
                <a:lnTo>
                  <a:pt x="1756410" y="2115769"/>
                </a:lnTo>
                <a:lnTo>
                  <a:pt x="1877339" y="2045970"/>
                </a:lnTo>
                <a:lnTo>
                  <a:pt x="1988363" y="2110054"/>
                </a:lnTo>
                <a:lnTo>
                  <a:pt x="1867434" y="2179854"/>
                </a:lnTo>
                <a:close/>
                <a:moveTo>
                  <a:pt x="1991792" y="2259330"/>
                </a:moveTo>
                <a:lnTo>
                  <a:pt x="1877339" y="2325396"/>
                </a:lnTo>
                <a:lnTo>
                  <a:pt x="1752981" y="2253615"/>
                </a:lnTo>
                <a:lnTo>
                  <a:pt x="1867434" y="2187550"/>
                </a:lnTo>
                <a:lnTo>
                  <a:pt x="1991792" y="2259330"/>
                </a:lnTo>
                <a:close/>
                <a:moveTo>
                  <a:pt x="1988363" y="2397252"/>
                </a:moveTo>
                <a:lnTo>
                  <a:pt x="1867434" y="2467051"/>
                </a:lnTo>
                <a:lnTo>
                  <a:pt x="1756410" y="2402967"/>
                </a:lnTo>
                <a:lnTo>
                  <a:pt x="1877339" y="2333168"/>
                </a:lnTo>
                <a:lnTo>
                  <a:pt x="1988363" y="2397252"/>
                </a:lnTo>
                <a:close/>
                <a:moveTo>
                  <a:pt x="1991792" y="2546604"/>
                </a:moveTo>
                <a:lnTo>
                  <a:pt x="1877339" y="2612669"/>
                </a:lnTo>
                <a:lnTo>
                  <a:pt x="1752981" y="2540889"/>
                </a:lnTo>
                <a:lnTo>
                  <a:pt x="1867434" y="2474824"/>
                </a:lnTo>
                <a:lnTo>
                  <a:pt x="1991792" y="2546604"/>
                </a:lnTo>
                <a:close/>
                <a:moveTo>
                  <a:pt x="1988363" y="2684450"/>
                </a:moveTo>
                <a:lnTo>
                  <a:pt x="1867434" y="2754249"/>
                </a:lnTo>
                <a:lnTo>
                  <a:pt x="1756410" y="2690165"/>
                </a:lnTo>
                <a:lnTo>
                  <a:pt x="1877339" y="2620366"/>
                </a:lnTo>
                <a:lnTo>
                  <a:pt x="1988363" y="2684450"/>
                </a:lnTo>
                <a:close/>
                <a:moveTo>
                  <a:pt x="1991792" y="2833802"/>
                </a:moveTo>
                <a:lnTo>
                  <a:pt x="1877339" y="2899867"/>
                </a:lnTo>
                <a:lnTo>
                  <a:pt x="1752981" y="2828087"/>
                </a:lnTo>
                <a:lnTo>
                  <a:pt x="1867434" y="2762022"/>
                </a:lnTo>
                <a:lnTo>
                  <a:pt x="1991792" y="2833802"/>
                </a:lnTo>
                <a:close/>
                <a:moveTo>
                  <a:pt x="1988363" y="2971648"/>
                </a:moveTo>
                <a:lnTo>
                  <a:pt x="1867434" y="3041447"/>
                </a:lnTo>
                <a:lnTo>
                  <a:pt x="1756410" y="2977363"/>
                </a:lnTo>
                <a:lnTo>
                  <a:pt x="1877339" y="2907564"/>
                </a:lnTo>
                <a:lnTo>
                  <a:pt x="1988363" y="2971648"/>
                </a:lnTo>
                <a:close/>
                <a:moveTo>
                  <a:pt x="1991792" y="3121000"/>
                </a:moveTo>
                <a:lnTo>
                  <a:pt x="1877339" y="3187065"/>
                </a:lnTo>
                <a:lnTo>
                  <a:pt x="1752981" y="3115285"/>
                </a:lnTo>
                <a:lnTo>
                  <a:pt x="1867434" y="3049219"/>
                </a:lnTo>
                <a:lnTo>
                  <a:pt x="1991792" y="3121000"/>
                </a:lnTo>
                <a:close/>
                <a:moveTo>
                  <a:pt x="1988363" y="3258922"/>
                </a:moveTo>
                <a:lnTo>
                  <a:pt x="1867434" y="3328721"/>
                </a:lnTo>
                <a:lnTo>
                  <a:pt x="1756410" y="3264637"/>
                </a:lnTo>
                <a:lnTo>
                  <a:pt x="1877339" y="3194837"/>
                </a:lnTo>
                <a:lnTo>
                  <a:pt x="1988363" y="3258922"/>
                </a:lnTo>
                <a:close/>
                <a:moveTo>
                  <a:pt x="1991792" y="3408274"/>
                </a:moveTo>
                <a:lnTo>
                  <a:pt x="1877339" y="3474339"/>
                </a:lnTo>
                <a:lnTo>
                  <a:pt x="1752981" y="3402559"/>
                </a:lnTo>
                <a:lnTo>
                  <a:pt x="1867434" y="3336493"/>
                </a:lnTo>
                <a:lnTo>
                  <a:pt x="1991792" y="3408274"/>
                </a:lnTo>
                <a:close/>
                <a:moveTo>
                  <a:pt x="1988363" y="3546119"/>
                </a:moveTo>
                <a:lnTo>
                  <a:pt x="1867434" y="3615919"/>
                </a:lnTo>
                <a:lnTo>
                  <a:pt x="1756410" y="3551834"/>
                </a:lnTo>
                <a:lnTo>
                  <a:pt x="1877339" y="3482035"/>
                </a:lnTo>
                <a:lnTo>
                  <a:pt x="1988363" y="3546119"/>
                </a:lnTo>
                <a:close/>
                <a:moveTo>
                  <a:pt x="1991792" y="3695472"/>
                </a:moveTo>
                <a:lnTo>
                  <a:pt x="1877339" y="3761537"/>
                </a:lnTo>
                <a:lnTo>
                  <a:pt x="1752981" y="3689757"/>
                </a:lnTo>
                <a:lnTo>
                  <a:pt x="1867434" y="3623691"/>
                </a:lnTo>
                <a:lnTo>
                  <a:pt x="1991792" y="3695472"/>
                </a:lnTo>
                <a:close/>
                <a:moveTo>
                  <a:pt x="1988363" y="3833317"/>
                </a:moveTo>
                <a:lnTo>
                  <a:pt x="1867434" y="3903117"/>
                </a:lnTo>
                <a:lnTo>
                  <a:pt x="1756410" y="3839032"/>
                </a:lnTo>
                <a:lnTo>
                  <a:pt x="1877339" y="3769233"/>
                </a:lnTo>
                <a:lnTo>
                  <a:pt x="1988363" y="3833317"/>
                </a:lnTo>
                <a:close/>
                <a:moveTo>
                  <a:pt x="1991792" y="3982669"/>
                </a:moveTo>
                <a:lnTo>
                  <a:pt x="1877339" y="4048735"/>
                </a:lnTo>
                <a:lnTo>
                  <a:pt x="1752981" y="3976954"/>
                </a:lnTo>
                <a:lnTo>
                  <a:pt x="1867434" y="3910889"/>
                </a:lnTo>
                <a:lnTo>
                  <a:pt x="1991792" y="3982669"/>
                </a:lnTo>
                <a:close/>
                <a:moveTo>
                  <a:pt x="1988363" y="4120591"/>
                </a:moveTo>
                <a:lnTo>
                  <a:pt x="1867434" y="4190390"/>
                </a:lnTo>
                <a:lnTo>
                  <a:pt x="1756410" y="4126306"/>
                </a:lnTo>
                <a:lnTo>
                  <a:pt x="1877339" y="4056507"/>
                </a:lnTo>
                <a:lnTo>
                  <a:pt x="1988363" y="4120591"/>
                </a:lnTo>
                <a:close/>
                <a:moveTo>
                  <a:pt x="1991792" y="4269943"/>
                </a:moveTo>
                <a:lnTo>
                  <a:pt x="1877339" y="4336009"/>
                </a:lnTo>
                <a:lnTo>
                  <a:pt x="1752981" y="4264228"/>
                </a:lnTo>
                <a:lnTo>
                  <a:pt x="1867434" y="4198163"/>
                </a:lnTo>
                <a:lnTo>
                  <a:pt x="1991792" y="4269943"/>
                </a:lnTo>
                <a:close/>
                <a:moveTo>
                  <a:pt x="1988363" y="4407789"/>
                </a:moveTo>
                <a:lnTo>
                  <a:pt x="1867434" y="4477588"/>
                </a:lnTo>
                <a:lnTo>
                  <a:pt x="1756410" y="4413504"/>
                </a:lnTo>
                <a:lnTo>
                  <a:pt x="1877339" y="4343705"/>
                </a:lnTo>
                <a:lnTo>
                  <a:pt x="1988363" y="4407789"/>
                </a:lnTo>
                <a:close/>
                <a:moveTo>
                  <a:pt x="1991792" y="4557141"/>
                </a:moveTo>
                <a:lnTo>
                  <a:pt x="1877339" y="4623206"/>
                </a:lnTo>
                <a:lnTo>
                  <a:pt x="1752981" y="4551426"/>
                </a:lnTo>
                <a:lnTo>
                  <a:pt x="1867434" y="4485361"/>
                </a:lnTo>
                <a:lnTo>
                  <a:pt x="1991792" y="4557141"/>
                </a:lnTo>
                <a:close/>
                <a:moveTo>
                  <a:pt x="1988363" y="4694987"/>
                </a:moveTo>
                <a:lnTo>
                  <a:pt x="1867434" y="4764786"/>
                </a:lnTo>
                <a:lnTo>
                  <a:pt x="1756410" y="4700702"/>
                </a:lnTo>
                <a:lnTo>
                  <a:pt x="1877339" y="4630903"/>
                </a:lnTo>
                <a:lnTo>
                  <a:pt x="1988363" y="4694987"/>
                </a:lnTo>
                <a:close/>
                <a:moveTo>
                  <a:pt x="1995069" y="4698873"/>
                </a:moveTo>
                <a:lnTo>
                  <a:pt x="2119427" y="4770654"/>
                </a:lnTo>
                <a:lnTo>
                  <a:pt x="1998497" y="4840453"/>
                </a:lnTo>
                <a:lnTo>
                  <a:pt x="1874139" y="4768672"/>
                </a:lnTo>
                <a:lnTo>
                  <a:pt x="1995069" y="4698873"/>
                </a:lnTo>
                <a:close/>
                <a:moveTo>
                  <a:pt x="2001698" y="4694987"/>
                </a:moveTo>
                <a:lnTo>
                  <a:pt x="2116150" y="4628921"/>
                </a:lnTo>
                <a:lnTo>
                  <a:pt x="2240509" y="4700702"/>
                </a:lnTo>
                <a:lnTo>
                  <a:pt x="2126056" y="4766767"/>
                </a:lnTo>
                <a:lnTo>
                  <a:pt x="2001698" y="4694987"/>
                </a:lnTo>
                <a:close/>
                <a:moveTo>
                  <a:pt x="2247214" y="4704588"/>
                </a:moveTo>
                <a:lnTo>
                  <a:pt x="2358238" y="4768672"/>
                </a:lnTo>
                <a:lnTo>
                  <a:pt x="2243785" y="4834738"/>
                </a:lnTo>
                <a:lnTo>
                  <a:pt x="2132762" y="4770654"/>
                </a:lnTo>
                <a:lnTo>
                  <a:pt x="2247214" y="4704588"/>
                </a:lnTo>
                <a:close/>
                <a:moveTo>
                  <a:pt x="2253920" y="4700778"/>
                </a:moveTo>
                <a:lnTo>
                  <a:pt x="2374849" y="4630979"/>
                </a:lnTo>
                <a:lnTo>
                  <a:pt x="2485873" y="4695063"/>
                </a:lnTo>
                <a:lnTo>
                  <a:pt x="2364943" y="4764862"/>
                </a:lnTo>
                <a:lnTo>
                  <a:pt x="2253920" y="4700778"/>
                </a:lnTo>
                <a:close/>
                <a:moveTo>
                  <a:pt x="2492502" y="4698873"/>
                </a:moveTo>
                <a:lnTo>
                  <a:pt x="2616861" y="4770654"/>
                </a:lnTo>
                <a:lnTo>
                  <a:pt x="2495931" y="4840453"/>
                </a:lnTo>
                <a:lnTo>
                  <a:pt x="2371573" y="4768672"/>
                </a:lnTo>
                <a:lnTo>
                  <a:pt x="2492502" y="4698873"/>
                </a:lnTo>
                <a:close/>
                <a:moveTo>
                  <a:pt x="2499208" y="4694987"/>
                </a:moveTo>
                <a:lnTo>
                  <a:pt x="2613660" y="4628921"/>
                </a:lnTo>
                <a:lnTo>
                  <a:pt x="2738019" y="4700702"/>
                </a:lnTo>
                <a:lnTo>
                  <a:pt x="2623566" y="4766767"/>
                </a:lnTo>
                <a:lnTo>
                  <a:pt x="2499208" y="4694987"/>
                </a:lnTo>
                <a:close/>
                <a:moveTo>
                  <a:pt x="2744724" y="4704588"/>
                </a:moveTo>
                <a:lnTo>
                  <a:pt x="2855747" y="4768672"/>
                </a:lnTo>
                <a:lnTo>
                  <a:pt x="2741295" y="4834738"/>
                </a:lnTo>
                <a:lnTo>
                  <a:pt x="2630272" y="4770654"/>
                </a:lnTo>
                <a:lnTo>
                  <a:pt x="2744724" y="4704588"/>
                </a:lnTo>
                <a:close/>
                <a:moveTo>
                  <a:pt x="2751354" y="4700778"/>
                </a:moveTo>
                <a:lnTo>
                  <a:pt x="2872283" y="4630979"/>
                </a:lnTo>
                <a:lnTo>
                  <a:pt x="2983306" y="4695063"/>
                </a:lnTo>
                <a:lnTo>
                  <a:pt x="2862377" y="4764862"/>
                </a:lnTo>
                <a:lnTo>
                  <a:pt x="2751354" y="4700778"/>
                </a:lnTo>
                <a:close/>
                <a:moveTo>
                  <a:pt x="2990012" y="4698873"/>
                </a:moveTo>
                <a:lnTo>
                  <a:pt x="3114370" y="4770654"/>
                </a:lnTo>
                <a:lnTo>
                  <a:pt x="2993441" y="4840453"/>
                </a:lnTo>
                <a:lnTo>
                  <a:pt x="2869082" y="4768672"/>
                </a:lnTo>
                <a:lnTo>
                  <a:pt x="2990012" y="4698873"/>
                </a:lnTo>
                <a:close/>
                <a:moveTo>
                  <a:pt x="2996717" y="4694987"/>
                </a:moveTo>
                <a:lnTo>
                  <a:pt x="3111170" y="4628921"/>
                </a:lnTo>
                <a:lnTo>
                  <a:pt x="3235528" y="4700702"/>
                </a:lnTo>
                <a:lnTo>
                  <a:pt x="3121076" y="4766767"/>
                </a:lnTo>
                <a:lnTo>
                  <a:pt x="2996717" y="4694987"/>
                </a:lnTo>
                <a:close/>
                <a:moveTo>
                  <a:pt x="3242158" y="4704588"/>
                </a:moveTo>
                <a:lnTo>
                  <a:pt x="3353181" y="4768672"/>
                </a:lnTo>
                <a:lnTo>
                  <a:pt x="3238729" y="4834738"/>
                </a:lnTo>
                <a:lnTo>
                  <a:pt x="3127705" y="4770654"/>
                </a:lnTo>
                <a:lnTo>
                  <a:pt x="3242158" y="4704588"/>
                </a:lnTo>
                <a:close/>
                <a:moveTo>
                  <a:pt x="3248863" y="4700778"/>
                </a:moveTo>
                <a:lnTo>
                  <a:pt x="3369793" y="4630979"/>
                </a:lnTo>
                <a:lnTo>
                  <a:pt x="3480816" y="4695063"/>
                </a:lnTo>
                <a:lnTo>
                  <a:pt x="3359887" y="4764862"/>
                </a:lnTo>
                <a:lnTo>
                  <a:pt x="3248863" y="4700778"/>
                </a:lnTo>
                <a:close/>
                <a:moveTo>
                  <a:pt x="3487446" y="4698873"/>
                </a:moveTo>
                <a:lnTo>
                  <a:pt x="3611804" y="4770654"/>
                </a:lnTo>
                <a:lnTo>
                  <a:pt x="3490874" y="4840453"/>
                </a:lnTo>
                <a:lnTo>
                  <a:pt x="3366516" y="4768672"/>
                </a:lnTo>
                <a:lnTo>
                  <a:pt x="3487446" y="4698873"/>
                </a:lnTo>
                <a:close/>
                <a:moveTo>
                  <a:pt x="3494151" y="4694987"/>
                </a:moveTo>
                <a:lnTo>
                  <a:pt x="3608604" y="4628921"/>
                </a:lnTo>
                <a:lnTo>
                  <a:pt x="3732962" y="4700702"/>
                </a:lnTo>
                <a:lnTo>
                  <a:pt x="3618509" y="4766767"/>
                </a:lnTo>
                <a:lnTo>
                  <a:pt x="3494151" y="4694987"/>
                </a:lnTo>
                <a:close/>
                <a:moveTo>
                  <a:pt x="3739667" y="4704588"/>
                </a:moveTo>
                <a:lnTo>
                  <a:pt x="3850691" y="4768672"/>
                </a:lnTo>
                <a:lnTo>
                  <a:pt x="3736239" y="4834738"/>
                </a:lnTo>
                <a:lnTo>
                  <a:pt x="3625215" y="4770654"/>
                </a:lnTo>
                <a:lnTo>
                  <a:pt x="3739667" y="4704588"/>
                </a:lnTo>
                <a:close/>
                <a:moveTo>
                  <a:pt x="3746297" y="4700778"/>
                </a:moveTo>
                <a:lnTo>
                  <a:pt x="3867226" y="4630979"/>
                </a:lnTo>
                <a:lnTo>
                  <a:pt x="3978250" y="4695063"/>
                </a:lnTo>
                <a:lnTo>
                  <a:pt x="3857320" y="4764862"/>
                </a:lnTo>
                <a:lnTo>
                  <a:pt x="3746297" y="4700778"/>
                </a:lnTo>
                <a:close/>
                <a:moveTo>
                  <a:pt x="3984955" y="4698873"/>
                </a:moveTo>
                <a:lnTo>
                  <a:pt x="4109314" y="4770654"/>
                </a:lnTo>
                <a:lnTo>
                  <a:pt x="3988384" y="4840529"/>
                </a:lnTo>
                <a:lnTo>
                  <a:pt x="3864026" y="4768749"/>
                </a:lnTo>
                <a:lnTo>
                  <a:pt x="3984955" y="4698873"/>
                </a:lnTo>
                <a:close/>
                <a:moveTo>
                  <a:pt x="3991661" y="4694987"/>
                </a:moveTo>
                <a:lnTo>
                  <a:pt x="4106113" y="4628921"/>
                </a:lnTo>
                <a:lnTo>
                  <a:pt x="4230472" y="4700702"/>
                </a:lnTo>
                <a:lnTo>
                  <a:pt x="4116019" y="4766767"/>
                </a:lnTo>
                <a:lnTo>
                  <a:pt x="3991661" y="4694987"/>
                </a:lnTo>
                <a:close/>
                <a:moveTo>
                  <a:pt x="4237101" y="4704588"/>
                </a:moveTo>
                <a:lnTo>
                  <a:pt x="4348125" y="4768672"/>
                </a:lnTo>
                <a:lnTo>
                  <a:pt x="4233672" y="4834738"/>
                </a:lnTo>
                <a:lnTo>
                  <a:pt x="4122649" y="4770654"/>
                </a:lnTo>
                <a:lnTo>
                  <a:pt x="4237101" y="4704588"/>
                </a:lnTo>
                <a:close/>
                <a:moveTo>
                  <a:pt x="4243807" y="4700778"/>
                </a:moveTo>
                <a:lnTo>
                  <a:pt x="4364736" y="4630979"/>
                </a:lnTo>
                <a:lnTo>
                  <a:pt x="4475760" y="4695063"/>
                </a:lnTo>
                <a:lnTo>
                  <a:pt x="4354830" y="4764862"/>
                </a:lnTo>
                <a:lnTo>
                  <a:pt x="4243807" y="4700778"/>
                </a:lnTo>
                <a:close/>
                <a:moveTo>
                  <a:pt x="4482465" y="4698873"/>
                </a:moveTo>
                <a:lnTo>
                  <a:pt x="4606824" y="4770654"/>
                </a:lnTo>
                <a:lnTo>
                  <a:pt x="4485894" y="4840453"/>
                </a:lnTo>
                <a:lnTo>
                  <a:pt x="4361536" y="4768672"/>
                </a:lnTo>
                <a:lnTo>
                  <a:pt x="4482465" y="4698873"/>
                </a:lnTo>
                <a:close/>
                <a:moveTo>
                  <a:pt x="4489095" y="4694987"/>
                </a:moveTo>
                <a:lnTo>
                  <a:pt x="4603547" y="4628921"/>
                </a:lnTo>
                <a:lnTo>
                  <a:pt x="4727906" y="4700702"/>
                </a:lnTo>
                <a:lnTo>
                  <a:pt x="4613453" y="4766767"/>
                </a:lnTo>
                <a:lnTo>
                  <a:pt x="4489095" y="4694987"/>
                </a:lnTo>
                <a:close/>
                <a:moveTo>
                  <a:pt x="4734611" y="4704588"/>
                </a:moveTo>
                <a:lnTo>
                  <a:pt x="4845634" y="4768672"/>
                </a:lnTo>
                <a:lnTo>
                  <a:pt x="4731182" y="4834738"/>
                </a:lnTo>
                <a:lnTo>
                  <a:pt x="4620159" y="4770654"/>
                </a:lnTo>
                <a:lnTo>
                  <a:pt x="4734611" y="4704588"/>
                </a:lnTo>
                <a:close/>
                <a:moveTo>
                  <a:pt x="4741316" y="4700778"/>
                </a:moveTo>
                <a:lnTo>
                  <a:pt x="4862246" y="4630979"/>
                </a:lnTo>
                <a:lnTo>
                  <a:pt x="4973269" y="4695063"/>
                </a:lnTo>
                <a:lnTo>
                  <a:pt x="4852340" y="4764862"/>
                </a:lnTo>
                <a:lnTo>
                  <a:pt x="4741316" y="4700778"/>
                </a:lnTo>
                <a:close/>
                <a:moveTo>
                  <a:pt x="4979899" y="4698873"/>
                </a:moveTo>
                <a:lnTo>
                  <a:pt x="5104257" y="4770654"/>
                </a:lnTo>
                <a:lnTo>
                  <a:pt x="4983328" y="4840453"/>
                </a:lnTo>
                <a:lnTo>
                  <a:pt x="4858969" y="4768672"/>
                </a:lnTo>
                <a:lnTo>
                  <a:pt x="4979899" y="4698873"/>
                </a:lnTo>
                <a:close/>
                <a:moveTo>
                  <a:pt x="4868951" y="4627093"/>
                </a:moveTo>
                <a:lnTo>
                  <a:pt x="4983404" y="4561027"/>
                </a:lnTo>
                <a:lnTo>
                  <a:pt x="5094427" y="4625111"/>
                </a:lnTo>
                <a:lnTo>
                  <a:pt x="4979975" y="4691177"/>
                </a:lnTo>
                <a:lnTo>
                  <a:pt x="4868951" y="4627093"/>
                </a:lnTo>
                <a:close/>
                <a:moveTo>
                  <a:pt x="4858969" y="4481475"/>
                </a:moveTo>
                <a:lnTo>
                  <a:pt x="4979899" y="4411676"/>
                </a:lnTo>
                <a:lnTo>
                  <a:pt x="5104257" y="4483456"/>
                </a:lnTo>
                <a:lnTo>
                  <a:pt x="4983328" y="4553255"/>
                </a:lnTo>
                <a:lnTo>
                  <a:pt x="4858969" y="4481475"/>
                </a:lnTo>
                <a:close/>
                <a:moveTo>
                  <a:pt x="4868951" y="4339819"/>
                </a:moveTo>
                <a:lnTo>
                  <a:pt x="4983404" y="4273753"/>
                </a:lnTo>
                <a:lnTo>
                  <a:pt x="5094427" y="4337838"/>
                </a:lnTo>
                <a:lnTo>
                  <a:pt x="4979975" y="4403903"/>
                </a:lnTo>
                <a:lnTo>
                  <a:pt x="4868951" y="4339819"/>
                </a:lnTo>
                <a:close/>
                <a:moveTo>
                  <a:pt x="4858969" y="4194277"/>
                </a:moveTo>
                <a:lnTo>
                  <a:pt x="4979899" y="4124478"/>
                </a:lnTo>
                <a:lnTo>
                  <a:pt x="5104257" y="4196258"/>
                </a:lnTo>
                <a:lnTo>
                  <a:pt x="4983328" y="4266057"/>
                </a:lnTo>
                <a:lnTo>
                  <a:pt x="4858969" y="4194277"/>
                </a:lnTo>
                <a:close/>
                <a:moveTo>
                  <a:pt x="4868951" y="4052621"/>
                </a:moveTo>
                <a:lnTo>
                  <a:pt x="4983404" y="3986555"/>
                </a:lnTo>
                <a:lnTo>
                  <a:pt x="5094427" y="4050640"/>
                </a:lnTo>
                <a:lnTo>
                  <a:pt x="4979975" y="4116705"/>
                </a:lnTo>
                <a:lnTo>
                  <a:pt x="4868951" y="4052621"/>
                </a:lnTo>
                <a:close/>
                <a:moveTo>
                  <a:pt x="4858969" y="3907003"/>
                </a:moveTo>
                <a:lnTo>
                  <a:pt x="4979899" y="3837204"/>
                </a:lnTo>
                <a:lnTo>
                  <a:pt x="5104257" y="3908984"/>
                </a:lnTo>
                <a:lnTo>
                  <a:pt x="4983328" y="3978783"/>
                </a:lnTo>
                <a:lnTo>
                  <a:pt x="4858969" y="3907003"/>
                </a:lnTo>
                <a:close/>
                <a:moveTo>
                  <a:pt x="4868951" y="3765423"/>
                </a:moveTo>
                <a:lnTo>
                  <a:pt x="4983404" y="3699358"/>
                </a:lnTo>
                <a:lnTo>
                  <a:pt x="5094427" y="3763442"/>
                </a:lnTo>
                <a:lnTo>
                  <a:pt x="4979975" y="3829507"/>
                </a:lnTo>
                <a:lnTo>
                  <a:pt x="4868951" y="3765423"/>
                </a:lnTo>
                <a:close/>
                <a:moveTo>
                  <a:pt x="4858969" y="3619805"/>
                </a:moveTo>
                <a:lnTo>
                  <a:pt x="4979899" y="3550006"/>
                </a:lnTo>
                <a:lnTo>
                  <a:pt x="5104257" y="3621786"/>
                </a:lnTo>
                <a:lnTo>
                  <a:pt x="4983328" y="3691585"/>
                </a:lnTo>
                <a:lnTo>
                  <a:pt x="4858969" y="3619805"/>
                </a:lnTo>
                <a:close/>
                <a:moveTo>
                  <a:pt x="4868951" y="3478149"/>
                </a:moveTo>
                <a:lnTo>
                  <a:pt x="4983404" y="3412084"/>
                </a:lnTo>
                <a:lnTo>
                  <a:pt x="5094427" y="3476168"/>
                </a:lnTo>
                <a:lnTo>
                  <a:pt x="4979975" y="3542233"/>
                </a:lnTo>
                <a:lnTo>
                  <a:pt x="4868951" y="3478149"/>
                </a:lnTo>
                <a:close/>
                <a:moveTo>
                  <a:pt x="4858969" y="3332607"/>
                </a:moveTo>
                <a:lnTo>
                  <a:pt x="4979899" y="3262808"/>
                </a:lnTo>
                <a:lnTo>
                  <a:pt x="5104257" y="3334588"/>
                </a:lnTo>
                <a:lnTo>
                  <a:pt x="4983328" y="3404387"/>
                </a:lnTo>
                <a:lnTo>
                  <a:pt x="4858969" y="3332607"/>
                </a:lnTo>
                <a:close/>
                <a:moveTo>
                  <a:pt x="4868876" y="3190951"/>
                </a:moveTo>
                <a:lnTo>
                  <a:pt x="4983328" y="3124886"/>
                </a:lnTo>
                <a:lnTo>
                  <a:pt x="5094351" y="3188970"/>
                </a:lnTo>
                <a:lnTo>
                  <a:pt x="4979899" y="3255036"/>
                </a:lnTo>
                <a:lnTo>
                  <a:pt x="4868876" y="3190951"/>
                </a:lnTo>
                <a:close/>
                <a:moveTo>
                  <a:pt x="4858969" y="3045333"/>
                </a:moveTo>
                <a:lnTo>
                  <a:pt x="4979899" y="2975534"/>
                </a:lnTo>
                <a:lnTo>
                  <a:pt x="5104257" y="3047314"/>
                </a:lnTo>
                <a:lnTo>
                  <a:pt x="4983328" y="3117114"/>
                </a:lnTo>
                <a:lnTo>
                  <a:pt x="4858969" y="3045333"/>
                </a:lnTo>
                <a:close/>
                <a:moveTo>
                  <a:pt x="4868951" y="2903754"/>
                </a:moveTo>
                <a:lnTo>
                  <a:pt x="4983404" y="2837688"/>
                </a:lnTo>
                <a:lnTo>
                  <a:pt x="5094427" y="2901772"/>
                </a:lnTo>
                <a:lnTo>
                  <a:pt x="4979975" y="2967838"/>
                </a:lnTo>
                <a:lnTo>
                  <a:pt x="4868951" y="2903754"/>
                </a:lnTo>
                <a:close/>
                <a:moveTo>
                  <a:pt x="4858969" y="2758135"/>
                </a:moveTo>
                <a:lnTo>
                  <a:pt x="4979899" y="2688336"/>
                </a:lnTo>
                <a:lnTo>
                  <a:pt x="5104257" y="2760117"/>
                </a:lnTo>
                <a:lnTo>
                  <a:pt x="4983328" y="2829916"/>
                </a:lnTo>
                <a:lnTo>
                  <a:pt x="4858969" y="2758135"/>
                </a:lnTo>
                <a:close/>
                <a:moveTo>
                  <a:pt x="4868876" y="2616479"/>
                </a:moveTo>
                <a:lnTo>
                  <a:pt x="4983328" y="2550414"/>
                </a:lnTo>
                <a:lnTo>
                  <a:pt x="5094351" y="2614498"/>
                </a:lnTo>
                <a:lnTo>
                  <a:pt x="4979899" y="2680564"/>
                </a:lnTo>
                <a:lnTo>
                  <a:pt x="4868876" y="2616479"/>
                </a:lnTo>
                <a:close/>
                <a:moveTo>
                  <a:pt x="4858969" y="2470937"/>
                </a:moveTo>
                <a:lnTo>
                  <a:pt x="4979899" y="2401138"/>
                </a:lnTo>
                <a:lnTo>
                  <a:pt x="5104257" y="2472919"/>
                </a:lnTo>
                <a:lnTo>
                  <a:pt x="4983328" y="2542718"/>
                </a:lnTo>
                <a:lnTo>
                  <a:pt x="4858969" y="2470937"/>
                </a:lnTo>
                <a:close/>
                <a:moveTo>
                  <a:pt x="4868951" y="2329282"/>
                </a:moveTo>
                <a:lnTo>
                  <a:pt x="4983404" y="2263216"/>
                </a:lnTo>
                <a:lnTo>
                  <a:pt x="5094427" y="2327301"/>
                </a:lnTo>
                <a:lnTo>
                  <a:pt x="4979975" y="2393366"/>
                </a:lnTo>
                <a:lnTo>
                  <a:pt x="4868951" y="2329282"/>
                </a:lnTo>
                <a:close/>
                <a:moveTo>
                  <a:pt x="4858969" y="2183664"/>
                </a:moveTo>
                <a:lnTo>
                  <a:pt x="4979899" y="2113864"/>
                </a:lnTo>
                <a:lnTo>
                  <a:pt x="5104257" y="2185645"/>
                </a:lnTo>
                <a:lnTo>
                  <a:pt x="4983328" y="2255444"/>
                </a:lnTo>
                <a:lnTo>
                  <a:pt x="4858969" y="2183664"/>
                </a:lnTo>
                <a:close/>
                <a:moveTo>
                  <a:pt x="4868951" y="2042084"/>
                </a:moveTo>
                <a:lnTo>
                  <a:pt x="4983404" y="1976019"/>
                </a:lnTo>
                <a:lnTo>
                  <a:pt x="5094427" y="2040103"/>
                </a:lnTo>
                <a:lnTo>
                  <a:pt x="4979975" y="2106168"/>
                </a:lnTo>
                <a:lnTo>
                  <a:pt x="4868951" y="2042084"/>
                </a:lnTo>
                <a:close/>
                <a:moveTo>
                  <a:pt x="4862246" y="2038198"/>
                </a:moveTo>
                <a:lnTo>
                  <a:pt x="4737888" y="1966417"/>
                </a:lnTo>
                <a:lnTo>
                  <a:pt x="4852340" y="1900352"/>
                </a:lnTo>
                <a:lnTo>
                  <a:pt x="4976698" y="1972132"/>
                </a:lnTo>
                <a:lnTo>
                  <a:pt x="4862246" y="2038198"/>
                </a:lnTo>
                <a:close/>
                <a:moveTo>
                  <a:pt x="4855541" y="2042084"/>
                </a:moveTo>
                <a:lnTo>
                  <a:pt x="4734611" y="2111883"/>
                </a:lnTo>
                <a:lnTo>
                  <a:pt x="4610253" y="2040103"/>
                </a:lnTo>
                <a:lnTo>
                  <a:pt x="4731182" y="1970304"/>
                </a:lnTo>
                <a:lnTo>
                  <a:pt x="4855541" y="2042084"/>
                </a:lnTo>
                <a:close/>
                <a:moveTo>
                  <a:pt x="4603547" y="2036216"/>
                </a:moveTo>
                <a:lnTo>
                  <a:pt x="4492524" y="1972132"/>
                </a:lnTo>
                <a:lnTo>
                  <a:pt x="4613453" y="1902333"/>
                </a:lnTo>
                <a:lnTo>
                  <a:pt x="4724477" y="1966417"/>
                </a:lnTo>
                <a:lnTo>
                  <a:pt x="4603547" y="2036216"/>
                </a:lnTo>
                <a:close/>
                <a:moveTo>
                  <a:pt x="4596842" y="2040103"/>
                </a:moveTo>
                <a:lnTo>
                  <a:pt x="4482389" y="2106168"/>
                </a:lnTo>
                <a:lnTo>
                  <a:pt x="4371366" y="2042084"/>
                </a:lnTo>
                <a:lnTo>
                  <a:pt x="4485818" y="1976019"/>
                </a:lnTo>
                <a:lnTo>
                  <a:pt x="4596842" y="2040103"/>
                </a:lnTo>
                <a:close/>
                <a:moveTo>
                  <a:pt x="4364736" y="2038198"/>
                </a:moveTo>
                <a:lnTo>
                  <a:pt x="4240378" y="1966417"/>
                </a:lnTo>
                <a:lnTo>
                  <a:pt x="4354830" y="1900352"/>
                </a:lnTo>
                <a:lnTo>
                  <a:pt x="4479189" y="1972132"/>
                </a:lnTo>
                <a:lnTo>
                  <a:pt x="4364736" y="2038198"/>
                </a:lnTo>
                <a:close/>
                <a:moveTo>
                  <a:pt x="4358107" y="2042084"/>
                </a:moveTo>
                <a:lnTo>
                  <a:pt x="4237177" y="2111883"/>
                </a:lnTo>
                <a:lnTo>
                  <a:pt x="4112819" y="2040103"/>
                </a:lnTo>
                <a:lnTo>
                  <a:pt x="4233748" y="1970304"/>
                </a:lnTo>
                <a:lnTo>
                  <a:pt x="4358107" y="2042084"/>
                </a:lnTo>
                <a:close/>
                <a:moveTo>
                  <a:pt x="4106113" y="2036216"/>
                </a:moveTo>
                <a:lnTo>
                  <a:pt x="3995090" y="1972132"/>
                </a:lnTo>
                <a:lnTo>
                  <a:pt x="4116019" y="1902333"/>
                </a:lnTo>
                <a:lnTo>
                  <a:pt x="4227043" y="1966417"/>
                </a:lnTo>
                <a:lnTo>
                  <a:pt x="4106113" y="2036216"/>
                </a:lnTo>
                <a:close/>
                <a:moveTo>
                  <a:pt x="4099408" y="2040103"/>
                </a:moveTo>
                <a:lnTo>
                  <a:pt x="3984955" y="2106168"/>
                </a:lnTo>
                <a:lnTo>
                  <a:pt x="3873932" y="2042084"/>
                </a:lnTo>
                <a:lnTo>
                  <a:pt x="3988384" y="1976019"/>
                </a:lnTo>
                <a:lnTo>
                  <a:pt x="4099408" y="2040103"/>
                </a:lnTo>
                <a:close/>
                <a:moveTo>
                  <a:pt x="3867302" y="2038198"/>
                </a:moveTo>
                <a:lnTo>
                  <a:pt x="3742944" y="1966417"/>
                </a:lnTo>
                <a:lnTo>
                  <a:pt x="3857397" y="1900352"/>
                </a:lnTo>
                <a:lnTo>
                  <a:pt x="3981755" y="1972132"/>
                </a:lnTo>
                <a:lnTo>
                  <a:pt x="3867302" y="2038198"/>
                </a:lnTo>
                <a:close/>
                <a:moveTo>
                  <a:pt x="3860597" y="2042084"/>
                </a:moveTo>
                <a:lnTo>
                  <a:pt x="3739667" y="2111883"/>
                </a:lnTo>
                <a:lnTo>
                  <a:pt x="3615309" y="2040103"/>
                </a:lnTo>
                <a:lnTo>
                  <a:pt x="3736239" y="1970304"/>
                </a:lnTo>
                <a:lnTo>
                  <a:pt x="3860597" y="2042084"/>
                </a:lnTo>
                <a:close/>
                <a:moveTo>
                  <a:pt x="3608604" y="2036216"/>
                </a:moveTo>
                <a:lnTo>
                  <a:pt x="3497580" y="1972132"/>
                </a:lnTo>
                <a:lnTo>
                  <a:pt x="3618509" y="1902333"/>
                </a:lnTo>
                <a:lnTo>
                  <a:pt x="3729533" y="1966417"/>
                </a:lnTo>
                <a:lnTo>
                  <a:pt x="3608604" y="2036216"/>
                </a:lnTo>
                <a:close/>
                <a:moveTo>
                  <a:pt x="3601898" y="2040103"/>
                </a:moveTo>
                <a:lnTo>
                  <a:pt x="3487446" y="2106168"/>
                </a:lnTo>
                <a:lnTo>
                  <a:pt x="3376422" y="2042084"/>
                </a:lnTo>
                <a:lnTo>
                  <a:pt x="3490874" y="1976019"/>
                </a:lnTo>
                <a:lnTo>
                  <a:pt x="3601898" y="2040103"/>
                </a:lnTo>
                <a:close/>
                <a:moveTo>
                  <a:pt x="3369793" y="2038198"/>
                </a:moveTo>
                <a:lnTo>
                  <a:pt x="3245434" y="1966417"/>
                </a:lnTo>
                <a:lnTo>
                  <a:pt x="3359887" y="1900352"/>
                </a:lnTo>
                <a:lnTo>
                  <a:pt x="3484245" y="1972132"/>
                </a:lnTo>
                <a:lnTo>
                  <a:pt x="3369793" y="2038198"/>
                </a:lnTo>
                <a:close/>
                <a:moveTo>
                  <a:pt x="3363163" y="2042084"/>
                </a:moveTo>
                <a:lnTo>
                  <a:pt x="3242234" y="2111883"/>
                </a:lnTo>
                <a:lnTo>
                  <a:pt x="3117876" y="2040103"/>
                </a:lnTo>
                <a:lnTo>
                  <a:pt x="3238805" y="1970304"/>
                </a:lnTo>
                <a:lnTo>
                  <a:pt x="3363163" y="2042084"/>
                </a:lnTo>
                <a:close/>
                <a:moveTo>
                  <a:pt x="3111094" y="2036216"/>
                </a:moveTo>
                <a:lnTo>
                  <a:pt x="3000070" y="1972132"/>
                </a:lnTo>
                <a:lnTo>
                  <a:pt x="3121000" y="1902333"/>
                </a:lnTo>
                <a:lnTo>
                  <a:pt x="3232023" y="1966417"/>
                </a:lnTo>
                <a:lnTo>
                  <a:pt x="3111094" y="2036216"/>
                </a:lnTo>
                <a:close/>
                <a:moveTo>
                  <a:pt x="3104464" y="2040103"/>
                </a:moveTo>
                <a:lnTo>
                  <a:pt x="2990012" y="2106168"/>
                </a:lnTo>
                <a:lnTo>
                  <a:pt x="2878989" y="2042084"/>
                </a:lnTo>
                <a:lnTo>
                  <a:pt x="2993441" y="1976019"/>
                </a:lnTo>
                <a:lnTo>
                  <a:pt x="3104464" y="2040103"/>
                </a:lnTo>
                <a:close/>
                <a:moveTo>
                  <a:pt x="2872283" y="2038198"/>
                </a:moveTo>
                <a:lnTo>
                  <a:pt x="2747924" y="1966417"/>
                </a:lnTo>
                <a:lnTo>
                  <a:pt x="2862377" y="1900352"/>
                </a:lnTo>
                <a:lnTo>
                  <a:pt x="2986735" y="1972132"/>
                </a:lnTo>
                <a:lnTo>
                  <a:pt x="2872283" y="2038198"/>
                </a:lnTo>
                <a:close/>
                <a:moveTo>
                  <a:pt x="2865654" y="2042084"/>
                </a:moveTo>
                <a:lnTo>
                  <a:pt x="2744724" y="2111883"/>
                </a:lnTo>
                <a:lnTo>
                  <a:pt x="2620366" y="2040103"/>
                </a:lnTo>
                <a:lnTo>
                  <a:pt x="2741295" y="1970304"/>
                </a:lnTo>
                <a:lnTo>
                  <a:pt x="2865654" y="2042084"/>
                </a:lnTo>
                <a:close/>
                <a:moveTo>
                  <a:pt x="2613660" y="2036216"/>
                </a:moveTo>
                <a:lnTo>
                  <a:pt x="2502637" y="1972132"/>
                </a:lnTo>
                <a:lnTo>
                  <a:pt x="2623566" y="1902333"/>
                </a:lnTo>
                <a:lnTo>
                  <a:pt x="2734589" y="1966417"/>
                </a:lnTo>
                <a:lnTo>
                  <a:pt x="2613660" y="2036216"/>
                </a:lnTo>
                <a:close/>
                <a:moveTo>
                  <a:pt x="2606954" y="2040103"/>
                </a:moveTo>
                <a:lnTo>
                  <a:pt x="2492502" y="2106168"/>
                </a:lnTo>
                <a:lnTo>
                  <a:pt x="2381479" y="2042084"/>
                </a:lnTo>
                <a:lnTo>
                  <a:pt x="2495931" y="1976019"/>
                </a:lnTo>
                <a:lnTo>
                  <a:pt x="2606954" y="2040103"/>
                </a:lnTo>
                <a:close/>
                <a:moveTo>
                  <a:pt x="2374849" y="2038198"/>
                </a:moveTo>
                <a:lnTo>
                  <a:pt x="2250491" y="1966417"/>
                </a:lnTo>
                <a:lnTo>
                  <a:pt x="2364943" y="1900352"/>
                </a:lnTo>
                <a:lnTo>
                  <a:pt x="2489302" y="1972132"/>
                </a:lnTo>
                <a:lnTo>
                  <a:pt x="2374849" y="2038198"/>
                </a:lnTo>
                <a:close/>
                <a:moveTo>
                  <a:pt x="2368144" y="2042084"/>
                </a:moveTo>
                <a:lnTo>
                  <a:pt x="2247214" y="2111883"/>
                </a:lnTo>
                <a:lnTo>
                  <a:pt x="2122856" y="2040103"/>
                </a:lnTo>
                <a:lnTo>
                  <a:pt x="2243785" y="1970304"/>
                </a:lnTo>
                <a:lnTo>
                  <a:pt x="2368144" y="2042084"/>
                </a:lnTo>
                <a:close/>
                <a:moveTo>
                  <a:pt x="2116150" y="2036216"/>
                </a:moveTo>
                <a:lnTo>
                  <a:pt x="2005127" y="1972132"/>
                </a:lnTo>
                <a:lnTo>
                  <a:pt x="2126056" y="1902333"/>
                </a:lnTo>
                <a:lnTo>
                  <a:pt x="2237080" y="1966417"/>
                </a:lnTo>
                <a:lnTo>
                  <a:pt x="2116150" y="2036216"/>
                </a:lnTo>
                <a:close/>
                <a:moveTo>
                  <a:pt x="2109521" y="2040103"/>
                </a:moveTo>
                <a:lnTo>
                  <a:pt x="1995069" y="2106168"/>
                </a:lnTo>
                <a:lnTo>
                  <a:pt x="1884045" y="2042084"/>
                </a:lnTo>
                <a:lnTo>
                  <a:pt x="1998497" y="1976019"/>
                </a:lnTo>
                <a:lnTo>
                  <a:pt x="2109521" y="2040103"/>
                </a:lnTo>
                <a:close/>
                <a:moveTo>
                  <a:pt x="1877339" y="2038198"/>
                </a:moveTo>
                <a:lnTo>
                  <a:pt x="1752981" y="1966417"/>
                </a:lnTo>
                <a:lnTo>
                  <a:pt x="1867434" y="1900352"/>
                </a:lnTo>
                <a:lnTo>
                  <a:pt x="1991792" y="1972132"/>
                </a:lnTo>
                <a:lnTo>
                  <a:pt x="1877339" y="2038198"/>
                </a:lnTo>
                <a:close/>
                <a:moveTo>
                  <a:pt x="1870710" y="2042084"/>
                </a:moveTo>
                <a:lnTo>
                  <a:pt x="1749781" y="2111883"/>
                </a:lnTo>
                <a:lnTo>
                  <a:pt x="1625422" y="2040103"/>
                </a:lnTo>
                <a:lnTo>
                  <a:pt x="1746352" y="1970304"/>
                </a:lnTo>
                <a:lnTo>
                  <a:pt x="1870710" y="2042084"/>
                </a:lnTo>
                <a:close/>
                <a:moveTo>
                  <a:pt x="1860728" y="2183664"/>
                </a:moveTo>
                <a:lnTo>
                  <a:pt x="1746275" y="2249729"/>
                </a:lnTo>
                <a:lnTo>
                  <a:pt x="1635252" y="2185645"/>
                </a:lnTo>
                <a:lnTo>
                  <a:pt x="1749704" y="2119579"/>
                </a:lnTo>
                <a:lnTo>
                  <a:pt x="1860728" y="2183664"/>
                </a:lnTo>
                <a:close/>
                <a:moveTo>
                  <a:pt x="1870710" y="2329282"/>
                </a:moveTo>
                <a:lnTo>
                  <a:pt x="1749781" y="2399081"/>
                </a:lnTo>
                <a:lnTo>
                  <a:pt x="1625422" y="2327301"/>
                </a:lnTo>
                <a:lnTo>
                  <a:pt x="1746352" y="2257501"/>
                </a:lnTo>
                <a:lnTo>
                  <a:pt x="1870710" y="2329282"/>
                </a:lnTo>
                <a:close/>
                <a:moveTo>
                  <a:pt x="1860728" y="2470937"/>
                </a:moveTo>
                <a:lnTo>
                  <a:pt x="1746275" y="2537003"/>
                </a:lnTo>
                <a:lnTo>
                  <a:pt x="1635252" y="2472919"/>
                </a:lnTo>
                <a:lnTo>
                  <a:pt x="1749704" y="2406853"/>
                </a:lnTo>
                <a:lnTo>
                  <a:pt x="1860728" y="2470937"/>
                </a:lnTo>
                <a:close/>
                <a:moveTo>
                  <a:pt x="1870710" y="2616479"/>
                </a:moveTo>
                <a:lnTo>
                  <a:pt x="1749781" y="2686279"/>
                </a:lnTo>
                <a:lnTo>
                  <a:pt x="1625422" y="2614498"/>
                </a:lnTo>
                <a:lnTo>
                  <a:pt x="1746352" y="2544699"/>
                </a:lnTo>
                <a:lnTo>
                  <a:pt x="1870710" y="2616479"/>
                </a:lnTo>
                <a:close/>
                <a:moveTo>
                  <a:pt x="1860728" y="2758135"/>
                </a:moveTo>
                <a:lnTo>
                  <a:pt x="1746275" y="2824201"/>
                </a:lnTo>
                <a:lnTo>
                  <a:pt x="1635252" y="2760117"/>
                </a:lnTo>
                <a:lnTo>
                  <a:pt x="1749704" y="2694051"/>
                </a:lnTo>
                <a:lnTo>
                  <a:pt x="1860728" y="2758135"/>
                </a:lnTo>
                <a:close/>
                <a:moveTo>
                  <a:pt x="1870710" y="2903754"/>
                </a:moveTo>
                <a:lnTo>
                  <a:pt x="1749781" y="2973553"/>
                </a:lnTo>
                <a:lnTo>
                  <a:pt x="1625422" y="2901772"/>
                </a:lnTo>
                <a:lnTo>
                  <a:pt x="1746352" y="2831973"/>
                </a:lnTo>
                <a:lnTo>
                  <a:pt x="1870710" y="2903754"/>
                </a:lnTo>
                <a:close/>
                <a:moveTo>
                  <a:pt x="1860728" y="3045333"/>
                </a:moveTo>
                <a:lnTo>
                  <a:pt x="1746275" y="3111399"/>
                </a:lnTo>
                <a:lnTo>
                  <a:pt x="1635252" y="3047314"/>
                </a:lnTo>
                <a:lnTo>
                  <a:pt x="1749704" y="2981249"/>
                </a:lnTo>
                <a:lnTo>
                  <a:pt x="1860728" y="3045333"/>
                </a:lnTo>
                <a:close/>
                <a:moveTo>
                  <a:pt x="1870710" y="3190951"/>
                </a:moveTo>
                <a:lnTo>
                  <a:pt x="1749781" y="3260751"/>
                </a:lnTo>
                <a:lnTo>
                  <a:pt x="1625422" y="3188970"/>
                </a:lnTo>
                <a:lnTo>
                  <a:pt x="1746352" y="3119171"/>
                </a:lnTo>
                <a:lnTo>
                  <a:pt x="1870710" y="3190951"/>
                </a:lnTo>
                <a:close/>
                <a:moveTo>
                  <a:pt x="1860728" y="3332607"/>
                </a:moveTo>
                <a:lnTo>
                  <a:pt x="1746275" y="3398672"/>
                </a:lnTo>
                <a:lnTo>
                  <a:pt x="1635252" y="3334588"/>
                </a:lnTo>
                <a:lnTo>
                  <a:pt x="1749704" y="3268523"/>
                </a:lnTo>
                <a:lnTo>
                  <a:pt x="1860728" y="3332607"/>
                </a:lnTo>
                <a:close/>
                <a:moveTo>
                  <a:pt x="1870710" y="3478149"/>
                </a:moveTo>
                <a:lnTo>
                  <a:pt x="1749781" y="3547948"/>
                </a:lnTo>
                <a:lnTo>
                  <a:pt x="1625422" y="3476168"/>
                </a:lnTo>
                <a:lnTo>
                  <a:pt x="1746352" y="3406369"/>
                </a:lnTo>
                <a:lnTo>
                  <a:pt x="1870710" y="3478149"/>
                </a:lnTo>
                <a:close/>
                <a:moveTo>
                  <a:pt x="1860728" y="3619805"/>
                </a:moveTo>
                <a:lnTo>
                  <a:pt x="1746275" y="3685870"/>
                </a:lnTo>
                <a:lnTo>
                  <a:pt x="1635252" y="3621786"/>
                </a:lnTo>
                <a:lnTo>
                  <a:pt x="1749704" y="3555721"/>
                </a:lnTo>
                <a:lnTo>
                  <a:pt x="1860728" y="3619805"/>
                </a:lnTo>
                <a:close/>
                <a:moveTo>
                  <a:pt x="1870710" y="3765423"/>
                </a:moveTo>
                <a:lnTo>
                  <a:pt x="1749781" y="3835222"/>
                </a:lnTo>
                <a:lnTo>
                  <a:pt x="1625422" y="3763442"/>
                </a:lnTo>
                <a:lnTo>
                  <a:pt x="1746352" y="3693643"/>
                </a:lnTo>
                <a:lnTo>
                  <a:pt x="1870710" y="3765423"/>
                </a:lnTo>
                <a:close/>
                <a:moveTo>
                  <a:pt x="1860728" y="3907003"/>
                </a:moveTo>
                <a:lnTo>
                  <a:pt x="1746275" y="3973068"/>
                </a:lnTo>
                <a:lnTo>
                  <a:pt x="1635252" y="3908984"/>
                </a:lnTo>
                <a:lnTo>
                  <a:pt x="1749704" y="3842919"/>
                </a:lnTo>
                <a:lnTo>
                  <a:pt x="1860728" y="3907003"/>
                </a:lnTo>
                <a:close/>
                <a:moveTo>
                  <a:pt x="1870710" y="4052621"/>
                </a:moveTo>
                <a:lnTo>
                  <a:pt x="1749781" y="4122420"/>
                </a:lnTo>
                <a:lnTo>
                  <a:pt x="1625422" y="4050640"/>
                </a:lnTo>
                <a:lnTo>
                  <a:pt x="1746352" y="3980840"/>
                </a:lnTo>
                <a:lnTo>
                  <a:pt x="1870710" y="4052621"/>
                </a:lnTo>
                <a:close/>
                <a:moveTo>
                  <a:pt x="1860728" y="4194277"/>
                </a:moveTo>
                <a:lnTo>
                  <a:pt x="1746275" y="4260342"/>
                </a:lnTo>
                <a:lnTo>
                  <a:pt x="1635252" y="4196258"/>
                </a:lnTo>
                <a:lnTo>
                  <a:pt x="1749704" y="4130193"/>
                </a:lnTo>
                <a:lnTo>
                  <a:pt x="1860728" y="4194277"/>
                </a:lnTo>
                <a:close/>
                <a:moveTo>
                  <a:pt x="1870710" y="4339819"/>
                </a:moveTo>
                <a:lnTo>
                  <a:pt x="1749781" y="4409618"/>
                </a:lnTo>
                <a:lnTo>
                  <a:pt x="1625422" y="4337838"/>
                </a:lnTo>
                <a:lnTo>
                  <a:pt x="1746352" y="4268038"/>
                </a:lnTo>
                <a:lnTo>
                  <a:pt x="1870710" y="4339819"/>
                </a:lnTo>
                <a:close/>
                <a:moveTo>
                  <a:pt x="1860728" y="4481475"/>
                </a:moveTo>
                <a:lnTo>
                  <a:pt x="1746275" y="4547540"/>
                </a:lnTo>
                <a:lnTo>
                  <a:pt x="1635252" y="4483456"/>
                </a:lnTo>
                <a:lnTo>
                  <a:pt x="1749704" y="4417391"/>
                </a:lnTo>
                <a:lnTo>
                  <a:pt x="1860728" y="4481475"/>
                </a:lnTo>
                <a:close/>
                <a:moveTo>
                  <a:pt x="1870710" y="4627093"/>
                </a:moveTo>
                <a:lnTo>
                  <a:pt x="1749781" y="4696892"/>
                </a:lnTo>
                <a:lnTo>
                  <a:pt x="1625422" y="4625111"/>
                </a:lnTo>
                <a:lnTo>
                  <a:pt x="1746352" y="4555312"/>
                </a:lnTo>
                <a:lnTo>
                  <a:pt x="1870710" y="4627093"/>
                </a:lnTo>
                <a:close/>
                <a:moveTo>
                  <a:pt x="1860728" y="4768672"/>
                </a:moveTo>
                <a:lnTo>
                  <a:pt x="1746275" y="4834738"/>
                </a:lnTo>
                <a:lnTo>
                  <a:pt x="1635252" y="4770654"/>
                </a:lnTo>
                <a:lnTo>
                  <a:pt x="1749704" y="4704588"/>
                </a:lnTo>
                <a:lnTo>
                  <a:pt x="1860728" y="4768672"/>
                </a:lnTo>
                <a:close/>
                <a:moveTo>
                  <a:pt x="1870634" y="4914291"/>
                </a:moveTo>
                <a:lnTo>
                  <a:pt x="1749704" y="4984090"/>
                </a:lnTo>
                <a:lnTo>
                  <a:pt x="1625346" y="4912309"/>
                </a:lnTo>
                <a:lnTo>
                  <a:pt x="1746275" y="4842510"/>
                </a:lnTo>
                <a:lnTo>
                  <a:pt x="1870634" y="4914291"/>
                </a:lnTo>
                <a:close/>
                <a:moveTo>
                  <a:pt x="1752981" y="4838624"/>
                </a:moveTo>
                <a:lnTo>
                  <a:pt x="1867434" y="4772559"/>
                </a:lnTo>
                <a:lnTo>
                  <a:pt x="1991792" y="4844339"/>
                </a:lnTo>
                <a:lnTo>
                  <a:pt x="1877339" y="4910404"/>
                </a:lnTo>
                <a:lnTo>
                  <a:pt x="1752981" y="4838624"/>
                </a:lnTo>
                <a:close/>
                <a:moveTo>
                  <a:pt x="1998497" y="4848225"/>
                </a:moveTo>
                <a:lnTo>
                  <a:pt x="2109521" y="4912309"/>
                </a:lnTo>
                <a:lnTo>
                  <a:pt x="1995069" y="4978375"/>
                </a:lnTo>
                <a:lnTo>
                  <a:pt x="1884045" y="4914291"/>
                </a:lnTo>
                <a:lnTo>
                  <a:pt x="1998497" y="4848225"/>
                </a:lnTo>
                <a:close/>
                <a:moveTo>
                  <a:pt x="2005127" y="4844339"/>
                </a:moveTo>
                <a:lnTo>
                  <a:pt x="2126056" y="4774540"/>
                </a:lnTo>
                <a:lnTo>
                  <a:pt x="2237080" y="4838624"/>
                </a:lnTo>
                <a:lnTo>
                  <a:pt x="2116150" y="4908423"/>
                </a:lnTo>
                <a:lnTo>
                  <a:pt x="2005127" y="4844339"/>
                </a:lnTo>
                <a:close/>
                <a:moveTo>
                  <a:pt x="2243785" y="4842510"/>
                </a:moveTo>
                <a:lnTo>
                  <a:pt x="2368144" y="4914291"/>
                </a:lnTo>
                <a:lnTo>
                  <a:pt x="2247214" y="4984090"/>
                </a:lnTo>
                <a:lnTo>
                  <a:pt x="2122856" y="4912309"/>
                </a:lnTo>
                <a:lnTo>
                  <a:pt x="2243785" y="4842510"/>
                </a:lnTo>
                <a:close/>
                <a:moveTo>
                  <a:pt x="2250491" y="4838624"/>
                </a:moveTo>
                <a:lnTo>
                  <a:pt x="2364943" y="4772559"/>
                </a:lnTo>
                <a:lnTo>
                  <a:pt x="2489302" y="4844339"/>
                </a:lnTo>
                <a:lnTo>
                  <a:pt x="2374849" y="4910404"/>
                </a:lnTo>
                <a:lnTo>
                  <a:pt x="2250491" y="4838624"/>
                </a:lnTo>
                <a:close/>
                <a:moveTo>
                  <a:pt x="2495931" y="4848225"/>
                </a:moveTo>
                <a:lnTo>
                  <a:pt x="2606954" y="4912309"/>
                </a:lnTo>
                <a:lnTo>
                  <a:pt x="2492502" y="4978375"/>
                </a:lnTo>
                <a:lnTo>
                  <a:pt x="2381479" y="4914291"/>
                </a:lnTo>
                <a:lnTo>
                  <a:pt x="2495931" y="4848225"/>
                </a:lnTo>
                <a:close/>
                <a:moveTo>
                  <a:pt x="2502637" y="4844339"/>
                </a:moveTo>
                <a:lnTo>
                  <a:pt x="2623566" y="4774540"/>
                </a:lnTo>
                <a:lnTo>
                  <a:pt x="2734589" y="4838624"/>
                </a:lnTo>
                <a:lnTo>
                  <a:pt x="2613660" y="4908423"/>
                </a:lnTo>
                <a:lnTo>
                  <a:pt x="2502637" y="4844339"/>
                </a:lnTo>
                <a:close/>
                <a:moveTo>
                  <a:pt x="2741295" y="4842510"/>
                </a:moveTo>
                <a:lnTo>
                  <a:pt x="2865654" y="4914291"/>
                </a:lnTo>
                <a:lnTo>
                  <a:pt x="2744724" y="4984090"/>
                </a:lnTo>
                <a:lnTo>
                  <a:pt x="2620366" y="4912309"/>
                </a:lnTo>
                <a:lnTo>
                  <a:pt x="2741295" y="4842510"/>
                </a:lnTo>
                <a:close/>
                <a:moveTo>
                  <a:pt x="2747924" y="4838624"/>
                </a:moveTo>
                <a:lnTo>
                  <a:pt x="2862377" y="4772559"/>
                </a:lnTo>
                <a:lnTo>
                  <a:pt x="2986735" y="4844339"/>
                </a:lnTo>
                <a:lnTo>
                  <a:pt x="2872283" y="4910404"/>
                </a:lnTo>
                <a:lnTo>
                  <a:pt x="2747924" y="4838624"/>
                </a:lnTo>
                <a:close/>
                <a:moveTo>
                  <a:pt x="2993441" y="4848225"/>
                </a:moveTo>
                <a:lnTo>
                  <a:pt x="3104464" y="4912309"/>
                </a:lnTo>
                <a:lnTo>
                  <a:pt x="2990012" y="4978375"/>
                </a:lnTo>
                <a:lnTo>
                  <a:pt x="2878989" y="4914291"/>
                </a:lnTo>
                <a:lnTo>
                  <a:pt x="2993441" y="4848225"/>
                </a:lnTo>
                <a:close/>
                <a:moveTo>
                  <a:pt x="3000147" y="4844339"/>
                </a:moveTo>
                <a:lnTo>
                  <a:pt x="3121076" y="4774540"/>
                </a:lnTo>
                <a:lnTo>
                  <a:pt x="3232099" y="4838624"/>
                </a:lnTo>
                <a:lnTo>
                  <a:pt x="3111170" y="4908423"/>
                </a:lnTo>
                <a:lnTo>
                  <a:pt x="3000147" y="4844339"/>
                </a:lnTo>
                <a:close/>
                <a:moveTo>
                  <a:pt x="3238729" y="4842510"/>
                </a:moveTo>
                <a:lnTo>
                  <a:pt x="3363087" y="4914291"/>
                </a:lnTo>
                <a:lnTo>
                  <a:pt x="3242158" y="4984090"/>
                </a:lnTo>
                <a:lnTo>
                  <a:pt x="3117799" y="4912309"/>
                </a:lnTo>
                <a:lnTo>
                  <a:pt x="3238729" y="4842510"/>
                </a:lnTo>
                <a:close/>
                <a:moveTo>
                  <a:pt x="3245434" y="4838624"/>
                </a:moveTo>
                <a:lnTo>
                  <a:pt x="3359887" y="4772559"/>
                </a:lnTo>
                <a:lnTo>
                  <a:pt x="3484245" y="4844339"/>
                </a:lnTo>
                <a:lnTo>
                  <a:pt x="3369793" y="4910404"/>
                </a:lnTo>
                <a:lnTo>
                  <a:pt x="3245434" y="4838624"/>
                </a:lnTo>
                <a:close/>
                <a:moveTo>
                  <a:pt x="3490951" y="4848225"/>
                </a:moveTo>
                <a:lnTo>
                  <a:pt x="3601974" y="4912309"/>
                </a:lnTo>
                <a:lnTo>
                  <a:pt x="3487522" y="4978375"/>
                </a:lnTo>
                <a:lnTo>
                  <a:pt x="3376498" y="4914291"/>
                </a:lnTo>
                <a:lnTo>
                  <a:pt x="3490951" y="4848225"/>
                </a:lnTo>
                <a:close/>
                <a:moveTo>
                  <a:pt x="3497580" y="4844339"/>
                </a:moveTo>
                <a:lnTo>
                  <a:pt x="3618509" y="4774540"/>
                </a:lnTo>
                <a:lnTo>
                  <a:pt x="3729533" y="4838624"/>
                </a:lnTo>
                <a:lnTo>
                  <a:pt x="3608604" y="4908423"/>
                </a:lnTo>
                <a:lnTo>
                  <a:pt x="3497580" y="4844339"/>
                </a:lnTo>
                <a:close/>
                <a:moveTo>
                  <a:pt x="3736239" y="4842510"/>
                </a:moveTo>
                <a:lnTo>
                  <a:pt x="3860597" y="4914291"/>
                </a:lnTo>
                <a:lnTo>
                  <a:pt x="3739667" y="4984090"/>
                </a:lnTo>
                <a:lnTo>
                  <a:pt x="3615309" y="4912309"/>
                </a:lnTo>
                <a:lnTo>
                  <a:pt x="3736239" y="4842510"/>
                </a:lnTo>
                <a:close/>
                <a:moveTo>
                  <a:pt x="3742868" y="4838624"/>
                </a:moveTo>
                <a:lnTo>
                  <a:pt x="3857320" y="4772559"/>
                </a:lnTo>
                <a:lnTo>
                  <a:pt x="3981679" y="4844339"/>
                </a:lnTo>
                <a:lnTo>
                  <a:pt x="3867226" y="4910404"/>
                </a:lnTo>
                <a:lnTo>
                  <a:pt x="3742868" y="4838624"/>
                </a:lnTo>
                <a:close/>
                <a:moveTo>
                  <a:pt x="3988384" y="4848225"/>
                </a:moveTo>
                <a:lnTo>
                  <a:pt x="4099408" y="4912309"/>
                </a:lnTo>
                <a:lnTo>
                  <a:pt x="3984955" y="4978375"/>
                </a:lnTo>
                <a:lnTo>
                  <a:pt x="3873932" y="4914291"/>
                </a:lnTo>
                <a:lnTo>
                  <a:pt x="3988384" y="4848225"/>
                </a:lnTo>
                <a:close/>
                <a:moveTo>
                  <a:pt x="3995090" y="4844339"/>
                </a:moveTo>
                <a:lnTo>
                  <a:pt x="4116019" y="4774540"/>
                </a:lnTo>
                <a:lnTo>
                  <a:pt x="4227043" y="4838624"/>
                </a:lnTo>
                <a:lnTo>
                  <a:pt x="4106113" y="4908423"/>
                </a:lnTo>
                <a:lnTo>
                  <a:pt x="3995090" y="4844339"/>
                </a:lnTo>
                <a:close/>
                <a:moveTo>
                  <a:pt x="4233672" y="4842510"/>
                </a:moveTo>
                <a:lnTo>
                  <a:pt x="4358031" y="4914291"/>
                </a:lnTo>
                <a:lnTo>
                  <a:pt x="4237101" y="4984090"/>
                </a:lnTo>
                <a:lnTo>
                  <a:pt x="4112743" y="4912309"/>
                </a:lnTo>
                <a:lnTo>
                  <a:pt x="4233672" y="4842510"/>
                </a:lnTo>
                <a:close/>
                <a:moveTo>
                  <a:pt x="4240378" y="4838624"/>
                </a:moveTo>
                <a:lnTo>
                  <a:pt x="4354830" y="4772559"/>
                </a:lnTo>
                <a:lnTo>
                  <a:pt x="4479189" y="4844339"/>
                </a:lnTo>
                <a:lnTo>
                  <a:pt x="4364736" y="4910404"/>
                </a:lnTo>
                <a:lnTo>
                  <a:pt x="4240378" y="4838624"/>
                </a:lnTo>
                <a:close/>
                <a:moveTo>
                  <a:pt x="4485894" y="4848225"/>
                </a:moveTo>
                <a:lnTo>
                  <a:pt x="4596918" y="4912309"/>
                </a:lnTo>
                <a:lnTo>
                  <a:pt x="4482465" y="4978375"/>
                </a:lnTo>
                <a:lnTo>
                  <a:pt x="4371442" y="4914291"/>
                </a:lnTo>
                <a:lnTo>
                  <a:pt x="4485894" y="4848225"/>
                </a:lnTo>
                <a:close/>
                <a:moveTo>
                  <a:pt x="4492524" y="4844339"/>
                </a:moveTo>
                <a:lnTo>
                  <a:pt x="4613453" y="4774540"/>
                </a:lnTo>
                <a:lnTo>
                  <a:pt x="4724477" y="4838624"/>
                </a:lnTo>
                <a:lnTo>
                  <a:pt x="4603547" y="4908423"/>
                </a:lnTo>
                <a:lnTo>
                  <a:pt x="4492524" y="4844339"/>
                </a:lnTo>
                <a:close/>
                <a:moveTo>
                  <a:pt x="4731182" y="4842510"/>
                </a:moveTo>
                <a:lnTo>
                  <a:pt x="4855541" y="4914291"/>
                </a:lnTo>
                <a:lnTo>
                  <a:pt x="4734611" y="4984090"/>
                </a:lnTo>
                <a:lnTo>
                  <a:pt x="4610253" y="4912309"/>
                </a:lnTo>
                <a:lnTo>
                  <a:pt x="4731182" y="4842510"/>
                </a:lnTo>
                <a:close/>
                <a:moveTo>
                  <a:pt x="4737888" y="4838624"/>
                </a:moveTo>
                <a:lnTo>
                  <a:pt x="4852340" y="4772559"/>
                </a:lnTo>
                <a:lnTo>
                  <a:pt x="4976698" y="4844339"/>
                </a:lnTo>
                <a:lnTo>
                  <a:pt x="4862246" y="4910404"/>
                </a:lnTo>
                <a:lnTo>
                  <a:pt x="4737888" y="4838624"/>
                </a:lnTo>
                <a:close/>
                <a:moveTo>
                  <a:pt x="4983328" y="4848225"/>
                </a:moveTo>
                <a:lnTo>
                  <a:pt x="5094351" y="4912309"/>
                </a:lnTo>
                <a:lnTo>
                  <a:pt x="4979899" y="4978375"/>
                </a:lnTo>
                <a:lnTo>
                  <a:pt x="4868876" y="4914291"/>
                </a:lnTo>
                <a:lnTo>
                  <a:pt x="4983328" y="4848225"/>
                </a:lnTo>
                <a:close/>
                <a:moveTo>
                  <a:pt x="4990033" y="4844339"/>
                </a:moveTo>
                <a:lnTo>
                  <a:pt x="5110963" y="4774540"/>
                </a:lnTo>
                <a:lnTo>
                  <a:pt x="5221986" y="4838624"/>
                </a:lnTo>
                <a:lnTo>
                  <a:pt x="5101057" y="4908423"/>
                </a:lnTo>
                <a:lnTo>
                  <a:pt x="4990033" y="4844339"/>
                </a:lnTo>
                <a:close/>
                <a:moveTo>
                  <a:pt x="4986604" y="4694987"/>
                </a:moveTo>
                <a:lnTo>
                  <a:pt x="5101057" y="4628921"/>
                </a:lnTo>
                <a:lnTo>
                  <a:pt x="5225415" y="4700702"/>
                </a:lnTo>
                <a:lnTo>
                  <a:pt x="5110963" y="4766767"/>
                </a:lnTo>
                <a:lnTo>
                  <a:pt x="4986604" y="4694987"/>
                </a:lnTo>
                <a:close/>
                <a:moveTo>
                  <a:pt x="4990033" y="4557141"/>
                </a:moveTo>
                <a:lnTo>
                  <a:pt x="5110963" y="4487342"/>
                </a:lnTo>
                <a:lnTo>
                  <a:pt x="5221986" y="4551426"/>
                </a:lnTo>
                <a:lnTo>
                  <a:pt x="5101057" y="4621226"/>
                </a:lnTo>
                <a:lnTo>
                  <a:pt x="4990033" y="4557141"/>
                </a:lnTo>
                <a:close/>
                <a:moveTo>
                  <a:pt x="4986604" y="4407789"/>
                </a:moveTo>
                <a:lnTo>
                  <a:pt x="5101057" y="4341724"/>
                </a:lnTo>
                <a:lnTo>
                  <a:pt x="5225415" y="4413504"/>
                </a:lnTo>
                <a:lnTo>
                  <a:pt x="5110963" y="4479570"/>
                </a:lnTo>
                <a:lnTo>
                  <a:pt x="4986604" y="4407789"/>
                </a:lnTo>
                <a:close/>
                <a:moveTo>
                  <a:pt x="4990033" y="4269943"/>
                </a:moveTo>
                <a:lnTo>
                  <a:pt x="5110963" y="4200144"/>
                </a:lnTo>
                <a:lnTo>
                  <a:pt x="5221986" y="4264228"/>
                </a:lnTo>
                <a:lnTo>
                  <a:pt x="5101057" y="4334028"/>
                </a:lnTo>
                <a:lnTo>
                  <a:pt x="4990033" y="4269943"/>
                </a:lnTo>
                <a:close/>
                <a:moveTo>
                  <a:pt x="4986604" y="4120591"/>
                </a:moveTo>
                <a:lnTo>
                  <a:pt x="5101057" y="4054526"/>
                </a:lnTo>
                <a:lnTo>
                  <a:pt x="5225415" y="4126306"/>
                </a:lnTo>
                <a:lnTo>
                  <a:pt x="5110963" y="4192372"/>
                </a:lnTo>
                <a:lnTo>
                  <a:pt x="4986604" y="4120591"/>
                </a:lnTo>
                <a:close/>
                <a:moveTo>
                  <a:pt x="4990033" y="3982669"/>
                </a:moveTo>
                <a:lnTo>
                  <a:pt x="5110963" y="3912870"/>
                </a:lnTo>
                <a:lnTo>
                  <a:pt x="5221986" y="3976954"/>
                </a:lnTo>
                <a:lnTo>
                  <a:pt x="5101057" y="4046754"/>
                </a:lnTo>
                <a:lnTo>
                  <a:pt x="4990033" y="3982669"/>
                </a:lnTo>
                <a:close/>
                <a:moveTo>
                  <a:pt x="4986604" y="3833317"/>
                </a:moveTo>
                <a:lnTo>
                  <a:pt x="5101057" y="3767252"/>
                </a:lnTo>
                <a:lnTo>
                  <a:pt x="5225415" y="3839032"/>
                </a:lnTo>
                <a:lnTo>
                  <a:pt x="5110963" y="3905098"/>
                </a:lnTo>
                <a:lnTo>
                  <a:pt x="4986604" y="3833317"/>
                </a:lnTo>
                <a:close/>
                <a:moveTo>
                  <a:pt x="4990033" y="3695472"/>
                </a:moveTo>
                <a:lnTo>
                  <a:pt x="5110963" y="3625672"/>
                </a:lnTo>
                <a:lnTo>
                  <a:pt x="5221986" y="3689757"/>
                </a:lnTo>
                <a:lnTo>
                  <a:pt x="5101057" y="3759556"/>
                </a:lnTo>
                <a:lnTo>
                  <a:pt x="4990033" y="3695472"/>
                </a:lnTo>
                <a:close/>
                <a:moveTo>
                  <a:pt x="4986604" y="3546119"/>
                </a:moveTo>
                <a:lnTo>
                  <a:pt x="5101057" y="3480054"/>
                </a:lnTo>
                <a:lnTo>
                  <a:pt x="5225415" y="3551834"/>
                </a:lnTo>
                <a:lnTo>
                  <a:pt x="5110963" y="3617900"/>
                </a:lnTo>
                <a:lnTo>
                  <a:pt x="4986604" y="3546119"/>
                </a:lnTo>
                <a:close/>
                <a:moveTo>
                  <a:pt x="4990033" y="3408274"/>
                </a:moveTo>
                <a:lnTo>
                  <a:pt x="5110963" y="3338474"/>
                </a:lnTo>
                <a:lnTo>
                  <a:pt x="5221986" y="3402559"/>
                </a:lnTo>
                <a:lnTo>
                  <a:pt x="5101057" y="3472358"/>
                </a:lnTo>
                <a:lnTo>
                  <a:pt x="4990033" y="3408274"/>
                </a:lnTo>
                <a:close/>
                <a:moveTo>
                  <a:pt x="4986604" y="3258922"/>
                </a:moveTo>
                <a:lnTo>
                  <a:pt x="5101057" y="3192856"/>
                </a:lnTo>
                <a:lnTo>
                  <a:pt x="5225415" y="3264637"/>
                </a:lnTo>
                <a:lnTo>
                  <a:pt x="5110963" y="3330702"/>
                </a:lnTo>
                <a:lnTo>
                  <a:pt x="4986604" y="3258922"/>
                </a:lnTo>
                <a:close/>
                <a:moveTo>
                  <a:pt x="4990033" y="3121000"/>
                </a:moveTo>
                <a:lnTo>
                  <a:pt x="5110963" y="3051201"/>
                </a:lnTo>
                <a:lnTo>
                  <a:pt x="5221986" y="3115285"/>
                </a:lnTo>
                <a:lnTo>
                  <a:pt x="5101057" y="3185084"/>
                </a:lnTo>
                <a:lnTo>
                  <a:pt x="4990033" y="3121000"/>
                </a:lnTo>
                <a:close/>
                <a:moveTo>
                  <a:pt x="4986604" y="2971648"/>
                </a:moveTo>
                <a:lnTo>
                  <a:pt x="5101057" y="2905582"/>
                </a:lnTo>
                <a:lnTo>
                  <a:pt x="5225415" y="2977363"/>
                </a:lnTo>
                <a:lnTo>
                  <a:pt x="5110963" y="3043428"/>
                </a:lnTo>
                <a:lnTo>
                  <a:pt x="4986604" y="2971648"/>
                </a:lnTo>
                <a:close/>
                <a:moveTo>
                  <a:pt x="4990033" y="2833802"/>
                </a:moveTo>
                <a:lnTo>
                  <a:pt x="5110963" y="2764003"/>
                </a:lnTo>
                <a:lnTo>
                  <a:pt x="5221986" y="2828087"/>
                </a:lnTo>
                <a:lnTo>
                  <a:pt x="5101057" y="2897886"/>
                </a:lnTo>
                <a:lnTo>
                  <a:pt x="4990033" y="2833802"/>
                </a:lnTo>
                <a:close/>
                <a:moveTo>
                  <a:pt x="4986604" y="2684450"/>
                </a:moveTo>
                <a:lnTo>
                  <a:pt x="5101057" y="2618384"/>
                </a:lnTo>
                <a:lnTo>
                  <a:pt x="5225415" y="2690165"/>
                </a:lnTo>
                <a:lnTo>
                  <a:pt x="5110963" y="2756230"/>
                </a:lnTo>
                <a:lnTo>
                  <a:pt x="4986604" y="2684450"/>
                </a:lnTo>
                <a:close/>
                <a:moveTo>
                  <a:pt x="4990033" y="2546604"/>
                </a:moveTo>
                <a:lnTo>
                  <a:pt x="5110963" y="2476805"/>
                </a:lnTo>
                <a:lnTo>
                  <a:pt x="5221986" y="2540889"/>
                </a:lnTo>
                <a:lnTo>
                  <a:pt x="5101057" y="2610688"/>
                </a:lnTo>
                <a:lnTo>
                  <a:pt x="4990033" y="2546604"/>
                </a:lnTo>
                <a:close/>
                <a:moveTo>
                  <a:pt x="4986604" y="2397252"/>
                </a:moveTo>
                <a:lnTo>
                  <a:pt x="5101057" y="2331187"/>
                </a:lnTo>
                <a:lnTo>
                  <a:pt x="5225415" y="2402967"/>
                </a:lnTo>
                <a:lnTo>
                  <a:pt x="5110963" y="2469032"/>
                </a:lnTo>
                <a:lnTo>
                  <a:pt x="4986604" y="2397252"/>
                </a:lnTo>
                <a:close/>
                <a:moveTo>
                  <a:pt x="4990033" y="2259330"/>
                </a:moveTo>
                <a:lnTo>
                  <a:pt x="5110963" y="2189531"/>
                </a:lnTo>
                <a:lnTo>
                  <a:pt x="5221986" y="2253615"/>
                </a:lnTo>
                <a:lnTo>
                  <a:pt x="5101057" y="2323414"/>
                </a:lnTo>
                <a:lnTo>
                  <a:pt x="4990033" y="2259330"/>
                </a:lnTo>
                <a:close/>
                <a:moveTo>
                  <a:pt x="4986604" y="2109978"/>
                </a:moveTo>
                <a:lnTo>
                  <a:pt x="5101057" y="2043913"/>
                </a:lnTo>
                <a:lnTo>
                  <a:pt x="5225415" y="2115693"/>
                </a:lnTo>
                <a:lnTo>
                  <a:pt x="5110963" y="2181759"/>
                </a:lnTo>
                <a:lnTo>
                  <a:pt x="4986604" y="2109978"/>
                </a:lnTo>
                <a:close/>
                <a:moveTo>
                  <a:pt x="4990033" y="1972132"/>
                </a:moveTo>
                <a:lnTo>
                  <a:pt x="5110963" y="1902333"/>
                </a:lnTo>
                <a:lnTo>
                  <a:pt x="5221986" y="1966417"/>
                </a:lnTo>
                <a:lnTo>
                  <a:pt x="5101057" y="2036216"/>
                </a:lnTo>
                <a:lnTo>
                  <a:pt x="4990033" y="1972132"/>
                </a:lnTo>
                <a:close/>
                <a:moveTo>
                  <a:pt x="4986604" y="1822780"/>
                </a:moveTo>
                <a:lnTo>
                  <a:pt x="5101057" y="1756715"/>
                </a:lnTo>
                <a:lnTo>
                  <a:pt x="5225415" y="1828495"/>
                </a:lnTo>
                <a:lnTo>
                  <a:pt x="5110963" y="1894561"/>
                </a:lnTo>
                <a:lnTo>
                  <a:pt x="4986604" y="1822780"/>
                </a:lnTo>
                <a:close/>
                <a:moveTo>
                  <a:pt x="5104333" y="1898447"/>
                </a:moveTo>
                <a:lnTo>
                  <a:pt x="4983404" y="1968246"/>
                </a:lnTo>
                <a:lnTo>
                  <a:pt x="4859046" y="1896466"/>
                </a:lnTo>
                <a:lnTo>
                  <a:pt x="4979975" y="1826666"/>
                </a:lnTo>
                <a:lnTo>
                  <a:pt x="5104333" y="1898447"/>
                </a:lnTo>
                <a:close/>
                <a:moveTo>
                  <a:pt x="4852264" y="1892579"/>
                </a:moveTo>
                <a:lnTo>
                  <a:pt x="4741241" y="1828495"/>
                </a:lnTo>
                <a:lnTo>
                  <a:pt x="4862170" y="1758696"/>
                </a:lnTo>
                <a:lnTo>
                  <a:pt x="4973193" y="1822780"/>
                </a:lnTo>
                <a:lnTo>
                  <a:pt x="4852264" y="1892579"/>
                </a:lnTo>
                <a:close/>
                <a:moveTo>
                  <a:pt x="4845634" y="1896466"/>
                </a:moveTo>
                <a:lnTo>
                  <a:pt x="4731182" y="1962531"/>
                </a:lnTo>
                <a:lnTo>
                  <a:pt x="4620159" y="1898447"/>
                </a:lnTo>
                <a:lnTo>
                  <a:pt x="4734611" y="1832381"/>
                </a:lnTo>
                <a:lnTo>
                  <a:pt x="4845634" y="1896466"/>
                </a:lnTo>
                <a:close/>
                <a:moveTo>
                  <a:pt x="4613529" y="1894561"/>
                </a:moveTo>
                <a:lnTo>
                  <a:pt x="4489171" y="1822780"/>
                </a:lnTo>
                <a:lnTo>
                  <a:pt x="4603623" y="1756715"/>
                </a:lnTo>
                <a:lnTo>
                  <a:pt x="4727981" y="1828495"/>
                </a:lnTo>
                <a:lnTo>
                  <a:pt x="4613529" y="1894561"/>
                </a:lnTo>
                <a:close/>
                <a:moveTo>
                  <a:pt x="4606824" y="1898447"/>
                </a:moveTo>
                <a:lnTo>
                  <a:pt x="4485894" y="1968246"/>
                </a:lnTo>
                <a:lnTo>
                  <a:pt x="4361536" y="1896466"/>
                </a:lnTo>
                <a:lnTo>
                  <a:pt x="4482465" y="1826666"/>
                </a:lnTo>
                <a:lnTo>
                  <a:pt x="4606824" y="1898447"/>
                </a:lnTo>
                <a:close/>
                <a:moveTo>
                  <a:pt x="4354830" y="1892579"/>
                </a:moveTo>
                <a:lnTo>
                  <a:pt x="4243807" y="1828495"/>
                </a:lnTo>
                <a:lnTo>
                  <a:pt x="4364736" y="1758696"/>
                </a:lnTo>
                <a:lnTo>
                  <a:pt x="4475760" y="1822780"/>
                </a:lnTo>
                <a:lnTo>
                  <a:pt x="4354830" y="1892579"/>
                </a:lnTo>
                <a:close/>
                <a:moveTo>
                  <a:pt x="4348125" y="1896466"/>
                </a:moveTo>
                <a:lnTo>
                  <a:pt x="4233672" y="1962531"/>
                </a:lnTo>
                <a:lnTo>
                  <a:pt x="4122649" y="1898447"/>
                </a:lnTo>
                <a:lnTo>
                  <a:pt x="4237101" y="1832381"/>
                </a:lnTo>
                <a:lnTo>
                  <a:pt x="4348125" y="1896466"/>
                </a:lnTo>
                <a:close/>
                <a:moveTo>
                  <a:pt x="4116019" y="1894561"/>
                </a:moveTo>
                <a:lnTo>
                  <a:pt x="3991661" y="1822780"/>
                </a:lnTo>
                <a:lnTo>
                  <a:pt x="4106113" y="1756715"/>
                </a:lnTo>
                <a:lnTo>
                  <a:pt x="4230472" y="1828495"/>
                </a:lnTo>
                <a:lnTo>
                  <a:pt x="4116019" y="1894561"/>
                </a:lnTo>
                <a:close/>
                <a:moveTo>
                  <a:pt x="4109314" y="1898447"/>
                </a:moveTo>
                <a:lnTo>
                  <a:pt x="3988384" y="1968246"/>
                </a:lnTo>
                <a:lnTo>
                  <a:pt x="3864026" y="1896466"/>
                </a:lnTo>
                <a:lnTo>
                  <a:pt x="3984955" y="1826666"/>
                </a:lnTo>
                <a:lnTo>
                  <a:pt x="4109314" y="1898447"/>
                </a:lnTo>
                <a:close/>
                <a:moveTo>
                  <a:pt x="3857320" y="1892579"/>
                </a:moveTo>
                <a:lnTo>
                  <a:pt x="3746297" y="1828495"/>
                </a:lnTo>
                <a:lnTo>
                  <a:pt x="3867226" y="1758696"/>
                </a:lnTo>
                <a:lnTo>
                  <a:pt x="3978250" y="1822780"/>
                </a:lnTo>
                <a:lnTo>
                  <a:pt x="3857320" y="1892579"/>
                </a:lnTo>
                <a:close/>
                <a:moveTo>
                  <a:pt x="3850691" y="1896466"/>
                </a:moveTo>
                <a:lnTo>
                  <a:pt x="3736239" y="1962531"/>
                </a:lnTo>
                <a:lnTo>
                  <a:pt x="3625215" y="1898447"/>
                </a:lnTo>
                <a:lnTo>
                  <a:pt x="3739667" y="1832381"/>
                </a:lnTo>
                <a:lnTo>
                  <a:pt x="3850691" y="1896466"/>
                </a:lnTo>
                <a:close/>
                <a:moveTo>
                  <a:pt x="3618509" y="1894561"/>
                </a:moveTo>
                <a:lnTo>
                  <a:pt x="3494151" y="1822780"/>
                </a:lnTo>
                <a:lnTo>
                  <a:pt x="3608604" y="1756715"/>
                </a:lnTo>
                <a:lnTo>
                  <a:pt x="3732962" y="1828495"/>
                </a:lnTo>
                <a:lnTo>
                  <a:pt x="3618509" y="1894561"/>
                </a:lnTo>
                <a:close/>
                <a:moveTo>
                  <a:pt x="3611880" y="1898447"/>
                </a:moveTo>
                <a:lnTo>
                  <a:pt x="3490951" y="1968246"/>
                </a:lnTo>
                <a:lnTo>
                  <a:pt x="3366592" y="1896466"/>
                </a:lnTo>
                <a:lnTo>
                  <a:pt x="3487522" y="1826666"/>
                </a:lnTo>
                <a:lnTo>
                  <a:pt x="3611880" y="1898447"/>
                </a:lnTo>
                <a:close/>
                <a:moveTo>
                  <a:pt x="3359887" y="1892579"/>
                </a:moveTo>
                <a:lnTo>
                  <a:pt x="3248863" y="1828495"/>
                </a:lnTo>
                <a:lnTo>
                  <a:pt x="3369793" y="1758696"/>
                </a:lnTo>
                <a:lnTo>
                  <a:pt x="3480816" y="1822780"/>
                </a:lnTo>
                <a:lnTo>
                  <a:pt x="3359887" y="1892579"/>
                </a:lnTo>
                <a:close/>
                <a:moveTo>
                  <a:pt x="3353181" y="1896466"/>
                </a:moveTo>
                <a:lnTo>
                  <a:pt x="3238729" y="1962531"/>
                </a:lnTo>
                <a:lnTo>
                  <a:pt x="3127705" y="1898447"/>
                </a:lnTo>
                <a:lnTo>
                  <a:pt x="3242158" y="1832381"/>
                </a:lnTo>
                <a:lnTo>
                  <a:pt x="3353181" y="1896466"/>
                </a:lnTo>
                <a:close/>
                <a:moveTo>
                  <a:pt x="3121076" y="1894561"/>
                </a:moveTo>
                <a:lnTo>
                  <a:pt x="2996717" y="1822780"/>
                </a:lnTo>
                <a:lnTo>
                  <a:pt x="3111170" y="1756715"/>
                </a:lnTo>
                <a:lnTo>
                  <a:pt x="3235528" y="1828495"/>
                </a:lnTo>
                <a:lnTo>
                  <a:pt x="3121076" y="1894561"/>
                </a:lnTo>
                <a:close/>
                <a:moveTo>
                  <a:pt x="3114370" y="1898447"/>
                </a:moveTo>
                <a:lnTo>
                  <a:pt x="2993441" y="1968246"/>
                </a:lnTo>
                <a:lnTo>
                  <a:pt x="2869082" y="1896466"/>
                </a:lnTo>
                <a:lnTo>
                  <a:pt x="2990012" y="1826666"/>
                </a:lnTo>
                <a:lnTo>
                  <a:pt x="3114370" y="1898447"/>
                </a:lnTo>
                <a:close/>
                <a:moveTo>
                  <a:pt x="2862377" y="1892579"/>
                </a:moveTo>
                <a:lnTo>
                  <a:pt x="2751354" y="1828495"/>
                </a:lnTo>
                <a:lnTo>
                  <a:pt x="2872283" y="1758696"/>
                </a:lnTo>
                <a:lnTo>
                  <a:pt x="2983306" y="1822780"/>
                </a:lnTo>
                <a:lnTo>
                  <a:pt x="2862377" y="1892579"/>
                </a:lnTo>
                <a:close/>
                <a:moveTo>
                  <a:pt x="2855747" y="1896466"/>
                </a:moveTo>
                <a:lnTo>
                  <a:pt x="2741295" y="1962531"/>
                </a:lnTo>
                <a:lnTo>
                  <a:pt x="2630272" y="1898447"/>
                </a:lnTo>
                <a:lnTo>
                  <a:pt x="2744724" y="1832381"/>
                </a:lnTo>
                <a:lnTo>
                  <a:pt x="2855747" y="1896466"/>
                </a:lnTo>
                <a:close/>
                <a:moveTo>
                  <a:pt x="2623566" y="1894561"/>
                </a:moveTo>
                <a:lnTo>
                  <a:pt x="2499208" y="1822780"/>
                </a:lnTo>
                <a:lnTo>
                  <a:pt x="2613660" y="1756715"/>
                </a:lnTo>
                <a:lnTo>
                  <a:pt x="2738019" y="1828495"/>
                </a:lnTo>
                <a:lnTo>
                  <a:pt x="2623566" y="1894561"/>
                </a:lnTo>
                <a:close/>
                <a:moveTo>
                  <a:pt x="2616937" y="1898447"/>
                </a:moveTo>
                <a:lnTo>
                  <a:pt x="2496007" y="1968246"/>
                </a:lnTo>
                <a:lnTo>
                  <a:pt x="2371649" y="1896466"/>
                </a:lnTo>
                <a:lnTo>
                  <a:pt x="2492578" y="1826666"/>
                </a:lnTo>
                <a:lnTo>
                  <a:pt x="2616937" y="1898447"/>
                </a:lnTo>
                <a:close/>
                <a:moveTo>
                  <a:pt x="2364867" y="1892579"/>
                </a:moveTo>
                <a:lnTo>
                  <a:pt x="2253844" y="1828495"/>
                </a:lnTo>
                <a:lnTo>
                  <a:pt x="2374773" y="1758696"/>
                </a:lnTo>
                <a:lnTo>
                  <a:pt x="2485797" y="1822780"/>
                </a:lnTo>
                <a:lnTo>
                  <a:pt x="2364867" y="1892579"/>
                </a:lnTo>
                <a:close/>
                <a:moveTo>
                  <a:pt x="2358238" y="1896466"/>
                </a:moveTo>
                <a:lnTo>
                  <a:pt x="2243785" y="1962531"/>
                </a:lnTo>
                <a:lnTo>
                  <a:pt x="2132762" y="1898447"/>
                </a:lnTo>
                <a:lnTo>
                  <a:pt x="2247214" y="1832381"/>
                </a:lnTo>
                <a:lnTo>
                  <a:pt x="2358238" y="1896466"/>
                </a:lnTo>
                <a:close/>
                <a:moveTo>
                  <a:pt x="2126132" y="1894561"/>
                </a:moveTo>
                <a:lnTo>
                  <a:pt x="2001774" y="1822780"/>
                </a:lnTo>
                <a:lnTo>
                  <a:pt x="2116227" y="1756715"/>
                </a:lnTo>
                <a:lnTo>
                  <a:pt x="2240585" y="1828495"/>
                </a:lnTo>
                <a:lnTo>
                  <a:pt x="2126132" y="1894561"/>
                </a:lnTo>
                <a:close/>
                <a:moveTo>
                  <a:pt x="2119427" y="1898447"/>
                </a:moveTo>
                <a:lnTo>
                  <a:pt x="1998497" y="1968246"/>
                </a:lnTo>
                <a:lnTo>
                  <a:pt x="1874139" y="1896466"/>
                </a:lnTo>
                <a:lnTo>
                  <a:pt x="1995069" y="1826666"/>
                </a:lnTo>
                <a:lnTo>
                  <a:pt x="2119427" y="1898447"/>
                </a:lnTo>
                <a:close/>
                <a:moveTo>
                  <a:pt x="1867434" y="1892579"/>
                </a:moveTo>
                <a:lnTo>
                  <a:pt x="1756410" y="1828495"/>
                </a:lnTo>
                <a:lnTo>
                  <a:pt x="1877339" y="1758696"/>
                </a:lnTo>
                <a:lnTo>
                  <a:pt x="1988363" y="1822780"/>
                </a:lnTo>
                <a:lnTo>
                  <a:pt x="1867434" y="1892579"/>
                </a:lnTo>
                <a:close/>
                <a:moveTo>
                  <a:pt x="1860728" y="1896466"/>
                </a:moveTo>
                <a:lnTo>
                  <a:pt x="1746275" y="1962531"/>
                </a:lnTo>
                <a:lnTo>
                  <a:pt x="1635252" y="1898447"/>
                </a:lnTo>
                <a:lnTo>
                  <a:pt x="1749704" y="1832381"/>
                </a:lnTo>
                <a:lnTo>
                  <a:pt x="1860728" y="1896466"/>
                </a:lnTo>
                <a:close/>
                <a:moveTo>
                  <a:pt x="1628623" y="1894561"/>
                </a:moveTo>
                <a:lnTo>
                  <a:pt x="1504264" y="1822780"/>
                </a:lnTo>
                <a:lnTo>
                  <a:pt x="1618717" y="1756715"/>
                </a:lnTo>
                <a:lnTo>
                  <a:pt x="1743075" y="1828495"/>
                </a:lnTo>
                <a:lnTo>
                  <a:pt x="1628623" y="1894561"/>
                </a:lnTo>
                <a:close/>
                <a:moveTo>
                  <a:pt x="1739646" y="1966417"/>
                </a:moveTo>
                <a:lnTo>
                  <a:pt x="1618717" y="2036216"/>
                </a:lnTo>
                <a:lnTo>
                  <a:pt x="1507693" y="1972132"/>
                </a:lnTo>
                <a:lnTo>
                  <a:pt x="1628623" y="1902333"/>
                </a:lnTo>
                <a:lnTo>
                  <a:pt x="1739646" y="1966417"/>
                </a:lnTo>
                <a:close/>
                <a:moveTo>
                  <a:pt x="1743075" y="2115769"/>
                </a:moveTo>
                <a:lnTo>
                  <a:pt x="1628623" y="2181835"/>
                </a:lnTo>
                <a:lnTo>
                  <a:pt x="1504264" y="2110054"/>
                </a:lnTo>
                <a:lnTo>
                  <a:pt x="1618717" y="2043989"/>
                </a:lnTo>
                <a:lnTo>
                  <a:pt x="1743075" y="2115769"/>
                </a:lnTo>
                <a:close/>
                <a:moveTo>
                  <a:pt x="1739646" y="2253615"/>
                </a:moveTo>
                <a:lnTo>
                  <a:pt x="1618717" y="2323414"/>
                </a:lnTo>
                <a:lnTo>
                  <a:pt x="1507693" y="2259330"/>
                </a:lnTo>
                <a:lnTo>
                  <a:pt x="1628623" y="2189531"/>
                </a:lnTo>
                <a:lnTo>
                  <a:pt x="1739646" y="2253615"/>
                </a:lnTo>
                <a:close/>
                <a:moveTo>
                  <a:pt x="1743075" y="2402967"/>
                </a:moveTo>
                <a:lnTo>
                  <a:pt x="1628623" y="2469032"/>
                </a:lnTo>
                <a:lnTo>
                  <a:pt x="1504264" y="2397252"/>
                </a:lnTo>
                <a:lnTo>
                  <a:pt x="1618717" y="2331187"/>
                </a:lnTo>
                <a:lnTo>
                  <a:pt x="1743075" y="2402967"/>
                </a:lnTo>
                <a:close/>
                <a:moveTo>
                  <a:pt x="1739646" y="2540813"/>
                </a:moveTo>
                <a:lnTo>
                  <a:pt x="1618717" y="2610612"/>
                </a:lnTo>
                <a:lnTo>
                  <a:pt x="1507693" y="2546528"/>
                </a:lnTo>
                <a:lnTo>
                  <a:pt x="1628623" y="2476729"/>
                </a:lnTo>
                <a:lnTo>
                  <a:pt x="1739646" y="2540813"/>
                </a:lnTo>
                <a:close/>
                <a:moveTo>
                  <a:pt x="1743075" y="2690165"/>
                </a:moveTo>
                <a:lnTo>
                  <a:pt x="1628623" y="2756230"/>
                </a:lnTo>
                <a:lnTo>
                  <a:pt x="1504264" y="2684450"/>
                </a:lnTo>
                <a:lnTo>
                  <a:pt x="1618717" y="2618384"/>
                </a:lnTo>
                <a:lnTo>
                  <a:pt x="1743075" y="2690165"/>
                </a:lnTo>
                <a:close/>
                <a:moveTo>
                  <a:pt x="1739646" y="2828087"/>
                </a:moveTo>
                <a:lnTo>
                  <a:pt x="1618717" y="2897886"/>
                </a:lnTo>
                <a:lnTo>
                  <a:pt x="1507693" y="2833802"/>
                </a:lnTo>
                <a:lnTo>
                  <a:pt x="1628623" y="2764003"/>
                </a:lnTo>
                <a:lnTo>
                  <a:pt x="1739646" y="2828087"/>
                </a:lnTo>
                <a:close/>
                <a:moveTo>
                  <a:pt x="1743075" y="2977439"/>
                </a:moveTo>
                <a:lnTo>
                  <a:pt x="1628623" y="3043504"/>
                </a:lnTo>
                <a:lnTo>
                  <a:pt x="1504264" y="2971724"/>
                </a:lnTo>
                <a:lnTo>
                  <a:pt x="1618717" y="2905659"/>
                </a:lnTo>
                <a:lnTo>
                  <a:pt x="1743075" y="2977439"/>
                </a:lnTo>
                <a:close/>
                <a:moveTo>
                  <a:pt x="1739646" y="3115285"/>
                </a:moveTo>
                <a:lnTo>
                  <a:pt x="1618717" y="3185084"/>
                </a:lnTo>
                <a:lnTo>
                  <a:pt x="1507693" y="3121000"/>
                </a:lnTo>
                <a:lnTo>
                  <a:pt x="1628623" y="3051201"/>
                </a:lnTo>
                <a:lnTo>
                  <a:pt x="1739646" y="3115285"/>
                </a:lnTo>
                <a:close/>
                <a:moveTo>
                  <a:pt x="1743075" y="3264637"/>
                </a:moveTo>
                <a:lnTo>
                  <a:pt x="1628623" y="3330702"/>
                </a:lnTo>
                <a:lnTo>
                  <a:pt x="1504264" y="3258922"/>
                </a:lnTo>
                <a:lnTo>
                  <a:pt x="1618717" y="3192856"/>
                </a:lnTo>
                <a:lnTo>
                  <a:pt x="1743075" y="3264637"/>
                </a:lnTo>
                <a:close/>
                <a:moveTo>
                  <a:pt x="1739646" y="3402482"/>
                </a:moveTo>
                <a:lnTo>
                  <a:pt x="1618717" y="3472282"/>
                </a:lnTo>
                <a:lnTo>
                  <a:pt x="1507693" y="3408197"/>
                </a:lnTo>
                <a:lnTo>
                  <a:pt x="1628623" y="3338398"/>
                </a:lnTo>
                <a:lnTo>
                  <a:pt x="1739646" y="3402482"/>
                </a:lnTo>
                <a:close/>
                <a:moveTo>
                  <a:pt x="1743075" y="3551834"/>
                </a:moveTo>
                <a:lnTo>
                  <a:pt x="1628623" y="3617900"/>
                </a:lnTo>
                <a:lnTo>
                  <a:pt x="1504264" y="3546119"/>
                </a:lnTo>
                <a:lnTo>
                  <a:pt x="1618717" y="3480054"/>
                </a:lnTo>
                <a:lnTo>
                  <a:pt x="1743075" y="3551834"/>
                </a:lnTo>
                <a:close/>
                <a:moveTo>
                  <a:pt x="1739646" y="3689757"/>
                </a:moveTo>
                <a:lnTo>
                  <a:pt x="1618717" y="3759556"/>
                </a:lnTo>
                <a:lnTo>
                  <a:pt x="1507693" y="3695472"/>
                </a:lnTo>
                <a:lnTo>
                  <a:pt x="1628623" y="3625672"/>
                </a:lnTo>
                <a:lnTo>
                  <a:pt x="1739646" y="3689757"/>
                </a:lnTo>
                <a:close/>
                <a:moveTo>
                  <a:pt x="1743075" y="3839109"/>
                </a:moveTo>
                <a:lnTo>
                  <a:pt x="1628623" y="3905174"/>
                </a:lnTo>
                <a:lnTo>
                  <a:pt x="1504264" y="3833394"/>
                </a:lnTo>
                <a:lnTo>
                  <a:pt x="1618717" y="3767328"/>
                </a:lnTo>
                <a:lnTo>
                  <a:pt x="1743075" y="3839109"/>
                </a:lnTo>
                <a:close/>
                <a:moveTo>
                  <a:pt x="1739646" y="3976954"/>
                </a:moveTo>
                <a:lnTo>
                  <a:pt x="1618717" y="4046754"/>
                </a:lnTo>
                <a:lnTo>
                  <a:pt x="1507693" y="3982669"/>
                </a:lnTo>
                <a:lnTo>
                  <a:pt x="1628623" y="3912870"/>
                </a:lnTo>
                <a:lnTo>
                  <a:pt x="1739646" y="3976954"/>
                </a:lnTo>
                <a:close/>
                <a:moveTo>
                  <a:pt x="1743075" y="4126306"/>
                </a:moveTo>
                <a:lnTo>
                  <a:pt x="1628623" y="4192372"/>
                </a:lnTo>
                <a:lnTo>
                  <a:pt x="1504264" y="4120591"/>
                </a:lnTo>
                <a:lnTo>
                  <a:pt x="1618717" y="4054526"/>
                </a:lnTo>
                <a:lnTo>
                  <a:pt x="1743075" y="4126306"/>
                </a:lnTo>
                <a:close/>
                <a:moveTo>
                  <a:pt x="1739646" y="4264152"/>
                </a:moveTo>
                <a:lnTo>
                  <a:pt x="1618717" y="4333952"/>
                </a:lnTo>
                <a:lnTo>
                  <a:pt x="1507693" y="4269867"/>
                </a:lnTo>
                <a:lnTo>
                  <a:pt x="1628623" y="4200068"/>
                </a:lnTo>
                <a:lnTo>
                  <a:pt x="1739646" y="4264152"/>
                </a:lnTo>
                <a:close/>
                <a:moveTo>
                  <a:pt x="1743075" y="4413504"/>
                </a:moveTo>
                <a:lnTo>
                  <a:pt x="1628623" y="4479570"/>
                </a:lnTo>
                <a:lnTo>
                  <a:pt x="1504264" y="4407789"/>
                </a:lnTo>
                <a:lnTo>
                  <a:pt x="1618717" y="4341724"/>
                </a:lnTo>
                <a:lnTo>
                  <a:pt x="1743075" y="4413504"/>
                </a:lnTo>
                <a:close/>
                <a:moveTo>
                  <a:pt x="1739646" y="4551426"/>
                </a:moveTo>
                <a:lnTo>
                  <a:pt x="1618717" y="4621226"/>
                </a:lnTo>
                <a:lnTo>
                  <a:pt x="1507693" y="4557141"/>
                </a:lnTo>
                <a:lnTo>
                  <a:pt x="1628623" y="4487342"/>
                </a:lnTo>
                <a:lnTo>
                  <a:pt x="1739646" y="4551426"/>
                </a:lnTo>
                <a:close/>
                <a:moveTo>
                  <a:pt x="1743075" y="4700778"/>
                </a:moveTo>
                <a:lnTo>
                  <a:pt x="1628623" y="4766844"/>
                </a:lnTo>
                <a:lnTo>
                  <a:pt x="1504264" y="4695063"/>
                </a:lnTo>
                <a:lnTo>
                  <a:pt x="1618717" y="4628998"/>
                </a:lnTo>
                <a:lnTo>
                  <a:pt x="1743075" y="4700778"/>
                </a:lnTo>
                <a:close/>
                <a:moveTo>
                  <a:pt x="1739646" y="4838624"/>
                </a:moveTo>
                <a:lnTo>
                  <a:pt x="1618717" y="4908423"/>
                </a:lnTo>
                <a:lnTo>
                  <a:pt x="1507693" y="4844339"/>
                </a:lnTo>
                <a:lnTo>
                  <a:pt x="1628623" y="4774540"/>
                </a:lnTo>
                <a:lnTo>
                  <a:pt x="1739646" y="4838624"/>
                </a:lnTo>
                <a:close/>
                <a:moveTo>
                  <a:pt x="1743075" y="4987976"/>
                </a:moveTo>
                <a:lnTo>
                  <a:pt x="1628623" y="5054042"/>
                </a:lnTo>
                <a:lnTo>
                  <a:pt x="1504264" y="4982261"/>
                </a:lnTo>
                <a:lnTo>
                  <a:pt x="1618717" y="4916196"/>
                </a:lnTo>
                <a:lnTo>
                  <a:pt x="1743075" y="4987976"/>
                </a:lnTo>
                <a:close/>
                <a:moveTo>
                  <a:pt x="1749704" y="4991862"/>
                </a:moveTo>
                <a:lnTo>
                  <a:pt x="1860728" y="5055947"/>
                </a:lnTo>
                <a:lnTo>
                  <a:pt x="1746275" y="5122012"/>
                </a:lnTo>
                <a:lnTo>
                  <a:pt x="1635252" y="5057928"/>
                </a:lnTo>
                <a:lnTo>
                  <a:pt x="1749704" y="4991862"/>
                </a:lnTo>
                <a:close/>
                <a:moveTo>
                  <a:pt x="1756410" y="4987976"/>
                </a:moveTo>
                <a:lnTo>
                  <a:pt x="1877339" y="4918177"/>
                </a:lnTo>
                <a:lnTo>
                  <a:pt x="1988363" y="4982261"/>
                </a:lnTo>
                <a:lnTo>
                  <a:pt x="1867434" y="5052060"/>
                </a:lnTo>
                <a:lnTo>
                  <a:pt x="1756410" y="4987976"/>
                </a:lnTo>
                <a:close/>
                <a:moveTo>
                  <a:pt x="1995069" y="4986071"/>
                </a:moveTo>
                <a:lnTo>
                  <a:pt x="2119427" y="5057852"/>
                </a:lnTo>
                <a:lnTo>
                  <a:pt x="1998497" y="5127651"/>
                </a:lnTo>
                <a:lnTo>
                  <a:pt x="1874139" y="5055870"/>
                </a:lnTo>
                <a:lnTo>
                  <a:pt x="1995069" y="4986071"/>
                </a:lnTo>
                <a:close/>
                <a:moveTo>
                  <a:pt x="2001698" y="4982261"/>
                </a:moveTo>
                <a:lnTo>
                  <a:pt x="2116150" y="4916196"/>
                </a:lnTo>
                <a:lnTo>
                  <a:pt x="2240509" y="4987976"/>
                </a:lnTo>
                <a:lnTo>
                  <a:pt x="2126056" y="5054042"/>
                </a:lnTo>
                <a:lnTo>
                  <a:pt x="2001698" y="4982261"/>
                </a:lnTo>
                <a:close/>
                <a:moveTo>
                  <a:pt x="2247214" y="4991862"/>
                </a:moveTo>
                <a:lnTo>
                  <a:pt x="2358238" y="5055947"/>
                </a:lnTo>
                <a:lnTo>
                  <a:pt x="2243785" y="5122012"/>
                </a:lnTo>
                <a:lnTo>
                  <a:pt x="2132762" y="5057928"/>
                </a:lnTo>
                <a:lnTo>
                  <a:pt x="2247214" y="4991862"/>
                </a:lnTo>
                <a:close/>
                <a:moveTo>
                  <a:pt x="2253920" y="4987976"/>
                </a:moveTo>
                <a:lnTo>
                  <a:pt x="2374849" y="4918177"/>
                </a:lnTo>
                <a:lnTo>
                  <a:pt x="2485873" y="4982261"/>
                </a:lnTo>
                <a:lnTo>
                  <a:pt x="2364943" y="5052060"/>
                </a:lnTo>
                <a:lnTo>
                  <a:pt x="2253920" y="4987976"/>
                </a:lnTo>
                <a:close/>
                <a:moveTo>
                  <a:pt x="2492502" y="4986071"/>
                </a:moveTo>
                <a:lnTo>
                  <a:pt x="2616861" y="5057852"/>
                </a:lnTo>
                <a:lnTo>
                  <a:pt x="2495931" y="5127651"/>
                </a:lnTo>
                <a:lnTo>
                  <a:pt x="2371573" y="5055870"/>
                </a:lnTo>
                <a:lnTo>
                  <a:pt x="2492502" y="4986071"/>
                </a:lnTo>
                <a:close/>
                <a:moveTo>
                  <a:pt x="2499208" y="4982261"/>
                </a:moveTo>
                <a:lnTo>
                  <a:pt x="2613660" y="4916196"/>
                </a:lnTo>
                <a:lnTo>
                  <a:pt x="2738019" y="4987976"/>
                </a:lnTo>
                <a:lnTo>
                  <a:pt x="2623566" y="5054042"/>
                </a:lnTo>
                <a:lnTo>
                  <a:pt x="2499208" y="4982261"/>
                </a:lnTo>
                <a:close/>
                <a:moveTo>
                  <a:pt x="2744724" y="4991862"/>
                </a:moveTo>
                <a:lnTo>
                  <a:pt x="2855747" y="5055947"/>
                </a:lnTo>
                <a:lnTo>
                  <a:pt x="2741295" y="5122012"/>
                </a:lnTo>
                <a:lnTo>
                  <a:pt x="2630272" y="5057928"/>
                </a:lnTo>
                <a:lnTo>
                  <a:pt x="2744724" y="4991862"/>
                </a:lnTo>
                <a:close/>
                <a:moveTo>
                  <a:pt x="2751354" y="4987976"/>
                </a:moveTo>
                <a:lnTo>
                  <a:pt x="2872283" y="4918177"/>
                </a:lnTo>
                <a:lnTo>
                  <a:pt x="2983306" y="4982261"/>
                </a:lnTo>
                <a:lnTo>
                  <a:pt x="2862377" y="5052060"/>
                </a:lnTo>
                <a:lnTo>
                  <a:pt x="2751354" y="4987976"/>
                </a:lnTo>
                <a:close/>
                <a:moveTo>
                  <a:pt x="2990012" y="4986071"/>
                </a:moveTo>
                <a:lnTo>
                  <a:pt x="3114370" y="5057852"/>
                </a:lnTo>
                <a:lnTo>
                  <a:pt x="2993441" y="5127651"/>
                </a:lnTo>
                <a:lnTo>
                  <a:pt x="2869082" y="5055870"/>
                </a:lnTo>
                <a:lnTo>
                  <a:pt x="2990012" y="4986071"/>
                </a:lnTo>
                <a:close/>
                <a:moveTo>
                  <a:pt x="2996717" y="4982261"/>
                </a:moveTo>
                <a:lnTo>
                  <a:pt x="3111170" y="4916196"/>
                </a:lnTo>
                <a:lnTo>
                  <a:pt x="3235528" y="4987976"/>
                </a:lnTo>
                <a:lnTo>
                  <a:pt x="3121076" y="5054042"/>
                </a:lnTo>
                <a:lnTo>
                  <a:pt x="2996717" y="4982261"/>
                </a:lnTo>
                <a:close/>
                <a:moveTo>
                  <a:pt x="3242158" y="4991862"/>
                </a:moveTo>
                <a:lnTo>
                  <a:pt x="3353181" y="5055947"/>
                </a:lnTo>
                <a:lnTo>
                  <a:pt x="3238729" y="5122012"/>
                </a:lnTo>
                <a:lnTo>
                  <a:pt x="3127705" y="5057928"/>
                </a:lnTo>
                <a:lnTo>
                  <a:pt x="3242158" y="4991862"/>
                </a:lnTo>
                <a:close/>
                <a:moveTo>
                  <a:pt x="3248863" y="4987976"/>
                </a:moveTo>
                <a:lnTo>
                  <a:pt x="3369793" y="4918177"/>
                </a:lnTo>
                <a:lnTo>
                  <a:pt x="3480816" y="4982261"/>
                </a:lnTo>
                <a:lnTo>
                  <a:pt x="3359887" y="5052060"/>
                </a:lnTo>
                <a:lnTo>
                  <a:pt x="3248863" y="4987976"/>
                </a:lnTo>
                <a:close/>
                <a:moveTo>
                  <a:pt x="3487522" y="4986071"/>
                </a:moveTo>
                <a:lnTo>
                  <a:pt x="3611880" y="5057852"/>
                </a:lnTo>
                <a:lnTo>
                  <a:pt x="3490951" y="5127651"/>
                </a:lnTo>
                <a:lnTo>
                  <a:pt x="3366592" y="5055870"/>
                </a:lnTo>
                <a:lnTo>
                  <a:pt x="3487522" y="4986071"/>
                </a:lnTo>
                <a:close/>
                <a:moveTo>
                  <a:pt x="3494151" y="4982261"/>
                </a:moveTo>
                <a:lnTo>
                  <a:pt x="3608604" y="4916196"/>
                </a:lnTo>
                <a:lnTo>
                  <a:pt x="3732962" y="4987976"/>
                </a:lnTo>
                <a:lnTo>
                  <a:pt x="3618509" y="5054042"/>
                </a:lnTo>
                <a:lnTo>
                  <a:pt x="3494151" y="4982261"/>
                </a:lnTo>
                <a:close/>
                <a:moveTo>
                  <a:pt x="3739667" y="4991862"/>
                </a:moveTo>
                <a:lnTo>
                  <a:pt x="3850691" y="5055947"/>
                </a:lnTo>
                <a:lnTo>
                  <a:pt x="3736239" y="5122012"/>
                </a:lnTo>
                <a:lnTo>
                  <a:pt x="3625215" y="5057928"/>
                </a:lnTo>
                <a:lnTo>
                  <a:pt x="3739667" y="4991862"/>
                </a:lnTo>
                <a:close/>
                <a:moveTo>
                  <a:pt x="3746373" y="4987976"/>
                </a:moveTo>
                <a:lnTo>
                  <a:pt x="3867302" y="4918177"/>
                </a:lnTo>
                <a:lnTo>
                  <a:pt x="3978326" y="4982261"/>
                </a:lnTo>
                <a:lnTo>
                  <a:pt x="3857397" y="5052060"/>
                </a:lnTo>
                <a:lnTo>
                  <a:pt x="3746373" y="4987976"/>
                </a:lnTo>
                <a:close/>
                <a:moveTo>
                  <a:pt x="3984955" y="4986071"/>
                </a:moveTo>
                <a:lnTo>
                  <a:pt x="4109314" y="5057852"/>
                </a:lnTo>
                <a:lnTo>
                  <a:pt x="3988384" y="5127651"/>
                </a:lnTo>
                <a:lnTo>
                  <a:pt x="3864026" y="5055870"/>
                </a:lnTo>
                <a:lnTo>
                  <a:pt x="3984955" y="4986071"/>
                </a:lnTo>
                <a:close/>
                <a:moveTo>
                  <a:pt x="3991661" y="4982261"/>
                </a:moveTo>
                <a:lnTo>
                  <a:pt x="4106113" y="4916196"/>
                </a:lnTo>
                <a:lnTo>
                  <a:pt x="4230472" y="4987976"/>
                </a:lnTo>
                <a:lnTo>
                  <a:pt x="4116019" y="5054042"/>
                </a:lnTo>
                <a:lnTo>
                  <a:pt x="3991661" y="4982261"/>
                </a:lnTo>
                <a:close/>
                <a:moveTo>
                  <a:pt x="4237101" y="4991862"/>
                </a:moveTo>
                <a:lnTo>
                  <a:pt x="4348125" y="5055947"/>
                </a:lnTo>
                <a:lnTo>
                  <a:pt x="4233672" y="5122012"/>
                </a:lnTo>
                <a:lnTo>
                  <a:pt x="4122649" y="5057928"/>
                </a:lnTo>
                <a:lnTo>
                  <a:pt x="4237101" y="4991862"/>
                </a:lnTo>
                <a:close/>
                <a:moveTo>
                  <a:pt x="4243807" y="4987976"/>
                </a:moveTo>
                <a:lnTo>
                  <a:pt x="4364736" y="4918177"/>
                </a:lnTo>
                <a:lnTo>
                  <a:pt x="4475760" y="4982261"/>
                </a:lnTo>
                <a:lnTo>
                  <a:pt x="4354830" y="5052060"/>
                </a:lnTo>
                <a:lnTo>
                  <a:pt x="4243807" y="4987976"/>
                </a:lnTo>
                <a:close/>
                <a:moveTo>
                  <a:pt x="4482465" y="4986071"/>
                </a:moveTo>
                <a:lnTo>
                  <a:pt x="4606824" y="5057852"/>
                </a:lnTo>
                <a:lnTo>
                  <a:pt x="4485894" y="5127651"/>
                </a:lnTo>
                <a:lnTo>
                  <a:pt x="4361536" y="5055870"/>
                </a:lnTo>
                <a:lnTo>
                  <a:pt x="4482465" y="4986071"/>
                </a:lnTo>
                <a:close/>
                <a:moveTo>
                  <a:pt x="4489171" y="4982261"/>
                </a:moveTo>
                <a:lnTo>
                  <a:pt x="4603623" y="4916196"/>
                </a:lnTo>
                <a:lnTo>
                  <a:pt x="4727981" y="4987976"/>
                </a:lnTo>
                <a:lnTo>
                  <a:pt x="4613529" y="5054042"/>
                </a:lnTo>
                <a:lnTo>
                  <a:pt x="4489171" y="4982261"/>
                </a:lnTo>
                <a:close/>
                <a:moveTo>
                  <a:pt x="4734611" y="4991862"/>
                </a:moveTo>
                <a:lnTo>
                  <a:pt x="4845634" y="5055947"/>
                </a:lnTo>
                <a:lnTo>
                  <a:pt x="4731182" y="5122012"/>
                </a:lnTo>
                <a:lnTo>
                  <a:pt x="4620159" y="5057928"/>
                </a:lnTo>
                <a:lnTo>
                  <a:pt x="4734611" y="4991862"/>
                </a:lnTo>
                <a:close/>
                <a:moveTo>
                  <a:pt x="4741316" y="4987976"/>
                </a:moveTo>
                <a:lnTo>
                  <a:pt x="4862246" y="4918177"/>
                </a:lnTo>
                <a:lnTo>
                  <a:pt x="4973269" y="4982261"/>
                </a:lnTo>
                <a:lnTo>
                  <a:pt x="4852340" y="5052060"/>
                </a:lnTo>
                <a:lnTo>
                  <a:pt x="4741316" y="4987976"/>
                </a:lnTo>
                <a:close/>
                <a:moveTo>
                  <a:pt x="4979899" y="4986071"/>
                </a:moveTo>
                <a:lnTo>
                  <a:pt x="5104257" y="5057852"/>
                </a:lnTo>
                <a:lnTo>
                  <a:pt x="4983328" y="5127651"/>
                </a:lnTo>
                <a:lnTo>
                  <a:pt x="4858969" y="5055870"/>
                </a:lnTo>
                <a:lnTo>
                  <a:pt x="4979899" y="4986071"/>
                </a:lnTo>
                <a:close/>
                <a:moveTo>
                  <a:pt x="4986604" y="4982261"/>
                </a:moveTo>
                <a:lnTo>
                  <a:pt x="5101057" y="4916196"/>
                </a:lnTo>
                <a:lnTo>
                  <a:pt x="5225415" y="4987976"/>
                </a:lnTo>
                <a:lnTo>
                  <a:pt x="5110963" y="5054042"/>
                </a:lnTo>
                <a:lnTo>
                  <a:pt x="4986604" y="4982261"/>
                </a:lnTo>
                <a:close/>
                <a:moveTo>
                  <a:pt x="5232121" y="4991862"/>
                </a:moveTo>
                <a:lnTo>
                  <a:pt x="5343144" y="5055947"/>
                </a:lnTo>
                <a:lnTo>
                  <a:pt x="5228692" y="5122012"/>
                </a:lnTo>
                <a:lnTo>
                  <a:pt x="5117668" y="5057928"/>
                </a:lnTo>
                <a:lnTo>
                  <a:pt x="5232121" y="4991862"/>
                </a:lnTo>
                <a:close/>
                <a:moveTo>
                  <a:pt x="5107686" y="4912309"/>
                </a:moveTo>
                <a:lnTo>
                  <a:pt x="5228616" y="4842510"/>
                </a:lnTo>
                <a:lnTo>
                  <a:pt x="5352974" y="4914291"/>
                </a:lnTo>
                <a:lnTo>
                  <a:pt x="5232045" y="4984090"/>
                </a:lnTo>
                <a:lnTo>
                  <a:pt x="5107686" y="4912309"/>
                </a:lnTo>
                <a:close/>
                <a:moveTo>
                  <a:pt x="5117668" y="4770654"/>
                </a:moveTo>
                <a:lnTo>
                  <a:pt x="5232121" y="4704588"/>
                </a:lnTo>
                <a:lnTo>
                  <a:pt x="5343144" y="4768672"/>
                </a:lnTo>
                <a:lnTo>
                  <a:pt x="5228692" y="4834738"/>
                </a:lnTo>
                <a:lnTo>
                  <a:pt x="5117668" y="4770654"/>
                </a:lnTo>
                <a:close/>
                <a:moveTo>
                  <a:pt x="5107686" y="4625111"/>
                </a:moveTo>
                <a:lnTo>
                  <a:pt x="5228616" y="4555312"/>
                </a:lnTo>
                <a:lnTo>
                  <a:pt x="5352974" y="4627093"/>
                </a:lnTo>
                <a:lnTo>
                  <a:pt x="5232045" y="4696892"/>
                </a:lnTo>
                <a:lnTo>
                  <a:pt x="5107686" y="4625111"/>
                </a:lnTo>
                <a:close/>
                <a:moveTo>
                  <a:pt x="5117668" y="4483456"/>
                </a:moveTo>
                <a:lnTo>
                  <a:pt x="5232121" y="4417391"/>
                </a:lnTo>
                <a:lnTo>
                  <a:pt x="5343144" y="4481475"/>
                </a:lnTo>
                <a:lnTo>
                  <a:pt x="5228692" y="4547540"/>
                </a:lnTo>
                <a:lnTo>
                  <a:pt x="5117668" y="4483456"/>
                </a:lnTo>
                <a:close/>
                <a:moveTo>
                  <a:pt x="5107686" y="4337838"/>
                </a:moveTo>
                <a:lnTo>
                  <a:pt x="5228616" y="4268038"/>
                </a:lnTo>
                <a:lnTo>
                  <a:pt x="5352974" y="4339819"/>
                </a:lnTo>
                <a:lnTo>
                  <a:pt x="5232045" y="4409618"/>
                </a:lnTo>
                <a:lnTo>
                  <a:pt x="5107686" y="4337838"/>
                </a:lnTo>
                <a:close/>
                <a:moveTo>
                  <a:pt x="5117668" y="4196258"/>
                </a:moveTo>
                <a:lnTo>
                  <a:pt x="5232121" y="4130193"/>
                </a:lnTo>
                <a:lnTo>
                  <a:pt x="5343144" y="4194277"/>
                </a:lnTo>
                <a:lnTo>
                  <a:pt x="5228692" y="4260342"/>
                </a:lnTo>
                <a:lnTo>
                  <a:pt x="5117668" y="4196258"/>
                </a:lnTo>
                <a:close/>
                <a:moveTo>
                  <a:pt x="5107686" y="4050640"/>
                </a:moveTo>
                <a:lnTo>
                  <a:pt x="5228616" y="3980840"/>
                </a:lnTo>
                <a:lnTo>
                  <a:pt x="5352974" y="4052621"/>
                </a:lnTo>
                <a:lnTo>
                  <a:pt x="5232045" y="4122420"/>
                </a:lnTo>
                <a:lnTo>
                  <a:pt x="5107686" y="4050640"/>
                </a:lnTo>
                <a:close/>
                <a:moveTo>
                  <a:pt x="5117668" y="3908984"/>
                </a:moveTo>
                <a:lnTo>
                  <a:pt x="5232121" y="3842919"/>
                </a:lnTo>
                <a:lnTo>
                  <a:pt x="5343144" y="3907003"/>
                </a:lnTo>
                <a:lnTo>
                  <a:pt x="5228692" y="3973068"/>
                </a:lnTo>
                <a:lnTo>
                  <a:pt x="5117668" y="3908984"/>
                </a:lnTo>
                <a:close/>
                <a:moveTo>
                  <a:pt x="5107686" y="3763442"/>
                </a:moveTo>
                <a:lnTo>
                  <a:pt x="5228616" y="3693643"/>
                </a:lnTo>
                <a:lnTo>
                  <a:pt x="5352974" y="3765423"/>
                </a:lnTo>
                <a:lnTo>
                  <a:pt x="5232045" y="3835222"/>
                </a:lnTo>
                <a:lnTo>
                  <a:pt x="5107686" y="3763442"/>
                </a:lnTo>
                <a:close/>
                <a:moveTo>
                  <a:pt x="5117668" y="3621786"/>
                </a:moveTo>
                <a:lnTo>
                  <a:pt x="5232121" y="3555721"/>
                </a:lnTo>
                <a:lnTo>
                  <a:pt x="5343144" y="3619805"/>
                </a:lnTo>
                <a:lnTo>
                  <a:pt x="5228692" y="3685870"/>
                </a:lnTo>
                <a:lnTo>
                  <a:pt x="5117668" y="3621786"/>
                </a:lnTo>
                <a:close/>
                <a:moveTo>
                  <a:pt x="5107686" y="3476168"/>
                </a:moveTo>
                <a:lnTo>
                  <a:pt x="5228616" y="3406369"/>
                </a:lnTo>
                <a:lnTo>
                  <a:pt x="5352974" y="3478149"/>
                </a:lnTo>
                <a:lnTo>
                  <a:pt x="5232045" y="3547948"/>
                </a:lnTo>
                <a:lnTo>
                  <a:pt x="5107686" y="3476168"/>
                </a:lnTo>
                <a:close/>
                <a:moveTo>
                  <a:pt x="5117668" y="3334588"/>
                </a:moveTo>
                <a:lnTo>
                  <a:pt x="5232121" y="3268523"/>
                </a:lnTo>
                <a:lnTo>
                  <a:pt x="5343144" y="3332607"/>
                </a:lnTo>
                <a:lnTo>
                  <a:pt x="5228692" y="3398672"/>
                </a:lnTo>
                <a:lnTo>
                  <a:pt x="5117668" y="3334588"/>
                </a:lnTo>
                <a:close/>
                <a:moveTo>
                  <a:pt x="5107686" y="3188970"/>
                </a:moveTo>
                <a:lnTo>
                  <a:pt x="5228616" y="3119171"/>
                </a:lnTo>
                <a:lnTo>
                  <a:pt x="5352974" y="3190951"/>
                </a:lnTo>
                <a:lnTo>
                  <a:pt x="5232045" y="3260751"/>
                </a:lnTo>
                <a:lnTo>
                  <a:pt x="5107686" y="3188970"/>
                </a:lnTo>
                <a:close/>
                <a:moveTo>
                  <a:pt x="5117668" y="3047314"/>
                </a:moveTo>
                <a:lnTo>
                  <a:pt x="5232121" y="2981249"/>
                </a:lnTo>
                <a:lnTo>
                  <a:pt x="5343144" y="3045333"/>
                </a:lnTo>
                <a:lnTo>
                  <a:pt x="5228692" y="3111399"/>
                </a:lnTo>
                <a:lnTo>
                  <a:pt x="5117668" y="3047314"/>
                </a:lnTo>
                <a:close/>
                <a:moveTo>
                  <a:pt x="5107686" y="2901772"/>
                </a:moveTo>
                <a:lnTo>
                  <a:pt x="5228616" y="2831973"/>
                </a:lnTo>
                <a:lnTo>
                  <a:pt x="5352974" y="2903754"/>
                </a:lnTo>
                <a:lnTo>
                  <a:pt x="5232045" y="2973553"/>
                </a:lnTo>
                <a:lnTo>
                  <a:pt x="5107686" y="2901772"/>
                </a:lnTo>
                <a:close/>
                <a:moveTo>
                  <a:pt x="5117668" y="2760117"/>
                </a:moveTo>
                <a:lnTo>
                  <a:pt x="5232121" y="2694051"/>
                </a:lnTo>
                <a:lnTo>
                  <a:pt x="5343144" y="2758135"/>
                </a:lnTo>
                <a:lnTo>
                  <a:pt x="5228692" y="2824201"/>
                </a:lnTo>
                <a:lnTo>
                  <a:pt x="5117668" y="2760117"/>
                </a:lnTo>
                <a:close/>
                <a:moveTo>
                  <a:pt x="5107686" y="2614498"/>
                </a:moveTo>
                <a:lnTo>
                  <a:pt x="5228616" y="2544699"/>
                </a:lnTo>
                <a:lnTo>
                  <a:pt x="5352974" y="2616479"/>
                </a:lnTo>
                <a:lnTo>
                  <a:pt x="5232045" y="2686279"/>
                </a:lnTo>
                <a:lnTo>
                  <a:pt x="5107686" y="2614498"/>
                </a:lnTo>
                <a:close/>
                <a:moveTo>
                  <a:pt x="5117668" y="2472919"/>
                </a:moveTo>
                <a:lnTo>
                  <a:pt x="5232121" y="2406853"/>
                </a:lnTo>
                <a:lnTo>
                  <a:pt x="5343144" y="2470937"/>
                </a:lnTo>
                <a:lnTo>
                  <a:pt x="5228692" y="2537003"/>
                </a:lnTo>
                <a:lnTo>
                  <a:pt x="5117668" y="2472919"/>
                </a:lnTo>
                <a:close/>
                <a:moveTo>
                  <a:pt x="5107686" y="2327301"/>
                </a:moveTo>
                <a:lnTo>
                  <a:pt x="5228616" y="2257501"/>
                </a:lnTo>
                <a:lnTo>
                  <a:pt x="5352974" y="2329282"/>
                </a:lnTo>
                <a:lnTo>
                  <a:pt x="5232045" y="2399081"/>
                </a:lnTo>
                <a:lnTo>
                  <a:pt x="5107686" y="2327301"/>
                </a:lnTo>
                <a:close/>
                <a:moveTo>
                  <a:pt x="5117668" y="2185645"/>
                </a:moveTo>
                <a:lnTo>
                  <a:pt x="5232121" y="2119579"/>
                </a:lnTo>
                <a:lnTo>
                  <a:pt x="5343144" y="2183664"/>
                </a:lnTo>
                <a:lnTo>
                  <a:pt x="5228692" y="2249729"/>
                </a:lnTo>
                <a:lnTo>
                  <a:pt x="5117668" y="2185645"/>
                </a:lnTo>
                <a:close/>
                <a:moveTo>
                  <a:pt x="5107686" y="2040103"/>
                </a:moveTo>
                <a:lnTo>
                  <a:pt x="5228616" y="1970304"/>
                </a:lnTo>
                <a:lnTo>
                  <a:pt x="5352974" y="2042084"/>
                </a:lnTo>
                <a:lnTo>
                  <a:pt x="5232045" y="2111883"/>
                </a:lnTo>
                <a:lnTo>
                  <a:pt x="5107686" y="2040103"/>
                </a:lnTo>
                <a:close/>
                <a:moveTo>
                  <a:pt x="5117668" y="1898447"/>
                </a:moveTo>
                <a:lnTo>
                  <a:pt x="5232121" y="1832381"/>
                </a:lnTo>
                <a:lnTo>
                  <a:pt x="5343144" y="1896466"/>
                </a:lnTo>
                <a:lnTo>
                  <a:pt x="5228692" y="1962531"/>
                </a:lnTo>
                <a:lnTo>
                  <a:pt x="5117668" y="1898447"/>
                </a:lnTo>
                <a:close/>
                <a:moveTo>
                  <a:pt x="5107686" y="1752829"/>
                </a:moveTo>
                <a:lnTo>
                  <a:pt x="5228616" y="1683029"/>
                </a:lnTo>
                <a:lnTo>
                  <a:pt x="5352974" y="1754810"/>
                </a:lnTo>
                <a:lnTo>
                  <a:pt x="5232045" y="1824609"/>
                </a:lnTo>
                <a:lnTo>
                  <a:pt x="5107686" y="1752829"/>
                </a:lnTo>
                <a:close/>
                <a:moveTo>
                  <a:pt x="5101057" y="1749019"/>
                </a:moveTo>
                <a:lnTo>
                  <a:pt x="4990033" y="1684934"/>
                </a:lnTo>
                <a:lnTo>
                  <a:pt x="5110963" y="1615135"/>
                </a:lnTo>
                <a:lnTo>
                  <a:pt x="5221986" y="1679219"/>
                </a:lnTo>
                <a:lnTo>
                  <a:pt x="5101057" y="1749019"/>
                </a:lnTo>
                <a:close/>
                <a:moveTo>
                  <a:pt x="5094351" y="1752829"/>
                </a:moveTo>
                <a:lnTo>
                  <a:pt x="4979899" y="1818894"/>
                </a:lnTo>
                <a:lnTo>
                  <a:pt x="4868876" y="1754810"/>
                </a:lnTo>
                <a:lnTo>
                  <a:pt x="4983328" y="1688744"/>
                </a:lnTo>
                <a:lnTo>
                  <a:pt x="5094351" y="1752829"/>
                </a:lnTo>
                <a:close/>
                <a:moveTo>
                  <a:pt x="4862246" y="1751000"/>
                </a:moveTo>
                <a:lnTo>
                  <a:pt x="4737888" y="1679219"/>
                </a:lnTo>
                <a:lnTo>
                  <a:pt x="4852340" y="1613154"/>
                </a:lnTo>
                <a:lnTo>
                  <a:pt x="4976698" y="1684934"/>
                </a:lnTo>
                <a:lnTo>
                  <a:pt x="4862246" y="1751000"/>
                </a:lnTo>
                <a:close/>
                <a:moveTo>
                  <a:pt x="4855541" y="1754810"/>
                </a:moveTo>
                <a:lnTo>
                  <a:pt x="4734611" y="1824609"/>
                </a:lnTo>
                <a:lnTo>
                  <a:pt x="4610253" y="1752829"/>
                </a:lnTo>
                <a:lnTo>
                  <a:pt x="4731182" y="1683029"/>
                </a:lnTo>
                <a:lnTo>
                  <a:pt x="4855541" y="1754810"/>
                </a:lnTo>
                <a:close/>
                <a:moveTo>
                  <a:pt x="4603547" y="1749019"/>
                </a:moveTo>
                <a:lnTo>
                  <a:pt x="4492524" y="1684934"/>
                </a:lnTo>
                <a:lnTo>
                  <a:pt x="4613453" y="1615135"/>
                </a:lnTo>
                <a:lnTo>
                  <a:pt x="4724477" y="1679219"/>
                </a:lnTo>
                <a:lnTo>
                  <a:pt x="4603547" y="1749019"/>
                </a:lnTo>
                <a:close/>
                <a:moveTo>
                  <a:pt x="4596842" y="1752829"/>
                </a:moveTo>
                <a:lnTo>
                  <a:pt x="4482389" y="1818894"/>
                </a:lnTo>
                <a:lnTo>
                  <a:pt x="4371366" y="1754810"/>
                </a:lnTo>
                <a:lnTo>
                  <a:pt x="4485818" y="1688744"/>
                </a:lnTo>
                <a:lnTo>
                  <a:pt x="4596842" y="1752829"/>
                </a:lnTo>
                <a:close/>
                <a:moveTo>
                  <a:pt x="4364736" y="1751000"/>
                </a:moveTo>
                <a:lnTo>
                  <a:pt x="4240378" y="1679219"/>
                </a:lnTo>
                <a:lnTo>
                  <a:pt x="4354830" y="1613154"/>
                </a:lnTo>
                <a:lnTo>
                  <a:pt x="4479189" y="1684934"/>
                </a:lnTo>
                <a:lnTo>
                  <a:pt x="4364736" y="1751000"/>
                </a:lnTo>
                <a:close/>
                <a:moveTo>
                  <a:pt x="4358107" y="1754810"/>
                </a:moveTo>
                <a:lnTo>
                  <a:pt x="4237177" y="1824609"/>
                </a:lnTo>
                <a:lnTo>
                  <a:pt x="4112819" y="1752829"/>
                </a:lnTo>
                <a:lnTo>
                  <a:pt x="4233748" y="1683029"/>
                </a:lnTo>
                <a:lnTo>
                  <a:pt x="4358107" y="1754810"/>
                </a:lnTo>
                <a:close/>
                <a:moveTo>
                  <a:pt x="4106113" y="1749019"/>
                </a:moveTo>
                <a:lnTo>
                  <a:pt x="3995090" y="1684934"/>
                </a:lnTo>
                <a:lnTo>
                  <a:pt x="4116019" y="1615135"/>
                </a:lnTo>
                <a:lnTo>
                  <a:pt x="4227043" y="1679219"/>
                </a:lnTo>
                <a:lnTo>
                  <a:pt x="4106113" y="1749019"/>
                </a:lnTo>
                <a:close/>
                <a:moveTo>
                  <a:pt x="4099408" y="1752829"/>
                </a:moveTo>
                <a:lnTo>
                  <a:pt x="3984955" y="1818894"/>
                </a:lnTo>
                <a:lnTo>
                  <a:pt x="3873932" y="1754810"/>
                </a:lnTo>
                <a:lnTo>
                  <a:pt x="3988384" y="1688744"/>
                </a:lnTo>
                <a:lnTo>
                  <a:pt x="4099408" y="1752829"/>
                </a:lnTo>
                <a:close/>
                <a:moveTo>
                  <a:pt x="3867302" y="1751000"/>
                </a:moveTo>
                <a:lnTo>
                  <a:pt x="3742944" y="1679219"/>
                </a:lnTo>
                <a:lnTo>
                  <a:pt x="3857397" y="1613154"/>
                </a:lnTo>
                <a:lnTo>
                  <a:pt x="3981755" y="1684934"/>
                </a:lnTo>
                <a:lnTo>
                  <a:pt x="3867302" y="1751000"/>
                </a:lnTo>
                <a:close/>
                <a:moveTo>
                  <a:pt x="3860597" y="1754810"/>
                </a:moveTo>
                <a:lnTo>
                  <a:pt x="3739667" y="1824609"/>
                </a:lnTo>
                <a:lnTo>
                  <a:pt x="3615309" y="1752829"/>
                </a:lnTo>
                <a:lnTo>
                  <a:pt x="3736239" y="1683029"/>
                </a:lnTo>
                <a:lnTo>
                  <a:pt x="3860597" y="1754810"/>
                </a:lnTo>
                <a:close/>
                <a:moveTo>
                  <a:pt x="3608604" y="1749019"/>
                </a:moveTo>
                <a:lnTo>
                  <a:pt x="3497580" y="1684934"/>
                </a:lnTo>
                <a:lnTo>
                  <a:pt x="3618509" y="1615135"/>
                </a:lnTo>
                <a:lnTo>
                  <a:pt x="3729533" y="1679219"/>
                </a:lnTo>
                <a:lnTo>
                  <a:pt x="3608604" y="1749019"/>
                </a:lnTo>
                <a:close/>
                <a:moveTo>
                  <a:pt x="3601898" y="1752829"/>
                </a:moveTo>
                <a:lnTo>
                  <a:pt x="3487446" y="1818894"/>
                </a:lnTo>
                <a:lnTo>
                  <a:pt x="3376422" y="1754810"/>
                </a:lnTo>
                <a:lnTo>
                  <a:pt x="3490874" y="1688744"/>
                </a:lnTo>
                <a:lnTo>
                  <a:pt x="3601898" y="1752829"/>
                </a:lnTo>
                <a:close/>
                <a:moveTo>
                  <a:pt x="3369793" y="1751000"/>
                </a:moveTo>
                <a:lnTo>
                  <a:pt x="3245434" y="1679219"/>
                </a:lnTo>
                <a:lnTo>
                  <a:pt x="3359887" y="1613154"/>
                </a:lnTo>
                <a:lnTo>
                  <a:pt x="3484245" y="1684934"/>
                </a:lnTo>
                <a:lnTo>
                  <a:pt x="3369793" y="1751000"/>
                </a:lnTo>
                <a:close/>
                <a:moveTo>
                  <a:pt x="3363087" y="1754810"/>
                </a:moveTo>
                <a:lnTo>
                  <a:pt x="3242158" y="1824609"/>
                </a:lnTo>
                <a:lnTo>
                  <a:pt x="3117799" y="1752829"/>
                </a:lnTo>
                <a:lnTo>
                  <a:pt x="3238729" y="1683029"/>
                </a:lnTo>
                <a:lnTo>
                  <a:pt x="3363087" y="1754810"/>
                </a:lnTo>
                <a:close/>
                <a:moveTo>
                  <a:pt x="3111094" y="1749019"/>
                </a:moveTo>
                <a:lnTo>
                  <a:pt x="3000070" y="1684934"/>
                </a:lnTo>
                <a:lnTo>
                  <a:pt x="3121000" y="1615135"/>
                </a:lnTo>
                <a:lnTo>
                  <a:pt x="3232023" y="1679219"/>
                </a:lnTo>
                <a:lnTo>
                  <a:pt x="3111094" y="1749019"/>
                </a:lnTo>
                <a:close/>
                <a:moveTo>
                  <a:pt x="3104464" y="1752829"/>
                </a:moveTo>
                <a:lnTo>
                  <a:pt x="2990012" y="1818894"/>
                </a:lnTo>
                <a:lnTo>
                  <a:pt x="2878989" y="1754810"/>
                </a:lnTo>
                <a:lnTo>
                  <a:pt x="2993441" y="1688744"/>
                </a:lnTo>
                <a:lnTo>
                  <a:pt x="3104464" y="1752829"/>
                </a:lnTo>
                <a:close/>
                <a:moveTo>
                  <a:pt x="2872359" y="1751000"/>
                </a:moveTo>
                <a:lnTo>
                  <a:pt x="2748001" y="1679219"/>
                </a:lnTo>
                <a:lnTo>
                  <a:pt x="2862453" y="1613154"/>
                </a:lnTo>
                <a:lnTo>
                  <a:pt x="2986812" y="1684934"/>
                </a:lnTo>
                <a:lnTo>
                  <a:pt x="2872359" y="1751000"/>
                </a:lnTo>
                <a:close/>
                <a:moveTo>
                  <a:pt x="2865654" y="1754810"/>
                </a:moveTo>
                <a:lnTo>
                  <a:pt x="2744724" y="1824609"/>
                </a:lnTo>
                <a:lnTo>
                  <a:pt x="2620366" y="1752829"/>
                </a:lnTo>
                <a:lnTo>
                  <a:pt x="2741295" y="1683029"/>
                </a:lnTo>
                <a:lnTo>
                  <a:pt x="2865654" y="1754810"/>
                </a:lnTo>
                <a:close/>
                <a:moveTo>
                  <a:pt x="2613660" y="1749019"/>
                </a:moveTo>
                <a:lnTo>
                  <a:pt x="2502637" y="1684934"/>
                </a:lnTo>
                <a:lnTo>
                  <a:pt x="2623566" y="1615135"/>
                </a:lnTo>
                <a:lnTo>
                  <a:pt x="2734589" y="1679219"/>
                </a:lnTo>
                <a:lnTo>
                  <a:pt x="2613660" y="1749019"/>
                </a:lnTo>
                <a:close/>
                <a:moveTo>
                  <a:pt x="2606954" y="1752829"/>
                </a:moveTo>
                <a:lnTo>
                  <a:pt x="2492502" y="1818894"/>
                </a:lnTo>
                <a:lnTo>
                  <a:pt x="2381479" y="1754810"/>
                </a:lnTo>
                <a:lnTo>
                  <a:pt x="2495931" y="1688744"/>
                </a:lnTo>
                <a:lnTo>
                  <a:pt x="2606954" y="1752829"/>
                </a:lnTo>
                <a:close/>
                <a:moveTo>
                  <a:pt x="2374849" y="1751000"/>
                </a:moveTo>
                <a:lnTo>
                  <a:pt x="2250491" y="1679219"/>
                </a:lnTo>
                <a:lnTo>
                  <a:pt x="2364943" y="1613154"/>
                </a:lnTo>
                <a:lnTo>
                  <a:pt x="2489302" y="1684934"/>
                </a:lnTo>
                <a:lnTo>
                  <a:pt x="2374849" y="1751000"/>
                </a:lnTo>
                <a:close/>
                <a:moveTo>
                  <a:pt x="2368144" y="1754810"/>
                </a:moveTo>
                <a:lnTo>
                  <a:pt x="2247214" y="1824609"/>
                </a:lnTo>
                <a:lnTo>
                  <a:pt x="2122856" y="1752829"/>
                </a:lnTo>
                <a:lnTo>
                  <a:pt x="2243785" y="1683029"/>
                </a:lnTo>
                <a:lnTo>
                  <a:pt x="2368144" y="1754810"/>
                </a:lnTo>
                <a:close/>
                <a:moveTo>
                  <a:pt x="2116150" y="1749019"/>
                </a:moveTo>
                <a:lnTo>
                  <a:pt x="2005127" y="1684934"/>
                </a:lnTo>
                <a:lnTo>
                  <a:pt x="2126056" y="1615135"/>
                </a:lnTo>
                <a:lnTo>
                  <a:pt x="2237080" y="1679219"/>
                </a:lnTo>
                <a:lnTo>
                  <a:pt x="2116150" y="1749019"/>
                </a:lnTo>
                <a:close/>
                <a:moveTo>
                  <a:pt x="2109521" y="1752829"/>
                </a:moveTo>
                <a:lnTo>
                  <a:pt x="1995069" y="1818894"/>
                </a:lnTo>
                <a:lnTo>
                  <a:pt x="1884045" y="1754810"/>
                </a:lnTo>
                <a:lnTo>
                  <a:pt x="1998497" y="1688744"/>
                </a:lnTo>
                <a:lnTo>
                  <a:pt x="2109521" y="1752829"/>
                </a:lnTo>
                <a:close/>
                <a:moveTo>
                  <a:pt x="1877339" y="1751000"/>
                </a:moveTo>
                <a:lnTo>
                  <a:pt x="1752981" y="1679219"/>
                </a:lnTo>
                <a:lnTo>
                  <a:pt x="1867434" y="1613154"/>
                </a:lnTo>
                <a:lnTo>
                  <a:pt x="1991792" y="1684934"/>
                </a:lnTo>
                <a:lnTo>
                  <a:pt x="1877339" y="1751000"/>
                </a:lnTo>
                <a:close/>
                <a:moveTo>
                  <a:pt x="1870710" y="1754810"/>
                </a:moveTo>
                <a:lnTo>
                  <a:pt x="1749781" y="1824609"/>
                </a:lnTo>
                <a:lnTo>
                  <a:pt x="1625422" y="1752829"/>
                </a:lnTo>
                <a:lnTo>
                  <a:pt x="1746352" y="1683029"/>
                </a:lnTo>
                <a:lnTo>
                  <a:pt x="1870710" y="1754810"/>
                </a:lnTo>
                <a:close/>
                <a:moveTo>
                  <a:pt x="1618717" y="1749019"/>
                </a:moveTo>
                <a:lnTo>
                  <a:pt x="1507693" y="1684934"/>
                </a:lnTo>
                <a:lnTo>
                  <a:pt x="1628623" y="1615135"/>
                </a:lnTo>
                <a:lnTo>
                  <a:pt x="1739646" y="1679219"/>
                </a:lnTo>
                <a:lnTo>
                  <a:pt x="1618717" y="1749019"/>
                </a:lnTo>
                <a:close/>
                <a:moveTo>
                  <a:pt x="1612011" y="1752829"/>
                </a:moveTo>
                <a:lnTo>
                  <a:pt x="1497559" y="1818894"/>
                </a:lnTo>
                <a:lnTo>
                  <a:pt x="1386535" y="1754810"/>
                </a:lnTo>
                <a:lnTo>
                  <a:pt x="1500988" y="1688744"/>
                </a:lnTo>
                <a:lnTo>
                  <a:pt x="1612011" y="1752829"/>
                </a:lnTo>
                <a:close/>
                <a:moveTo>
                  <a:pt x="1621917" y="1898447"/>
                </a:moveTo>
                <a:lnTo>
                  <a:pt x="1500988" y="1968246"/>
                </a:lnTo>
                <a:lnTo>
                  <a:pt x="1376629" y="1896466"/>
                </a:lnTo>
                <a:lnTo>
                  <a:pt x="1497559" y="1826666"/>
                </a:lnTo>
                <a:lnTo>
                  <a:pt x="1621917" y="1898447"/>
                </a:lnTo>
                <a:close/>
                <a:moveTo>
                  <a:pt x="1612011" y="2040103"/>
                </a:moveTo>
                <a:lnTo>
                  <a:pt x="1497559" y="2106168"/>
                </a:lnTo>
                <a:lnTo>
                  <a:pt x="1386535" y="2042084"/>
                </a:lnTo>
                <a:lnTo>
                  <a:pt x="1500988" y="1976019"/>
                </a:lnTo>
                <a:lnTo>
                  <a:pt x="1612011" y="2040103"/>
                </a:lnTo>
                <a:close/>
                <a:moveTo>
                  <a:pt x="1621917" y="2185645"/>
                </a:moveTo>
                <a:lnTo>
                  <a:pt x="1500988" y="2255444"/>
                </a:lnTo>
                <a:lnTo>
                  <a:pt x="1376629" y="2183664"/>
                </a:lnTo>
                <a:lnTo>
                  <a:pt x="1497559" y="2113864"/>
                </a:lnTo>
                <a:lnTo>
                  <a:pt x="1621917" y="2185645"/>
                </a:lnTo>
                <a:close/>
                <a:moveTo>
                  <a:pt x="1612011" y="2327301"/>
                </a:moveTo>
                <a:lnTo>
                  <a:pt x="1497559" y="2393366"/>
                </a:lnTo>
                <a:lnTo>
                  <a:pt x="1386535" y="2329282"/>
                </a:lnTo>
                <a:lnTo>
                  <a:pt x="1500988" y="2263216"/>
                </a:lnTo>
                <a:lnTo>
                  <a:pt x="1612011" y="2327301"/>
                </a:lnTo>
                <a:close/>
                <a:moveTo>
                  <a:pt x="1621917" y="2472919"/>
                </a:moveTo>
                <a:lnTo>
                  <a:pt x="1500988" y="2542718"/>
                </a:lnTo>
                <a:lnTo>
                  <a:pt x="1376629" y="2470937"/>
                </a:lnTo>
                <a:lnTo>
                  <a:pt x="1497559" y="2401138"/>
                </a:lnTo>
                <a:lnTo>
                  <a:pt x="1621917" y="2472919"/>
                </a:lnTo>
                <a:close/>
                <a:moveTo>
                  <a:pt x="1612011" y="2614498"/>
                </a:moveTo>
                <a:lnTo>
                  <a:pt x="1497559" y="2680564"/>
                </a:lnTo>
                <a:lnTo>
                  <a:pt x="1386535" y="2616479"/>
                </a:lnTo>
                <a:lnTo>
                  <a:pt x="1500988" y="2550414"/>
                </a:lnTo>
                <a:lnTo>
                  <a:pt x="1612011" y="2614498"/>
                </a:lnTo>
                <a:close/>
                <a:moveTo>
                  <a:pt x="1621917" y="2760117"/>
                </a:moveTo>
                <a:lnTo>
                  <a:pt x="1500988" y="2829916"/>
                </a:lnTo>
                <a:lnTo>
                  <a:pt x="1376629" y="2758135"/>
                </a:lnTo>
                <a:lnTo>
                  <a:pt x="1497559" y="2688336"/>
                </a:lnTo>
                <a:lnTo>
                  <a:pt x="1621917" y="2760117"/>
                </a:lnTo>
                <a:close/>
                <a:moveTo>
                  <a:pt x="1612011" y="2901772"/>
                </a:moveTo>
                <a:lnTo>
                  <a:pt x="1497559" y="2967838"/>
                </a:lnTo>
                <a:lnTo>
                  <a:pt x="1386535" y="2903754"/>
                </a:lnTo>
                <a:lnTo>
                  <a:pt x="1500988" y="2837688"/>
                </a:lnTo>
                <a:lnTo>
                  <a:pt x="1612011" y="2901772"/>
                </a:lnTo>
                <a:close/>
                <a:moveTo>
                  <a:pt x="1621917" y="3047314"/>
                </a:moveTo>
                <a:lnTo>
                  <a:pt x="1500988" y="3117114"/>
                </a:lnTo>
                <a:lnTo>
                  <a:pt x="1376629" y="3045257"/>
                </a:lnTo>
                <a:lnTo>
                  <a:pt x="1497559" y="2975458"/>
                </a:lnTo>
                <a:lnTo>
                  <a:pt x="1621917" y="3047314"/>
                </a:lnTo>
                <a:close/>
                <a:moveTo>
                  <a:pt x="1612011" y="3188970"/>
                </a:moveTo>
                <a:lnTo>
                  <a:pt x="1497559" y="3255036"/>
                </a:lnTo>
                <a:lnTo>
                  <a:pt x="1386535" y="3190951"/>
                </a:lnTo>
                <a:lnTo>
                  <a:pt x="1500988" y="3124886"/>
                </a:lnTo>
                <a:lnTo>
                  <a:pt x="1612011" y="3188970"/>
                </a:lnTo>
                <a:close/>
                <a:moveTo>
                  <a:pt x="1621917" y="3334588"/>
                </a:moveTo>
                <a:lnTo>
                  <a:pt x="1500988" y="3404387"/>
                </a:lnTo>
                <a:lnTo>
                  <a:pt x="1376629" y="3332607"/>
                </a:lnTo>
                <a:lnTo>
                  <a:pt x="1497559" y="3262808"/>
                </a:lnTo>
                <a:lnTo>
                  <a:pt x="1621917" y="3334588"/>
                </a:lnTo>
                <a:close/>
                <a:moveTo>
                  <a:pt x="1612011" y="3476168"/>
                </a:moveTo>
                <a:lnTo>
                  <a:pt x="1497559" y="3542233"/>
                </a:lnTo>
                <a:lnTo>
                  <a:pt x="1386535" y="3478149"/>
                </a:lnTo>
                <a:lnTo>
                  <a:pt x="1500988" y="3412084"/>
                </a:lnTo>
                <a:lnTo>
                  <a:pt x="1612011" y="3476168"/>
                </a:lnTo>
                <a:close/>
                <a:moveTo>
                  <a:pt x="1621917" y="3621786"/>
                </a:moveTo>
                <a:lnTo>
                  <a:pt x="1500988" y="3691585"/>
                </a:lnTo>
                <a:lnTo>
                  <a:pt x="1376629" y="3619805"/>
                </a:lnTo>
                <a:lnTo>
                  <a:pt x="1497559" y="3550006"/>
                </a:lnTo>
                <a:lnTo>
                  <a:pt x="1621917" y="3621786"/>
                </a:lnTo>
                <a:close/>
                <a:moveTo>
                  <a:pt x="1612011" y="3763442"/>
                </a:moveTo>
                <a:lnTo>
                  <a:pt x="1497559" y="3829507"/>
                </a:lnTo>
                <a:lnTo>
                  <a:pt x="1386535" y="3765423"/>
                </a:lnTo>
                <a:lnTo>
                  <a:pt x="1500988" y="3699358"/>
                </a:lnTo>
                <a:lnTo>
                  <a:pt x="1612011" y="3763442"/>
                </a:lnTo>
                <a:close/>
                <a:moveTo>
                  <a:pt x="1621917" y="3908984"/>
                </a:moveTo>
                <a:lnTo>
                  <a:pt x="1500988" y="3978783"/>
                </a:lnTo>
                <a:lnTo>
                  <a:pt x="1376629" y="3907003"/>
                </a:lnTo>
                <a:lnTo>
                  <a:pt x="1497559" y="3837204"/>
                </a:lnTo>
                <a:lnTo>
                  <a:pt x="1621917" y="3908984"/>
                </a:lnTo>
                <a:close/>
                <a:moveTo>
                  <a:pt x="1612011" y="4050640"/>
                </a:moveTo>
                <a:lnTo>
                  <a:pt x="1497559" y="4116705"/>
                </a:lnTo>
                <a:lnTo>
                  <a:pt x="1386535" y="4052621"/>
                </a:lnTo>
                <a:lnTo>
                  <a:pt x="1500988" y="3986555"/>
                </a:lnTo>
                <a:lnTo>
                  <a:pt x="1612011" y="4050640"/>
                </a:lnTo>
                <a:close/>
                <a:moveTo>
                  <a:pt x="1621917" y="4196258"/>
                </a:moveTo>
                <a:lnTo>
                  <a:pt x="1500988" y="4266057"/>
                </a:lnTo>
                <a:lnTo>
                  <a:pt x="1376629" y="4194277"/>
                </a:lnTo>
                <a:lnTo>
                  <a:pt x="1497559" y="4124478"/>
                </a:lnTo>
                <a:lnTo>
                  <a:pt x="1621917" y="4196258"/>
                </a:lnTo>
                <a:close/>
                <a:moveTo>
                  <a:pt x="1612011" y="4337838"/>
                </a:moveTo>
                <a:lnTo>
                  <a:pt x="1497559" y="4403903"/>
                </a:lnTo>
                <a:lnTo>
                  <a:pt x="1386535" y="4339819"/>
                </a:lnTo>
                <a:lnTo>
                  <a:pt x="1500988" y="4273753"/>
                </a:lnTo>
                <a:lnTo>
                  <a:pt x="1612011" y="4337838"/>
                </a:lnTo>
                <a:close/>
                <a:moveTo>
                  <a:pt x="1621917" y="4483456"/>
                </a:moveTo>
                <a:lnTo>
                  <a:pt x="1500988" y="4553255"/>
                </a:lnTo>
                <a:lnTo>
                  <a:pt x="1376629" y="4481475"/>
                </a:lnTo>
                <a:lnTo>
                  <a:pt x="1497559" y="4411676"/>
                </a:lnTo>
                <a:lnTo>
                  <a:pt x="1621917" y="4483456"/>
                </a:lnTo>
                <a:close/>
                <a:moveTo>
                  <a:pt x="1612011" y="4625111"/>
                </a:moveTo>
                <a:lnTo>
                  <a:pt x="1497559" y="4691177"/>
                </a:lnTo>
                <a:lnTo>
                  <a:pt x="1386535" y="4627093"/>
                </a:lnTo>
                <a:lnTo>
                  <a:pt x="1500988" y="4561027"/>
                </a:lnTo>
                <a:lnTo>
                  <a:pt x="1612011" y="4625111"/>
                </a:lnTo>
                <a:close/>
                <a:moveTo>
                  <a:pt x="1621917" y="4770654"/>
                </a:moveTo>
                <a:lnTo>
                  <a:pt x="1500988" y="4840453"/>
                </a:lnTo>
                <a:lnTo>
                  <a:pt x="1376629" y="4768672"/>
                </a:lnTo>
                <a:lnTo>
                  <a:pt x="1497559" y="4698873"/>
                </a:lnTo>
                <a:lnTo>
                  <a:pt x="1621917" y="4770654"/>
                </a:lnTo>
                <a:close/>
                <a:moveTo>
                  <a:pt x="1612011" y="4912309"/>
                </a:moveTo>
                <a:lnTo>
                  <a:pt x="1497559" y="4978375"/>
                </a:lnTo>
                <a:lnTo>
                  <a:pt x="1386535" y="4914291"/>
                </a:lnTo>
                <a:lnTo>
                  <a:pt x="1500988" y="4848225"/>
                </a:lnTo>
                <a:lnTo>
                  <a:pt x="1612011" y="4912309"/>
                </a:lnTo>
                <a:close/>
                <a:moveTo>
                  <a:pt x="1621917" y="5057928"/>
                </a:moveTo>
                <a:lnTo>
                  <a:pt x="1500988" y="5127727"/>
                </a:lnTo>
                <a:lnTo>
                  <a:pt x="1376629" y="5055947"/>
                </a:lnTo>
                <a:lnTo>
                  <a:pt x="1497559" y="4986147"/>
                </a:lnTo>
                <a:lnTo>
                  <a:pt x="1621917" y="5057928"/>
                </a:lnTo>
                <a:close/>
                <a:moveTo>
                  <a:pt x="1612011" y="5199507"/>
                </a:moveTo>
                <a:lnTo>
                  <a:pt x="1497559" y="5265573"/>
                </a:lnTo>
                <a:lnTo>
                  <a:pt x="1386535" y="5201488"/>
                </a:lnTo>
                <a:lnTo>
                  <a:pt x="1500988" y="5135423"/>
                </a:lnTo>
                <a:lnTo>
                  <a:pt x="1612011" y="5199507"/>
                </a:lnTo>
                <a:close/>
                <a:moveTo>
                  <a:pt x="1507693" y="5131613"/>
                </a:moveTo>
                <a:lnTo>
                  <a:pt x="1628623" y="5061814"/>
                </a:lnTo>
                <a:lnTo>
                  <a:pt x="1739646" y="5125898"/>
                </a:lnTo>
                <a:lnTo>
                  <a:pt x="1618717" y="5195697"/>
                </a:lnTo>
                <a:lnTo>
                  <a:pt x="1507693" y="5131613"/>
                </a:lnTo>
                <a:close/>
                <a:moveTo>
                  <a:pt x="1746275" y="5129708"/>
                </a:moveTo>
                <a:lnTo>
                  <a:pt x="1870634" y="5201488"/>
                </a:lnTo>
                <a:lnTo>
                  <a:pt x="1749704" y="5271364"/>
                </a:lnTo>
                <a:lnTo>
                  <a:pt x="1625346" y="5199583"/>
                </a:lnTo>
                <a:lnTo>
                  <a:pt x="1746275" y="5129708"/>
                </a:lnTo>
                <a:close/>
                <a:moveTo>
                  <a:pt x="1752981" y="5125822"/>
                </a:moveTo>
                <a:lnTo>
                  <a:pt x="1867434" y="5059757"/>
                </a:lnTo>
                <a:lnTo>
                  <a:pt x="1991792" y="5131537"/>
                </a:lnTo>
                <a:lnTo>
                  <a:pt x="1877339" y="5197602"/>
                </a:lnTo>
                <a:lnTo>
                  <a:pt x="1752981" y="5125822"/>
                </a:lnTo>
                <a:close/>
                <a:moveTo>
                  <a:pt x="1998497" y="5135423"/>
                </a:moveTo>
                <a:lnTo>
                  <a:pt x="2109521" y="5199507"/>
                </a:lnTo>
                <a:lnTo>
                  <a:pt x="1995069" y="5265573"/>
                </a:lnTo>
                <a:lnTo>
                  <a:pt x="1884045" y="5201488"/>
                </a:lnTo>
                <a:lnTo>
                  <a:pt x="1998497" y="5135423"/>
                </a:lnTo>
                <a:close/>
                <a:moveTo>
                  <a:pt x="2005127" y="5131613"/>
                </a:moveTo>
                <a:lnTo>
                  <a:pt x="2126056" y="5061814"/>
                </a:lnTo>
                <a:lnTo>
                  <a:pt x="2237080" y="5125898"/>
                </a:lnTo>
                <a:lnTo>
                  <a:pt x="2116150" y="5195697"/>
                </a:lnTo>
                <a:lnTo>
                  <a:pt x="2005127" y="5131613"/>
                </a:lnTo>
                <a:close/>
                <a:moveTo>
                  <a:pt x="2243785" y="5129708"/>
                </a:moveTo>
                <a:lnTo>
                  <a:pt x="2368144" y="5201488"/>
                </a:lnTo>
                <a:lnTo>
                  <a:pt x="2247214" y="5271288"/>
                </a:lnTo>
                <a:lnTo>
                  <a:pt x="2122856" y="5199507"/>
                </a:lnTo>
                <a:lnTo>
                  <a:pt x="2243785" y="5129708"/>
                </a:lnTo>
                <a:close/>
                <a:moveTo>
                  <a:pt x="2250491" y="5125822"/>
                </a:moveTo>
                <a:lnTo>
                  <a:pt x="2364943" y="5059757"/>
                </a:lnTo>
                <a:lnTo>
                  <a:pt x="2489302" y="5131537"/>
                </a:lnTo>
                <a:lnTo>
                  <a:pt x="2374849" y="5197602"/>
                </a:lnTo>
                <a:lnTo>
                  <a:pt x="2250491" y="5125822"/>
                </a:lnTo>
                <a:close/>
                <a:moveTo>
                  <a:pt x="2495931" y="5135423"/>
                </a:moveTo>
                <a:lnTo>
                  <a:pt x="2606954" y="5199507"/>
                </a:lnTo>
                <a:lnTo>
                  <a:pt x="2492502" y="5265573"/>
                </a:lnTo>
                <a:lnTo>
                  <a:pt x="2381479" y="5201488"/>
                </a:lnTo>
                <a:lnTo>
                  <a:pt x="2495931" y="5135423"/>
                </a:lnTo>
                <a:close/>
                <a:moveTo>
                  <a:pt x="2502637" y="5131613"/>
                </a:moveTo>
                <a:lnTo>
                  <a:pt x="2623566" y="5061814"/>
                </a:lnTo>
                <a:lnTo>
                  <a:pt x="2734589" y="5125898"/>
                </a:lnTo>
                <a:lnTo>
                  <a:pt x="2613660" y="5195697"/>
                </a:lnTo>
                <a:lnTo>
                  <a:pt x="2502637" y="5131613"/>
                </a:lnTo>
                <a:close/>
                <a:moveTo>
                  <a:pt x="2741295" y="5129708"/>
                </a:moveTo>
                <a:lnTo>
                  <a:pt x="2865654" y="5201488"/>
                </a:lnTo>
                <a:lnTo>
                  <a:pt x="2744724" y="5271288"/>
                </a:lnTo>
                <a:lnTo>
                  <a:pt x="2620366" y="5199507"/>
                </a:lnTo>
                <a:lnTo>
                  <a:pt x="2741295" y="5129708"/>
                </a:lnTo>
                <a:close/>
                <a:moveTo>
                  <a:pt x="2747924" y="5125822"/>
                </a:moveTo>
                <a:lnTo>
                  <a:pt x="2862377" y="5059757"/>
                </a:lnTo>
                <a:lnTo>
                  <a:pt x="2986735" y="5131537"/>
                </a:lnTo>
                <a:lnTo>
                  <a:pt x="2872283" y="5197602"/>
                </a:lnTo>
                <a:lnTo>
                  <a:pt x="2747924" y="5125822"/>
                </a:lnTo>
                <a:close/>
                <a:moveTo>
                  <a:pt x="2993441" y="5135423"/>
                </a:moveTo>
                <a:lnTo>
                  <a:pt x="3104464" y="5199507"/>
                </a:lnTo>
                <a:lnTo>
                  <a:pt x="2990012" y="5265573"/>
                </a:lnTo>
                <a:lnTo>
                  <a:pt x="2878989" y="5201488"/>
                </a:lnTo>
                <a:lnTo>
                  <a:pt x="2993441" y="5135423"/>
                </a:lnTo>
                <a:close/>
                <a:moveTo>
                  <a:pt x="3000147" y="5131613"/>
                </a:moveTo>
                <a:lnTo>
                  <a:pt x="3121076" y="5061814"/>
                </a:lnTo>
                <a:lnTo>
                  <a:pt x="3232099" y="5125898"/>
                </a:lnTo>
                <a:lnTo>
                  <a:pt x="3111170" y="5195697"/>
                </a:lnTo>
                <a:lnTo>
                  <a:pt x="3000147" y="5131613"/>
                </a:lnTo>
                <a:close/>
                <a:moveTo>
                  <a:pt x="3238729" y="5129708"/>
                </a:moveTo>
                <a:lnTo>
                  <a:pt x="3363087" y="5201488"/>
                </a:lnTo>
                <a:lnTo>
                  <a:pt x="3242158" y="5271288"/>
                </a:lnTo>
                <a:lnTo>
                  <a:pt x="3117799" y="5199507"/>
                </a:lnTo>
                <a:lnTo>
                  <a:pt x="3238729" y="5129708"/>
                </a:lnTo>
                <a:close/>
                <a:moveTo>
                  <a:pt x="3245434" y="5125822"/>
                </a:moveTo>
                <a:lnTo>
                  <a:pt x="3359887" y="5059757"/>
                </a:lnTo>
                <a:lnTo>
                  <a:pt x="3484245" y="5131537"/>
                </a:lnTo>
                <a:lnTo>
                  <a:pt x="3369793" y="5197602"/>
                </a:lnTo>
                <a:lnTo>
                  <a:pt x="3245434" y="5125822"/>
                </a:lnTo>
                <a:close/>
                <a:moveTo>
                  <a:pt x="3490874" y="5135423"/>
                </a:moveTo>
                <a:lnTo>
                  <a:pt x="3601898" y="5199507"/>
                </a:lnTo>
                <a:lnTo>
                  <a:pt x="3487446" y="5265573"/>
                </a:lnTo>
                <a:lnTo>
                  <a:pt x="3376422" y="5201488"/>
                </a:lnTo>
                <a:lnTo>
                  <a:pt x="3490874" y="5135423"/>
                </a:lnTo>
                <a:close/>
                <a:moveTo>
                  <a:pt x="3497580" y="5131613"/>
                </a:moveTo>
                <a:lnTo>
                  <a:pt x="3618509" y="5061814"/>
                </a:lnTo>
                <a:lnTo>
                  <a:pt x="3729533" y="5125898"/>
                </a:lnTo>
                <a:lnTo>
                  <a:pt x="3608604" y="5195697"/>
                </a:lnTo>
                <a:lnTo>
                  <a:pt x="3497580" y="5131613"/>
                </a:lnTo>
                <a:close/>
                <a:moveTo>
                  <a:pt x="3736239" y="5129708"/>
                </a:moveTo>
                <a:lnTo>
                  <a:pt x="3860597" y="5201488"/>
                </a:lnTo>
                <a:lnTo>
                  <a:pt x="3739667" y="5271288"/>
                </a:lnTo>
                <a:lnTo>
                  <a:pt x="3615309" y="5199507"/>
                </a:lnTo>
                <a:lnTo>
                  <a:pt x="3736239" y="5129708"/>
                </a:lnTo>
                <a:close/>
                <a:moveTo>
                  <a:pt x="3742868" y="5125822"/>
                </a:moveTo>
                <a:lnTo>
                  <a:pt x="3857320" y="5059757"/>
                </a:lnTo>
                <a:lnTo>
                  <a:pt x="3981679" y="5131537"/>
                </a:lnTo>
                <a:lnTo>
                  <a:pt x="3867226" y="5197602"/>
                </a:lnTo>
                <a:lnTo>
                  <a:pt x="3742868" y="5125822"/>
                </a:lnTo>
                <a:close/>
                <a:moveTo>
                  <a:pt x="3988384" y="5135423"/>
                </a:moveTo>
                <a:lnTo>
                  <a:pt x="4099408" y="5199507"/>
                </a:lnTo>
                <a:lnTo>
                  <a:pt x="3984955" y="5265573"/>
                </a:lnTo>
                <a:lnTo>
                  <a:pt x="3873932" y="5201488"/>
                </a:lnTo>
                <a:lnTo>
                  <a:pt x="3988384" y="5135423"/>
                </a:lnTo>
                <a:close/>
                <a:moveTo>
                  <a:pt x="3995090" y="5131613"/>
                </a:moveTo>
                <a:lnTo>
                  <a:pt x="4116019" y="5061814"/>
                </a:lnTo>
                <a:lnTo>
                  <a:pt x="4227043" y="5125898"/>
                </a:lnTo>
                <a:lnTo>
                  <a:pt x="4106113" y="5195697"/>
                </a:lnTo>
                <a:lnTo>
                  <a:pt x="3995090" y="5131613"/>
                </a:lnTo>
                <a:close/>
                <a:moveTo>
                  <a:pt x="4233672" y="5129708"/>
                </a:moveTo>
                <a:lnTo>
                  <a:pt x="4358031" y="5201488"/>
                </a:lnTo>
                <a:lnTo>
                  <a:pt x="4237101" y="5271288"/>
                </a:lnTo>
                <a:lnTo>
                  <a:pt x="4112743" y="5199507"/>
                </a:lnTo>
                <a:lnTo>
                  <a:pt x="4233672" y="5129708"/>
                </a:lnTo>
                <a:close/>
                <a:moveTo>
                  <a:pt x="4240378" y="5125822"/>
                </a:moveTo>
                <a:lnTo>
                  <a:pt x="4354830" y="5059757"/>
                </a:lnTo>
                <a:lnTo>
                  <a:pt x="4479189" y="5131537"/>
                </a:lnTo>
                <a:lnTo>
                  <a:pt x="4364736" y="5197602"/>
                </a:lnTo>
                <a:lnTo>
                  <a:pt x="4240378" y="5125822"/>
                </a:lnTo>
                <a:close/>
                <a:moveTo>
                  <a:pt x="4485894" y="5135423"/>
                </a:moveTo>
                <a:lnTo>
                  <a:pt x="4596918" y="5199507"/>
                </a:lnTo>
                <a:lnTo>
                  <a:pt x="4482465" y="5265573"/>
                </a:lnTo>
                <a:lnTo>
                  <a:pt x="4371442" y="5201488"/>
                </a:lnTo>
                <a:lnTo>
                  <a:pt x="4485894" y="5135423"/>
                </a:lnTo>
                <a:close/>
                <a:moveTo>
                  <a:pt x="4492524" y="5131613"/>
                </a:moveTo>
                <a:lnTo>
                  <a:pt x="4613453" y="5061814"/>
                </a:lnTo>
                <a:lnTo>
                  <a:pt x="4724477" y="5125898"/>
                </a:lnTo>
                <a:lnTo>
                  <a:pt x="4603547" y="5195773"/>
                </a:lnTo>
                <a:lnTo>
                  <a:pt x="4492524" y="5131613"/>
                </a:lnTo>
                <a:close/>
                <a:moveTo>
                  <a:pt x="4731182" y="5129708"/>
                </a:moveTo>
                <a:lnTo>
                  <a:pt x="4855541" y="5201488"/>
                </a:lnTo>
                <a:lnTo>
                  <a:pt x="4734611" y="5271288"/>
                </a:lnTo>
                <a:lnTo>
                  <a:pt x="4610253" y="5199507"/>
                </a:lnTo>
                <a:lnTo>
                  <a:pt x="4731182" y="5129708"/>
                </a:lnTo>
                <a:close/>
                <a:moveTo>
                  <a:pt x="4737888" y="5125822"/>
                </a:moveTo>
                <a:lnTo>
                  <a:pt x="4852340" y="5059757"/>
                </a:lnTo>
                <a:lnTo>
                  <a:pt x="4976698" y="5131537"/>
                </a:lnTo>
                <a:lnTo>
                  <a:pt x="4862246" y="5197602"/>
                </a:lnTo>
                <a:lnTo>
                  <a:pt x="4737888" y="5125822"/>
                </a:lnTo>
                <a:close/>
                <a:moveTo>
                  <a:pt x="4983328" y="5135423"/>
                </a:moveTo>
                <a:lnTo>
                  <a:pt x="5094351" y="5199507"/>
                </a:lnTo>
                <a:lnTo>
                  <a:pt x="4979899" y="5265573"/>
                </a:lnTo>
                <a:lnTo>
                  <a:pt x="4868876" y="5201488"/>
                </a:lnTo>
                <a:lnTo>
                  <a:pt x="4983328" y="5135423"/>
                </a:lnTo>
                <a:close/>
                <a:moveTo>
                  <a:pt x="4990033" y="5131613"/>
                </a:moveTo>
                <a:lnTo>
                  <a:pt x="5110963" y="5061814"/>
                </a:lnTo>
                <a:lnTo>
                  <a:pt x="5221986" y="5125898"/>
                </a:lnTo>
                <a:lnTo>
                  <a:pt x="5101057" y="5195697"/>
                </a:lnTo>
                <a:lnTo>
                  <a:pt x="4990033" y="5131613"/>
                </a:lnTo>
                <a:close/>
                <a:moveTo>
                  <a:pt x="5228692" y="5129708"/>
                </a:moveTo>
                <a:lnTo>
                  <a:pt x="5353050" y="5201488"/>
                </a:lnTo>
                <a:lnTo>
                  <a:pt x="5232121" y="5271288"/>
                </a:lnTo>
                <a:lnTo>
                  <a:pt x="5107762" y="5199507"/>
                </a:lnTo>
                <a:lnTo>
                  <a:pt x="5228692" y="5129708"/>
                </a:lnTo>
                <a:close/>
                <a:moveTo>
                  <a:pt x="5235321" y="5125822"/>
                </a:moveTo>
                <a:lnTo>
                  <a:pt x="5349774" y="5059757"/>
                </a:lnTo>
                <a:lnTo>
                  <a:pt x="5474132" y="5131537"/>
                </a:lnTo>
                <a:lnTo>
                  <a:pt x="5359680" y="5197602"/>
                </a:lnTo>
                <a:lnTo>
                  <a:pt x="5235321" y="5125822"/>
                </a:lnTo>
                <a:close/>
                <a:moveTo>
                  <a:pt x="5238750" y="4987976"/>
                </a:moveTo>
                <a:lnTo>
                  <a:pt x="5359680" y="4918177"/>
                </a:lnTo>
                <a:lnTo>
                  <a:pt x="5470703" y="4982261"/>
                </a:lnTo>
                <a:lnTo>
                  <a:pt x="5349774" y="5052060"/>
                </a:lnTo>
                <a:lnTo>
                  <a:pt x="5238750" y="4987976"/>
                </a:lnTo>
                <a:close/>
                <a:moveTo>
                  <a:pt x="5235321" y="4838624"/>
                </a:moveTo>
                <a:lnTo>
                  <a:pt x="5349774" y="4772559"/>
                </a:lnTo>
                <a:lnTo>
                  <a:pt x="5474132" y="4844339"/>
                </a:lnTo>
                <a:lnTo>
                  <a:pt x="5359680" y="4910404"/>
                </a:lnTo>
                <a:lnTo>
                  <a:pt x="5235321" y="4838624"/>
                </a:lnTo>
                <a:close/>
                <a:moveTo>
                  <a:pt x="5238750" y="4700778"/>
                </a:moveTo>
                <a:lnTo>
                  <a:pt x="5359680" y="4630979"/>
                </a:lnTo>
                <a:lnTo>
                  <a:pt x="5470703" y="4695063"/>
                </a:lnTo>
                <a:lnTo>
                  <a:pt x="5349774" y="4764862"/>
                </a:lnTo>
                <a:lnTo>
                  <a:pt x="5238750" y="4700778"/>
                </a:lnTo>
                <a:close/>
                <a:moveTo>
                  <a:pt x="5235321" y="4551426"/>
                </a:moveTo>
                <a:lnTo>
                  <a:pt x="5349774" y="4485361"/>
                </a:lnTo>
                <a:lnTo>
                  <a:pt x="5474132" y="4557141"/>
                </a:lnTo>
                <a:lnTo>
                  <a:pt x="5359680" y="4623206"/>
                </a:lnTo>
                <a:lnTo>
                  <a:pt x="5235321" y="4551426"/>
                </a:lnTo>
                <a:close/>
                <a:moveTo>
                  <a:pt x="5238750" y="4413504"/>
                </a:moveTo>
                <a:lnTo>
                  <a:pt x="5359680" y="4343705"/>
                </a:lnTo>
                <a:lnTo>
                  <a:pt x="5470703" y="4407789"/>
                </a:lnTo>
                <a:lnTo>
                  <a:pt x="5349774" y="4477588"/>
                </a:lnTo>
                <a:lnTo>
                  <a:pt x="5238750" y="4413504"/>
                </a:lnTo>
                <a:close/>
                <a:moveTo>
                  <a:pt x="5235321" y="4264152"/>
                </a:moveTo>
                <a:lnTo>
                  <a:pt x="5349774" y="4198087"/>
                </a:lnTo>
                <a:lnTo>
                  <a:pt x="5474132" y="4269867"/>
                </a:lnTo>
                <a:lnTo>
                  <a:pt x="5359680" y="4335933"/>
                </a:lnTo>
                <a:lnTo>
                  <a:pt x="5235321" y="4264152"/>
                </a:lnTo>
                <a:close/>
                <a:moveTo>
                  <a:pt x="5238750" y="4126306"/>
                </a:moveTo>
                <a:lnTo>
                  <a:pt x="5359680" y="4056507"/>
                </a:lnTo>
                <a:lnTo>
                  <a:pt x="5470703" y="4120591"/>
                </a:lnTo>
                <a:lnTo>
                  <a:pt x="5349774" y="4190390"/>
                </a:lnTo>
                <a:lnTo>
                  <a:pt x="5238750" y="4126306"/>
                </a:lnTo>
                <a:close/>
                <a:moveTo>
                  <a:pt x="5235321" y="3976954"/>
                </a:moveTo>
                <a:lnTo>
                  <a:pt x="5349774" y="3910889"/>
                </a:lnTo>
                <a:lnTo>
                  <a:pt x="5474132" y="3982669"/>
                </a:lnTo>
                <a:lnTo>
                  <a:pt x="5359680" y="4048735"/>
                </a:lnTo>
                <a:lnTo>
                  <a:pt x="5235321" y="3976954"/>
                </a:lnTo>
                <a:close/>
                <a:moveTo>
                  <a:pt x="5238750" y="3839109"/>
                </a:moveTo>
                <a:lnTo>
                  <a:pt x="5359680" y="3769309"/>
                </a:lnTo>
                <a:lnTo>
                  <a:pt x="5470703" y="3833394"/>
                </a:lnTo>
                <a:lnTo>
                  <a:pt x="5349774" y="3903193"/>
                </a:lnTo>
                <a:lnTo>
                  <a:pt x="5238750" y="3839109"/>
                </a:lnTo>
                <a:close/>
                <a:moveTo>
                  <a:pt x="5235321" y="3689757"/>
                </a:moveTo>
                <a:lnTo>
                  <a:pt x="5349774" y="3623691"/>
                </a:lnTo>
                <a:lnTo>
                  <a:pt x="5474132" y="3695472"/>
                </a:lnTo>
                <a:lnTo>
                  <a:pt x="5359680" y="3761537"/>
                </a:lnTo>
                <a:lnTo>
                  <a:pt x="5235321" y="3689757"/>
                </a:lnTo>
                <a:close/>
                <a:moveTo>
                  <a:pt x="5238750" y="3551834"/>
                </a:moveTo>
                <a:lnTo>
                  <a:pt x="5359680" y="3482035"/>
                </a:lnTo>
                <a:lnTo>
                  <a:pt x="5470703" y="3546119"/>
                </a:lnTo>
                <a:lnTo>
                  <a:pt x="5349774" y="3615919"/>
                </a:lnTo>
                <a:lnTo>
                  <a:pt x="5238750" y="3551834"/>
                </a:lnTo>
                <a:close/>
                <a:moveTo>
                  <a:pt x="5235321" y="3402482"/>
                </a:moveTo>
                <a:lnTo>
                  <a:pt x="5349774" y="3336417"/>
                </a:lnTo>
                <a:lnTo>
                  <a:pt x="5474132" y="3408197"/>
                </a:lnTo>
                <a:lnTo>
                  <a:pt x="5359680" y="3474263"/>
                </a:lnTo>
                <a:lnTo>
                  <a:pt x="5235321" y="3402482"/>
                </a:lnTo>
                <a:close/>
                <a:moveTo>
                  <a:pt x="5238750" y="3264637"/>
                </a:moveTo>
                <a:lnTo>
                  <a:pt x="5359680" y="3194837"/>
                </a:lnTo>
                <a:lnTo>
                  <a:pt x="5470703" y="3258922"/>
                </a:lnTo>
                <a:lnTo>
                  <a:pt x="5349774" y="3328721"/>
                </a:lnTo>
                <a:lnTo>
                  <a:pt x="5238750" y="3264637"/>
                </a:lnTo>
                <a:close/>
                <a:moveTo>
                  <a:pt x="5235321" y="3115285"/>
                </a:moveTo>
                <a:lnTo>
                  <a:pt x="5349774" y="3049219"/>
                </a:lnTo>
                <a:lnTo>
                  <a:pt x="5474132" y="3121000"/>
                </a:lnTo>
                <a:lnTo>
                  <a:pt x="5359680" y="3187065"/>
                </a:lnTo>
                <a:lnTo>
                  <a:pt x="5235321" y="3115285"/>
                </a:lnTo>
                <a:close/>
                <a:moveTo>
                  <a:pt x="5238750" y="2977439"/>
                </a:moveTo>
                <a:lnTo>
                  <a:pt x="5359680" y="2907640"/>
                </a:lnTo>
                <a:lnTo>
                  <a:pt x="5470703" y="2971724"/>
                </a:lnTo>
                <a:lnTo>
                  <a:pt x="5349774" y="3041523"/>
                </a:lnTo>
                <a:lnTo>
                  <a:pt x="5238750" y="2977439"/>
                </a:lnTo>
                <a:close/>
                <a:moveTo>
                  <a:pt x="5235321" y="2828087"/>
                </a:moveTo>
                <a:lnTo>
                  <a:pt x="5349774" y="2762022"/>
                </a:lnTo>
                <a:lnTo>
                  <a:pt x="5474132" y="2833802"/>
                </a:lnTo>
                <a:lnTo>
                  <a:pt x="5359680" y="2899867"/>
                </a:lnTo>
                <a:lnTo>
                  <a:pt x="5235321" y="2828087"/>
                </a:lnTo>
                <a:close/>
                <a:moveTo>
                  <a:pt x="5238750" y="2690165"/>
                </a:moveTo>
                <a:lnTo>
                  <a:pt x="5359680" y="2620366"/>
                </a:lnTo>
                <a:lnTo>
                  <a:pt x="5470703" y="2684450"/>
                </a:lnTo>
                <a:lnTo>
                  <a:pt x="5349774" y="2754249"/>
                </a:lnTo>
                <a:lnTo>
                  <a:pt x="5238750" y="2690165"/>
                </a:lnTo>
                <a:close/>
                <a:moveTo>
                  <a:pt x="5235321" y="2540813"/>
                </a:moveTo>
                <a:lnTo>
                  <a:pt x="5349774" y="2474747"/>
                </a:lnTo>
                <a:lnTo>
                  <a:pt x="5474132" y="2546528"/>
                </a:lnTo>
                <a:lnTo>
                  <a:pt x="5359680" y="2612593"/>
                </a:lnTo>
                <a:lnTo>
                  <a:pt x="5235321" y="2540813"/>
                </a:lnTo>
                <a:close/>
                <a:moveTo>
                  <a:pt x="5238750" y="2402967"/>
                </a:moveTo>
                <a:lnTo>
                  <a:pt x="5359680" y="2333168"/>
                </a:lnTo>
                <a:lnTo>
                  <a:pt x="5470703" y="2397252"/>
                </a:lnTo>
                <a:lnTo>
                  <a:pt x="5349774" y="2467051"/>
                </a:lnTo>
                <a:lnTo>
                  <a:pt x="5238750" y="2402967"/>
                </a:lnTo>
                <a:close/>
                <a:moveTo>
                  <a:pt x="5235321" y="2253615"/>
                </a:moveTo>
                <a:lnTo>
                  <a:pt x="5349774" y="2187550"/>
                </a:lnTo>
                <a:lnTo>
                  <a:pt x="5474132" y="2259330"/>
                </a:lnTo>
                <a:lnTo>
                  <a:pt x="5359680" y="2325396"/>
                </a:lnTo>
                <a:lnTo>
                  <a:pt x="5235321" y="2253615"/>
                </a:lnTo>
                <a:close/>
                <a:moveTo>
                  <a:pt x="5238750" y="2115769"/>
                </a:moveTo>
                <a:lnTo>
                  <a:pt x="5359680" y="2045970"/>
                </a:lnTo>
                <a:lnTo>
                  <a:pt x="5470703" y="2110054"/>
                </a:lnTo>
                <a:lnTo>
                  <a:pt x="5349774" y="2179854"/>
                </a:lnTo>
                <a:lnTo>
                  <a:pt x="5238750" y="2115769"/>
                </a:lnTo>
                <a:close/>
                <a:moveTo>
                  <a:pt x="5235321" y="1966417"/>
                </a:moveTo>
                <a:lnTo>
                  <a:pt x="5349774" y="1900352"/>
                </a:lnTo>
                <a:lnTo>
                  <a:pt x="5474132" y="1972132"/>
                </a:lnTo>
                <a:lnTo>
                  <a:pt x="5359680" y="2038198"/>
                </a:lnTo>
                <a:lnTo>
                  <a:pt x="5235321" y="1966417"/>
                </a:lnTo>
                <a:close/>
                <a:moveTo>
                  <a:pt x="5238750" y="1828495"/>
                </a:moveTo>
                <a:lnTo>
                  <a:pt x="5359680" y="1758696"/>
                </a:lnTo>
                <a:lnTo>
                  <a:pt x="5470703" y="1822780"/>
                </a:lnTo>
                <a:lnTo>
                  <a:pt x="5349774" y="1892579"/>
                </a:lnTo>
                <a:lnTo>
                  <a:pt x="5238750" y="1828495"/>
                </a:lnTo>
                <a:close/>
                <a:moveTo>
                  <a:pt x="5235321" y="1679143"/>
                </a:moveTo>
                <a:lnTo>
                  <a:pt x="5349774" y="1613078"/>
                </a:lnTo>
                <a:lnTo>
                  <a:pt x="5474132" y="1684858"/>
                </a:lnTo>
                <a:lnTo>
                  <a:pt x="5359680" y="1750924"/>
                </a:lnTo>
                <a:lnTo>
                  <a:pt x="5235321" y="1679143"/>
                </a:lnTo>
                <a:close/>
                <a:moveTo>
                  <a:pt x="5238750" y="1541297"/>
                </a:moveTo>
                <a:lnTo>
                  <a:pt x="5359680" y="1471498"/>
                </a:lnTo>
                <a:lnTo>
                  <a:pt x="5470703" y="1535582"/>
                </a:lnTo>
                <a:lnTo>
                  <a:pt x="5349774" y="1605382"/>
                </a:lnTo>
                <a:lnTo>
                  <a:pt x="5238750" y="1541297"/>
                </a:lnTo>
                <a:close/>
                <a:moveTo>
                  <a:pt x="5343144" y="1609268"/>
                </a:moveTo>
                <a:lnTo>
                  <a:pt x="5228692" y="1675333"/>
                </a:lnTo>
                <a:lnTo>
                  <a:pt x="5117668" y="1611249"/>
                </a:lnTo>
                <a:lnTo>
                  <a:pt x="5232121" y="1545184"/>
                </a:lnTo>
                <a:lnTo>
                  <a:pt x="5343144" y="1609268"/>
                </a:lnTo>
                <a:close/>
                <a:moveTo>
                  <a:pt x="5110963" y="1607363"/>
                </a:moveTo>
                <a:lnTo>
                  <a:pt x="4986604" y="1535582"/>
                </a:lnTo>
                <a:lnTo>
                  <a:pt x="5101057" y="1469517"/>
                </a:lnTo>
                <a:lnTo>
                  <a:pt x="5225415" y="1541297"/>
                </a:lnTo>
                <a:lnTo>
                  <a:pt x="5110963" y="1607363"/>
                </a:lnTo>
                <a:close/>
                <a:moveTo>
                  <a:pt x="5104257" y="1611249"/>
                </a:moveTo>
                <a:lnTo>
                  <a:pt x="4983328" y="1681048"/>
                </a:lnTo>
                <a:lnTo>
                  <a:pt x="4858969" y="1609268"/>
                </a:lnTo>
                <a:lnTo>
                  <a:pt x="4979899" y="1539469"/>
                </a:lnTo>
                <a:lnTo>
                  <a:pt x="5104257" y="1611249"/>
                </a:lnTo>
                <a:close/>
                <a:moveTo>
                  <a:pt x="4852264" y="1605382"/>
                </a:moveTo>
                <a:lnTo>
                  <a:pt x="4741241" y="1541297"/>
                </a:lnTo>
                <a:lnTo>
                  <a:pt x="4862170" y="1471498"/>
                </a:lnTo>
                <a:lnTo>
                  <a:pt x="4973193" y="1535582"/>
                </a:lnTo>
                <a:lnTo>
                  <a:pt x="4852264" y="1605382"/>
                </a:lnTo>
                <a:close/>
                <a:moveTo>
                  <a:pt x="4845634" y="1609268"/>
                </a:moveTo>
                <a:lnTo>
                  <a:pt x="4731182" y="1675333"/>
                </a:lnTo>
                <a:lnTo>
                  <a:pt x="4620159" y="1611249"/>
                </a:lnTo>
                <a:lnTo>
                  <a:pt x="4734611" y="1545184"/>
                </a:lnTo>
                <a:lnTo>
                  <a:pt x="4845634" y="1609268"/>
                </a:lnTo>
                <a:close/>
                <a:moveTo>
                  <a:pt x="4613529" y="1607363"/>
                </a:moveTo>
                <a:lnTo>
                  <a:pt x="4489171" y="1535582"/>
                </a:lnTo>
                <a:lnTo>
                  <a:pt x="4603623" y="1469517"/>
                </a:lnTo>
                <a:lnTo>
                  <a:pt x="4727981" y="1541297"/>
                </a:lnTo>
                <a:lnTo>
                  <a:pt x="4613529" y="1607363"/>
                </a:lnTo>
                <a:close/>
                <a:moveTo>
                  <a:pt x="4606824" y="1611249"/>
                </a:moveTo>
                <a:lnTo>
                  <a:pt x="4485894" y="1681048"/>
                </a:lnTo>
                <a:lnTo>
                  <a:pt x="4361536" y="1609268"/>
                </a:lnTo>
                <a:lnTo>
                  <a:pt x="4482465" y="1539469"/>
                </a:lnTo>
                <a:lnTo>
                  <a:pt x="4606824" y="1611249"/>
                </a:lnTo>
                <a:close/>
                <a:moveTo>
                  <a:pt x="4354830" y="1605382"/>
                </a:moveTo>
                <a:lnTo>
                  <a:pt x="4243807" y="1541297"/>
                </a:lnTo>
                <a:lnTo>
                  <a:pt x="4364736" y="1471498"/>
                </a:lnTo>
                <a:lnTo>
                  <a:pt x="4475760" y="1535582"/>
                </a:lnTo>
                <a:lnTo>
                  <a:pt x="4354830" y="1605382"/>
                </a:lnTo>
                <a:close/>
                <a:moveTo>
                  <a:pt x="4348125" y="1609268"/>
                </a:moveTo>
                <a:lnTo>
                  <a:pt x="4233672" y="1675333"/>
                </a:lnTo>
                <a:lnTo>
                  <a:pt x="4122649" y="1611249"/>
                </a:lnTo>
                <a:lnTo>
                  <a:pt x="4237101" y="1545184"/>
                </a:lnTo>
                <a:lnTo>
                  <a:pt x="4348125" y="1609268"/>
                </a:lnTo>
                <a:close/>
                <a:moveTo>
                  <a:pt x="4116019" y="1607363"/>
                </a:moveTo>
                <a:lnTo>
                  <a:pt x="3991661" y="1535582"/>
                </a:lnTo>
                <a:lnTo>
                  <a:pt x="4106113" y="1469517"/>
                </a:lnTo>
                <a:lnTo>
                  <a:pt x="4230472" y="1541297"/>
                </a:lnTo>
                <a:lnTo>
                  <a:pt x="4116019" y="1607363"/>
                </a:lnTo>
                <a:close/>
                <a:moveTo>
                  <a:pt x="4109390" y="1611249"/>
                </a:moveTo>
                <a:lnTo>
                  <a:pt x="3988460" y="1681048"/>
                </a:lnTo>
                <a:lnTo>
                  <a:pt x="3864102" y="1609268"/>
                </a:lnTo>
                <a:lnTo>
                  <a:pt x="3985031" y="1539469"/>
                </a:lnTo>
                <a:lnTo>
                  <a:pt x="4109390" y="1611249"/>
                </a:lnTo>
                <a:close/>
                <a:moveTo>
                  <a:pt x="3857320" y="1605382"/>
                </a:moveTo>
                <a:lnTo>
                  <a:pt x="3746297" y="1541297"/>
                </a:lnTo>
                <a:lnTo>
                  <a:pt x="3867226" y="1471498"/>
                </a:lnTo>
                <a:lnTo>
                  <a:pt x="3978250" y="1535582"/>
                </a:lnTo>
                <a:lnTo>
                  <a:pt x="3857320" y="1605382"/>
                </a:lnTo>
                <a:close/>
                <a:moveTo>
                  <a:pt x="3850691" y="1609268"/>
                </a:moveTo>
                <a:lnTo>
                  <a:pt x="3736239" y="1675333"/>
                </a:lnTo>
                <a:lnTo>
                  <a:pt x="3625215" y="1611249"/>
                </a:lnTo>
                <a:lnTo>
                  <a:pt x="3739667" y="1545184"/>
                </a:lnTo>
                <a:lnTo>
                  <a:pt x="3850691" y="1609268"/>
                </a:lnTo>
                <a:close/>
                <a:moveTo>
                  <a:pt x="3618509" y="1607363"/>
                </a:moveTo>
                <a:lnTo>
                  <a:pt x="3494151" y="1535582"/>
                </a:lnTo>
                <a:lnTo>
                  <a:pt x="3608604" y="1469517"/>
                </a:lnTo>
                <a:lnTo>
                  <a:pt x="3732962" y="1541297"/>
                </a:lnTo>
                <a:lnTo>
                  <a:pt x="3618509" y="1607363"/>
                </a:lnTo>
                <a:close/>
                <a:moveTo>
                  <a:pt x="3611880" y="1611249"/>
                </a:moveTo>
                <a:lnTo>
                  <a:pt x="3490951" y="1681048"/>
                </a:lnTo>
                <a:lnTo>
                  <a:pt x="3366592" y="1609268"/>
                </a:lnTo>
                <a:lnTo>
                  <a:pt x="3487522" y="1539469"/>
                </a:lnTo>
                <a:lnTo>
                  <a:pt x="3611880" y="1611249"/>
                </a:lnTo>
                <a:close/>
                <a:moveTo>
                  <a:pt x="3359887" y="1605382"/>
                </a:moveTo>
                <a:lnTo>
                  <a:pt x="3248863" y="1541297"/>
                </a:lnTo>
                <a:lnTo>
                  <a:pt x="3369793" y="1471498"/>
                </a:lnTo>
                <a:lnTo>
                  <a:pt x="3480816" y="1535582"/>
                </a:lnTo>
                <a:lnTo>
                  <a:pt x="3359887" y="1605382"/>
                </a:lnTo>
                <a:close/>
                <a:moveTo>
                  <a:pt x="3353181" y="1609268"/>
                </a:moveTo>
                <a:lnTo>
                  <a:pt x="3238729" y="1675333"/>
                </a:lnTo>
                <a:lnTo>
                  <a:pt x="3127705" y="1611249"/>
                </a:lnTo>
                <a:lnTo>
                  <a:pt x="3242158" y="1545184"/>
                </a:lnTo>
                <a:lnTo>
                  <a:pt x="3353181" y="1609268"/>
                </a:lnTo>
                <a:close/>
                <a:moveTo>
                  <a:pt x="3121076" y="1607363"/>
                </a:moveTo>
                <a:lnTo>
                  <a:pt x="2996717" y="1535582"/>
                </a:lnTo>
                <a:lnTo>
                  <a:pt x="3111170" y="1469517"/>
                </a:lnTo>
                <a:lnTo>
                  <a:pt x="3235528" y="1541297"/>
                </a:lnTo>
                <a:lnTo>
                  <a:pt x="3121076" y="1607363"/>
                </a:lnTo>
                <a:close/>
                <a:moveTo>
                  <a:pt x="3114370" y="1611249"/>
                </a:moveTo>
                <a:lnTo>
                  <a:pt x="2993441" y="1681048"/>
                </a:lnTo>
                <a:lnTo>
                  <a:pt x="2869082" y="1609268"/>
                </a:lnTo>
                <a:lnTo>
                  <a:pt x="2990012" y="1539469"/>
                </a:lnTo>
                <a:lnTo>
                  <a:pt x="3114370" y="1611249"/>
                </a:lnTo>
                <a:close/>
                <a:moveTo>
                  <a:pt x="2862377" y="1605382"/>
                </a:moveTo>
                <a:lnTo>
                  <a:pt x="2751354" y="1541297"/>
                </a:lnTo>
                <a:lnTo>
                  <a:pt x="2872283" y="1471498"/>
                </a:lnTo>
                <a:lnTo>
                  <a:pt x="2983306" y="1535582"/>
                </a:lnTo>
                <a:lnTo>
                  <a:pt x="2862377" y="1605382"/>
                </a:lnTo>
                <a:close/>
                <a:moveTo>
                  <a:pt x="2855671" y="1609268"/>
                </a:moveTo>
                <a:lnTo>
                  <a:pt x="2741295" y="1675333"/>
                </a:lnTo>
                <a:lnTo>
                  <a:pt x="2630272" y="1611249"/>
                </a:lnTo>
                <a:lnTo>
                  <a:pt x="2744724" y="1545184"/>
                </a:lnTo>
                <a:lnTo>
                  <a:pt x="2855671" y="1609268"/>
                </a:lnTo>
                <a:close/>
                <a:moveTo>
                  <a:pt x="2623566" y="1607363"/>
                </a:moveTo>
                <a:lnTo>
                  <a:pt x="2499208" y="1535582"/>
                </a:lnTo>
                <a:lnTo>
                  <a:pt x="2613660" y="1469517"/>
                </a:lnTo>
                <a:lnTo>
                  <a:pt x="2738019" y="1541297"/>
                </a:lnTo>
                <a:lnTo>
                  <a:pt x="2623566" y="1607363"/>
                </a:lnTo>
                <a:close/>
                <a:moveTo>
                  <a:pt x="2616937" y="1611249"/>
                </a:moveTo>
                <a:lnTo>
                  <a:pt x="2496007" y="1681048"/>
                </a:lnTo>
                <a:lnTo>
                  <a:pt x="2371649" y="1609268"/>
                </a:lnTo>
                <a:lnTo>
                  <a:pt x="2492578" y="1539469"/>
                </a:lnTo>
                <a:lnTo>
                  <a:pt x="2616937" y="1611249"/>
                </a:lnTo>
                <a:close/>
                <a:moveTo>
                  <a:pt x="2364943" y="1605382"/>
                </a:moveTo>
                <a:lnTo>
                  <a:pt x="2253920" y="1541297"/>
                </a:lnTo>
                <a:lnTo>
                  <a:pt x="2374849" y="1471498"/>
                </a:lnTo>
                <a:lnTo>
                  <a:pt x="2485873" y="1535582"/>
                </a:lnTo>
                <a:lnTo>
                  <a:pt x="2364943" y="1605382"/>
                </a:lnTo>
                <a:close/>
                <a:moveTo>
                  <a:pt x="2358238" y="1609268"/>
                </a:moveTo>
                <a:lnTo>
                  <a:pt x="2243785" y="1675333"/>
                </a:lnTo>
                <a:lnTo>
                  <a:pt x="2132762" y="1611249"/>
                </a:lnTo>
                <a:lnTo>
                  <a:pt x="2247214" y="1545184"/>
                </a:lnTo>
                <a:lnTo>
                  <a:pt x="2358238" y="1609268"/>
                </a:lnTo>
                <a:close/>
                <a:moveTo>
                  <a:pt x="2126132" y="1607363"/>
                </a:moveTo>
                <a:lnTo>
                  <a:pt x="2001774" y="1535582"/>
                </a:lnTo>
                <a:lnTo>
                  <a:pt x="2116227" y="1469517"/>
                </a:lnTo>
                <a:lnTo>
                  <a:pt x="2240585" y="1541297"/>
                </a:lnTo>
                <a:lnTo>
                  <a:pt x="2126132" y="1607363"/>
                </a:lnTo>
                <a:close/>
                <a:moveTo>
                  <a:pt x="2119427" y="1611249"/>
                </a:moveTo>
                <a:lnTo>
                  <a:pt x="1998497" y="1681048"/>
                </a:lnTo>
                <a:lnTo>
                  <a:pt x="1874139" y="1609268"/>
                </a:lnTo>
                <a:lnTo>
                  <a:pt x="1995069" y="1539469"/>
                </a:lnTo>
                <a:lnTo>
                  <a:pt x="2119427" y="1611249"/>
                </a:lnTo>
                <a:close/>
                <a:moveTo>
                  <a:pt x="1867434" y="1605382"/>
                </a:moveTo>
                <a:lnTo>
                  <a:pt x="1756410" y="1541297"/>
                </a:lnTo>
                <a:lnTo>
                  <a:pt x="1877339" y="1471498"/>
                </a:lnTo>
                <a:lnTo>
                  <a:pt x="1988363" y="1535582"/>
                </a:lnTo>
                <a:lnTo>
                  <a:pt x="1867434" y="1605382"/>
                </a:lnTo>
                <a:close/>
                <a:moveTo>
                  <a:pt x="1860728" y="1609268"/>
                </a:moveTo>
                <a:lnTo>
                  <a:pt x="1746275" y="1675333"/>
                </a:lnTo>
                <a:lnTo>
                  <a:pt x="1635252" y="1611249"/>
                </a:lnTo>
                <a:lnTo>
                  <a:pt x="1749704" y="1545184"/>
                </a:lnTo>
                <a:lnTo>
                  <a:pt x="1860728" y="1609268"/>
                </a:lnTo>
                <a:close/>
                <a:moveTo>
                  <a:pt x="1628623" y="1607363"/>
                </a:moveTo>
                <a:lnTo>
                  <a:pt x="1504264" y="1535582"/>
                </a:lnTo>
                <a:lnTo>
                  <a:pt x="1618717" y="1469517"/>
                </a:lnTo>
                <a:lnTo>
                  <a:pt x="1743075" y="1541297"/>
                </a:lnTo>
                <a:lnTo>
                  <a:pt x="1628623" y="1607363"/>
                </a:lnTo>
                <a:close/>
                <a:moveTo>
                  <a:pt x="1621917" y="1611249"/>
                </a:moveTo>
                <a:lnTo>
                  <a:pt x="1500988" y="1681048"/>
                </a:lnTo>
                <a:lnTo>
                  <a:pt x="1376629" y="1609268"/>
                </a:lnTo>
                <a:lnTo>
                  <a:pt x="1497559" y="1539469"/>
                </a:lnTo>
                <a:lnTo>
                  <a:pt x="1621917" y="1611249"/>
                </a:lnTo>
                <a:close/>
                <a:moveTo>
                  <a:pt x="1369924" y="1605382"/>
                </a:moveTo>
                <a:lnTo>
                  <a:pt x="1258900" y="1541297"/>
                </a:lnTo>
                <a:lnTo>
                  <a:pt x="1379830" y="1471498"/>
                </a:lnTo>
                <a:lnTo>
                  <a:pt x="1490853" y="1535582"/>
                </a:lnTo>
                <a:lnTo>
                  <a:pt x="1369924" y="1605382"/>
                </a:lnTo>
                <a:close/>
                <a:moveTo>
                  <a:pt x="1494282" y="1684934"/>
                </a:moveTo>
                <a:lnTo>
                  <a:pt x="1379830" y="1751000"/>
                </a:lnTo>
                <a:lnTo>
                  <a:pt x="1255471" y="1679219"/>
                </a:lnTo>
                <a:lnTo>
                  <a:pt x="1369924" y="1613154"/>
                </a:lnTo>
                <a:lnTo>
                  <a:pt x="1494282" y="1684934"/>
                </a:lnTo>
                <a:close/>
                <a:moveTo>
                  <a:pt x="1490929" y="1822780"/>
                </a:moveTo>
                <a:lnTo>
                  <a:pt x="1370000" y="1892579"/>
                </a:lnTo>
                <a:lnTo>
                  <a:pt x="1258976" y="1828495"/>
                </a:lnTo>
                <a:lnTo>
                  <a:pt x="1379906" y="1758696"/>
                </a:lnTo>
                <a:lnTo>
                  <a:pt x="1490929" y="1822780"/>
                </a:lnTo>
                <a:close/>
                <a:moveTo>
                  <a:pt x="1494282" y="1972132"/>
                </a:moveTo>
                <a:lnTo>
                  <a:pt x="1379830" y="2038198"/>
                </a:lnTo>
                <a:lnTo>
                  <a:pt x="1255471" y="1966417"/>
                </a:lnTo>
                <a:lnTo>
                  <a:pt x="1369924" y="1900352"/>
                </a:lnTo>
                <a:lnTo>
                  <a:pt x="1494282" y="1972132"/>
                </a:lnTo>
                <a:close/>
                <a:moveTo>
                  <a:pt x="1490929" y="2109978"/>
                </a:moveTo>
                <a:lnTo>
                  <a:pt x="1370000" y="2179777"/>
                </a:lnTo>
                <a:lnTo>
                  <a:pt x="1258976" y="2115693"/>
                </a:lnTo>
                <a:lnTo>
                  <a:pt x="1379906" y="2045894"/>
                </a:lnTo>
                <a:lnTo>
                  <a:pt x="1490929" y="2109978"/>
                </a:lnTo>
                <a:close/>
                <a:moveTo>
                  <a:pt x="1494282" y="2259330"/>
                </a:moveTo>
                <a:lnTo>
                  <a:pt x="1379830" y="2325396"/>
                </a:lnTo>
                <a:lnTo>
                  <a:pt x="1255547" y="2253615"/>
                </a:lnTo>
                <a:lnTo>
                  <a:pt x="1370000" y="2187550"/>
                </a:lnTo>
                <a:lnTo>
                  <a:pt x="1494282" y="2259330"/>
                </a:lnTo>
                <a:close/>
                <a:moveTo>
                  <a:pt x="1490853" y="2397252"/>
                </a:moveTo>
                <a:lnTo>
                  <a:pt x="1369924" y="2467051"/>
                </a:lnTo>
                <a:lnTo>
                  <a:pt x="1258900" y="2402967"/>
                </a:lnTo>
                <a:lnTo>
                  <a:pt x="1379830" y="2333168"/>
                </a:lnTo>
                <a:lnTo>
                  <a:pt x="1490853" y="2397252"/>
                </a:lnTo>
                <a:close/>
                <a:moveTo>
                  <a:pt x="1494282" y="2546604"/>
                </a:moveTo>
                <a:lnTo>
                  <a:pt x="1379830" y="2612669"/>
                </a:lnTo>
                <a:lnTo>
                  <a:pt x="1255471" y="2540889"/>
                </a:lnTo>
                <a:lnTo>
                  <a:pt x="1369924" y="2474824"/>
                </a:lnTo>
                <a:lnTo>
                  <a:pt x="1494282" y="2546604"/>
                </a:lnTo>
                <a:close/>
                <a:moveTo>
                  <a:pt x="1490929" y="2684450"/>
                </a:moveTo>
                <a:lnTo>
                  <a:pt x="1370000" y="2754249"/>
                </a:lnTo>
                <a:lnTo>
                  <a:pt x="1258976" y="2690165"/>
                </a:lnTo>
                <a:lnTo>
                  <a:pt x="1379906" y="2620366"/>
                </a:lnTo>
                <a:lnTo>
                  <a:pt x="1490929" y="2684450"/>
                </a:lnTo>
                <a:close/>
                <a:moveTo>
                  <a:pt x="1494282" y="2833802"/>
                </a:moveTo>
                <a:lnTo>
                  <a:pt x="1379830" y="2899867"/>
                </a:lnTo>
                <a:lnTo>
                  <a:pt x="1255471" y="2828087"/>
                </a:lnTo>
                <a:lnTo>
                  <a:pt x="1369924" y="2762022"/>
                </a:lnTo>
                <a:lnTo>
                  <a:pt x="1494282" y="2833802"/>
                </a:lnTo>
                <a:close/>
                <a:moveTo>
                  <a:pt x="1490853" y="2971648"/>
                </a:moveTo>
                <a:lnTo>
                  <a:pt x="1369924" y="3041447"/>
                </a:lnTo>
                <a:lnTo>
                  <a:pt x="1258900" y="2977363"/>
                </a:lnTo>
                <a:lnTo>
                  <a:pt x="1379830" y="2907564"/>
                </a:lnTo>
                <a:lnTo>
                  <a:pt x="1490853" y="2971648"/>
                </a:lnTo>
                <a:close/>
                <a:moveTo>
                  <a:pt x="1494358" y="3121000"/>
                </a:moveTo>
                <a:lnTo>
                  <a:pt x="1379906" y="3187065"/>
                </a:lnTo>
                <a:lnTo>
                  <a:pt x="1255547" y="3115285"/>
                </a:lnTo>
                <a:lnTo>
                  <a:pt x="1370000" y="3049219"/>
                </a:lnTo>
                <a:lnTo>
                  <a:pt x="1494358" y="3121000"/>
                </a:lnTo>
                <a:close/>
                <a:moveTo>
                  <a:pt x="1490929" y="3258922"/>
                </a:moveTo>
                <a:lnTo>
                  <a:pt x="1370000" y="3328721"/>
                </a:lnTo>
                <a:lnTo>
                  <a:pt x="1258976" y="3264637"/>
                </a:lnTo>
                <a:lnTo>
                  <a:pt x="1379906" y="3194837"/>
                </a:lnTo>
                <a:lnTo>
                  <a:pt x="1490929" y="3258922"/>
                </a:lnTo>
                <a:close/>
                <a:moveTo>
                  <a:pt x="1494282" y="3408274"/>
                </a:moveTo>
                <a:lnTo>
                  <a:pt x="1379830" y="3474339"/>
                </a:lnTo>
                <a:lnTo>
                  <a:pt x="1255471" y="3402559"/>
                </a:lnTo>
                <a:lnTo>
                  <a:pt x="1369924" y="3336493"/>
                </a:lnTo>
                <a:lnTo>
                  <a:pt x="1494282" y="3408274"/>
                </a:lnTo>
                <a:close/>
                <a:moveTo>
                  <a:pt x="1490853" y="3546119"/>
                </a:moveTo>
                <a:lnTo>
                  <a:pt x="1369924" y="3615919"/>
                </a:lnTo>
                <a:lnTo>
                  <a:pt x="1258900" y="3551834"/>
                </a:lnTo>
                <a:lnTo>
                  <a:pt x="1379830" y="3482035"/>
                </a:lnTo>
                <a:lnTo>
                  <a:pt x="1490853" y="3546119"/>
                </a:lnTo>
                <a:close/>
                <a:moveTo>
                  <a:pt x="1494358" y="3695472"/>
                </a:moveTo>
                <a:lnTo>
                  <a:pt x="1379906" y="3761537"/>
                </a:lnTo>
                <a:lnTo>
                  <a:pt x="1255547" y="3689757"/>
                </a:lnTo>
                <a:lnTo>
                  <a:pt x="1370000" y="3623691"/>
                </a:lnTo>
                <a:lnTo>
                  <a:pt x="1494358" y="3695472"/>
                </a:lnTo>
                <a:close/>
                <a:moveTo>
                  <a:pt x="1490929" y="3833317"/>
                </a:moveTo>
                <a:lnTo>
                  <a:pt x="1370000" y="3903117"/>
                </a:lnTo>
                <a:lnTo>
                  <a:pt x="1258976" y="3839032"/>
                </a:lnTo>
                <a:lnTo>
                  <a:pt x="1379906" y="3769233"/>
                </a:lnTo>
                <a:lnTo>
                  <a:pt x="1490929" y="3833317"/>
                </a:lnTo>
                <a:close/>
                <a:moveTo>
                  <a:pt x="1494282" y="3982669"/>
                </a:moveTo>
                <a:lnTo>
                  <a:pt x="1379830" y="4048735"/>
                </a:lnTo>
                <a:lnTo>
                  <a:pt x="1255471" y="3976954"/>
                </a:lnTo>
                <a:lnTo>
                  <a:pt x="1369924" y="3910889"/>
                </a:lnTo>
                <a:lnTo>
                  <a:pt x="1494282" y="3982669"/>
                </a:lnTo>
                <a:close/>
                <a:moveTo>
                  <a:pt x="1490853" y="4120591"/>
                </a:moveTo>
                <a:lnTo>
                  <a:pt x="1369924" y="4190390"/>
                </a:lnTo>
                <a:lnTo>
                  <a:pt x="1258900" y="4126306"/>
                </a:lnTo>
                <a:lnTo>
                  <a:pt x="1379830" y="4056507"/>
                </a:lnTo>
                <a:lnTo>
                  <a:pt x="1490853" y="4120591"/>
                </a:lnTo>
                <a:close/>
                <a:moveTo>
                  <a:pt x="1494282" y="4269943"/>
                </a:moveTo>
                <a:lnTo>
                  <a:pt x="1379830" y="4336009"/>
                </a:lnTo>
                <a:lnTo>
                  <a:pt x="1255471" y="4264228"/>
                </a:lnTo>
                <a:lnTo>
                  <a:pt x="1369924" y="4198163"/>
                </a:lnTo>
                <a:lnTo>
                  <a:pt x="1494282" y="4269943"/>
                </a:lnTo>
                <a:close/>
                <a:moveTo>
                  <a:pt x="1490929" y="4407789"/>
                </a:moveTo>
                <a:lnTo>
                  <a:pt x="1370000" y="4477588"/>
                </a:lnTo>
                <a:lnTo>
                  <a:pt x="1258976" y="4413504"/>
                </a:lnTo>
                <a:lnTo>
                  <a:pt x="1379906" y="4343705"/>
                </a:lnTo>
                <a:lnTo>
                  <a:pt x="1490929" y="4407789"/>
                </a:lnTo>
                <a:close/>
                <a:moveTo>
                  <a:pt x="1494282" y="4557141"/>
                </a:moveTo>
                <a:lnTo>
                  <a:pt x="1379830" y="4623206"/>
                </a:lnTo>
                <a:lnTo>
                  <a:pt x="1255471" y="4551426"/>
                </a:lnTo>
                <a:lnTo>
                  <a:pt x="1369924" y="4485361"/>
                </a:lnTo>
                <a:lnTo>
                  <a:pt x="1494282" y="4557141"/>
                </a:lnTo>
                <a:close/>
                <a:moveTo>
                  <a:pt x="1490853" y="4694987"/>
                </a:moveTo>
                <a:lnTo>
                  <a:pt x="1369924" y="4764786"/>
                </a:lnTo>
                <a:lnTo>
                  <a:pt x="1258900" y="4700702"/>
                </a:lnTo>
                <a:lnTo>
                  <a:pt x="1379830" y="4630903"/>
                </a:lnTo>
                <a:lnTo>
                  <a:pt x="1490853" y="4694987"/>
                </a:lnTo>
                <a:close/>
                <a:moveTo>
                  <a:pt x="1494282" y="4844339"/>
                </a:moveTo>
                <a:lnTo>
                  <a:pt x="1379830" y="4910404"/>
                </a:lnTo>
                <a:lnTo>
                  <a:pt x="1255471" y="4838624"/>
                </a:lnTo>
                <a:lnTo>
                  <a:pt x="1369924" y="4772559"/>
                </a:lnTo>
                <a:lnTo>
                  <a:pt x="1494282" y="4844339"/>
                </a:lnTo>
                <a:close/>
                <a:moveTo>
                  <a:pt x="1490929" y="4982261"/>
                </a:moveTo>
                <a:lnTo>
                  <a:pt x="1370000" y="5052060"/>
                </a:lnTo>
                <a:lnTo>
                  <a:pt x="1258976" y="4987976"/>
                </a:lnTo>
                <a:lnTo>
                  <a:pt x="1379906" y="4918177"/>
                </a:lnTo>
                <a:lnTo>
                  <a:pt x="1490929" y="4982261"/>
                </a:lnTo>
                <a:close/>
                <a:moveTo>
                  <a:pt x="1494282" y="5131613"/>
                </a:moveTo>
                <a:lnTo>
                  <a:pt x="1379830" y="5197678"/>
                </a:lnTo>
                <a:lnTo>
                  <a:pt x="1255471" y="5125898"/>
                </a:lnTo>
                <a:lnTo>
                  <a:pt x="1369924" y="5059833"/>
                </a:lnTo>
                <a:lnTo>
                  <a:pt x="1494282" y="5131613"/>
                </a:lnTo>
                <a:close/>
                <a:moveTo>
                  <a:pt x="1490853" y="5269459"/>
                </a:moveTo>
                <a:lnTo>
                  <a:pt x="1369924" y="5339258"/>
                </a:lnTo>
                <a:lnTo>
                  <a:pt x="1258900" y="5275174"/>
                </a:lnTo>
                <a:lnTo>
                  <a:pt x="1379830" y="5205375"/>
                </a:lnTo>
                <a:lnTo>
                  <a:pt x="1490853" y="5269459"/>
                </a:lnTo>
                <a:close/>
                <a:moveTo>
                  <a:pt x="1497559" y="5273345"/>
                </a:moveTo>
                <a:lnTo>
                  <a:pt x="1621917" y="5345126"/>
                </a:lnTo>
                <a:lnTo>
                  <a:pt x="1500988" y="5414925"/>
                </a:lnTo>
                <a:lnTo>
                  <a:pt x="1376629" y="5343144"/>
                </a:lnTo>
                <a:lnTo>
                  <a:pt x="1497559" y="5273345"/>
                </a:lnTo>
                <a:close/>
                <a:moveTo>
                  <a:pt x="1504264" y="5269459"/>
                </a:moveTo>
                <a:lnTo>
                  <a:pt x="1618717" y="5203393"/>
                </a:lnTo>
                <a:lnTo>
                  <a:pt x="1743075" y="5275174"/>
                </a:lnTo>
                <a:lnTo>
                  <a:pt x="1628623" y="5341239"/>
                </a:lnTo>
                <a:lnTo>
                  <a:pt x="1504264" y="5269459"/>
                </a:lnTo>
                <a:close/>
                <a:moveTo>
                  <a:pt x="1749704" y="5279060"/>
                </a:moveTo>
                <a:lnTo>
                  <a:pt x="1860728" y="5343144"/>
                </a:lnTo>
                <a:lnTo>
                  <a:pt x="1746275" y="5409210"/>
                </a:lnTo>
                <a:lnTo>
                  <a:pt x="1635252" y="5345126"/>
                </a:lnTo>
                <a:lnTo>
                  <a:pt x="1749704" y="5279060"/>
                </a:lnTo>
                <a:close/>
                <a:moveTo>
                  <a:pt x="1756410" y="5275174"/>
                </a:moveTo>
                <a:lnTo>
                  <a:pt x="1877339" y="5205375"/>
                </a:lnTo>
                <a:lnTo>
                  <a:pt x="1988363" y="5269459"/>
                </a:lnTo>
                <a:lnTo>
                  <a:pt x="1867434" y="5339258"/>
                </a:lnTo>
                <a:lnTo>
                  <a:pt x="1756410" y="5275174"/>
                </a:lnTo>
                <a:close/>
                <a:moveTo>
                  <a:pt x="1995069" y="5273345"/>
                </a:moveTo>
                <a:lnTo>
                  <a:pt x="2119427" y="5345126"/>
                </a:lnTo>
                <a:lnTo>
                  <a:pt x="1998497" y="5414925"/>
                </a:lnTo>
                <a:lnTo>
                  <a:pt x="1874139" y="5343144"/>
                </a:lnTo>
                <a:lnTo>
                  <a:pt x="1995069" y="5273345"/>
                </a:lnTo>
                <a:close/>
                <a:moveTo>
                  <a:pt x="2001698" y="5269459"/>
                </a:moveTo>
                <a:lnTo>
                  <a:pt x="2116150" y="5203393"/>
                </a:lnTo>
                <a:lnTo>
                  <a:pt x="2240509" y="5275174"/>
                </a:lnTo>
                <a:lnTo>
                  <a:pt x="2126056" y="5341239"/>
                </a:lnTo>
                <a:lnTo>
                  <a:pt x="2001698" y="5269459"/>
                </a:lnTo>
                <a:close/>
                <a:moveTo>
                  <a:pt x="2247214" y="5279060"/>
                </a:moveTo>
                <a:lnTo>
                  <a:pt x="2358238" y="5343144"/>
                </a:lnTo>
                <a:lnTo>
                  <a:pt x="2243785" y="5409210"/>
                </a:lnTo>
                <a:lnTo>
                  <a:pt x="2132762" y="5345126"/>
                </a:lnTo>
                <a:lnTo>
                  <a:pt x="2247214" y="5279060"/>
                </a:lnTo>
                <a:close/>
                <a:moveTo>
                  <a:pt x="2253920" y="5275174"/>
                </a:moveTo>
                <a:lnTo>
                  <a:pt x="2374849" y="5205375"/>
                </a:lnTo>
                <a:lnTo>
                  <a:pt x="2485873" y="5269459"/>
                </a:lnTo>
                <a:lnTo>
                  <a:pt x="2364943" y="5339258"/>
                </a:lnTo>
                <a:lnTo>
                  <a:pt x="2253920" y="5275174"/>
                </a:lnTo>
                <a:close/>
                <a:moveTo>
                  <a:pt x="2492502" y="5273345"/>
                </a:moveTo>
                <a:lnTo>
                  <a:pt x="2616861" y="5345126"/>
                </a:lnTo>
                <a:lnTo>
                  <a:pt x="2495931" y="5414925"/>
                </a:lnTo>
                <a:lnTo>
                  <a:pt x="2371573" y="5343144"/>
                </a:lnTo>
                <a:lnTo>
                  <a:pt x="2492502" y="5273345"/>
                </a:lnTo>
                <a:close/>
                <a:moveTo>
                  <a:pt x="2499208" y="5269459"/>
                </a:moveTo>
                <a:lnTo>
                  <a:pt x="2613660" y="5203393"/>
                </a:lnTo>
                <a:lnTo>
                  <a:pt x="2738019" y="5275174"/>
                </a:lnTo>
                <a:lnTo>
                  <a:pt x="2623566" y="5341239"/>
                </a:lnTo>
                <a:lnTo>
                  <a:pt x="2499208" y="5269459"/>
                </a:lnTo>
                <a:close/>
                <a:moveTo>
                  <a:pt x="2744724" y="5279060"/>
                </a:moveTo>
                <a:lnTo>
                  <a:pt x="2855747" y="5343144"/>
                </a:lnTo>
                <a:lnTo>
                  <a:pt x="2741295" y="5409210"/>
                </a:lnTo>
                <a:lnTo>
                  <a:pt x="2630272" y="5345126"/>
                </a:lnTo>
                <a:lnTo>
                  <a:pt x="2744724" y="5279060"/>
                </a:lnTo>
                <a:close/>
                <a:moveTo>
                  <a:pt x="2751354" y="5275174"/>
                </a:moveTo>
                <a:lnTo>
                  <a:pt x="2872283" y="5205375"/>
                </a:lnTo>
                <a:lnTo>
                  <a:pt x="2983306" y="5269459"/>
                </a:lnTo>
                <a:lnTo>
                  <a:pt x="2862377" y="5339258"/>
                </a:lnTo>
                <a:lnTo>
                  <a:pt x="2751354" y="5275174"/>
                </a:lnTo>
                <a:close/>
                <a:moveTo>
                  <a:pt x="2990012" y="5273345"/>
                </a:moveTo>
                <a:lnTo>
                  <a:pt x="3114370" y="5345126"/>
                </a:lnTo>
                <a:lnTo>
                  <a:pt x="2993441" y="5414925"/>
                </a:lnTo>
                <a:lnTo>
                  <a:pt x="2869082" y="5343144"/>
                </a:lnTo>
                <a:lnTo>
                  <a:pt x="2990012" y="5273345"/>
                </a:lnTo>
                <a:close/>
                <a:moveTo>
                  <a:pt x="2996717" y="5269459"/>
                </a:moveTo>
                <a:lnTo>
                  <a:pt x="3111170" y="5203393"/>
                </a:lnTo>
                <a:lnTo>
                  <a:pt x="3235528" y="5275174"/>
                </a:lnTo>
                <a:lnTo>
                  <a:pt x="3121076" y="5341239"/>
                </a:lnTo>
                <a:lnTo>
                  <a:pt x="2996717" y="5269459"/>
                </a:lnTo>
                <a:close/>
                <a:moveTo>
                  <a:pt x="3242158" y="5279060"/>
                </a:moveTo>
                <a:lnTo>
                  <a:pt x="3353181" y="5343144"/>
                </a:lnTo>
                <a:lnTo>
                  <a:pt x="3238729" y="5409210"/>
                </a:lnTo>
                <a:lnTo>
                  <a:pt x="3127705" y="5345126"/>
                </a:lnTo>
                <a:lnTo>
                  <a:pt x="3242158" y="5279060"/>
                </a:lnTo>
                <a:close/>
                <a:moveTo>
                  <a:pt x="3248863" y="5275174"/>
                </a:moveTo>
                <a:lnTo>
                  <a:pt x="3369793" y="5205375"/>
                </a:lnTo>
                <a:lnTo>
                  <a:pt x="3480816" y="5269459"/>
                </a:lnTo>
                <a:lnTo>
                  <a:pt x="3359887" y="5339258"/>
                </a:lnTo>
                <a:lnTo>
                  <a:pt x="3248863" y="5275174"/>
                </a:lnTo>
                <a:close/>
                <a:moveTo>
                  <a:pt x="3487522" y="5273345"/>
                </a:moveTo>
                <a:lnTo>
                  <a:pt x="3611880" y="5345126"/>
                </a:lnTo>
                <a:lnTo>
                  <a:pt x="3490951" y="5414925"/>
                </a:lnTo>
                <a:lnTo>
                  <a:pt x="3366592" y="5343144"/>
                </a:lnTo>
                <a:lnTo>
                  <a:pt x="3487522" y="5273345"/>
                </a:lnTo>
                <a:close/>
                <a:moveTo>
                  <a:pt x="3494151" y="5269459"/>
                </a:moveTo>
                <a:lnTo>
                  <a:pt x="3608604" y="5203393"/>
                </a:lnTo>
                <a:lnTo>
                  <a:pt x="3732962" y="5275174"/>
                </a:lnTo>
                <a:lnTo>
                  <a:pt x="3618509" y="5341239"/>
                </a:lnTo>
                <a:lnTo>
                  <a:pt x="3494151" y="5269459"/>
                </a:lnTo>
                <a:close/>
                <a:moveTo>
                  <a:pt x="3739667" y="5279060"/>
                </a:moveTo>
                <a:lnTo>
                  <a:pt x="3850691" y="5343144"/>
                </a:lnTo>
                <a:lnTo>
                  <a:pt x="3736239" y="5409210"/>
                </a:lnTo>
                <a:lnTo>
                  <a:pt x="3625215" y="5345126"/>
                </a:lnTo>
                <a:lnTo>
                  <a:pt x="3739667" y="5279060"/>
                </a:lnTo>
                <a:close/>
                <a:moveTo>
                  <a:pt x="3746297" y="5275174"/>
                </a:moveTo>
                <a:lnTo>
                  <a:pt x="3867226" y="5205375"/>
                </a:lnTo>
                <a:lnTo>
                  <a:pt x="3978250" y="5269459"/>
                </a:lnTo>
                <a:lnTo>
                  <a:pt x="3857320" y="5339258"/>
                </a:lnTo>
                <a:lnTo>
                  <a:pt x="3746297" y="5275174"/>
                </a:lnTo>
                <a:close/>
                <a:moveTo>
                  <a:pt x="3984955" y="5273345"/>
                </a:moveTo>
                <a:lnTo>
                  <a:pt x="4109314" y="5345126"/>
                </a:lnTo>
                <a:lnTo>
                  <a:pt x="3988384" y="5414925"/>
                </a:lnTo>
                <a:lnTo>
                  <a:pt x="3864026" y="5343144"/>
                </a:lnTo>
                <a:lnTo>
                  <a:pt x="3984955" y="5273345"/>
                </a:lnTo>
                <a:close/>
                <a:moveTo>
                  <a:pt x="3991661" y="5269459"/>
                </a:moveTo>
                <a:lnTo>
                  <a:pt x="4106113" y="5203393"/>
                </a:lnTo>
                <a:lnTo>
                  <a:pt x="4230472" y="5275174"/>
                </a:lnTo>
                <a:lnTo>
                  <a:pt x="4116019" y="5341239"/>
                </a:lnTo>
                <a:lnTo>
                  <a:pt x="3991661" y="5269459"/>
                </a:lnTo>
                <a:close/>
                <a:moveTo>
                  <a:pt x="4237177" y="5279060"/>
                </a:moveTo>
                <a:lnTo>
                  <a:pt x="4348201" y="5343144"/>
                </a:lnTo>
                <a:lnTo>
                  <a:pt x="4233748" y="5409210"/>
                </a:lnTo>
                <a:lnTo>
                  <a:pt x="4122725" y="5345126"/>
                </a:lnTo>
                <a:lnTo>
                  <a:pt x="4237177" y="5279060"/>
                </a:lnTo>
                <a:close/>
                <a:moveTo>
                  <a:pt x="4243807" y="5275174"/>
                </a:moveTo>
                <a:lnTo>
                  <a:pt x="4364736" y="5205375"/>
                </a:lnTo>
                <a:lnTo>
                  <a:pt x="4475760" y="5269459"/>
                </a:lnTo>
                <a:lnTo>
                  <a:pt x="4354830" y="5339258"/>
                </a:lnTo>
                <a:lnTo>
                  <a:pt x="4243807" y="5275174"/>
                </a:lnTo>
                <a:close/>
                <a:moveTo>
                  <a:pt x="4482465" y="5273345"/>
                </a:moveTo>
                <a:lnTo>
                  <a:pt x="4606824" y="5345126"/>
                </a:lnTo>
                <a:lnTo>
                  <a:pt x="4485894" y="5414925"/>
                </a:lnTo>
                <a:lnTo>
                  <a:pt x="4361536" y="5343144"/>
                </a:lnTo>
                <a:lnTo>
                  <a:pt x="4482465" y="5273345"/>
                </a:lnTo>
                <a:close/>
                <a:moveTo>
                  <a:pt x="4489095" y="5269459"/>
                </a:moveTo>
                <a:lnTo>
                  <a:pt x="4603547" y="5203393"/>
                </a:lnTo>
                <a:lnTo>
                  <a:pt x="4727906" y="5275174"/>
                </a:lnTo>
                <a:lnTo>
                  <a:pt x="4613453" y="5341239"/>
                </a:lnTo>
                <a:lnTo>
                  <a:pt x="4489095" y="5269459"/>
                </a:lnTo>
                <a:close/>
                <a:moveTo>
                  <a:pt x="4734611" y="5279060"/>
                </a:moveTo>
                <a:lnTo>
                  <a:pt x="4845634" y="5343144"/>
                </a:lnTo>
                <a:lnTo>
                  <a:pt x="4731182" y="5409210"/>
                </a:lnTo>
                <a:lnTo>
                  <a:pt x="4620159" y="5345126"/>
                </a:lnTo>
                <a:lnTo>
                  <a:pt x="4734611" y="5279060"/>
                </a:lnTo>
                <a:close/>
                <a:moveTo>
                  <a:pt x="4741316" y="5275174"/>
                </a:moveTo>
                <a:lnTo>
                  <a:pt x="4862246" y="5205375"/>
                </a:lnTo>
                <a:lnTo>
                  <a:pt x="4973269" y="5269459"/>
                </a:lnTo>
                <a:lnTo>
                  <a:pt x="4852340" y="5339258"/>
                </a:lnTo>
                <a:lnTo>
                  <a:pt x="4741316" y="5275174"/>
                </a:lnTo>
                <a:close/>
                <a:moveTo>
                  <a:pt x="4979899" y="5273345"/>
                </a:moveTo>
                <a:lnTo>
                  <a:pt x="5104257" y="5345126"/>
                </a:lnTo>
                <a:lnTo>
                  <a:pt x="4983328" y="5414925"/>
                </a:lnTo>
                <a:lnTo>
                  <a:pt x="4858969" y="5343144"/>
                </a:lnTo>
                <a:lnTo>
                  <a:pt x="4979899" y="5273345"/>
                </a:lnTo>
                <a:close/>
                <a:moveTo>
                  <a:pt x="4986604" y="5269459"/>
                </a:moveTo>
                <a:lnTo>
                  <a:pt x="5101057" y="5203393"/>
                </a:lnTo>
                <a:lnTo>
                  <a:pt x="5225415" y="5275174"/>
                </a:lnTo>
                <a:lnTo>
                  <a:pt x="5110963" y="5341239"/>
                </a:lnTo>
                <a:lnTo>
                  <a:pt x="4986604" y="5269459"/>
                </a:lnTo>
                <a:close/>
                <a:moveTo>
                  <a:pt x="5232121" y="5279060"/>
                </a:moveTo>
                <a:lnTo>
                  <a:pt x="5343144" y="5343144"/>
                </a:lnTo>
                <a:lnTo>
                  <a:pt x="5228692" y="5409210"/>
                </a:lnTo>
                <a:lnTo>
                  <a:pt x="5117668" y="5345126"/>
                </a:lnTo>
                <a:lnTo>
                  <a:pt x="5232121" y="5279060"/>
                </a:lnTo>
                <a:close/>
                <a:moveTo>
                  <a:pt x="5238750" y="5275174"/>
                </a:moveTo>
                <a:lnTo>
                  <a:pt x="5359680" y="5205375"/>
                </a:lnTo>
                <a:lnTo>
                  <a:pt x="5470703" y="5269459"/>
                </a:lnTo>
                <a:lnTo>
                  <a:pt x="5349774" y="5339258"/>
                </a:lnTo>
                <a:lnTo>
                  <a:pt x="5238750" y="5275174"/>
                </a:lnTo>
                <a:close/>
                <a:moveTo>
                  <a:pt x="5477409" y="5273345"/>
                </a:moveTo>
                <a:lnTo>
                  <a:pt x="5601767" y="5345126"/>
                </a:lnTo>
                <a:lnTo>
                  <a:pt x="5480838" y="5414925"/>
                </a:lnTo>
                <a:lnTo>
                  <a:pt x="5356479" y="5343144"/>
                </a:lnTo>
                <a:lnTo>
                  <a:pt x="5477409" y="5273345"/>
                </a:lnTo>
                <a:close/>
                <a:moveTo>
                  <a:pt x="5366385" y="5201488"/>
                </a:moveTo>
                <a:lnTo>
                  <a:pt x="5480838" y="5135423"/>
                </a:lnTo>
                <a:lnTo>
                  <a:pt x="5591861" y="5199507"/>
                </a:lnTo>
                <a:lnTo>
                  <a:pt x="5477409" y="5265573"/>
                </a:lnTo>
                <a:lnTo>
                  <a:pt x="5366385" y="5201488"/>
                </a:lnTo>
                <a:close/>
                <a:moveTo>
                  <a:pt x="5356479" y="5055947"/>
                </a:moveTo>
                <a:lnTo>
                  <a:pt x="5477409" y="4986147"/>
                </a:lnTo>
                <a:lnTo>
                  <a:pt x="5601767" y="5057928"/>
                </a:lnTo>
                <a:lnTo>
                  <a:pt x="5480838" y="5127727"/>
                </a:lnTo>
                <a:lnTo>
                  <a:pt x="5356479" y="5055947"/>
                </a:lnTo>
                <a:close/>
                <a:moveTo>
                  <a:pt x="5366385" y="4914291"/>
                </a:moveTo>
                <a:lnTo>
                  <a:pt x="5480838" y="4848225"/>
                </a:lnTo>
                <a:lnTo>
                  <a:pt x="5591861" y="4912309"/>
                </a:lnTo>
                <a:lnTo>
                  <a:pt x="5477409" y="4978375"/>
                </a:lnTo>
                <a:lnTo>
                  <a:pt x="5366385" y="4914291"/>
                </a:lnTo>
                <a:close/>
                <a:moveTo>
                  <a:pt x="5356479" y="4768672"/>
                </a:moveTo>
                <a:lnTo>
                  <a:pt x="5477409" y="4698873"/>
                </a:lnTo>
                <a:lnTo>
                  <a:pt x="5601767" y="4770654"/>
                </a:lnTo>
                <a:lnTo>
                  <a:pt x="5480838" y="4840453"/>
                </a:lnTo>
                <a:lnTo>
                  <a:pt x="5356479" y="4768672"/>
                </a:lnTo>
                <a:close/>
                <a:moveTo>
                  <a:pt x="5366385" y="4627093"/>
                </a:moveTo>
                <a:lnTo>
                  <a:pt x="5480838" y="4561027"/>
                </a:lnTo>
                <a:lnTo>
                  <a:pt x="5591861" y="4625111"/>
                </a:lnTo>
                <a:lnTo>
                  <a:pt x="5477409" y="4691177"/>
                </a:lnTo>
                <a:lnTo>
                  <a:pt x="5366385" y="4627093"/>
                </a:lnTo>
                <a:close/>
                <a:moveTo>
                  <a:pt x="5356479" y="4481475"/>
                </a:moveTo>
                <a:lnTo>
                  <a:pt x="5477409" y="4411676"/>
                </a:lnTo>
                <a:lnTo>
                  <a:pt x="5601767" y="4483456"/>
                </a:lnTo>
                <a:lnTo>
                  <a:pt x="5480838" y="4553255"/>
                </a:lnTo>
                <a:lnTo>
                  <a:pt x="5356479" y="4481475"/>
                </a:lnTo>
                <a:close/>
                <a:moveTo>
                  <a:pt x="5366385" y="4339819"/>
                </a:moveTo>
                <a:lnTo>
                  <a:pt x="5480838" y="4273753"/>
                </a:lnTo>
                <a:lnTo>
                  <a:pt x="5591861" y="4337838"/>
                </a:lnTo>
                <a:lnTo>
                  <a:pt x="5477409" y="4403903"/>
                </a:lnTo>
                <a:lnTo>
                  <a:pt x="5366385" y="4339819"/>
                </a:lnTo>
                <a:close/>
                <a:moveTo>
                  <a:pt x="5356479" y="4194277"/>
                </a:moveTo>
                <a:lnTo>
                  <a:pt x="5477409" y="4124478"/>
                </a:lnTo>
                <a:lnTo>
                  <a:pt x="5601767" y="4196258"/>
                </a:lnTo>
                <a:lnTo>
                  <a:pt x="5480838" y="4266057"/>
                </a:lnTo>
                <a:lnTo>
                  <a:pt x="5356479" y="4194277"/>
                </a:lnTo>
                <a:close/>
                <a:moveTo>
                  <a:pt x="5366385" y="4052621"/>
                </a:moveTo>
                <a:lnTo>
                  <a:pt x="5480838" y="3986555"/>
                </a:lnTo>
                <a:lnTo>
                  <a:pt x="5591861" y="4050640"/>
                </a:lnTo>
                <a:lnTo>
                  <a:pt x="5477409" y="4116705"/>
                </a:lnTo>
                <a:lnTo>
                  <a:pt x="5366385" y="4052621"/>
                </a:lnTo>
                <a:close/>
                <a:moveTo>
                  <a:pt x="5356479" y="3907003"/>
                </a:moveTo>
                <a:lnTo>
                  <a:pt x="5477409" y="3837204"/>
                </a:lnTo>
                <a:lnTo>
                  <a:pt x="5601767" y="3908984"/>
                </a:lnTo>
                <a:lnTo>
                  <a:pt x="5480838" y="3978783"/>
                </a:lnTo>
                <a:lnTo>
                  <a:pt x="5356479" y="3907003"/>
                </a:lnTo>
                <a:close/>
                <a:moveTo>
                  <a:pt x="5366385" y="3765423"/>
                </a:moveTo>
                <a:lnTo>
                  <a:pt x="5480838" y="3699358"/>
                </a:lnTo>
                <a:lnTo>
                  <a:pt x="5591861" y="3763442"/>
                </a:lnTo>
                <a:lnTo>
                  <a:pt x="5477409" y="3829507"/>
                </a:lnTo>
                <a:lnTo>
                  <a:pt x="5366385" y="3765423"/>
                </a:lnTo>
                <a:close/>
                <a:moveTo>
                  <a:pt x="5356479" y="3619805"/>
                </a:moveTo>
                <a:lnTo>
                  <a:pt x="5477409" y="3550006"/>
                </a:lnTo>
                <a:lnTo>
                  <a:pt x="5601767" y="3621786"/>
                </a:lnTo>
                <a:lnTo>
                  <a:pt x="5480838" y="3691585"/>
                </a:lnTo>
                <a:lnTo>
                  <a:pt x="5356479" y="3619805"/>
                </a:lnTo>
                <a:close/>
                <a:moveTo>
                  <a:pt x="5366385" y="3478149"/>
                </a:moveTo>
                <a:lnTo>
                  <a:pt x="5480838" y="3412084"/>
                </a:lnTo>
                <a:lnTo>
                  <a:pt x="5591861" y="3476168"/>
                </a:lnTo>
                <a:lnTo>
                  <a:pt x="5477409" y="3542233"/>
                </a:lnTo>
                <a:lnTo>
                  <a:pt x="5366385" y="3478149"/>
                </a:lnTo>
                <a:close/>
                <a:moveTo>
                  <a:pt x="5356479" y="3332607"/>
                </a:moveTo>
                <a:lnTo>
                  <a:pt x="5477409" y="3262808"/>
                </a:lnTo>
                <a:lnTo>
                  <a:pt x="5601767" y="3334588"/>
                </a:lnTo>
                <a:lnTo>
                  <a:pt x="5480838" y="3404387"/>
                </a:lnTo>
                <a:lnTo>
                  <a:pt x="5356479" y="3332607"/>
                </a:lnTo>
                <a:close/>
                <a:moveTo>
                  <a:pt x="5366385" y="3190951"/>
                </a:moveTo>
                <a:lnTo>
                  <a:pt x="5480838" y="3124886"/>
                </a:lnTo>
                <a:lnTo>
                  <a:pt x="5591861" y="3188970"/>
                </a:lnTo>
                <a:lnTo>
                  <a:pt x="5477409" y="3255036"/>
                </a:lnTo>
                <a:lnTo>
                  <a:pt x="5366385" y="3190951"/>
                </a:lnTo>
                <a:close/>
                <a:moveTo>
                  <a:pt x="5356479" y="3045333"/>
                </a:moveTo>
                <a:lnTo>
                  <a:pt x="5477409" y="2975534"/>
                </a:lnTo>
                <a:lnTo>
                  <a:pt x="5601767" y="3047314"/>
                </a:lnTo>
                <a:lnTo>
                  <a:pt x="5480838" y="3117114"/>
                </a:lnTo>
                <a:lnTo>
                  <a:pt x="5356479" y="3045333"/>
                </a:lnTo>
                <a:close/>
                <a:moveTo>
                  <a:pt x="5366385" y="2903754"/>
                </a:moveTo>
                <a:lnTo>
                  <a:pt x="5480838" y="2837688"/>
                </a:lnTo>
                <a:lnTo>
                  <a:pt x="5591861" y="2901772"/>
                </a:lnTo>
                <a:lnTo>
                  <a:pt x="5477409" y="2967838"/>
                </a:lnTo>
                <a:lnTo>
                  <a:pt x="5366385" y="2903754"/>
                </a:lnTo>
                <a:close/>
                <a:moveTo>
                  <a:pt x="5356479" y="2758135"/>
                </a:moveTo>
                <a:lnTo>
                  <a:pt x="5477409" y="2688336"/>
                </a:lnTo>
                <a:lnTo>
                  <a:pt x="5601767" y="2760117"/>
                </a:lnTo>
                <a:lnTo>
                  <a:pt x="5480838" y="2829916"/>
                </a:lnTo>
                <a:lnTo>
                  <a:pt x="5356479" y="2758135"/>
                </a:lnTo>
                <a:close/>
                <a:moveTo>
                  <a:pt x="5366385" y="2616479"/>
                </a:moveTo>
                <a:lnTo>
                  <a:pt x="5480838" y="2550414"/>
                </a:lnTo>
                <a:lnTo>
                  <a:pt x="5591861" y="2614498"/>
                </a:lnTo>
                <a:lnTo>
                  <a:pt x="5477409" y="2680564"/>
                </a:lnTo>
                <a:lnTo>
                  <a:pt x="5366385" y="2616479"/>
                </a:lnTo>
                <a:close/>
                <a:moveTo>
                  <a:pt x="5356479" y="2470937"/>
                </a:moveTo>
                <a:lnTo>
                  <a:pt x="5477409" y="2401138"/>
                </a:lnTo>
                <a:lnTo>
                  <a:pt x="5601767" y="2472919"/>
                </a:lnTo>
                <a:lnTo>
                  <a:pt x="5480838" y="2542718"/>
                </a:lnTo>
                <a:lnTo>
                  <a:pt x="5356479" y="2470937"/>
                </a:lnTo>
                <a:close/>
                <a:moveTo>
                  <a:pt x="5366385" y="2329282"/>
                </a:moveTo>
                <a:lnTo>
                  <a:pt x="5480838" y="2263216"/>
                </a:lnTo>
                <a:lnTo>
                  <a:pt x="5591861" y="2327301"/>
                </a:lnTo>
                <a:lnTo>
                  <a:pt x="5477409" y="2393366"/>
                </a:lnTo>
                <a:lnTo>
                  <a:pt x="5366385" y="2329282"/>
                </a:lnTo>
                <a:close/>
                <a:moveTo>
                  <a:pt x="5356479" y="2183664"/>
                </a:moveTo>
                <a:lnTo>
                  <a:pt x="5477409" y="2113864"/>
                </a:lnTo>
                <a:lnTo>
                  <a:pt x="5601767" y="2185645"/>
                </a:lnTo>
                <a:lnTo>
                  <a:pt x="5480838" y="2255444"/>
                </a:lnTo>
                <a:lnTo>
                  <a:pt x="5356479" y="2183664"/>
                </a:lnTo>
                <a:close/>
                <a:moveTo>
                  <a:pt x="5366385" y="2042084"/>
                </a:moveTo>
                <a:lnTo>
                  <a:pt x="5480838" y="1976019"/>
                </a:lnTo>
                <a:lnTo>
                  <a:pt x="5591861" y="2040103"/>
                </a:lnTo>
                <a:lnTo>
                  <a:pt x="5477409" y="2106168"/>
                </a:lnTo>
                <a:lnTo>
                  <a:pt x="5366385" y="2042084"/>
                </a:lnTo>
                <a:close/>
                <a:moveTo>
                  <a:pt x="5356479" y="1896466"/>
                </a:moveTo>
                <a:lnTo>
                  <a:pt x="5477409" y="1826666"/>
                </a:lnTo>
                <a:lnTo>
                  <a:pt x="5601767" y="1898447"/>
                </a:lnTo>
                <a:lnTo>
                  <a:pt x="5480838" y="1968246"/>
                </a:lnTo>
                <a:lnTo>
                  <a:pt x="5356479" y="1896466"/>
                </a:lnTo>
                <a:close/>
                <a:moveTo>
                  <a:pt x="5366385" y="1754810"/>
                </a:moveTo>
                <a:lnTo>
                  <a:pt x="5480838" y="1688744"/>
                </a:lnTo>
                <a:lnTo>
                  <a:pt x="5591861" y="1752829"/>
                </a:lnTo>
                <a:lnTo>
                  <a:pt x="5477409" y="1818894"/>
                </a:lnTo>
                <a:lnTo>
                  <a:pt x="5366385" y="1754810"/>
                </a:lnTo>
                <a:close/>
                <a:moveTo>
                  <a:pt x="5356479" y="1609268"/>
                </a:moveTo>
                <a:lnTo>
                  <a:pt x="5477409" y="1539469"/>
                </a:lnTo>
                <a:lnTo>
                  <a:pt x="5601767" y="1611249"/>
                </a:lnTo>
                <a:lnTo>
                  <a:pt x="5480838" y="1681048"/>
                </a:lnTo>
                <a:lnTo>
                  <a:pt x="5356479" y="1609268"/>
                </a:lnTo>
                <a:close/>
                <a:moveTo>
                  <a:pt x="5366385" y="1467612"/>
                </a:moveTo>
                <a:lnTo>
                  <a:pt x="5480838" y="1401547"/>
                </a:lnTo>
                <a:lnTo>
                  <a:pt x="5591861" y="1465631"/>
                </a:lnTo>
                <a:lnTo>
                  <a:pt x="5477409" y="1531696"/>
                </a:lnTo>
                <a:lnTo>
                  <a:pt x="5366385" y="1467612"/>
                </a:lnTo>
                <a:close/>
                <a:moveTo>
                  <a:pt x="5359756" y="1463726"/>
                </a:moveTo>
                <a:lnTo>
                  <a:pt x="5235397" y="1391945"/>
                </a:lnTo>
                <a:lnTo>
                  <a:pt x="5349850" y="1325880"/>
                </a:lnTo>
                <a:lnTo>
                  <a:pt x="5474208" y="1397660"/>
                </a:lnTo>
                <a:lnTo>
                  <a:pt x="5359756" y="1463726"/>
                </a:lnTo>
                <a:close/>
                <a:moveTo>
                  <a:pt x="5353050" y="1467612"/>
                </a:moveTo>
                <a:lnTo>
                  <a:pt x="5232121" y="1537411"/>
                </a:lnTo>
                <a:lnTo>
                  <a:pt x="5107762" y="1465631"/>
                </a:lnTo>
                <a:lnTo>
                  <a:pt x="5228692" y="1395832"/>
                </a:lnTo>
                <a:lnTo>
                  <a:pt x="5353050" y="1467612"/>
                </a:lnTo>
                <a:close/>
                <a:moveTo>
                  <a:pt x="5101057" y="1461745"/>
                </a:moveTo>
                <a:lnTo>
                  <a:pt x="4990033" y="1397660"/>
                </a:lnTo>
                <a:lnTo>
                  <a:pt x="5110963" y="1327861"/>
                </a:lnTo>
                <a:lnTo>
                  <a:pt x="5221986" y="1391945"/>
                </a:lnTo>
                <a:lnTo>
                  <a:pt x="5101057" y="1461745"/>
                </a:lnTo>
                <a:close/>
                <a:moveTo>
                  <a:pt x="5094351" y="1465631"/>
                </a:moveTo>
                <a:lnTo>
                  <a:pt x="4979899" y="1531696"/>
                </a:lnTo>
                <a:lnTo>
                  <a:pt x="4868876" y="1467612"/>
                </a:lnTo>
                <a:lnTo>
                  <a:pt x="4983328" y="1401547"/>
                </a:lnTo>
                <a:lnTo>
                  <a:pt x="5094351" y="1465631"/>
                </a:lnTo>
                <a:close/>
                <a:moveTo>
                  <a:pt x="4862246" y="1463726"/>
                </a:moveTo>
                <a:lnTo>
                  <a:pt x="4737888" y="1391945"/>
                </a:lnTo>
                <a:lnTo>
                  <a:pt x="4852340" y="1325880"/>
                </a:lnTo>
                <a:lnTo>
                  <a:pt x="4976698" y="1397660"/>
                </a:lnTo>
                <a:lnTo>
                  <a:pt x="4862246" y="1463726"/>
                </a:lnTo>
                <a:close/>
                <a:moveTo>
                  <a:pt x="4855541" y="1467612"/>
                </a:moveTo>
                <a:lnTo>
                  <a:pt x="4734611" y="1537411"/>
                </a:lnTo>
                <a:lnTo>
                  <a:pt x="4610253" y="1465631"/>
                </a:lnTo>
                <a:lnTo>
                  <a:pt x="4731182" y="1395832"/>
                </a:lnTo>
                <a:lnTo>
                  <a:pt x="4855541" y="1467612"/>
                </a:lnTo>
                <a:close/>
                <a:moveTo>
                  <a:pt x="4603547" y="1461745"/>
                </a:moveTo>
                <a:lnTo>
                  <a:pt x="4492524" y="1397660"/>
                </a:lnTo>
                <a:lnTo>
                  <a:pt x="4613453" y="1327861"/>
                </a:lnTo>
                <a:lnTo>
                  <a:pt x="4724477" y="1391945"/>
                </a:lnTo>
                <a:lnTo>
                  <a:pt x="4603547" y="1461745"/>
                </a:lnTo>
                <a:close/>
                <a:moveTo>
                  <a:pt x="4596842" y="1465631"/>
                </a:moveTo>
                <a:lnTo>
                  <a:pt x="4482389" y="1531696"/>
                </a:lnTo>
                <a:lnTo>
                  <a:pt x="4371366" y="1467612"/>
                </a:lnTo>
                <a:lnTo>
                  <a:pt x="4485818" y="1401547"/>
                </a:lnTo>
                <a:lnTo>
                  <a:pt x="4596842" y="1465631"/>
                </a:lnTo>
                <a:close/>
                <a:moveTo>
                  <a:pt x="4364736" y="1463726"/>
                </a:moveTo>
                <a:lnTo>
                  <a:pt x="4240378" y="1391945"/>
                </a:lnTo>
                <a:lnTo>
                  <a:pt x="4354830" y="1325880"/>
                </a:lnTo>
                <a:lnTo>
                  <a:pt x="4479189" y="1397660"/>
                </a:lnTo>
                <a:lnTo>
                  <a:pt x="4364736" y="1463726"/>
                </a:lnTo>
                <a:close/>
                <a:moveTo>
                  <a:pt x="4358107" y="1467612"/>
                </a:moveTo>
                <a:lnTo>
                  <a:pt x="4237177" y="1537411"/>
                </a:lnTo>
                <a:lnTo>
                  <a:pt x="4112819" y="1465631"/>
                </a:lnTo>
                <a:lnTo>
                  <a:pt x="4233748" y="1395832"/>
                </a:lnTo>
                <a:lnTo>
                  <a:pt x="4358107" y="1467612"/>
                </a:lnTo>
                <a:close/>
                <a:moveTo>
                  <a:pt x="4106113" y="1461745"/>
                </a:moveTo>
                <a:lnTo>
                  <a:pt x="3995090" y="1397660"/>
                </a:lnTo>
                <a:lnTo>
                  <a:pt x="4116019" y="1327861"/>
                </a:lnTo>
                <a:lnTo>
                  <a:pt x="4227043" y="1391945"/>
                </a:lnTo>
                <a:lnTo>
                  <a:pt x="4106113" y="1461745"/>
                </a:lnTo>
                <a:close/>
                <a:moveTo>
                  <a:pt x="4099408" y="1465631"/>
                </a:moveTo>
                <a:lnTo>
                  <a:pt x="3984955" y="1531696"/>
                </a:lnTo>
                <a:lnTo>
                  <a:pt x="3873932" y="1467612"/>
                </a:lnTo>
                <a:lnTo>
                  <a:pt x="3988384" y="1401547"/>
                </a:lnTo>
                <a:lnTo>
                  <a:pt x="4099408" y="1465631"/>
                </a:lnTo>
                <a:close/>
                <a:moveTo>
                  <a:pt x="3867302" y="1463726"/>
                </a:moveTo>
                <a:lnTo>
                  <a:pt x="3742944" y="1391945"/>
                </a:lnTo>
                <a:lnTo>
                  <a:pt x="3857397" y="1325880"/>
                </a:lnTo>
                <a:lnTo>
                  <a:pt x="3981755" y="1397660"/>
                </a:lnTo>
                <a:lnTo>
                  <a:pt x="3867302" y="1463726"/>
                </a:lnTo>
                <a:close/>
                <a:moveTo>
                  <a:pt x="3860597" y="1467612"/>
                </a:moveTo>
                <a:lnTo>
                  <a:pt x="3739667" y="1537411"/>
                </a:lnTo>
                <a:lnTo>
                  <a:pt x="3615309" y="1465631"/>
                </a:lnTo>
                <a:lnTo>
                  <a:pt x="3736239" y="1395832"/>
                </a:lnTo>
                <a:lnTo>
                  <a:pt x="3860597" y="1467612"/>
                </a:lnTo>
                <a:close/>
                <a:moveTo>
                  <a:pt x="3608604" y="1461745"/>
                </a:moveTo>
                <a:lnTo>
                  <a:pt x="3497580" y="1397660"/>
                </a:lnTo>
                <a:lnTo>
                  <a:pt x="3618509" y="1327861"/>
                </a:lnTo>
                <a:lnTo>
                  <a:pt x="3729533" y="1391945"/>
                </a:lnTo>
                <a:lnTo>
                  <a:pt x="3608604" y="1461745"/>
                </a:lnTo>
                <a:close/>
                <a:moveTo>
                  <a:pt x="3601898" y="1465631"/>
                </a:moveTo>
                <a:lnTo>
                  <a:pt x="3487446" y="1531696"/>
                </a:lnTo>
                <a:lnTo>
                  <a:pt x="3376422" y="1467612"/>
                </a:lnTo>
                <a:lnTo>
                  <a:pt x="3490874" y="1401547"/>
                </a:lnTo>
                <a:lnTo>
                  <a:pt x="3601898" y="1465631"/>
                </a:lnTo>
                <a:close/>
                <a:moveTo>
                  <a:pt x="3369793" y="1463726"/>
                </a:moveTo>
                <a:lnTo>
                  <a:pt x="3245434" y="1391945"/>
                </a:lnTo>
                <a:lnTo>
                  <a:pt x="3359887" y="1325880"/>
                </a:lnTo>
                <a:lnTo>
                  <a:pt x="3484245" y="1397660"/>
                </a:lnTo>
                <a:lnTo>
                  <a:pt x="3369793" y="1463726"/>
                </a:lnTo>
                <a:close/>
                <a:moveTo>
                  <a:pt x="3363163" y="1467612"/>
                </a:moveTo>
                <a:lnTo>
                  <a:pt x="3242234" y="1537411"/>
                </a:lnTo>
                <a:lnTo>
                  <a:pt x="3117876" y="1465631"/>
                </a:lnTo>
                <a:lnTo>
                  <a:pt x="3238805" y="1395832"/>
                </a:lnTo>
                <a:lnTo>
                  <a:pt x="3363163" y="1467612"/>
                </a:lnTo>
                <a:close/>
                <a:moveTo>
                  <a:pt x="3111094" y="1461745"/>
                </a:moveTo>
                <a:lnTo>
                  <a:pt x="3000070" y="1397660"/>
                </a:lnTo>
                <a:lnTo>
                  <a:pt x="3121000" y="1327861"/>
                </a:lnTo>
                <a:lnTo>
                  <a:pt x="3232023" y="1391945"/>
                </a:lnTo>
                <a:lnTo>
                  <a:pt x="3111094" y="1461745"/>
                </a:lnTo>
                <a:close/>
                <a:moveTo>
                  <a:pt x="3104464" y="1465631"/>
                </a:moveTo>
                <a:lnTo>
                  <a:pt x="2990012" y="1531696"/>
                </a:lnTo>
                <a:lnTo>
                  <a:pt x="2878989" y="1467612"/>
                </a:lnTo>
                <a:lnTo>
                  <a:pt x="2993441" y="1401547"/>
                </a:lnTo>
                <a:lnTo>
                  <a:pt x="3104464" y="1465631"/>
                </a:lnTo>
                <a:close/>
                <a:moveTo>
                  <a:pt x="2872359" y="1463726"/>
                </a:moveTo>
                <a:lnTo>
                  <a:pt x="2748001" y="1391945"/>
                </a:lnTo>
                <a:lnTo>
                  <a:pt x="2862453" y="1325880"/>
                </a:lnTo>
                <a:lnTo>
                  <a:pt x="2986812" y="1397660"/>
                </a:lnTo>
                <a:lnTo>
                  <a:pt x="2872359" y="1463726"/>
                </a:lnTo>
                <a:close/>
                <a:moveTo>
                  <a:pt x="2865654" y="1467612"/>
                </a:moveTo>
                <a:lnTo>
                  <a:pt x="2744724" y="1537411"/>
                </a:lnTo>
                <a:lnTo>
                  <a:pt x="2620366" y="1465631"/>
                </a:lnTo>
                <a:lnTo>
                  <a:pt x="2741295" y="1395832"/>
                </a:lnTo>
                <a:lnTo>
                  <a:pt x="2865654" y="1467612"/>
                </a:lnTo>
                <a:close/>
                <a:moveTo>
                  <a:pt x="2613660" y="1461745"/>
                </a:moveTo>
                <a:lnTo>
                  <a:pt x="2502637" y="1397660"/>
                </a:lnTo>
                <a:lnTo>
                  <a:pt x="2623566" y="1327861"/>
                </a:lnTo>
                <a:lnTo>
                  <a:pt x="2734589" y="1391945"/>
                </a:lnTo>
                <a:lnTo>
                  <a:pt x="2613660" y="1461745"/>
                </a:lnTo>
                <a:close/>
                <a:moveTo>
                  <a:pt x="2606954" y="1465631"/>
                </a:moveTo>
                <a:lnTo>
                  <a:pt x="2492502" y="1531696"/>
                </a:lnTo>
                <a:lnTo>
                  <a:pt x="2381479" y="1467612"/>
                </a:lnTo>
                <a:lnTo>
                  <a:pt x="2495931" y="1401547"/>
                </a:lnTo>
                <a:lnTo>
                  <a:pt x="2606954" y="1465631"/>
                </a:lnTo>
                <a:close/>
                <a:moveTo>
                  <a:pt x="2374849" y="1463726"/>
                </a:moveTo>
                <a:lnTo>
                  <a:pt x="2250491" y="1391945"/>
                </a:lnTo>
                <a:lnTo>
                  <a:pt x="2364943" y="1325880"/>
                </a:lnTo>
                <a:lnTo>
                  <a:pt x="2489302" y="1397660"/>
                </a:lnTo>
                <a:lnTo>
                  <a:pt x="2374849" y="1463726"/>
                </a:lnTo>
                <a:close/>
                <a:moveTo>
                  <a:pt x="2368144" y="1467612"/>
                </a:moveTo>
                <a:lnTo>
                  <a:pt x="2247214" y="1537411"/>
                </a:lnTo>
                <a:lnTo>
                  <a:pt x="2122856" y="1465631"/>
                </a:lnTo>
                <a:lnTo>
                  <a:pt x="2243785" y="1395832"/>
                </a:lnTo>
                <a:lnTo>
                  <a:pt x="2368144" y="1467612"/>
                </a:lnTo>
                <a:close/>
                <a:moveTo>
                  <a:pt x="2116150" y="1461745"/>
                </a:moveTo>
                <a:lnTo>
                  <a:pt x="2005127" y="1397660"/>
                </a:lnTo>
                <a:lnTo>
                  <a:pt x="2126056" y="1327861"/>
                </a:lnTo>
                <a:lnTo>
                  <a:pt x="2237080" y="1391945"/>
                </a:lnTo>
                <a:lnTo>
                  <a:pt x="2116150" y="1461745"/>
                </a:lnTo>
                <a:close/>
                <a:moveTo>
                  <a:pt x="2109521" y="1465631"/>
                </a:moveTo>
                <a:lnTo>
                  <a:pt x="1995069" y="1531696"/>
                </a:lnTo>
                <a:lnTo>
                  <a:pt x="1884045" y="1467612"/>
                </a:lnTo>
                <a:lnTo>
                  <a:pt x="1998497" y="1401547"/>
                </a:lnTo>
                <a:lnTo>
                  <a:pt x="2109521" y="1465631"/>
                </a:lnTo>
                <a:close/>
                <a:moveTo>
                  <a:pt x="1877339" y="1463726"/>
                </a:moveTo>
                <a:lnTo>
                  <a:pt x="1752981" y="1391945"/>
                </a:lnTo>
                <a:lnTo>
                  <a:pt x="1867434" y="1325880"/>
                </a:lnTo>
                <a:lnTo>
                  <a:pt x="1991792" y="1397660"/>
                </a:lnTo>
                <a:lnTo>
                  <a:pt x="1877339" y="1463726"/>
                </a:lnTo>
                <a:close/>
                <a:moveTo>
                  <a:pt x="1870710" y="1467612"/>
                </a:moveTo>
                <a:lnTo>
                  <a:pt x="1749781" y="1537411"/>
                </a:lnTo>
                <a:lnTo>
                  <a:pt x="1625422" y="1465631"/>
                </a:lnTo>
                <a:lnTo>
                  <a:pt x="1746352" y="1395832"/>
                </a:lnTo>
                <a:lnTo>
                  <a:pt x="1870710" y="1467612"/>
                </a:lnTo>
                <a:close/>
                <a:moveTo>
                  <a:pt x="1618640" y="1461745"/>
                </a:moveTo>
                <a:lnTo>
                  <a:pt x="1507617" y="1397660"/>
                </a:lnTo>
                <a:lnTo>
                  <a:pt x="1628546" y="1327861"/>
                </a:lnTo>
                <a:lnTo>
                  <a:pt x="1739570" y="1391945"/>
                </a:lnTo>
                <a:lnTo>
                  <a:pt x="1618640" y="1461745"/>
                </a:lnTo>
                <a:close/>
                <a:moveTo>
                  <a:pt x="1612011" y="1465631"/>
                </a:moveTo>
                <a:lnTo>
                  <a:pt x="1497559" y="1531696"/>
                </a:lnTo>
                <a:lnTo>
                  <a:pt x="1386535" y="1467612"/>
                </a:lnTo>
                <a:lnTo>
                  <a:pt x="1500988" y="1401547"/>
                </a:lnTo>
                <a:lnTo>
                  <a:pt x="1612011" y="1465631"/>
                </a:lnTo>
                <a:close/>
                <a:moveTo>
                  <a:pt x="1379906" y="1463726"/>
                </a:moveTo>
                <a:lnTo>
                  <a:pt x="1255547" y="1391945"/>
                </a:lnTo>
                <a:lnTo>
                  <a:pt x="1370000" y="1325880"/>
                </a:lnTo>
                <a:lnTo>
                  <a:pt x="1494358" y="1397660"/>
                </a:lnTo>
                <a:lnTo>
                  <a:pt x="1379906" y="1463726"/>
                </a:lnTo>
                <a:close/>
                <a:moveTo>
                  <a:pt x="1373200" y="1467612"/>
                </a:moveTo>
                <a:lnTo>
                  <a:pt x="1252271" y="1537411"/>
                </a:lnTo>
                <a:lnTo>
                  <a:pt x="1127912" y="1465631"/>
                </a:lnTo>
                <a:lnTo>
                  <a:pt x="1248842" y="1395832"/>
                </a:lnTo>
                <a:lnTo>
                  <a:pt x="1373200" y="1467612"/>
                </a:lnTo>
                <a:close/>
                <a:moveTo>
                  <a:pt x="1363294" y="1609268"/>
                </a:moveTo>
                <a:lnTo>
                  <a:pt x="1248842" y="1675333"/>
                </a:lnTo>
                <a:lnTo>
                  <a:pt x="1137819" y="1611249"/>
                </a:lnTo>
                <a:lnTo>
                  <a:pt x="1252271" y="1545184"/>
                </a:lnTo>
                <a:lnTo>
                  <a:pt x="1363294" y="1609268"/>
                </a:lnTo>
                <a:close/>
                <a:moveTo>
                  <a:pt x="1373200" y="1754810"/>
                </a:moveTo>
                <a:lnTo>
                  <a:pt x="1252271" y="1824609"/>
                </a:lnTo>
                <a:lnTo>
                  <a:pt x="1127912" y="1752829"/>
                </a:lnTo>
                <a:lnTo>
                  <a:pt x="1248842" y="1683029"/>
                </a:lnTo>
                <a:lnTo>
                  <a:pt x="1373200" y="1754810"/>
                </a:lnTo>
                <a:close/>
                <a:moveTo>
                  <a:pt x="1363294" y="1896466"/>
                </a:moveTo>
                <a:lnTo>
                  <a:pt x="1248842" y="1962531"/>
                </a:lnTo>
                <a:lnTo>
                  <a:pt x="1137819" y="1898447"/>
                </a:lnTo>
                <a:lnTo>
                  <a:pt x="1252271" y="1832381"/>
                </a:lnTo>
                <a:lnTo>
                  <a:pt x="1363294" y="1896466"/>
                </a:lnTo>
                <a:close/>
                <a:moveTo>
                  <a:pt x="1373200" y="2042084"/>
                </a:moveTo>
                <a:lnTo>
                  <a:pt x="1252271" y="2111883"/>
                </a:lnTo>
                <a:lnTo>
                  <a:pt x="1127912" y="2040103"/>
                </a:lnTo>
                <a:lnTo>
                  <a:pt x="1248842" y="1970304"/>
                </a:lnTo>
                <a:lnTo>
                  <a:pt x="1373200" y="2042084"/>
                </a:lnTo>
                <a:close/>
                <a:moveTo>
                  <a:pt x="1363294" y="2183664"/>
                </a:moveTo>
                <a:lnTo>
                  <a:pt x="1248842" y="2249729"/>
                </a:lnTo>
                <a:lnTo>
                  <a:pt x="1137819" y="2185645"/>
                </a:lnTo>
                <a:lnTo>
                  <a:pt x="1252271" y="2119579"/>
                </a:lnTo>
                <a:lnTo>
                  <a:pt x="1363294" y="2183664"/>
                </a:lnTo>
                <a:close/>
                <a:moveTo>
                  <a:pt x="1373200" y="2329282"/>
                </a:moveTo>
                <a:lnTo>
                  <a:pt x="1252271" y="2399081"/>
                </a:lnTo>
                <a:lnTo>
                  <a:pt x="1127912" y="2327301"/>
                </a:lnTo>
                <a:lnTo>
                  <a:pt x="1248842" y="2257501"/>
                </a:lnTo>
                <a:lnTo>
                  <a:pt x="1373200" y="2329282"/>
                </a:lnTo>
                <a:close/>
                <a:moveTo>
                  <a:pt x="1363218" y="2470937"/>
                </a:moveTo>
                <a:lnTo>
                  <a:pt x="1248766" y="2537003"/>
                </a:lnTo>
                <a:lnTo>
                  <a:pt x="1137742" y="2472919"/>
                </a:lnTo>
                <a:lnTo>
                  <a:pt x="1252195" y="2406853"/>
                </a:lnTo>
                <a:lnTo>
                  <a:pt x="1363218" y="2470937"/>
                </a:lnTo>
                <a:close/>
                <a:moveTo>
                  <a:pt x="1373200" y="2616479"/>
                </a:moveTo>
                <a:lnTo>
                  <a:pt x="1252271" y="2686279"/>
                </a:lnTo>
                <a:lnTo>
                  <a:pt x="1127912" y="2614498"/>
                </a:lnTo>
                <a:lnTo>
                  <a:pt x="1248842" y="2544699"/>
                </a:lnTo>
                <a:lnTo>
                  <a:pt x="1373200" y="2616479"/>
                </a:lnTo>
                <a:close/>
                <a:moveTo>
                  <a:pt x="1363294" y="2758135"/>
                </a:moveTo>
                <a:lnTo>
                  <a:pt x="1248842" y="2824201"/>
                </a:lnTo>
                <a:lnTo>
                  <a:pt x="1137819" y="2760117"/>
                </a:lnTo>
                <a:lnTo>
                  <a:pt x="1252271" y="2694051"/>
                </a:lnTo>
                <a:lnTo>
                  <a:pt x="1363294" y="2758135"/>
                </a:lnTo>
                <a:close/>
                <a:moveTo>
                  <a:pt x="1373200" y="2903754"/>
                </a:moveTo>
                <a:lnTo>
                  <a:pt x="1252271" y="2973553"/>
                </a:lnTo>
                <a:lnTo>
                  <a:pt x="1127912" y="2901772"/>
                </a:lnTo>
                <a:lnTo>
                  <a:pt x="1248842" y="2831973"/>
                </a:lnTo>
                <a:lnTo>
                  <a:pt x="1373200" y="2903754"/>
                </a:lnTo>
                <a:close/>
                <a:moveTo>
                  <a:pt x="1363218" y="3045333"/>
                </a:moveTo>
                <a:lnTo>
                  <a:pt x="1248766" y="3111399"/>
                </a:lnTo>
                <a:lnTo>
                  <a:pt x="1137742" y="3047314"/>
                </a:lnTo>
                <a:lnTo>
                  <a:pt x="1252195" y="2981249"/>
                </a:lnTo>
                <a:lnTo>
                  <a:pt x="1363218" y="3045333"/>
                </a:lnTo>
                <a:close/>
                <a:moveTo>
                  <a:pt x="1373200" y="3190951"/>
                </a:moveTo>
                <a:lnTo>
                  <a:pt x="1252271" y="3260751"/>
                </a:lnTo>
                <a:lnTo>
                  <a:pt x="1127912" y="3188970"/>
                </a:lnTo>
                <a:lnTo>
                  <a:pt x="1248842" y="3119171"/>
                </a:lnTo>
                <a:lnTo>
                  <a:pt x="1373200" y="3190951"/>
                </a:lnTo>
                <a:close/>
                <a:moveTo>
                  <a:pt x="1363218" y="3332607"/>
                </a:moveTo>
                <a:lnTo>
                  <a:pt x="1248766" y="3398672"/>
                </a:lnTo>
                <a:lnTo>
                  <a:pt x="1137742" y="3334588"/>
                </a:lnTo>
                <a:lnTo>
                  <a:pt x="1252195" y="3268523"/>
                </a:lnTo>
                <a:lnTo>
                  <a:pt x="1363218" y="3332607"/>
                </a:lnTo>
                <a:close/>
                <a:moveTo>
                  <a:pt x="1373200" y="3478149"/>
                </a:moveTo>
                <a:lnTo>
                  <a:pt x="1252271" y="3547948"/>
                </a:lnTo>
                <a:lnTo>
                  <a:pt x="1127912" y="3476168"/>
                </a:lnTo>
                <a:lnTo>
                  <a:pt x="1248842" y="3406369"/>
                </a:lnTo>
                <a:lnTo>
                  <a:pt x="1373200" y="3478149"/>
                </a:lnTo>
                <a:close/>
                <a:moveTo>
                  <a:pt x="1363294" y="3619805"/>
                </a:moveTo>
                <a:lnTo>
                  <a:pt x="1248842" y="3685870"/>
                </a:lnTo>
                <a:lnTo>
                  <a:pt x="1137819" y="3621786"/>
                </a:lnTo>
                <a:lnTo>
                  <a:pt x="1252271" y="3555721"/>
                </a:lnTo>
                <a:lnTo>
                  <a:pt x="1363294" y="3619805"/>
                </a:lnTo>
                <a:close/>
                <a:moveTo>
                  <a:pt x="1373200" y="3765423"/>
                </a:moveTo>
                <a:lnTo>
                  <a:pt x="1252271" y="3835222"/>
                </a:lnTo>
                <a:lnTo>
                  <a:pt x="1127912" y="3763442"/>
                </a:lnTo>
                <a:lnTo>
                  <a:pt x="1248842" y="3693643"/>
                </a:lnTo>
                <a:lnTo>
                  <a:pt x="1373200" y="3765423"/>
                </a:lnTo>
                <a:close/>
                <a:moveTo>
                  <a:pt x="1363294" y="3907003"/>
                </a:moveTo>
                <a:lnTo>
                  <a:pt x="1248842" y="3973068"/>
                </a:lnTo>
                <a:lnTo>
                  <a:pt x="1137819" y="3908984"/>
                </a:lnTo>
                <a:lnTo>
                  <a:pt x="1252271" y="3842919"/>
                </a:lnTo>
                <a:lnTo>
                  <a:pt x="1363294" y="3907003"/>
                </a:lnTo>
                <a:close/>
                <a:moveTo>
                  <a:pt x="1373200" y="4052621"/>
                </a:moveTo>
                <a:lnTo>
                  <a:pt x="1252271" y="4122420"/>
                </a:lnTo>
                <a:lnTo>
                  <a:pt x="1127912" y="4050640"/>
                </a:lnTo>
                <a:lnTo>
                  <a:pt x="1248842" y="3980840"/>
                </a:lnTo>
                <a:lnTo>
                  <a:pt x="1373200" y="4052621"/>
                </a:lnTo>
                <a:close/>
                <a:moveTo>
                  <a:pt x="1363218" y="4194277"/>
                </a:moveTo>
                <a:lnTo>
                  <a:pt x="1248766" y="4260342"/>
                </a:lnTo>
                <a:lnTo>
                  <a:pt x="1137742" y="4196258"/>
                </a:lnTo>
                <a:lnTo>
                  <a:pt x="1252195" y="4130193"/>
                </a:lnTo>
                <a:lnTo>
                  <a:pt x="1363218" y="4194277"/>
                </a:lnTo>
                <a:close/>
                <a:moveTo>
                  <a:pt x="1373200" y="4339819"/>
                </a:moveTo>
                <a:lnTo>
                  <a:pt x="1252271" y="4409618"/>
                </a:lnTo>
                <a:lnTo>
                  <a:pt x="1127912" y="4337838"/>
                </a:lnTo>
                <a:lnTo>
                  <a:pt x="1248842" y="4268038"/>
                </a:lnTo>
                <a:lnTo>
                  <a:pt x="1373200" y="4339819"/>
                </a:lnTo>
                <a:close/>
                <a:moveTo>
                  <a:pt x="1363294" y="4481475"/>
                </a:moveTo>
                <a:lnTo>
                  <a:pt x="1248842" y="4547540"/>
                </a:lnTo>
                <a:lnTo>
                  <a:pt x="1137819" y="4483456"/>
                </a:lnTo>
                <a:lnTo>
                  <a:pt x="1252271" y="4417391"/>
                </a:lnTo>
                <a:lnTo>
                  <a:pt x="1363294" y="4481475"/>
                </a:lnTo>
                <a:close/>
                <a:moveTo>
                  <a:pt x="1373200" y="4627093"/>
                </a:moveTo>
                <a:lnTo>
                  <a:pt x="1252271" y="4696892"/>
                </a:lnTo>
                <a:lnTo>
                  <a:pt x="1127912" y="4625111"/>
                </a:lnTo>
                <a:lnTo>
                  <a:pt x="1248842" y="4555312"/>
                </a:lnTo>
                <a:lnTo>
                  <a:pt x="1373200" y="4627093"/>
                </a:lnTo>
                <a:close/>
                <a:moveTo>
                  <a:pt x="1363294" y="4768672"/>
                </a:moveTo>
                <a:lnTo>
                  <a:pt x="1248842" y="4834738"/>
                </a:lnTo>
                <a:lnTo>
                  <a:pt x="1137819" y="4770654"/>
                </a:lnTo>
                <a:lnTo>
                  <a:pt x="1252271" y="4704588"/>
                </a:lnTo>
                <a:lnTo>
                  <a:pt x="1363294" y="4768672"/>
                </a:lnTo>
                <a:close/>
                <a:moveTo>
                  <a:pt x="1373200" y="4914291"/>
                </a:moveTo>
                <a:lnTo>
                  <a:pt x="1252271" y="4984090"/>
                </a:lnTo>
                <a:lnTo>
                  <a:pt x="1127912" y="4912309"/>
                </a:lnTo>
                <a:lnTo>
                  <a:pt x="1248842" y="4842510"/>
                </a:lnTo>
                <a:lnTo>
                  <a:pt x="1373200" y="4914291"/>
                </a:lnTo>
                <a:close/>
                <a:moveTo>
                  <a:pt x="1363294" y="5055947"/>
                </a:moveTo>
                <a:lnTo>
                  <a:pt x="1248842" y="5122012"/>
                </a:lnTo>
                <a:lnTo>
                  <a:pt x="1137819" y="5057928"/>
                </a:lnTo>
                <a:lnTo>
                  <a:pt x="1252271" y="4991862"/>
                </a:lnTo>
                <a:lnTo>
                  <a:pt x="1363294" y="5055947"/>
                </a:lnTo>
                <a:close/>
                <a:moveTo>
                  <a:pt x="1373200" y="5201488"/>
                </a:moveTo>
                <a:lnTo>
                  <a:pt x="1252271" y="5271288"/>
                </a:lnTo>
                <a:lnTo>
                  <a:pt x="1127912" y="5199507"/>
                </a:lnTo>
                <a:lnTo>
                  <a:pt x="1248842" y="5129708"/>
                </a:lnTo>
                <a:lnTo>
                  <a:pt x="1373200" y="5201488"/>
                </a:lnTo>
                <a:close/>
                <a:moveTo>
                  <a:pt x="1363294" y="5343144"/>
                </a:moveTo>
                <a:lnTo>
                  <a:pt x="1248842" y="5409210"/>
                </a:lnTo>
                <a:lnTo>
                  <a:pt x="1137819" y="5345126"/>
                </a:lnTo>
                <a:lnTo>
                  <a:pt x="1252271" y="5279060"/>
                </a:lnTo>
                <a:lnTo>
                  <a:pt x="1363294" y="5343144"/>
                </a:lnTo>
                <a:close/>
                <a:moveTo>
                  <a:pt x="1373200" y="5488762"/>
                </a:moveTo>
                <a:lnTo>
                  <a:pt x="1252271" y="5558561"/>
                </a:lnTo>
                <a:lnTo>
                  <a:pt x="1127912" y="5486781"/>
                </a:lnTo>
                <a:lnTo>
                  <a:pt x="1248842" y="5416982"/>
                </a:lnTo>
                <a:lnTo>
                  <a:pt x="1373200" y="5488762"/>
                </a:lnTo>
                <a:close/>
                <a:moveTo>
                  <a:pt x="1255471" y="5413096"/>
                </a:moveTo>
                <a:lnTo>
                  <a:pt x="1369924" y="5347031"/>
                </a:lnTo>
                <a:lnTo>
                  <a:pt x="1494282" y="5418811"/>
                </a:lnTo>
                <a:lnTo>
                  <a:pt x="1379830" y="5484876"/>
                </a:lnTo>
                <a:lnTo>
                  <a:pt x="1255471" y="5413096"/>
                </a:lnTo>
                <a:close/>
                <a:moveTo>
                  <a:pt x="1500988" y="5422697"/>
                </a:moveTo>
                <a:lnTo>
                  <a:pt x="1612011" y="5486781"/>
                </a:lnTo>
                <a:lnTo>
                  <a:pt x="1497559" y="5552846"/>
                </a:lnTo>
                <a:lnTo>
                  <a:pt x="1386535" y="5488762"/>
                </a:lnTo>
                <a:lnTo>
                  <a:pt x="1500988" y="5422697"/>
                </a:lnTo>
                <a:close/>
                <a:moveTo>
                  <a:pt x="1507693" y="5418811"/>
                </a:moveTo>
                <a:lnTo>
                  <a:pt x="1628623" y="5349011"/>
                </a:lnTo>
                <a:lnTo>
                  <a:pt x="1739646" y="5413096"/>
                </a:lnTo>
                <a:lnTo>
                  <a:pt x="1618717" y="5482895"/>
                </a:lnTo>
                <a:lnTo>
                  <a:pt x="1507693" y="5418811"/>
                </a:lnTo>
                <a:close/>
                <a:moveTo>
                  <a:pt x="1746275" y="5416906"/>
                </a:moveTo>
                <a:lnTo>
                  <a:pt x="1870634" y="5488686"/>
                </a:lnTo>
                <a:lnTo>
                  <a:pt x="1749704" y="5558486"/>
                </a:lnTo>
                <a:lnTo>
                  <a:pt x="1625346" y="5486705"/>
                </a:lnTo>
                <a:lnTo>
                  <a:pt x="1746275" y="5416906"/>
                </a:lnTo>
                <a:close/>
                <a:moveTo>
                  <a:pt x="1752981" y="5413096"/>
                </a:moveTo>
                <a:lnTo>
                  <a:pt x="1867434" y="5347031"/>
                </a:lnTo>
                <a:lnTo>
                  <a:pt x="1991792" y="5418811"/>
                </a:lnTo>
                <a:lnTo>
                  <a:pt x="1877339" y="5484876"/>
                </a:lnTo>
                <a:lnTo>
                  <a:pt x="1752981" y="5413096"/>
                </a:lnTo>
                <a:close/>
                <a:moveTo>
                  <a:pt x="1998497" y="5422697"/>
                </a:moveTo>
                <a:lnTo>
                  <a:pt x="2109521" y="5486781"/>
                </a:lnTo>
                <a:lnTo>
                  <a:pt x="1995069" y="5552846"/>
                </a:lnTo>
                <a:lnTo>
                  <a:pt x="1884045" y="5488762"/>
                </a:lnTo>
                <a:lnTo>
                  <a:pt x="1998497" y="5422697"/>
                </a:lnTo>
                <a:close/>
                <a:moveTo>
                  <a:pt x="2005203" y="5418811"/>
                </a:moveTo>
                <a:lnTo>
                  <a:pt x="2126132" y="5349011"/>
                </a:lnTo>
                <a:lnTo>
                  <a:pt x="2237156" y="5413096"/>
                </a:lnTo>
                <a:lnTo>
                  <a:pt x="2116227" y="5482895"/>
                </a:lnTo>
                <a:lnTo>
                  <a:pt x="2005203" y="5418811"/>
                </a:lnTo>
                <a:close/>
                <a:moveTo>
                  <a:pt x="2243785" y="5416906"/>
                </a:moveTo>
                <a:lnTo>
                  <a:pt x="2368144" y="5488686"/>
                </a:lnTo>
                <a:lnTo>
                  <a:pt x="2247214" y="5558486"/>
                </a:lnTo>
                <a:lnTo>
                  <a:pt x="2122856" y="5486705"/>
                </a:lnTo>
                <a:lnTo>
                  <a:pt x="2243785" y="5416906"/>
                </a:lnTo>
                <a:close/>
                <a:moveTo>
                  <a:pt x="2250491" y="5413096"/>
                </a:moveTo>
                <a:lnTo>
                  <a:pt x="2364943" y="5347031"/>
                </a:lnTo>
                <a:lnTo>
                  <a:pt x="2489302" y="5418811"/>
                </a:lnTo>
                <a:lnTo>
                  <a:pt x="2374849" y="5484876"/>
                </a:lnTo>
                <a:lnTo>
                  <a:pt x="2250491" y="5413096"/>
                </a:lnTo>
                <a:close/>
                <a:moveTo>
                  <a:pt x="2495931" y="5422697"/>
                </a:moveTo>
                <a:lnTo>
                  <a:pt x="2606954" y="5486781"/>
                </a:lnTo>
                <a:lnTo>
                  <a:pt x="2492502" y="5552846"/>
                </a:lnTo>
                <a:lnTo>
                  <a:pt x="2381479" y="5488762"/>
                </a:lnTo>
                <a:lnTo>
                  <a:pt x="2495931" y="5422697"/>
                </a:lnTo>
                <a:close/>
                <a:moveTo>
                  <a:pt x="2502637" y="5418811"/>
                </a:moveTo>
                <a:lnTo>
                  <a:pt x="2623566" y="5349011"/>
                </a:lnTo>
                <a:lnTo>
                  <a:pt x="2734589" y="5413096"/>
                </a:lnTo>
                <a:lnTo>
                  <a:pt x="2613660" y="5482895"/>
                </a:lnTo>
                <a:lnTo>
                  <a:pt x="2502637" y="5418811"/>
                </a:lnTo>
                <a:close/>
                <a:moveTo>
                  <a:pt x="2741295" y="5416906"/>
                </a:moveTo>
                <a:lnTo>
                  <a:pt x="2865654" y="5488686"/>
                </a:lnTo>
                <a:lnTo>
                  <a:pt x="2744724" y="5558486"/>
                </a:lnTo>
                <a:lnTo>
                  <a:pt x="2620366" y="5486705"/>
                </a:lnTo>
                <a:lnTo>
                  <a:pt x="2741295" y="5416906"/>
                </a:lnTo>
                <a:close/>
                <a:moveTo>
                  <a:pt x="2747924" y="5413096"/>
                </a:moveTo>
                <a:lnTo>
                  <a:pt x="2862377" y="5347031"/>
                </a:lnTo>
                <a:lnTo>
                  <a:pt x="2986735" y="5418811"/>
                </a:lnTo>
                <a:lnTo>
                  <a:pt x="2872283" y="5484876"/>
                </a:lnTo>
                <a:lnTo>
                  <a:pt x="2747924" y="5413096"/>
                </a:lnTo>
                <a:close/>
                <a:moveTo>
                  <a:pt x="2993441" y="5422697"/>
                </a:moveTo>
                <a:lnTo>
                  <a:pt x="3104464" y="5486781"/>
                </a:lnTo>
                <a:lnTo>
                  <a:pt x="2990012" y="5552846"/>
                </a:lnTo>
                <a:lnTo>
                  <a:pt x="2878989" y="5488762"/>
                </a:lnTo>
                <a:lnTo>
                  <a:pt x="2993441" y="5422697"/>
                </a:lnTo>
                <a:close/>
                <a:moveTo>
                  <a:pt x="3000147" y="5418811"/>
                </a:moveTo>
                <a:lnTo>
                  <a:pt x="3121076" y="5349011"/>
                </a:lnTo>
                <a:lnTo>
                  <a:pt x="3232099" y="5413096"/>
                </a:lnTo>
                <a:lnTo>
                  <a:pt x="3111170" y="5482895"/>
                </a:lnTo>
                <a:lnTo>
                  <a:pt x="3000147" y="5418811"/>
                </a:lnTo>
                <a:close/>
                <a:moveTo>
                  <a:pt x="3238729" y="5416906"/>
                </a:moveTo>
                <a:lnTo>
                  <a:pt x="3363087" y="5488686"/>
                </a:lnTo>
                <a:lnTo>
                  <a:pt x="3242158" y="5558486"/>
                </a:lnTo>
                <a:lnTo>
                  <a:pt x="3117799" y="5486705"/>
                </a:lnTo>
                <a:lnTo>
                  <a:pt x="3238729" y="5416906"/>
                </a:lnTo>
                <a:close/>
                <a:moveTo>
                  <a:pt x="3245434" y="5413096"/>
                </a:moveTo>
                <a:lnTo>
                  <a:pt x="3359887" y="5347031"/>
                </a:lnTo>
                <a:lnTo>
                  <a:pt x="3484245" y="5418811"/>
                </a:lnTo>
                <a:lnTo>
                  <a:pt x="3369793" y="5484876"/>
                </a:lnTo>
                <a:lnTo>
                  <a:pt x="3245434" y="5413096"/>
                </a:lnTo>
                <a:close/>
                <a:moveTo>
                  <a:pt x="3490951" y="5422697"/>
                </a:moveTo>
                <a:lnTo>
                  <a:pt x="3601974" y="5486781"/>
                </a:lnTo>
                <a:lnTo>
                  <a:pt x="3487522" y="5552846"/>
                </a:lnTo>
                <a:lnTo>
                  <a:pt x="3376498" y="5488762"/>
                </a:lnTo>
                <a:lnTo>
                  <a:pt x="3490951" y="5422697"/>
                </a:lnTo>
                <a:close/>
                <a:moveTo>
                  <a:pt x="3497580" y="5418811"/>
                </a:moveTo>
                <a:lnTo>
                  <a:pt x="3618509" y="5349011"/>
                </a:lnTo>
                <a:lnTo>
                  <a:pt x="3729533" y="5413096"/>
                </a:lnTo>
                <a:lnTo>
                  <a:pt x="3608604" y="5482895"/>
                </a:lnTo>
                <a:lnTo>
                  <a:pt x="3497580" y="5418811"/>
                </a:lnTo>
                <a:close/>
                <a:moveTo>
                  <a:pt x="3736239" y="5416906"/>
                </a:moveTo>
                <a:lnTo>
                  <a:pt x="3860597" y="5488686"/>
                </a:lnTo>
                <a:lnTo>
                  <a:pt x="3739667" y="5558486"/>
                </a:lnTo>
                <a:lnTo>
                  <a:pt x="3615309" y="5486705"/>
                </a:lnTo>
                <a:lnTo>
                  <a:pt x="3736239" y="5416906"/>
                </a:lnTo>
                <a:close/>
                <a:moveTo>
                  <a:pt x="3742944" y="5413096"/>
                </a:moveTo>
                <a:lnTo>
                  <a:pt x="3857397" y="5347031"/>
                </a:lnTo>
                <a:lnTo>
                  <a:pt x="3981755" y="5418811"/>
                </a:lnTo>
                <a:lnTo>
                  <a:pt x="3867302" y="5484876"/>
                </a:lnTo>
                <a:lnTo>
                  <a:pt x="3742944" y="5413096"/>
                </a:lnTo>
                <a:close/>
                <a:moveTo>
                  <a:pt x="3988384" y="5422697"/>
                </a:moveTo>
                <a:lnTo>
                  <a:pt x="4099408" y="5486781"/>
                </a:lnTo>
                <a:lnTo>
                  <a:pt x="3984955" y="5552846"/>
                </a:lnTo>
                <a:lnTo>
                  <a:pt x="3873932" y="5488762"/>
                </a:lnTo>
                <a:lnTo>
                  <a:pt x="3988384" y="5422697"/>
                </a:lnTo>
                <a:close/>
                <a:moveTo>
                  <a:pt x="3995090" y="5418811"/>
                </a:moveTo>
                <a:lnTo>
                  <a:pt x="4116019" y="5349011"/>
                </a:lnTo>
                <a:lnTo>
                  <a:pt x="4227043" y="5413096"/>
                </a:lnTo>
                <a:lnTo>
                  <a:pt x="4106113" y="5482895"/>
                </a:lnTo>
                <a:lnTo>
                  <a:pt x="3995090" y="5418811"/>
                </a:lnTo>
                <a:close/>
                <a:moveTo>
                  <a:pt x="4233672" y="5416906"/>
                </a:moveTo>
                <a:lnTo>
                  <a:pt x="4358031" y="5488686"/>
                </a:lnTo>
                <a:lnTo>
                  <a:pt x="4237101" y="5558486"/>
                </a:lnTo>
                <a:lnTo>
                  <a:pt x="4112743" y="5486705"/>
                </a:lnTo>
                <a:lnTo>
                  <a:pt x="4233672" y="5416906"/>
                </a:lnTo>
                <a:close/>
                <a:moveTo>
                  <a:pt x="4240378" y="5413096"/>
                </a:moveTo>
                <a:lnTo>
                  <a:pt x="4354830" y="5347031"/>
                </a:lnTo>
                <a:lnTo>
                  <a:pt x="4479189" y="5418811"/>
                </a:lnTo>
                <a:lnTo>
                  <a:pt x="4364736" y="5484876"/>
                </a:lnTo>
                <a:lnTo>
                  <a:pt x="4240378" y="5413096"/>
                </a:lnTo>
                <a:close/>
                <a:moveTo>
                  <a:pt x="4485894" y="5422697"/>
                </a:moveTo>
                <a:lnTo>
                  <a:pt x="4596918" y="5486781"/>
                </a:lnTo>
                <a:lnTo>
                  <a:pt x="4482465" y="5552846"/>
                </a:lnTo>
                <a:lnTo>
                  <a:pt x="4371442" y="5488762"/>
                </a:lnTo>
                <a:lnTo>
                  <a:pt x="4485894" y="5422697"/>
                </a:lnTo>
                <a:close/>
                <a:moveTo>
                  <a:pt x="4492524" y="5418811"/>
                </a:moveTo>
                <a:lnTo>
                  <a:pt x="4613453" y="5349011"/>
                </a:lnTo>
                <a:lnTo>
                  <a:pt x="4724477" y="5413096"/>
                </a:lnTo>
                <a:lnTo>
                  <a:pt x="4603547" y="5482895"/>
                </a:lnTo>
                <a:lnTo>
                  <a:pt x="4492524" y="5418811"/>
                </a:lnTo>
                <a:close/>
                <a:moveTo>
                  <a:pt x="4731182" y="5416906"/>
                </a:moveTo>
                <a:lnTo>
                  <a:pt x="4855541" y="5488686"/>
                </a:lnTo>
                <a:lnTo>
                  <a:pt x="4734611" y="5558486"/>
                </a:lnTo>
                <a:lnTo>
                  <a:pt x="4610253" y="5486705"/>
                </a:lnTo>
                <a:lnTo>
                  <a:pt x="4731182" y="5416906"/>
                </a:lnTo>
                <a:close/>
                <a:moveTo>
                  <a:pt x="4737888" y="5413096"/>
                </a:moveTo>
                <a:lnTo>
                  <a:pt x="4852340" y="5347031"/>
                </a:lnTo>
                <a:lnTo>
                  <a:pt x="4976698" y="5418811"/>
                </a:lnTo>
                <a:lnTo>
                  <a:pt x="4862246" y="5484876"/>
                </a:lnTo>
                <a:lnTo>
                  <a:pt x="4737888" y="5413096"/>
                </a:lnTo>
                <a:close/>
                <a:moveTo>
                  <a:pt x="4983328" y="5422697"/>
                </a:moveTo>
                <a:lnTo>
                  <a:pt x="5094351" y="5486781"/>
                </a:lnTo>
                <a:lnTo>
                  <a:pt x="4979899" y="5552846"/>
                </a:lnTo>
                <a:lnTo>
                  <a:pt x="4868876" y="5488762"/>
                </a:lnTo>
                <a:lnTo>
                  <a:pt x="4983328" y="5422697"/>
                </a:lnTo>
                <a:close/>
                <a:moveTo>
                  <a:pt x="4990033" y="5418811"/>
                </a:moveTo>
                <a:lnTo>
                  <a:pt x="5110963" y="5349011"/>
                </a:lnTo>
                <a:lnTo>
                  <a:pt x="5221986" y="5413096"/>
                </a:lnTo>
                <a:lnTo>
                  <a:pt x="5101057" y="5482971"/>
                </a:lnTo>
                <a:lnTo>
                  <a:pt x="4990033" y="5418811"/>
                </a:lnTo>
                <a:close/>
                <a:moveTo>
                  <a:pt x="5228692" y="5416906"/>
                </a:moveTo>
                <a:lnTo>
                  <a:pt x="5353050" y="5488686"/>
                </a:lnTo>
                <a:lnTo>
                  <a:pt x="5232121" y="5558486"/>
                </a:lnTo>
                <a:lnTo>
                  <a:pt x="5107762" y="5486705"/>
                </a:lnTo>
                <a:lnTo>
                  <a:pt x="5228692" y="5416906"/>
                </a:lnTo>
                <a:close/>
                <a:moveTo>
                  <a:pt x="5235321" y="5413096"/>
                </a:moveTo>
                <a:lnTo>
                  <a:pt x="5349774" y="5347031"/>
                </a:lnTo>
                <a:lnTo>
                  <a:pt x="5474132" y="5418811"/>
                </a:lnTo>
                <a:lnTo>
                  <a:pt x="5359680" y="5484876"/>
                </a:lnTo>
                <a:lnTo>
                  <a:pt x="5235321" y="5413096"/>
                </a:lnTo>
                <a:close/>
                <a:moveTo>
                  <a:pt x="5480838" y="5422697"/>
                </a:moveTo>
                <a:lnTo>
                  <a:pt x="5591861" y="5486781"/>
                </a:lnTo>
                <a:lnTo>
                  <a:pt x="5477409" y="5552846"/>
                </a:lnTo>
                <a:lnTo>
                  <a:pt x="5366385" y="5488762"/>
                </a:lnTo>
                <a:lnTo>
                  <a:pt x="5480838" y="5422697"/>
                </a:lnTo>
                <a:close/>
                <a:moveTo>
                  <a:pt x="5487543" y="5418811"/>
                </a:moveTo>
                <a:lnTo>
                  <a:pt x="5608473" y="5349011"/>
                </a:lnTo>
                <a:lnTo>
                  <a:pt x="5719496" y="5413096"/>
                </a:lnTo>
                <a:lnTo>
                  <a:pt x="5598566" y="5482895"/>
                </a:lnTo>
                <a:lnTo>
                  <a:pt x="5487543" y="5418811"/>
                </a:lnTo>
                <a:close/>
                <a:moveTo>
                  <a:pt x="5484114" y="5269459"/>
                </a:moveTo>
                <a:lnTo>
                  <a:pt x="5598566" y="5203393"/>
                </a:lnTo>
                <a:lnTo>
                  <a:pt x="5722925" y="5275174"/>
                </a:lnTo>
                <a:lnTo>
                  <a:pt x="5608473" y="5341239"/>
                </a:lnTo>
                <a:lnTo>
                  <a:pt x="5484114" y="5269459"/>
                </a:lnTo>
                <a:close/>
                <a:moveTo>
                  <a:pt x="5487543" y="5131613"/>
                </a:moveTo>
                <a:lnTo>
                  <a:pt x="5608473" y="5061814"/>
                </a:lnTo>
                <a:lnTo>
                  <a:pt x="5719496" y="5125898"/>
                </a:lnTo>
                <a:lnTo>
                  <a:pt x="5598566" y="5195697"/>
                </a:lnTo>
                <a:lnTo>
                  <a:pt x="5487543" y="5131613"/>
                </a:lnTo>
                <a:close/>
                <a:moveTo>
                  <a:pt x="5484114" y="4982261"/>
                </a:moveTo>
                <a:lnTo>
                  <a:pt x="5598566" y="4916196"/>
                </a:lnTo>
                <a:lnTo>
                  <a:pt x="5722925" y="4987976"/>
                </a:lnTo>
                <a:lnTo>
                  <a:pt x="5608473" y="5054042"/>
                </a:lnTo>
                <a:lnTo>
                  <a:pt x="5484114" y="4982261"/>
                </a:lnTo>
                <a:close/>
                <a:moveTo>
                  <a:pt x="5487543" y="4844339"/>
                </a:moveTo>
                <a:lnTo>
                  <a:pt x="5608473" y="4774540"/>
                </a:lnTo>
                <a:lnTo>
                  <a:pt x="5719496" y="4838624"/>
                </a:lnTo>
                <a:lnTo>
                  <a:pt x="5598566" y="4908423"/>
                </a:lnTo>
                <a:lnTo>
                  <a:pt x="5487543" y="4844339"/>
                </a:lnTo>
                <a:close/>
                <a:moveTo>
                  <a:pt x="5484114" y="4694987"/>
                </a:moveTo>
                <a:lnTo>
                  <a:pt x="5598566" y="4628921"/>
                </a:lnTo>
                <a:lnTo>
                  <a:pt x="5722925" y="4700702"/>
                </a:lnTo>
                <a:lnTo>
                  <a:pt x="5608473" y="4766767"/>
                </a:lnTo>
                <a:lnTo>
                  <a:pt x="5484114" y="4694987"/>
                </a:lnTo>
                <a:close/>
                <a:moveTo>
                  <a:pt x="5487543" y="4557141"/>
                </a:moveTo>
                <a:lnTo>
                  <a:pt x="5608473" y="4487342"/>
                </a:lnTo>
                <a:lnTo>
                  <a:pt x="5719496" y="4551426"/>
                </a:lnTo>
                <a:lnTo>
                  <a:pt x="5598566" y="4621226"/>
                </a:lnTo>
                <a:lnTo>
                  <a:pt x="5487543" y="4557141"/>
                </a:lnTo>
                <a:close/>
                <a:moveTo>
                  <a:pt x="5484114" y="4407789"/>
                </a:moveTo>
                <a:lnTo>
                  <a:pt x="5598566" y="4341724"/>
                </a:lnTo>
                <a:lnTo>
                  <a:pt x="5722925" y="4413504"/>
                </a:lnTo>
                <a:lnTo>
                  <a:pt x="5608473" y="4479570"/>
                </a:lnTo>
                <a:lnTo>
                  <a:pt x="5484114" y="4407789"/>
                </a:lnTo>
                <a:close/>
                <a:moveTo>
                  <a:pt x="5487543" y="4269943"/>
                </a:moveTo>
                <a:lnTo>
                  <a:pt x="5608473" y="4200144"/>
                </a:lnTo>
                <a:lnTo>
                  <a:pt x="5719496" y="4264228"/>
                </a:lnTo>
                <a:lnTo>
                  <a:pt x="5598566" y="4334028"/>
                </a:lnTo>
                <a:lnTo>
                  <a:pt x="5487543" y="4269943"/>
                </a:lnTo>
                <a:close/>
                <a:moveTo>
                  <a:pt x="5484114" y="4120591"/>
                </a:moveTo>
                <a:lnTo>
                  <a:pt x="5598566" y="4054526"/>
                </a:lnTo>
                <a:lnTo>
                  <a:pt x="5722925" y="4126306"/>
                </a:lnTo>
                <a:lnTo>
                  <a:pt x="5608473" y="4192372"/>
                </a:lnTo>
                <a:lnTo>
                  <a:pt x="5484114" y="4120591"/>
                </a:lnTo>
                <a:close/>
                <a:moveTo>
                  <a:pt x="5487543" y="3982669"/>
                </a:moveTo>
                <a:lnTo>
                  <a:pt x="5608473" y="3912870"/>
                </a:lnTo>
                <a:lnTo>
                  <a:pt x="5719496" y="3976954"/>
                </a:lnTo>
                <a:lnTo>
                  <a:pt x="5598566" y="4046754"/>
                </a:lnTo>
                <a:lnTo>
                  <a:pt x="5487543" y="3982669"/>
                </a:lnTo>
                <a:close/>
                <a:moveTo>
                  <a:pt x="5484114" y="3833317"/>
                </a:moveTo>
                <a:lnTo>
                  <a:pt x="5598566" y="3767252"/>
                </a:lnTo>
                <a:lnTo>
                  <a:pt x="5722925" y="3839032"/>
                </a:lnTo>
                <a:lnTo>
                  <a:pt x="5608473" y="3905098"/>
                </a:lnTo>
                <a:lnTo>
                  <a:pt x="5484114" y="3833317"/>
                </a:lnTo>
                <a:close/>
                <a:moveTo>
                  <a:pt x="5487543" y="3695472"/>
                </a:moveTo>
                <a:lnTo>
                  <a:pt x="5608473" y="3625672"/>
                </a:lnTo>
                <a:lnTo>
                  <a:pt x="5719496" y="3689757"/>
                </a:lnTo>
                <a:lnTo>
                  <a:pt x="5598566" y="3759556"/>
                </a:lnTo>
                <a:lnTo>
                  <a:pt x="5487543" y="3695472"/>
                </a:lnTo>
                <a:close/>
                <a:moveTo>
                  <a:pt x="5484114" y="3546119"/>
                </a:moveTo>
                <a:lnTo>
                  <a:pt x="5598566" y="3480054"/>
                </a:lnTo>
                <a:lnTo>
                  <a:pt x="5722925" y="3551834"/>
                </a:lnTo>
                <a:lnTo>
                  <a:pt x="5608473" y="3617900"/>
                </a:lnTo>
                <a:lnTo>
                  <a:pt x="5484114" y="3546119"/>
                </a:lnTo>
                <a:close/>
                <a:moveTo>
                  <a:pt x="5487543" y="3408274"/>
                </a:moveTo>
                <a:lnTo>
                  <a:pt x="5608473" y="3338474"/>
                </a:lnTo>
                <a:lnTo>
                  <a:pt x="5719496" y="3402559"/>
                </a:lnTo>
                <a:lnTo>
                  <a:pt x="5598566" y="3472358"/>
                </a:lnTo>
                <a:lnTo>
                  <a:pt x="5487543" y="3408274"/>
                </a:lnTo>
                <a:close/>
                <a:moveTo>
                  <a:pt x="5484114" y="3258922"/>
                </a:moveTo>
                <a:lnTo>
                  <a:pt x="5598566" y="3192856"/>
                </a:lnTo>
                <a:lnTo>
                  <a:pt x="5722925" y="3264637"/>
                </a:lnTo>
                <a:lnTo>
                  <a:pt x="5608473" y="3330702"/>
                </a:lnTo>
                <a:lnTo>
                  <a:pt x="5484114" y="3258922"/>
                </a:lnTo>
                <a:close/>
                <a:moveTo>
                  <a:pt x="5487543" y="3121000"/>
                </a:moveTo>
                <a:lnTo>
                  <a:pt x="5608473" y="3051201"/>
                </a:lnTo>
                <a:lnTo>
                  <a:pt x="5719496" y="3115285"/>
                </a:lnTo>
                <a:lnTo>
                  <a:pt x="5598566" y="3185084"/>
                </a:lnTo>
                <a:lnTo>
                  <a:pt x="5487543" y="3121000"/>
                </a:lnTo>
                <a:close/>
                <a:moveTo>
                  <a:pt x="5484114" y="2971648"/>
                </a:moveTo>
                <a:lnTo>
                  <a:pt x="5598566" y="2905582"/>
                </a:lnTo>
                <a:lnTo>
                  <a:pt x="5722925" y="2977363"/>
                </a:lnTo>
                <a:lnTo>
                  <a:pt x="5608473" y="3043428"/>
                </a:lnTo>
                <a:lnTo>
                  <a:pt x="5484114" y="2971648"/>
                </a:lnTo>
                <a:close/>
                <a:moveTo>
                  <a:pt x="5487543" y="2833802"/>
                </a:moveTo>
                <a:lnTo>
                  <a:pt x="5608473" y="2764003"/>
                </a:lnTo>
                <a:lnTo>
                  <a:pt x="5719496" y="2828087"/>
                </a:lnTo>
                <a:lnTo>
                  <a:pt x="5598566" y="2897886"/>
                </a:lnTo>
                <a:lnTo>
                  <a:pt x="5487543" y="2833802"/>
                </a:lnTo>
                <a:close/>
                <a:moveTo>
                  <a:pt x="5484114" y="2684450"/>
                </a:moveTo>
                <a:lnTo>
                  <a:pt x="5598566" y="2618384"/>
                </a:lnTo>
                <a:lnTo>
                  <a:pt x="5722925" y="2690165"/>
                </a:lnTo>
                <a:lnTo>
                  <a:pt x="5608473" y="2756230"/>
                </a:lnTo>
                <a:lnTo>
                  <a:pt x="5484114" y="2684450"/>
                </a:lnTo>
                <a:close/>
                <a:moveTo>
                  <a:pt x="5487543" y="2546604"/>
                </a:moveTo>
                <a:lnTo>
                  <a:pt x="5608473" y="2476805"/>
                </a:lnTo>
                <a:lnTo>
                  <a:pt x="5719496" y="2540889"/>
                </a:lnTo>
                <a:lnTo>
                  <a:pt x="5598566" y="2610688"/>
                </a:lnTo>
                <a:lnTo>
                  <a:pt x="5487543" y="2546604"/>
                </a:lnTo>
                <a:close/>
                <a:moveTo>
                  <a:pt x="5484114" y="2397252"/>
                </a:moveTo>
                <a:lnTo>
                  <a:pt x="5598566" y="2331187"/>
                </a:lnTo>
                <a:lnTo>
                  <a:pt x="5722925" y="2402967"/>
                </a:lnTo>
                <a:lnTo>
                  <a:pt x="5608473" y="2469032"/>
                </a:lnTo>
                <a:lnTo>
                  <a:pt x="5484114" y="2397252"/>
                </a:lnTo>
                <a:close/>
                <a:moveTo>
                  <a:pt x="5487543" y="2259330"/>
                </a:moveTo>
                <a:lnTo>
                  <a:pt x="5608473" y="2189531"/>
                </a:lnTo>
                <a:lnTo>
                  <a:pt x="5719496" y="2253615"/>
                </a:lnTo>
                <a:lnTo>
                  <a:pt x="5598566" y="2323414"/>
                </a:lnTo>
                <a:lnTo>
                  <a:pt x="5487543" y="2259330"/>
                </a:lnTo>
                <a:close/>
                <a:moveTo>
                  <a:pt x="5484114" y="2109978"/>
                </a:moveTo>
                <a:lnTo>
                  <a:pt x="5598566" y="2043913"/>
                </a:lnTo>
                <a:lnTo>
                  <a:pt x="5722925" y="2115693"/>
                </a:lnTo>
                <a:lnTo>
                  <a:pt x="5608473" y="2181759"/>
                </a:lnTo>
                <a:lnTo>
                  <a:pt x="5484114" y="2109978"/>
                </a:lnTo>
                <a:close/>
                <a:moveTo>
                  <a:pt x="5487543" y="1972132"/>
                </a:moveTo>
                <a:lnTo>
                  <a:pt x="5608473" y="1902333"/>
                </a:lnTo>
                <a:lnTo>
                  <a:pt x="5719496" y="1966417"/>
                </a:lnTo>
                <a:lnTo>
                  <a:pt x="5598566" y="2036216"/>
                </a:lnTo>
                <a:lnTo>
                  <a:pt x="5487543" y="1972132"/>
                </a:lnTo>
                <a:close/>
                <a:moveTo>
                  <a:pt x="5484038" y="1822780"/>
                </a:moveTo>
                <a:lnTo>
                  <a:pt x="5598491" y="1756715"/>
                </a:lnTo>
                <a:lnTo>
                  <a:pt x="5722849" y="1828495"/>
                </a:lnTo>
                <a:lnTo>
                  <a:pt x="5608397" y="1894561"/>
                </a:lnTo>
                <a:lnTo>
                  <a:pt x="5484038" y="1822780"/>
                </a:lnTo>
                <a:close/>
                <a:moveTo>
                  <a:pt x="5487543" y="1684934"/>
                </a:moveTo>
                <a:lnTo>
                  <a:pt x="5608473" y="1615135"/>
                </a:lnTo>
                <a:lnTo>
                  <a:pt x="5719496" y="1679219"/>
                </a:lnTo>
                <a:lnTo>
                  <a:pt x="5598566" y="1749019"/>
                </a:lnTo>
                <a:lnTo>
                  <a:pt x="5487543" y="1684934"/>
                </a:lnTo>
                <a:close/>
                <a:moveTo>
                  <a:pt x="5484114" y="1535582"/>
                </a:moveTo>
                <a:lnTo>
                  <a:pt x="5598566" y="1469517"/>
                </a:lnTo>
                <a:lnTo>
                  <a:pt x="5722925" y="1541297"/>
                </a:lnTo>
                <a:lnTo>
                  <a:pt x="5608473" y="1607363"/>
                </a:lnTo>
                <a:lnTo>
                  <a:pt x="5484114" y="1535582"/>
                </a:lnTo>
                <a:close/>
                <a:moveTo>
                  <a:pt x="5487543" y="1397660"/>
                </a:moveTo>
                <a:lnTo>
                  <a:pt x="5608473" y="1327861"/>
                </a:lnTo>
                <a:lnTo>
                  <a:pt x="5719496" y="1391945"/>
                </a:lnTo>
                <a:lnTo>
                  <a:pt x="5598566" y="1461745"/>
                </a:lnTo>
                <a:lnTo>
                  <a:pt x="5487543" y="1397660"/>
                </a:lnTo>
                <a:close/>
                <a:moveTo>
                  <a:pt x="5484114" y="1248309"/>
                </a:moveTo>
                <a:lnTo>
                  <a:pt x="5598566" y="1182243"/>
                </a:lnTo>
                <a:lnTo>
                  <a:pt x="5722925" y="1254024"/>
                </a:lnTo>
                <a:lnTo>
                  <a:pt x="5608473" y="1320089"/>
                </a:lnTo>
                <a:lnTo>
                  <a:pt x="5484114" y="1248309"/>
                </a:lnTo>
                <a:close/>
                <a:moveTo>
                  <a:pt x="5601767" y="1323975"/>
                </a:moveTo>
                <a:lnTo>
                  <a:pt x="5480838" y="1393774"/>
                </a:lnTo>
                <a:lnTo>
                  <a:pt x="5356479" y="1321994"/>
                </a:lnTo>
                <a:lnTo>
                  <a:pt x="5477409" y="1252195"/>
                </a:lnTo>
                <a:lnTo>
                  <a:pt x="5601767" y="1323975"/>
                </a:lnTo>
                <a:close/>
                <a:moveTo>
                  <a:pt x="5349774" y="1318184"/>
                </a:moveTo>
                <a:lnTo>
                  <a:pt x="5238750" y="1254100"/>
                </a:lnTo>
                <a:lnTo>
                  <a:pt x="5359680" y="1184300"/>
                </a:lnTo>
                <a:lnTo>
                  <a:pt x="5470703" y="1248385"/>
                </a:lnTo>
                <a:lnTo>
                  <a:pt x="5349774" y="1318184"/>
                </a:lnTo>
                <a:close/>
                <a:moveTo>
                  <a:pt x="5343068" y="1321994"/>
                </a:moveTo>
                <a:lnTo>
                  <a:pt x="5228616" y="1388059"/>
                </a:lnTo>
                <a:lnTo>
                  <a:pt x="5117668" y="1323975"/>
                </a:lnTo>
                <a:lnTo>
                  <a:pt x="5232121" y="1257910"/>
                </a:lnTo>
                <a:lnTo>
                  <a:pt x="5343068" y="1321994"/>
                </a:lnTo>
                <a:close/>
                <a:moveTo>
                  <a:pt x="5110963" y="1320165"/>
                </a:moveTo>
                <a:lnTo>
                  <a:pt x="4986604" y="1248385"/>
                </a:lnTo>
                <a:lnTo>
                  <a:pt x="5101057" y="1182319"/>
                </a:lnTo>
                <a:lnTo>
                  <a:pt x="5225415" y="1254100"/>
                </a:lnTo>
                <a:lnTo>
                  <a:pt x="5110963" y="1320165"/>
                </a:lnTo>
                <a:close/>
                <a:moveTo>
                  <a:pt x="5104333" y="1323975"/>
                </a:moveTo>
                <a:lnTo>
                  <a:pt x="4983404" y="1393774"/>
                </a:lnTo>
                <a:lnTo>
                  <a:pt x="4859046" y="1321994"/>
                </a:lnTo>
                <a:lnTo>
                  <a:pt x="4979975" y="1252195"/>
                </a:lnTo>
                <a:lnTo>
                  <a:pt x="5104333" y="1323975"/>
                </a:lnTo>
                <a:close/>
                <a:moveTo>
                  <a:pt x="4852264" y="1318184"/>
                </a:moveTo>
                <a:lnTo>
                  <a:pt x="4741241" y="1254100"/>
                </a:lnTo>
                <a:lnTo>
                  <a:pt x="4862170" y="1184300"/>
                </a:lnTo>
                <a:lnTo>
                  <a:pt x="4973193" y="1248385"/>
                </a:lnTo>
                <a:lnTo>
                  <a:pt x="4852264" y="1318184"/>
                </a:lnTo>
                <a:close/>
                <a:moveTo>
                  <a:pt x="4845634" y="1321994"/>
                </a:moveTo>
                <a:lnTo>
                  <a:pt x="4731182" y="1388059"/>
                </a:lnTo>
                <a:lnTo>
                  <a:pt x="4620159" y="1323975"/>
                </a:lnTo>
                <a:lnTo>
                  <a:pt x="4734611" y="1257910"/>
                </a:lnTo>
                <a:lnTo>
                  <a:pt x="4845634" y="1321994"/>
                </a:lnTo>
                <a:close/>
                <a:moveTo>
                  <a:pt x="4613529" y="1320165"/>
                </a:moveTo>
                <a:lnTo>
                  <a:pt x="4489171" y="1248385"/>
                </a:lnTo>
                <a:lnTo>
                  <a:pt x="4603623" y="1182319"/>
                </a:lnTo>
                <a:lnTo>
                  <a:pt x="4727981" y="1254100"/>
                </a:lnTo>
                <a:lnTo>
                  <a:pt x="4613529" y="1320165"/>
                </a:lnTo>
                <a:close/>
                <a:moveTo>
                  <a:pt x="4606824" y="1323975"/>
                </a:moveTo>
                <a:lnTo>
                  <a:pt x="4485894" y="1393774"/>
                </a:lnTo>
                <a:lnTo>
                  <a:pt x="4361536" y="1321994"/>
                </a:lnTo>
                <a:lnTo>
                  <a:pt x="4482465" y="1252195"/>
                </a:lnTo>
                <a:lnTo>
                  <a:pt x="4606824" y="1323975"/>
                </a:lnTo>
                <a:close/>
                <a:moveTo>
                  <a:pt x="4354830" y="1318184"/>
                </a:moveTo>
                <a:lnTo>
                  <a:pt x="4243807" y="1254100"/>
                </a:lnTo>
                <a:lnTo>
                  <a:pt x="4364736" y="1184300"/>
                </a:lnTo>
                <a:lnTo>
                  <a:pt x="4475760" y="1248385"/>
                </a:lnTo>
                <a:lnTo>
                  <a:pt x="4354830" y="1318184"/>
                </a:lnTo>
                <a:close/>
                <a:moveTo>
                  <a:pt x="4348125" y="1321994"/>
                </a:moveTo>
                <a:lnTo>
                  <a:pt x="4233672" y="1388059"/>
                </a:lnTo>
                <a:lnTo>
                  <a:pt x="4122725" y="1323975"/>
                </a:lnTo>
                <a:lnTo>
                  <a:pt x="4237177" y="1257910"/>
                </a:lnTo>
                <a:lnTo>
                  <a:pt x="4348125" y="1321994"/>
                </a:lnTo>
                <a:close/>
                <a:moveTo>
                  <a:pt x="4116019" y="1320165"/>
                </a:moveTo>
                <a:lnTo>
                  <a:pt x="3991661" y="1248385"/>
                </a:lnTo>
                <a:lnTo>
                  <a:pt x="4106113" y="1182319"/>
                </a:lnTo>
                <a:lnTo>
                  <a:pt x="4230472" y="1254100"/>
                </a:lnTo>
                <a:lnTo>
                  <a:pt x="4116019" y="1320165"/>
                </a:lnTo>
                <a:close/>
                <a:moveTo>
                  <a:pt x="4109314" y="1323975"/>
                </a:moveTo>
                <a:lnTo>
                  <a:pt x="3988384" y="1393774"/>
                </a:lnTo>
                <a:lnTo>
                  <a:pt x="3864026" y="1321994"/>
                </a:lnTo>
                <a:lnTo>
                  <a:pt x="3984955" y="1252195"/>
                </a:lnTo>
                <a:lnTo>
                  <a:pt x="4109314" y="1323975"/>
                </a:lnTo>
                <a:close/>
                <a:moveTo>
                  <a:pt x="3857320" y="1318184"/>
                </a:moveTo>
                <a:lnTo>
                  <a:pt x="3746297" y="1254100"/>
                </a:lnTo>
                <a:lnTo>
                  <a:pt x="3867226" y="1184300"/>
                </a:lnTo>
                <a:lnTo>
                  <a:pt x="3978250" y="1248385"/>
                </a:lnTo>
                <a:lnTo>
                  <a:pt x="3857320" y="1318184"/>
                </a:lnTo>
                <a:close/>
                <a:moveTo>
                  <a:pt x="3850691" y="1321994"/>
                </a:moveTo>
                <a:lnTo>
                  <a:pt x="3736239" y="1388059"/>
                </a:lnTo>
                <a:lnTo>
                  <a:pt x="3625215" y="1323975"/>
                </a:lnTo>
                <a:lnTo>
                  <a:pt x="3739667" y="1257910"/>
                </a:lnTo>
                <a:lnTo>
                  <a:pt x="3850691" y="1321994"/>
                </a:lnTo>
                <a:close/>
                <a:moveTo>
                  <a:pt x="3618586" y="1320165"/>
                </a:moveTo>
                <a:lnTo>
                  <a:pt x="3494227" y="1248385"/>
                </a:lnTo>
                <a:lnTo>
                  <a:pt x="3608680" y="1182319"/>
                </a:lnTo>
                <a:lnTo>
                  <a:pt x="3733038" y="1254100"/>
                </a:lnTo>
                <a:lnTo>
                  <a:pt x="3618586" y="1320165"/>
                </a:lnTo>
                <a:close/>
                <a:moveTo>
                  <a:pt x="3611880" y="1323975"/>
                </a:moveTo>
                <a:lnTo>
                  <a:pt x="3490951" y="1393774"/>
                </a:lnTo>
                <a:lnTo>
                  <a:pt x="3366592" y="1321994"/>
                </a:lnTo>
                <a:lnTo>
                  <a:pt x="3487522" y="1252195"/>
                </a:lnTo>
                <a:lnTo>
                  <a:pt x="3611880" y="1323975"/>
                </a:lnTo>
                <a:close/>
                <a:moveTo>
                  <a:pt x="3359887" y="1318184"/>
                </a:moveTo>
                <a:lnTo>
                  <a:pt x="3248863" y="1254100"/>
                </a:lnTo>
                <a:lnTo>
                  <a:pt x="3369793" y="1184300"/>
                </a:lnTo>
                <a:lnTo>
                  <a:pt x="3480816" y="1248385"/>
                </a:lnTo>
                <a:lnTo>
                  <a:pt x="3359887" y="1318184"/>
                </a:lnTo>
                <a:close/>
                <a:moveTo>
                  <a:pt x="3353181" y="1321994"/>
                </a:moveTo>
                <a:lnTo>
                  <a:pt x="3238729" y="1388059"/>
                </a:lnTo>
                <a:lnTo>
                  <a:pt x="3127782" y="1323975"/>
                </a:lnTo>
                <a:lnTo>
                  <a:pt x="3242234" y="1257910"/>
                </a:lnTo>
                <a:lnTo>
                  <a:pt x="3353181" y="1321994"/>
                </a:lnTo>
                <a:close/>
                <a:moveTo>
                  <a:pt x="3121076" y="1320165"/>
                </a:moveTo>
                <a:lnTo>
                  <a:pt x="2996717" y="1248385"/>
                </a:lnTo>
                <a:lnTo>
                  <a:pt x="3111170" y="1182319"/>
                </a:lnTo>
                <a:lnTo>
                  <a:pt x="3235528" y="1254100"/>
                </a:lnTo>
                <a:lnTo>
                  <a:pt x="3121076" y="1320165"/>
                </a:lnTo>
                <a:close/>
                <a:moveTo>
                  <a:pt x="3114370" y="1323975"/>
                </a:moveTo>
                <a:lnTo>
                  <a:pt x="2993441" y="1393774"/>
                </a:lnTo>
                <a:lnTo>
                  <a:pt x="2869082" y="1321994"/>
                </a:lnTo>
                <a:lnTo>
                  <a:pt x="2990012" y="1252195"/>
                </a:lnTo>
                <a:lnTo>
                  <a:pt x="3114370" y="1323975"/>
                </a:lnTo>
                <a:close/>
                <a:moveTo>
                  <a:pt x="2862377" y="1318184"/>
                </a:moveTo>
                <a:lnTo>
                  <a:pt x="2751354" y="1254100"/>
                </a:lnTo>
                <a:lnTo>
                  <a:pt x="2872283" y="1184300"/>
                </a:lnTo>
                <a:lnTo>
                  <a:pt x="2983306" y="1248385"/>
                </a:lnTo>
                <a:lnTo>
                  <a:pt x="2862377" y="1318184"/>
                </a:lnTo>
                <a:close/>
                <a:moveTo>
                  <a:pt x="2855671" y="1321994"/>
                </a:moveTo>
                <a:lnTo>
                  <a:pt x="2741295" y="1388059"/>
                </a:lnTo>
                <a:lnTo>
                  <a:pt x="2630272" y="1323975"/>
                </a:lnTo>
                <a:lnTo>
                  <a:pt x="2744724" y="1257910"/>
                </a:lnTo>
                <a:lnTo>
                  <a:pt x="2855671" y="1321994"/>
                </a:lnTo>
                <a:close/>
                <a:moveTo>
                  <a:pt x="2623566" y="1320165"/>
                </a:moveTo>
                <a:lnTo>
                  <a:pt x="2499208" y="1248385"/>
                </a:lnTo>
                <a:lnTo>
                  <a:pt x="2613660" y="1182319"/>
                </a:lnTo>
                <a:lnTo>
                  <a:pt x="2738019" y="1254100"/>
                </a:lnTo>
                <a:lnTo>
                  <a:pt x="2623566" y="1320165"/>
                </a:lnTo>
                <a:close/>
                <a:moveTo>
                  <a:pt x="2616937" y="1323975"/>
                </a:moveTo>
                <a:lnTo>
                  <a:pt x="2496007" y="1393774"/>
                </a:lnTo>
                <a:lnTo>
                  <a:pt x="2371649" y="1321994"/>
                </a:lnTo>
                <a:lnTo>
                  <a:pt x="2492578" y="1252195"/>
                </a:lnTo>
                <a:lnTo>
                  <a:pt x="2616937" y="1323975"/>
                </a:lnTo>
                <a:close/>
                <a:moveTo>
                  <a:pt x="2364943" y="1318184"/>
                </a:moveTo>
                <a:lnTo>
                  <a:pt x="2253920" y="1254100"/>
                </a:lnTo>
                <a:lnTo>
                  <a:pt x="2374849" y="1184300"/>
                </a:lnTo>
                <a:lnTo>
                  <a:pt x="2485873" y="1248385"/>
                </a:lnTo>
                <a:lnTo>
                  <a:pt x="2364943" y="1318184"/>
                </a:lnTo>
                <a:close/>
                <a:moveTo>
                  <a:pt x="2358238" y="1321994"/>
                </a:moveTo>
                <a:lnTo>
                  <a:pt x="2243785" y="1388059"/>
                </a:lnTo>
                <a:lnTo>
                  <a:pt x="2132762" y="1323975"/>
                </a:lnTo>
                <a:lnTo>
                  <a:pt x="2247214" y="1257910"/>
                </a:lnTo>
                <a:lnTo>
                  <a:pt x="2358238" y="1321994"/>
                </a:lnTo>
                <a:close/>
                <a:moveTo>
                  <a:pt x="2126132" y="1320165"/>
                </a:moveTo>
                <a:lnTo>
                  <a:pt x="2001774" y="1248385"/>
                </a:lnTo>
                <a:lnTo>
                  <a:pt x="2116227" y="1182319"/>
                </a:lnTo>
                <a:lnTo>
                  <a:pt x="2240585" y="1254100"/>
                </a:lnTo>
                <a:lnTo>
                  <a:pt x="2126132" y="1320165"/>
                </a:lnTo>
                <a:close/>
                <a:moveTo>
                  <a:pt x="2119427" y="1323975"/>
                </a:moveTo>
                <a:lnTo>
                  <a:pt x="1998497" y="1393774"/>
                </a:lnTo>
                <a:lnTo>
                  <a:pt x="1874139" y="1321994"/>
                </a:lnTo>
                <a:lnTo>
                  <a:pt x="1995069" y="1252195"/>
                </a:lnTo>
                <a:lnTo>
                  <a:pt x="2119427" y="1323975"/>
                </a:lnTo>
                <a:close/>
                <a:moveTo>
                  <a:pt x="1867434" y="1318184"/>
                </a:moveTo>
                <a:lnTo>
                  <a:pt x="1756410" y="1254100"/>
                </a:lnTo>
                <a:lnTo>
                  <a:pt x="1877339" y="1184300"/>
                </a:lnTo>
                <a:lnTo>
                  <a:pt x="1988363" y="1248385"/>
                </a:lnTo>
                <a:lnTo>
                  <a:pt x="1867434" y="1318184"/>
                </a:lnTo>
                <a:close/>
                <a:moveTo>
                  <a:pt x="1860728" y="1321994"/>
                </a:moveTo>
                <a:lnTo>
                  <a:pt x="1746275" y="1388059"/>
                </a:lnTo>
                <a:lnTo>
                  <a:pt x="1635328" y="1323975"/>
                </a:lnTo>
                <a:lnTo>
                  <a:pt x="1749781" y="1257910"/>
                </a:lnTo>
                <a:lnTo>
                  <a:pt x="1860728" y="1321994"/>
                </a:lnTo>
                <a:close/>
                <a:moveTo>
                  <a:pt x="1628623" y="1320165"/>
                </a:moveTo>
                <a:lnTo>
                  <a:pt x="1504264" y="1248385"/>
                </a:lnTo>
                <a:lnTo>
                  <a:pt x="1618717" y="1182319"/>
                </a:lnTo>
                <a:lnTo>
                  <a:pt x="1743075" y="1254100"/>
                </a:lnTo>
                <a:lnTo>
                  <a:pt x="1628623" y="1320165"/>
                </a:lnTo>
                <a:close/>
                <a:moveTo>
                  <a:pt x="1621917" y="1323975"/>
                </a:moveTo>
                <a:lnTo>
                  <a:pt x="1500988" y="1393774"/>
                </a:lnTo>
                <a:lnTo>
                  <a:pt x="1376629" y="1321994"/>
                </a:lnTo>
                <a:lnTo>
                  <a:pt x="1497559" y="1252195"/>
                </a:lnTo>
                <a:lnTo>
                  <a:pt x="1621917" y="1323975"/>
                </a:lnTo>
                <a:close/>
                <a:moveTo>
                  <a:pt x="1369924" y="1318184"/>
                </a:moveTo>
                <a:lnTo>
                  <a:pt x="1258900" y="1254100"/>
                </a:lnTo>
                <a:lnTo>
                  <a:pt x="1379830" y="1184300"/>
                </a:lnTo>
                <a:lnTo>
                  <a:pt x="1490853" y="1248385"/>
                </a:lnTo>
                <a:lnTo>
                  <a:pt x="1369924" y="1318184"/>
                </a:lnTo>
                <a:close/>
                <a:moveTo>
                  <a:pt x="1363218" y="1321994"/>
                </a:moveTo>
                <a:lnTo>
                  <a:pt x="1248766" y="1388059"/>
                </a:lnTo>
                <a:lnTo>
                  <a:pt x="1137819" y="1323975"/>
                </a:lnTo>
                <a:lnTo>
                  <a:pt x="1252271" y="1257910"/>
                </a:lnTo>
                <a:lnTo>
                  <a:pt x="1363218" y="1321994"/>
                </a:lnTo>
                <a:close/>
                <a:moveTo>
                  <a:pt x="1131113" y="1320165"/>
                </a:moveTo>
                <a:lnTo>
                  <a:pt x="1006754" y="1248385"/>
                </a:lnTo>
                <a:lnTo>
                  <a:pt x="1121207" y="1182319"/>
                </a:lnTo>
                <a:lnTo>
                  <a:pt x="1245565" y="1254100"/>
                </a:lnTo>
                <a:lnTo>
                  <a:pt x="1131113" y="1320165"/>
                </a:lnTo>
                <a:close/>
                <a:moveTo>
                  <a:pt x="1242136" y="1391945"/>
                </a:moveTo>
                <a:lnTo>
                  <a:pt x="1121207" y="1461745"/>
                </a:lnTo>
                <a:lnTo>
                  <a:pt x="1010183" y="1397660"/>
                </a:lnTo>
                <a:lnTo>
                  <a:pt x="1131113" y="1327861"/>
                </a:lnTo>
                <a:lnTo>
                  <a:pt x="1242136" y="1391945"/>
                </a:lnTo>
                <a:close/>
                <a:moveTo>
                  <a:pt x="1245565" y="1541297"/>
                </a:moveTo>
                <a:lnTo>
                  <a:pt x="1131113" y="1607363"/>
                </a:lnTo>
                <a:lnTo>
                  <a:pt x="1006754" y="1535582"/>
                </a:lnTo>
                <a:lnTo>
                  <a:pt x="1121207" y="1469517"/>
                </a:lnTo>
                <a:lnTo>
                  <a:pt x="1245565" y="1541297"/>
                </a:lnTo>
                <a:close/>
                <a:moveTo>
                  <a:pt x="1242136" y="1679143"/>
                </a:moveTo>
                <a:lnTo>
                  <a:pt x="1121207" y="1748942"/>
                </a:lnTo>
                <a:lnTo>
                  <a:pt x="1010183" y="1684858"/>
                </a:lnTo>
                <a:lnTo>
                  <a:pt x="1131113" y="1615059"/>
                </a:lnTo>
                <a:lnTo>
                  <a:pt x="1242136" y="1679143"/>
                </a:lnTo>
                <a:close/>
                <a:moveTo>
                  <a:pt x="1245565" y="1828495"/>
                </a:moveTo>
                <a:lnTo>
                  <a:pt x="1131113" y="1894561"/>
                </a:lnTo>
                <a:lnTo>
                  <a:pt x="1006754" y="1822780"/>
                </a:lnTo>
                <a:lnTo>
                  <a:pt x="1121207" y="1756715"/>
                </a:lnTo>
                <a:lnTo>
                  <a:pt x="1245565" y="1828495"/>
                </a:lnTo>
                <a:close/>
                <a:moveTo>
                  <a:pt x="1242136" y="1966417"/>
                </a:moveTo>
                <a:lnTo>
                  <a:pt x="1121207" y="2036216"/>
                </a:lnTo>
                <a:lnTo>
                  <a:pt x="1010183" y="1972132"/>
                </a:lnTo>
                <a:lnTo>
                  <a:pt x="1131113" y="1902333"/>
                </a:lnTo>
                <a:lnTo>
                  <a:pt x="1242136" y="1966417"/>
                </a:lnTo>
                <a:close/>
                <a:moveTo>
                  <a:pt x="1245565" y="2115769"/>
                </a:moveTo>
                <a:lnTo>
                  <a:pt x="1131113" y="2181835"/>
                </a:lnTo>
                <a:lnTo>
                  <a:pt x="1006754" y="2110054"/>
                </a:lnTo>
                <a:lnTo>
                  <a:pt x="1121207" y="2043989"/>
                </a:lnTo>
                <a:lnTo>
                  <a:pt x="1245565" y="2115769"/>
                </a:lnTo>
                <a:close/>
                <a:moveTo>
                  <a:pt x="1242136" y="2253615"/>
                </a:moveTo>
                <a:lnTo>
                  <a:pt x="1121207" y="2323414"/>
                </a:lnTo>
                <a:lnTo>
                  <a:pt x="1010183" y="2259330"/>
                </a:lnTo>
                <a:lnTo>
                  <a:pt x="1131113" y="2189531"/>
                </a:lnTo>
                <a:lnTo>
                  <a:pt x="1242136" y="2253615"/>
                </a:lnTo>
                <a:close/>
                <a:moveTo>
                  <a:pt x="1245565" y="2402967"/>
                </a:moveTo>
                <a:lnTo>
                  <a:pt x="1131113" y="2469032"/>
                </a:lnTo>
                <a:lnTo>
                  <a:pt x="1006754" y="2397252"/>
                </a:lnTo>
                <a:lnTo>
                  <a:pt x="1121207" y="2331187"/>
                </a:lnTo>
                <a:lnTo>
                  <a:pt x="1245565" y="2402967"/>
                </a:lnTo>
                <a:close/>
                <a:moveTo>
                  <a:pt x="1242136" y="2540813"/>
                </a:moveTo>
                <a:lnTo>
                  <a:pt x="1121207" y="2610612"/>
                </a:lnTo>
                <a:lnTo>
                  <a:pt x="1010183" y="2546528"/>
                </a:lnTo>
                <a:lnTo>
                  <a:pt x="1131113" y="2476729"/>
                </a:lnTo>
                <a:lnTo>
                  <a:pt x="1242136" y="2540813"/>
                </a:lnTo>
                <a:close/>
                <a:moveTo>
                  <a:pt x="1245565" y="2690165"/>
                </a:moveTo>
                <a:lnTo>
                  <a:pt x="1131113" y="2756230"/>
                </a:lnTo>
                <a:lnTo>
                  <a:pt x="1006754" y="2684450"/>
                </a:lnTo>
                <a:lnTo>
                  <a:pt x="1121207" y="2618384"/>
                </a:lnTo>
                <a:lnTo>
                  <a:pt x="1245565" y="2690165"/>
                </a:lnTo>
                <a:close/>
                <a:moveTo>
                  <a:pt x="1242136" y="2828087"/>
                </a:moveTo>
                <a:lnTo>
                  <a:pt x="1121207" y="2897886"/>
                </a:lnTo>
                <a:lnTo>
                  <a:pt x="1010183" y="2833802"/>
                </a:lnTo>
                <a:lnTo>
                  <a:pt x="1131113" y="2764003"/>
                </a:lnTo>
                <a:lnTo>
                  <a:pt x="1242136" y="2828087"/>
                </a:lnTo>
                <a:close/>
                <a:moveTo>
                  <a:pt x="1245565" y="2977439"/>
                </a:moveTo>
                <a:lnTo>
                  <a:pt x="1131113" y="3043504"/>
                </a:lnTo>
                <a:lnTo>
                  <a:pt x="1006754" y="2971724"/>
                </a:lnTo>
                <a:lnTo>
                  <a:pt x="1121207" y="2905659"/>
                </a:lnTo>
                <a:lnTo>
                  <a:pt x="1245565" y="2977439"/>
                </a:lnTo>
                <a:close/>
                <a:moveTo>
                  <a:pt x="1242136" y="3115285"/>
                </a:moveTo>
                <a:lnTo>
                  <a:pt x="1121207" y="3185084"/>
                </a:lnTo>
                <a:lnTo>
                  <a:pt x="1010183" y="3121000"/>
                </a:lnTo>
                <a:lnTo>
                  <a:pt x="1131113" y="3051201"/>
                </a:lnTo>
                <a:lnTo>
                  <a:pt x="1242136" y="3115285"/>
                </a:lnTo>
                <a:close/>
                <a:moveTo>
                  <a:pt x="1245565" y="3264637"/>
                </a:moveTo>
                <a:lnTo>
                  <a:pt x="1131113" y="3330702"/>
                </a:lnTo>
                <a:lnTo>
                  <a:pt x="1006754" y="3258922"/>
                </a:lnTo>
                <a:lnTo>
                  <a:pt x="1121207" y="3192856"/>
                </a:lnTo>
                <a:lnTo>
                  <a:pt x="1245565" y="3264637"/>
                </a:lnTo>
                <a:close/>
                <a:moveTo>
                  <a:pt x="1242136" y="3402482"/>
                </a:moveTo>
                <a:lnTo>
                  <a:pt x="1121207" y="3472282"/>
                </a:lnTo>
                <a:lnTo>
                  <a:pt x="1010183" y="3408197"/>
                </a:lnTo>
                <a:lnTo>
                  <a:pt x="1131113" y="3338398"/>
                </a:lnTo>
                <a:lnTo>
                  <a:pt x="1242136" y="3402482"/>
                </a:lnTo>
                <a:close/>
                <a:moveTo>
                  <a:pt x="1245565" y="3551834"/>
                </a:moveTo>
                <a:lnTo>
                  <a:pt x="1131113" y="3617900"/>
                </a:lnTo>
                <a:lnTo>
                  <a:pt x="1006754" y="3546119"/>
                </a:lnTo>
                <a:lnTo>
                  <a:pt x="1121207" y="3480054"/>
                </a:lnTo>
                <a:lnTo>
                  <a:pt x="1245565" y="3551834"/>
                </a:lnTo>
                <a:close/>
                <a:moveTo>
                  <a:pt x="1242136" y="3689757"/>
                </a:moveTo>
                <a:lnTo>
                  <a:pt x="1121207" y="3759556"/>
                </a:lnTo>
                <a:lnTo>
                  <a:pt x="1010183" y="3695472"/>
                </a:lnTo>
                <a:lnTo>
                  <a:pt x="1131113" y="3625672"/>
                </a:lnTo>
                <a:lnTo>
                  <a:pt x="1242136" y="3689757"/>
                </a:lnTo>
                <a:close/>
                <a:moveTo>
                  <a:pt x="1245565" y="3839109"/>
                </a:moveTo>
                <a:lnTo>
                  <a:pt x="1131113" y="3905174"/>
                </a:lnTo>
                <a:lnTo>
                  <a:pt x="1006754" y="3833394"/>
                </a:lnTo>
                <a:lnTo>
                  <a:pt x="1121207" y="3767328"/>
                </a:lnTo>
                <a:lnTo>
                  <a:pt x="1245565" y="3839109"/>
                </a:lnTo>
                <a:close/>
                <a:moveTo>
                  <a:pt x="1242136" y="3976954"/>
                </a:moveTo>
                <a:lnTo>
                  <a:pt x="1121207" y="4046754"/>
                </a:lnTo>
                <a:lnTo>
                  <a:pt x="1010183" y="3982669"/>
                </a:lnTo>
                <a:lnTo>
                  <a:pt x="1131113" y="3912870"/>
                </a:lnTo>
                <a:lnTo>
                  <a:pt x="1242136" y="3976954"/>
                </a:lnTo>
                <a:close/>
                <a:moveTo>
                  <a:pt x="1245565" y="4126306"/>
                </a:moveTo>
                <a:lnTo>
                  <a:pt x="1131113" y="4192372"/>
                </a:lnTo>
                <a:lnTo>
                  <a:pt x="1006754" y="4120591"/>
                </a:lnTo>
                <a:lnTo>
                  <a:pt x="1121207" y="4054526"/>
                </a:lnTo>
                <a:lnTo>
                  <a:pt x="1245565" y="4126306"/>
                </a:lnTo>
                <a:close/>
                <a:moveTo>
                  <a:pt x="1242136" y="4264152"/>
                </a:moveTo>
                <a:lnTo>
                  <a:pt x="1121207" y="4333952"/>
                </a:lnTo>
                <a:lnTo>
                  <a:pt x="1010183" y="4269867"/>
                </a:lnTo>
                <a:lnTo>
                  <a:pt x="1131113" y="4200068"/>
                </a:lnTo>
                <a:lnTo>
                  <a:pt x="1242136" y="4264152"/>
                </a:lnTo>
                <a:close/>
                <a:moveTo>
                  <a:pt x="1245565" y="4413504"/>
                </a:moveTo>
                <a:lnTo>
                  <a:pt x="1131113" y="4479570"/>
                </a:lnTo>
                <a:lnTo>
                  <a:pt x="1006754" y="4407789"/>
                </a:lnTo>
                <a:lnTo>
                  <a:pt x="1121207" y="4341724"/>
                </a:lnTo>
                <a:lnTo>
                  <a:pt x="1245565" y="4413504"/>
                </a:lnTo>
                <a:close/>
                <a:moveTo>
                  <a:pt x="1242136" y="4551426"/>
                </a:moveTo>
                <a:lnTo>
                  <a:pt x="1121207" y="4621226"/>
                </a:lnTo>
                <a:lnTo>
                  <a:pt x="1010183" y="4557141"/>
                </a:lnTo>
                <a:lnTo>
                  <a:pt x="1131113" y="4487342"/>
                </a:lnTo>
                <a:lnTo>
                  <a:pt x="1242136" y="4551426"/>
                </a:lnTo>
                <a:close/>
                <a:moveTo>
                  <a:pt x="1245565" y="4700778"/>
                </a:moveTo>
                <a:lnTo>
                  <a:pt x="1131113" y="4766844"/>
                </a:lnTo>
                <a:lnTo>
                  <a:pt x="1006754" y="4695063"/>
                </a:lnTo>
                <a:lnTo>
                  <a:pt x="1121207" y="4628998"/>
                </a:lnTo>
                <a:lnTo>
                  <a:pt x="1245565" y="4700778"/>
                </a:lnTo>
                <a:close/>
                <a:moveTo>
                  <a:pt x="1242136" y="4838624"/>
                </a:moveTo>
                <a:lnTo>
                  <a:pt x="1121207" y="4908423"/>
                </a:lnTo>
                <a:lnTo>
                  <a:pt x="1010183" y="4844339"/>
                </a:lnTo>
                <a:lnTo>
                  <a:pt x="1131113" y="4774540"/>
                </a:lnTo>
                <a:lnTo>
                  <a:pt x="1242136" y="4838624"/>
                </a:lnTo>
                <a:close/>
                <a:moveTo>
                  <a:pt x="1245565" y="4987976"/>
                </a:moveTo>
                <a:lnTo>
                  <a:pt x="1131113" y="5054042"/>
                </a:lnTo>
                <a:lnTo>
                  <a:pt x="1006754" y="4982261"/>
                </a:lnTo>
                <a:lnTo>
                  <a:pt x="1121207" y="4916196"/>
                </a:lnTo>
                <a:lnTo>
                  <a:pt x="1245565" y="4987976"/>
                </a:lnTo>
                <a:close/>
                <a:moveTo>
                  <a:pt x="1242136" y="5125822"/>
                </a:moveTo>
                <a:lnTo>
                  <a:pt x="1121207" y="5195621"/>
                </a:lnTo>
                <a:lnTo>
                  <a:pt x="1010183" y="5131537"/>
                </a:lnTo>
                <a:lnTo>
                  <a:pt x="1131113" y="5061738"/>
                </a:lnTo>
                <a:lnTo>
                  <a:pt x="1242136" y="5125822"/>
                </a:lnTo>
                <a:close/>
                <a:moveTo>
                  <a:pt x="1245565" y="5275174"/>
                </a:moveTo>
                <a:lnTo>
                  <a:pt x="1131113" y="5341239"/>
                </a:lnTo>
                <a:lnTo>
                  <a:pt x="1006754" y="5269459"/>
                </a:lnTo>
                <a:lnTo>
                  <a:pt x="1121207" y="5203393"/>
                </a:lnTo>
                <a:lnTo>
                  <a:pt x="1245565" y="5275174"/>
                </a:lnTo>
                <a:close/>
                <a:moveTo>
                  <a:pt x="1242136" y="5413096"/>
                </a:moveTo>
                <a:lnTo>
                  <a:pt x="1121207" y="5482895"/>
                </a:lnTo>
                <a:lnTo>
                  <a:pt x="1010183" y="5418811"/>
                </a:lnTo>
                <a:lnTo>
                  <a:pt x="1131113" y="5349011"/>
                </a:lnTo>
                <a:lnTo>
                  <a:pt x="1242136" y="5413096"/>
                </a:lnTo>
                <a:close/>
                <a:moveTo>
                  <a:pt x="1245565" y="5562448"/>
                </a:moveTo>
                <a:lnTo>
                  <a:pt x="1131113" y="5628513"/>
                </a:lnTo>
                <a:lnTo>
                  <a:pt x="1006754" y="5556733"/>
                </a:lnTo>
                <a:lnTo>
                  <a:pt x="1121207" y="5490667"/>
                </a:lnTo>
                <a:lnTo>
                  <a:pt x="1245565" y="5562448"/>
                </a:lnTo>
                <a:close/>
                <a:moveTo>
                  <a:pt x="1252271" y="5566258"/>
                </a:moveTo>
                <a:lnTo>
                  <a:pt x="1363294" y="5630342"/>
                </a:lnTo>
                <a:lnTo>
                  <a:pt x="1248842" y="5696407"/>
                </a:lnTo>
                <a:lnTo>
                  <a:pt x="1137819" y="5632323"/>
                </a:lnTo>
                <a:lnTo>
                  <a:pt x="1252271" y="5566258"/>
                </a:lnTo>
                <a:close/>
                <a:moveTo>
                  <a:pt x="1258900" y="5562448"/>
                </a:moveTo>
                <a:lnTo>
                  <a:pt x="1379830" y="5492649"/>
                </a:lnTo>
                <a:lnTo>
                  <a:pt x="1490853" y="5556733"/>
                </a:lnTo>
                <a:lnTo>
                  <a:pt x="1369924" y="5626532"/>
                </a:lnTo>
                <a:lnTo>
                  <a:pt x="1258900" y="5562448"/>
                </a:lnTo>
                <a:close/>
                <a:moveTo>
                  <a:pt x="1497559" y="5560543"/>
                </a:moveTo>
                <a:lnTo>
                  <a:pt x="1621917" y="5632323"/>
                </a:lnTo>
                <a:lnTo>
                  <a:pt x="1500988" y="5702122"/>
                </a:lnTo>
                <a:lnTo>
                  <a:pt x="1376629" y="5630342"/>
                </a:lnTo>
                <a:lnTo>
                  <a:pt x="1497559" y="5560543"/>
                </a:lnTo>
                <a:close/>
                <a:moveTo>
                  <a:pt x="1504264" y="5556656"/>
                </a:moveTo>
                <a:lnTo>
                  <a:pt x="1618717" y="5490591"/>
                </a:lnTo>
                <a:lnTo>
                  <a:pt x="1743075" y="5562371"/>
                </a:lnTo>
                <a:lnTo>
                  <a:pt x="1628623" y="5628437"/>
                </a:lnTo>
                <a:lnTo>
                  <a:pt x="1504264" y="5556656"/>
                </a:lnTo>
                <a:close/>
                <a:moveTo>
                  <a:pt x="1749781" y="5566258"/>
                </a:moveTo>
                <a:lnTo>
                  <a:pt x="1860804" y="5630342"/>
                </a:lnTo>
                <a:lnTo>
                  <a:pt x="1746352" y="5696407"/>
                </a:lnTo>
                <a:lnTo>
                  <a:pt x="1635328" y="5632323"/>
                </a:lnTo>
                <a:lnTo>
                  <a:pt x="1749781" y="5566258"/>
                </a:lnTo>
                <a:close/>
                <a:moveTo>
                  <a:pt x="1756410" y="5562448"/>
                </a:moveTo>
                <a:lnTo>
                  <a:pt x="1877339" y="5492649"/>
                </a:lnTo>
                <a:lnTo>
                  <a:pt x="1988363" y="5556733"/>
                </a:lnTo>
                <a:lnTo>
                  <a:pt x="1867434" y="5626532"/>
                </a:lnTo>
                <a:lnTo>
                  <a:pt x="1756410" y="5562448"/>
                </a:lnTo>
                <a:close/>
                <a:moveTo>
                  <a:pt x="1995069" y="5560543"/>
                </a:moveTo>
                <a:lnTo>
                  <a:pt x="2119427" y="5632323"/>
                </a:lnTo>
                <a:lnTo>
                  <a:pt x="1998497" y="5702122"/>
                </a:lnTo>
                <a:lnTo>
                  <a:pt x="1874139" y="5630342"/>
                </a:lnTo>
                <a:lnTo>
                  <a:pt x="1995069" y="5560543"/>
                </a:lnTo>
                <a:close/>
                <a:moveTo>
                  <a:pt x="2001698" y="5556656"/>
                </a:moveTo>
                <a:lnTo>
                  <a:pt x="2116150" y="5490591"/>
                </a:lnTo>
                <a:lnTo>
                  <a:pt x="2240509" y="5562371"/>
                </a:lnTo>
                <a:lnTo>
                  <a:pt x="2126056" y="5628437"/>
                </a:lnTo>
                <a:lnTo>
                  <a:pt x="2001698" y="5556656"/>
                </a:lnTo>
                <a:close/>
                <a:moveTo>
                  <a:pt x="2247214" y="5566258"/>
                </a:moveTo>
                <a:lnTo>
                  <a:pt x="2358238" y="5630342"/>
                </a:lnTo>
                <a:lnTo>
                  <a:pt x="2243785" y="5696407"/>
                </a:lnTo>
                <a:lnTo>
                  <a:pt x="2132762" y="5632323"/>
                </a:lnTo>
                <a:lnTo>
                  <a:pt x="2247214" y="5566258"/>
                </a:lnTo>
                <a:close/>
                <a:moveTo>
                  <a:pt x="2253920" y="5562448"/>
                </a:moveTo>
                <a:lnTo>
                  <a:pt x="2374849" y="5492649"/>
                </a:lnTo>
                <a:lnTo>
                  <a:pt x="2485873" y="5556733"/>
                </a:lnTo>
                <a:lnTo>
                  <a:pt x="2364943" y="5626608"/>
                </a:lnTo>
                <a:lnTo>
                  <a:pt x="2253920" y="5562448"/>
                </a:lnTo>
                <a:close/>
                <a:moveTo>
                  <a:pt x="2492578" y="5560543"/>
                </a:moveTo>
                <a:lnTo>
                  <a:pt x="2616937" y="5632323"/>
                </a:lnTo>
                <a:lnTo>
                  <a:pt x="2496007" y="5702122"/>
                </a:lnTo>
                <a:lnTo>
                  <a:pt x="2371649" y="5630342"/>
                </a:lnTo>
                <a:lnTo>
                  <a:pt x="2492578" y="5560543"/>
                </a:lnTo>
                <a:close/>
                <a:moveTo>
                  <a:pt x="2499208" y="5556656"/>
                </a:moveTo>
                <a:lnTo>
                  <a:pt x="2613660" y="5490591"/>
                </a:lnTo>
                <a:lnTo>
                  <a:pt x="2738019" y="5562371"/>
                </a:lnTo>
                <a:lnTo>
                  <a:pt x="2623566" y="5628437"/>
                </a:lnTo>
                <a:lnTo>
                  <a:pt x="2499208" y="5556656"/>
                </a:lnTo>
                <a:close/>
                <a:moveTo>
                  <a:pt x="2744724" y="5566258"/>
                </a:moveTo>
                <a:lnTo>
                  <a:pt x="2855747" y="5630342"/>
                </a:lnTo>
                <a:lnTo>
                  <a:pt x="2741295" y="5696407"/>
                </a:lnTo>
                <a:lnTo>
                  <a:pt x="2630272" y="5632323"/>
                </a:lnTo>
                <a:lnTo>
                  <a:pt x="2744724" y="5566258"/>
                </a:lnTo>
                <a:close/>
                <a:moveTo>
                  <a:pt x="2751354" y="5562448"/>
                </a:moveTo>
                <a:lnTo>
                  <a:pt x="2872283" y="5492649"/>
                </a:lnTo>
                <a:lnTo>
                  <a:pt x="2983306" y="5556733"/>
                </a:lnTo>
                <a:lnTo>
                  <a:pt x="2862377" y="5626532"/>
                </a:lnTo>
                <a:lnTo>
                  <a:pt x="2751354" y="5562448"/>
                </a:lnTo>
                <a:close/>
                <a:moveTo>
                  <a:pt x="2990012" y="5560543"/>
                </a:moveTo>
                <a:lnTo>
                  <a:pt x="3114370" y="5632323"/>
                </a:lnTo>
                <a:lnTo>
                  <a:pt x="2993441" y="5702122"/>
                </a:lnTo>
                <a:lnTo>
                  <a:pt x="2869082" y="5630342"/>
                </a:lnTo>
                <a:lnTo>
                  <a:pt x="2990012" y="5560543"/>
                </a:lnTo>
                <a:close/>
                <a:moveTo>
                  <a:pt x="2996717" y="5556656"/>
                </a:moveTo>
                <a:lnTo>
                  <a:pt x="3111170" y="5490591"/>
                </a:lnTo>
                <a:lnTo>
                  <a:pt x="3235528" y="5562371"/>
                </a:lnTo>
                <a:lnTo>
                  <a:pt x="3121076" y="5628437"/>
                </a:lnTo>
                <a:lnTo>
                  <a:pt x="2996717" y="5556656"/>
                </a:lnTo>
                <a:close/>
                <a:moveTo>
                  <a:pt x="3242158" y="5566258"/>
                </a:moveTo>
                <a:lnTo>
                  <a:pt x="3353181" y="5630342"/>
                </a:lnTo>
                <a:lnTo>
                  <a:pt x="3238729" y="5696407"/>
                </a:lnTo>
                <a:lnTo>
                  <a:pt x="3127705" y="5632323"/>
                </a:lnTo>
                <a:lnTo>
                  <a:pt x="3242158" y="5566258"/>
                </a:lnTo>
                <a:close/>
                <a:moveTo>
                  <a:pt x="3248863" y="5562448"/>
                </a:moveTo>
                <a:lnTo>
                  <a:pt x="3369793" y="5492649"/>
                </a:lnTo>
                <a:lnTo>
                  <a:pt x="3480816" y="5556733"/>
                </a:lnTo>
                <a:lnTo>
                  <a:pt x="3359887" y="5626532"/>
                </a:lnTo>
                <a:lnTo>
                  <a:pt x="3248863" y="5562448"/>
                </a:lnTo>
                <a:close/>
                <a:moveTo>
                  <a:pt x="3487522" y="5560543"/>
                </a:moveTo>
                <a:lnTo>
                  <a:pt x="3611880" y="5632323"/>
                </a:lnTo>
                <a:lnTo>
                  <a:pt x="3490951" y="5702122"/>
                </a:lnTo>
                <a:lnTo>
                  <a:pt x="3366592" y="5630342"/>
                </a:lnTo>
                <a:lnTo>
                  <a:pt x="3487522" y="5560543"/>
                </a:lnTo>
                <a:close/>
                <a:moveTo>
                  <a:pt x="3494151" y="5556656"/>
                </a:moveTo>
                <a:lnTo>
                  <a:pt x="3608604" y="5490591"/>
                </a:lnTo>
                <a:lnTo>
                  <a:pt x="3732962" y="5562371"/>
                </a:lnTo>
                <a:lnTo>
                  <a:pt x="3618509" y="5628437"/>
                </a:lnTo>
                <a:lnTo>
                  <a:pt x="3494151" y="5556656"/>
                </a:lnTo>
                <a:close/>
                <a:moveTo>
                  <a:pt x="3739667" y="5566258"/>
                </a:moveTo>
                <a:lnTo>
                  <a:pt x="3850691" y="5630342"/>
                </a:lnTo>
                <a:lnTo>
                  <a:pt x="3736239" y="5696407"/>
                </a:lnTo>
                <a:lnTo>
                  <a:pt x="3625215" y="5632323"/>
                </a:lnTo>
                <a:lnTo>
                  <a:pt x="3739667" y="5566258"/>
                </a:lnTo>
                <a:close/>
                <a:moveTo>
                  <a:pt x="3746373" y="5562448"/>
                </a:moveTo>
                <a:lnTo>
                  <a:pt x="3867302" y="5492649"/>
                </a:lnTo>
                <a:lnTo>
                  <a:pt x="3978326" y="5556733"/>
                </a:lnTo>
                <a:lnTo>
                  <a:pt x="3857397" y="5626532"/>
                </a:lnTo>
                <a:lnTo>
                  <a:pt x="3746373" y="5562448"/>
                </a:lnTo>
                <a:close/>
                <a:moveTo>
                  <a:pt x="3984955" y="5560543"/>
                </a:moveTo>
                <a:lnTo>
                  <a:pt x="4109314" y="5632323"/>
                </a:lnTo>
                <a:lnTo>
                  <a:pt x="3988384" y="5702122"/>
                </a:lnTo>
                <a:lnTo>
                  <a:pt x="3864026" y="5630342"/>
                </a:lnTo>
                <a:lnTo>
                  <a:pt x="3984955" y="5560543"/>
                </a:lnTo>
                <a:close/>
                <a:moveTo>
                  <a:pt x="3991661" y="5556656"/>
                </a:moveTo>
                <a:lnTo>
                  <a:pt x="4106113" y="5490591"/>
                </a:lnTo>
                <a:lnTo>
                  <a:pt x="4230472" y="5562371"/>
                </a:lnTo>
                <a:lnTo>
                  <a:pt x="4116019" y="5628437"/>
                </a:lnTo>
                <a:lnTo>
                  <a:pt x="3991661" y="5556656"/>
                </a:lnTo>
                <a:close/>
                <a:moveTo>
                  <a:pt x="4237101" y="5566258"/>
                </a:moveTo>
                <a:lnTo>
                  <a:pt x="4348125" y="5630342"/>
                </a:lnTo>
                <a:lnTo>
                  <a:pt x="4233672" y="5696407"/>
                </a:lnTo>
                <a:lnTo>
                  <a:pt x="4122649" y="5632323"/>
                </a:lnTo>
                <a:lnTo>
                  <a:pt x="4237101" y="5566258"/>
                </a:lnTo>
                <a:close/>
                <a:moveTo>
                  <a:pt x="4243807" y="5562448"/>
                </a:moveTo>
                <a:lnTo>
                  <a:pt x="4364736" y="5492649"/>
                </a:lnTo>
                <a:lnTo>
                  <a:pt x="4475760" y="5556733"/>
                </a:lnTo>
                <a:lnTo>
                  <a:pt x="4354830" y="5626532"/>
                </a:lnTo>
                <a:lnTo>
                  <a:pt x="4243807" y="5562448"/>
                </a:lnTo>
                <a:close/>
                <a:moveTo>
                  <a:pt x="4482465" y="5560543"/>
                </a:moveTo>
                <a:lnTo>
                  <a:pt x="4606824" y="5632323"/>
                </a:lnTo>
                <a:lnTo>
                  <a:pt x="4485894" y="5702122"/>
                </a:lnTo>
                <a:lnTo>
                  <a:pt x="4361536" y="5630342"/>
                </a:lnTo>
                <a:lnTo>
                  <a:pt x="4482465" y="5560543"/>
                </a:lnTo>
                <a:close/>
                <a:moveTo>
                  <a:pt x="4489095" y="5556656"/>
                </a:moveTo>
                <a:lnTo>
                  <a:pt x="4603547" y="5490591"/>
                </a:lnTo>
                <a:lnTo>
                  <a:pt x="4727906" y="5562371"/>
                </a:lnTo>
                <a:lnTo>
                  <a:pt x="4613453" y="5628437"/>
                </a:lnTo>
                <a:lnTo>
                  <a:pt x="4489095" y="5556656"/>
                </a:lnTo>
                <a:close/>
                <a:moveTo>
                  <a:pt x="4734611" y="5566258"/>
                </a:moveTo>
                <a:lnTo>
                  <a:pt x="4845634" y="5630342"/>
                </a:lnTo>
                <a:lnTo>
                  <a:pt x="4731182" y="5696407"/>
                </a:lnTo>
                <a:lnTo>
                  <a:pt x="4620159" y="5632323"/>
                </a:lnTo>
                <a:lnTo>
                  <a:pt x="4734611" y="5566258"/>
                </a:lnTo>
                <a:close/>
                <a:moveTo>
                  <a:pt x="4741316" y="5562448"/>
                </a:moveTo>
                <a:lnTo>
                  <a:pt x="4862246" y="5492649"/>
                </a:lnTo>
                <a:lnTo>
                  <a:pt x="4973269" y="5556733"/>
                </a:lnTo>
                <a:lnTo>
                  <a:pt x="4852340" y="5626532"/>
                </a:lnTo>
                <a:lnTo>
                  <a:pt x="4741316" y="5562448"/>
                </a:lnTo>
                <a:close/>
                <a:moveTo>
                  <a:pt x="4979899" y="5560543"/>
                </a:moveTo>
                <a:lnTo>
                  <a:pt x="5104257" y="5632323"/>
                </a:lnTo>
                <a:lnTo>
                  <a:pt x="4983328" y="5702122"/>
                </a:lnTo>
                <a:lnTo>
                  <a:pt x="4858969" y="5630342"/>
                </a:lnTo>
                <a:lnTo>
                  <a:pt x="4979899" y="5560543"/>
                </a:lnTo>
                <a:close/>
                <a:moveTo>
                  <a:pt x="4986604" y="5556656"/>
                </a:moveTo>
                <a:lnTo>
                  <a:pt x="5101057" y="5490591"/>
                </a:lnTo>
                <a:lnTo>
                  <a:pt x="5225415" y="5562371"/>
                </a:lnTo>
                <a:lnTo>
                  <a:pt x="5110963" y="5628437"/>
                </a:lnTo>
                <a:lnTo>
                  <a:pt x="4986604" y="5556656"/>
                </a:lnTo>
                <a:close/>
                <a:moveTo>
                  <a:pt x="5232121" y="5566258"/>
                </a:moveTo>
                <a:lnTo>
                  <a:pt x="5343144" y="5630342"/>
                </a:lnTo>
                <a:lnTo>
                  <a:pt x="5228692" y="5696407"/>
                </a:lnTo>
                <a:lnTo>
                  <a:pt x="5117668" y="5632323"/>
                </a:lnTo>
                <a:lnTo>
                  <a:pt x="5232121" y="5566258"/>
                </a:lnTo>
                <a:close/>
                <a:moveTo>
                  <a:pt x="5238750" y="5562448"/>
                </a:moveTo>
                <a:lnTo>
                  <a:pt x="5359680" y="5492572"/>
                </a:lnTo>
                <a:lnTo>
                  <a:pt x="5470703" y="5556656"/>
                </a:lnTo>
                <a:lnTo>
                  <a:pt x="5349774" y="5626532"/>
                </a:lnTo>
                <a:lnTo>
                  <a:pt x="5238750" y="5562448"/>
                </a:lnTo>
                <a:close/>
                <a:moveTo>
                  <a:pt x="5477409" y="5560543"/>
                </a:moveTo>
                <a:lnTo>
                  <a:pt x="5601767" y="5632323"/>
                </a:lnTo>
                <a:lnTo>
                  <a:pt x="5480838" y="5702122"/>
                </a:lnTo>
                <a:lnTo>
                  <a:pt x="5356479" y="5630342"/>
                </a:lnTo>
                <a:lnTo>
                  <a:pt x="5477409" y="5560543"/>
                </a:lnTo>
                <a:close/>
                <a:moveTo>
                  <a:pt x="5484114" y="5556656"/>
                </a:moveTo>
                <a:lnTo>
                  <a:pt x="5598566" y="5490591"/>
                </a:lnTo>
                <a:lnTo>
                  <a:pt x="5722925" y="5562371"/>
                </a:lnTo>
                <a:lnTo>
                  <a:pt x="5608473" y="5628437"/>
                </a:lnTo>
                <a:lnTo>
                  <a:pt x="5484114" y="5556656"/>
                </a:lnTo>
                <a:close/>
                <a:moveTo>
                  <a:pt x="5729554" y="5566258"/>
                </a:moveTo>
                <a:lnTo>
                  <a:pt x="5840578" y="5630342"/>
                </a:lnTo>
                <a:lnTo>
                  <a:pt x="5726126" y="5696407"/>
                </a:lnTo>
                <a:lnTo>
                  <a:pt x="5615102" y="5632323"/>
                </a:lnTo>
                <a:lnTo>
                  <a:pt x="5729554" y="5566258"/>
                </a:lnTo>
                <a:close/>
                <a:moveTo>
                  <a:pt x="5605196" y="5486781"/>
                </a:moveTo>
                <a:lnTo>
                  <a:pt x="5726126" y="5416982"/>
                </a:lnTo>
                <a:lnTo>
                  <a:pt x="5850484" y="5488762"/>
                </a:lnTo>
                <a:lnTo>
                  <a:pt x="5729554" y="5558561"/>
                </a:lnTo>
                <a:lnTo>
                  <a:pt x="5605196" y="5486781"/>
                </a:lnTo>
                <a:close/>
                <a:moveTo>
                  <a:pt x="5615102" y="5345126"/>
                </a:moveTo>
                <a:lnTo>
                  <a:pt x="5729554" y="5279060"/>
                </a:lnTo>
                <a:lnTo>
                  <a:pt x="5840578" y="5343144"/>
                </a:lnTo>
                <a:lnTo>
                  <a:pt x="5726126" y="5409210"/>
                </a:lnTo>
                <a:lnTo>
                  <a:pt x="5615102" y="5345126"/>
                </a:lnTo>
                <a:close/>
                <a:moveTo>
                  <a:pt x="5605196" y="5199507"/>
                </a:moveTo>
                <a:lnTo>
                  <a:pt x="5726126" y="5129708"/>
                </a:lnTo>
                <a:lnTo>
                  <a:pt x="5850484" y="5201488"/>
                </a:lnTo>
                <a:lnTo>
                  <a:pt x="5729554" y="5271288"/>
                </a:lnTo>
                <a:lnTo>
                  <a:pt x="5605196" y="5199507"/>
                </a:lnTo>
                <a:close/>
                <a:moveTo>
                  <a:pt x="5615178" y="5057928"/>
                </a:moveTo>
                <a:lnTo>
                  <a:pt x="5729631" y="4991862"/>
                </a:lnTo>
                <a:lnTo>
                  <a:pt x="5840654" y="5055947"/>
                </a:lnTo>
                <a:lnTo>
                  <a:pt x="5726201" y="5122012"/>
                </a:lnTo>
                <a:lnTo>
                  <a:pt x="5615178" y="5057928"/>
                </a:lnTo>
                <a:close/>
                <a:moveTo>
                  <a:pt x="5605196" y="4912309"/>
                </a:moveTo>
                <a:lnTo>
                  <a:pt x="5726126" y="4842510"/>
                </a:lnTo>
                <a:lnTo>
                  <a:pt x="5850484" y="4914291"/>
                </a:lnTo>
                <a:lnTo>
                  <a:pt x="5729554" y="4984090"/>
                </a:lnTo>
                <a:lnTo>
                  <a:pt x="5605196" y="4912309"/>
                </a:lnTo>
                <a:close/>
                <a:moveTo>
                  <a:pt x="5615178" y="4770654"/>
                </a:moveTo>
                <a:lnTo>
                  <a:pt x="5729631" y="4704588"/>
                </a:lnTo>
                <a:lnTo>
                  <a:pt x="5840654" y="4768672"/>
                </a:lnTo>
                <a:lnTo>
                  <a:pt x="5726201" y="4834738"/>
                </a:lnTo>
                <a:lnTo>
                  <a:pt x="5615178" y="4770654"/>
                </a:lnTo>
                <a:close/>
                <a:moveTo>
                  <a:pt x="5605196" y="4625111"/>
                </a:moveTo>
                <a:lnTo>
                  <a:pt x="5726126" y="4555312"/>
                </a:lnTo>
                <a:lnTo>
                  <a:pt x="5850484" y="4627093"/>
                </a:lnTo>
                <a:lnTo>
                  <a:pt x="5729554" y="4696892"/>
                </a:lnTo>
                <a:lnTo>
                  <a:pt x="5605196" y="4625111"/>
                </a:lnTo>
                <a:close/>
                <a:moveTo>
                  <a:pt x="5615178" y="4483456"/>
                </a:moveTo>
                <a:lnTo>
                  <a:pt x="5729631" y="4417391"/>
                </a:lnTo>
                <a:lnTo>
                  <a:pt x="5840654" y="4481475"/>
                </a:lnTo>
                <a:lnTo>
                  <a:pt x="5726201" y="4547540"/>
                </a:lnTo>
                <a:lnTo>
                  <a:pt x="5615178" y="4483456"/>
                </a:lnTo>
                <a:close/>
                <a:moveTo>
                  <a:pt x="5605196" y="4337838"/>
                </a:moveTo>
                <a:lnTo>
                  <a:pt x="5726126" y="4268038"/>
                </a:lnTo>
                <a:lnTo>
                  <a:pt x="5850484" y="4339819"/>
                </a:lnTo>
                <a:lnTo>
                  <a:pt x="5729554" y="4409618"/>
                </a:lnTo>
                <a:lnTo>
                  <a:pt x="5605196" y="4337838"/>
                </a:lnTo>
                <a:close/>
                <a:moveTo>
                  <a:pt x="5615178" y="4196258"/>
                </a:moveTo>
                <a:lnTo>
                  <a:pt x="5729631" y="4130193"/>
                </a:lnTo>
                <a:lnTo>
                  <a:pt x="5840654" y="4194277"/>
                </a:lnTo>
                <a:lnTo>
                  <a:pt x="5726201" y="4260342"/>
                </a:lnTo>
                <a:lnTo>
                  <a:pt x="5615178" y="4196258"/>
                </a:lnTo>
                <a:close/>
                <a:moveTo>
                  <a:pt x="5605196" y="4050640"/>
                </a:moveTo>
                <a:lnTo>
                  <a:pt x="5726126" y="3980840"/>
                </a:lnTo>
                <a:lnTo>
                  <a:pt x="5850484" y="4052621"/>
                </a:lnTo>
                <a:lnTo>
                  <a:pt x="5729554" y="4122420"/>
                </a:lnTo>
                <a:lnTo>
                  <a:pt x="5605196" y="4050640"/>
                </a:lnTo>
                <a:close/>
                <a:moveTo>
                  <a:pt x="5615178" y="3908984"/>
                </a:moveTo>
                <a:lnTo>
                  <a:pt x="5729631" y="3842919"/>
                </a:lnTo>
                <a:lnTo>
                  <a:pt x="5840654" y="3907003"/>
                </a:lnTo>
                <a:lnTo>
                  <a:pt x="5726201" y="3973068"/>
                </a:lnTo>
                <a:lnTo>
                  <a:pt x="5615178" y="3908984"/>
                </a:lnTo>
                <a:close/>
                <a:moveTo>
                  <a:pt x="5605196" y="3763442"/>
                </a:moveTo>
                <a:lnTo>
                  <a:pt x="5726126" y="3693643"/>
                </a:lnTo>
                <a:lnTo>
                  <a:pt x="5850484" y="3765423"/>
                </a:lnTo>
                <a:lnTo>
                  <a:pt x="5729554" y="3835222"/>
                </a:lnTo>
                <a:lnTo>
                  <a:pt x="5605196" y="3763442"/>
                </a:lnTo>
                <a:close/>
                <a:moveTo>
                  <a:pt x="5615178" y="3621786"/>
                </a:moveTo>
                <a:lnTo>
                  <a:pt x="5729631" y="3555721"/>
                </a:lnTo>
                <a:lnTo>
                  <a:pt x="5840654" y="3619805"/>
                </a:lnTo>
                <a:lnTo>
                  <a:pt x="5726201" y="3685870"/>
                </a:lnTo>
                <a:lnTo>
                  <a:pt x="5615178" y="3621786"/>
                </a:lnTo>
                <a:close/>
                <a:moveTo>
                  <a:pt x="5605196" y="3476168"/>
                </a:moveTo>
                <a:lnTo>
                  <a:pt x="5726126" y="3406369"/>
                </a:lnTo>
                <a:lnTo>
                  <a:pt x="5850484" y="3478149"/>
                </a:lnTo>
                <a:lnTo>
                  <a:pt x="5729554" y="3547948"/>
                </a:lnTo>
                <a:lnTo>
                  <a:pt x="5605196" y="3476168"/>
                </a:lnTo>
                <a:close/>
                <a:moveTo>
                  <a:pt x="5615178" y="3334588"/>
                </a:moveTo>
                <a:lnTo>
                  <a:pt x="5729631" y="3268523"/>
                </a:lnTo>
                <a:lnTo>
                  <a:pt x="5840654" y="3332607"/>
                </a:lnTo>
                <a:lnTo>
                  <a:pt x="5726201" y="3398672"/>
                </a:lnTo>
                <a:lnTo>
                  <a:pt x="5615178" y="3334588"/>
                </a:lnTo>
                <a:close/>
                <a:moveTo>
                  <a:pt x="5605196" y="3188970"/>
                </a:moveTo>
                <a:lnTo>
                  <a:pt x="5726126" y="3119171"/>
                </a:lnTo>
                <a:lnTo>
                  <a:pt x="5850484" y="3190951"/>
                </a:lnTo>
                <a:lnTo>
                  <a:pt x="5729554" y="3260751"/>
                </a:lnTo>
                <a:lnTo>
                  <a:pt x="5605196" y="3188970"/>
                </a:lnTo>
                <a:close/>
                <a:moveTo>
                  <a:pt x="5615102" y="3047314"/>
                </a:moveTo>
                <a:lnTo>
                  <a:pt x="5729554" y="2981249"/>
                </a:lnTo>
                <a:lnTo>
                  <a:pt x="5840578" y="3045333"/>
                </a:lnTo>
                <a:lnTo>
                  <a:pt x="5726126" y="3111399"/>
                </a:lnTo>
                <a:lnTo>
                  <a:pt x="5615102" y="3047314"/>
                </a:lnTo>
                <a:close/>
                <a:moveTo>
                  <a:pt x="5605196" y="2901772"/>
                </a:moveTo>
                <a:lnTo>
                  <a:pt x="5726126" y="2831973"/>
                </a:lnTo>
                <a:lnTo>
                  <a:pt x="5850484" y="2903754"/>
                </a:lnTo>
                <a:lnTo>
                  <a:pt x="5729554" y="2973553"/>
                </a:lnTo>
                <a:lnTo>
                  <a:pt x="5605196" y="2901772"/>
                </a:lnTo>
                <a:close/>
                <a:moveTo>
                  <a:pt x="5615102" y="2760117"/>
                </a:moveTo>
                <a:lnTo>
                  <a:pt x="5729554" y="2694051"/>
                </a:lnTo>
                <a:lnTo>
                  <a:pt x="5840578" y="2758135"/>
                </a:lnTo>
                <a:lnTo>
                  <a:pt x="5726126" y="2824201"/>
                </a:lnTo>
                <a:lnTo>
                  <a:pt x="5615102" y="2760117"/>
                </a:lnTo>
                <a:close/>
                <a:moveTo>
                  <a:pt x="5605196" y="2614498"/>
                </a:moveTo>
                <a:lnTo>
                  <a:pt x="5726126" y="2544699"/>
                </a:lnTo>
                <a:lnTo>
                  <a:pt x="5850484" y="2616479"/>
                </a:lnTo>
                <a:lnTo>
                  <a:pt x="5729554" y="2686279"/>
                </a:lnTo>
                <a:lnTo>
                  <a:pt x="5605196" y="2614498"/>
                </a:lnTo>
                <a:close/>
                <a:moveTo>
                  <a:pt x="5615178" y="2472919"/>
                </a:moveTo>
                <a:lnTo>
                  <a:pt x="5729631" y="2406853"/>
                </a:lnTo>
                <a:lnTo>
                  <a:pt x="5840654" y="2470937"/>
                </a:lnTo>
                <a:lnTo>
                  <a:pt x="5726201" y="2537003"/>
                </a:lnTo>
                <a:lnTo>
                  <a:pt x="5615178" y="2472919"/>
                </a:lnTo>
                <a:close/>
                <a:moveTo>
                  <a:pt x="5605196" y="2327301"/>
                </a:moveTo>
                <a:lnTo>
                  <a:pt x="5726126" y="2257501"/>
                </a:lnTo>
                <a:lnTo>
                  <a:pt x="5850484" y="2329282"/>
                </a:lnTo>
                <a:lnTo>
                  <a:pt x="5729554" y="2399081"/>
                </a:lnTo>
                <a:lnTo>
                  <a:pt x="5605196" y="2327301"/>
                </a:lnTo>
                <a:close/>
                <a:moveTo>
                  <a:pt x="5615102" y="2185645"/>
                </a:moveTo>
                <a:lnTo>
                  <a:pt x="5729554" y="2119579"/>
                </a:lnTo>
                <a:lnTo>
                  <a:pt x="5840578" y="2183664"/>
                </a:lnTo>
                <a:lnTo>
                  <a:pt x="5726126" y="2249729"/>
                </a:lnTo>
                <a:lnTo>
                  <a:pt x="5615102" y="2185645"/>
                </a:lnTo>
                <a:close/>
                <a:moveTo>
                  <a:pt x="5605196" y="2040103"/>
                </a:moveTo>
                <a:lnTo>
                  <a:pt x="5726126" y="1970304"/>
                </a:lnTo>
                <a:lnTo>
                  <a:pt x="5850484" y="2042084"/>
                </a:lnTo>
                <a:lnTo>
                  <a:pt x="5729554" y="2111883"/>
                </a:lnTo>
                <a:lnTo>
                  <a:pt x="5605196" y="2040103"/>
                </a:lnTo>
                <a:close/>
                <a:moveTo>
                  <a:pt x="5615102" y="1898447"/>
                </a:moveTo>
                <a:lnTo>
                  <a:pt x="5729554" y="1832381"/>
                </a:lnTo>
                <a:lnTo>
                  <a:pt x="5840578" y="1896466"/>
                </a:lnTo>
                <a:lnTo>
                  <a:pt x="5726126" y="1962531"/>
                </a:lnTo>
                <a:lnTo>
                  <a:pt x="5615102" y="1898447"/>
                </a:lnTo>
                <a:close/>
                <a:moveTo>
                  <a:pt x="5605196" y="1752829"/>
                </a:moveTo>
                <a:lnTo>
                  <a:pt x="5726126" y="1683029"/>
                </a:lnTo>
                <a:lnTo>
                  <a:pt x="5850484" y="1754810"/>
                </a:lnTo>
                <a:lnTo>
                  <a:pt x="5729554" y="1824609"/>
                </a:lnTo>
                <a:lnTo>
                  <a:pt x="5605196" y="1752829"/>
                </a:lnTo>
                <a:close/>
                <a:moveTo>
                  <a:pt x="5615178" y="1611249"/>
                </a:moveTo>
                <a:lnTo>
                  <a:pt x="5729631" y="1545184"/>
                </a:lnTo>
                <a:lnTo>
                  <a:pt x="5840654" y="1609268"/>
                </a:lnTo>
                <a:lnTo>
                  <a:pt x="5726201" y="1675333"/>
                </a:lnTo>
                <a:lnTo>
                  <a:pt x="5615178" y="1611249"/>
                </a:lnTo>
                <a:close/>
                <a:moveTo>
                  <a:pt x="5605196" y="1465631"/>
                </a:moveTo>
                <a:lnTo>
                  <a:pt x="5726126" y="1395832"/>
                </a:lnTo>
                <a:lnTo>
                  <a:pt x="5850484" y="1467612"/>
                </a:lnTo>
                <a:lnTo>
                  <a:pt x="5729554" y="1537411"/>
                </a:lnTo>
                <a:lnTo>
                  <a:pt x="5605196" y="1465631"/>
                </a:lnTo>
                <a:close/>
                <a:moveTo>
                  <a:pt x="5615102" y="1323975"/>
                </a:moveTo>
                <a:lnTo>
                  <a:pt x="5729554" y="1257910"/>
                </a:lnTo>
                <a:lnTo>
                  <a:pt x="5840578" y="1321994"/>
                </a:lnTo>
                <a:lnTo>
                  <a:pt x="5726126" y="1388059"/>
                </a:lnTo>
                <a:lnTo>
                  <a:pt x="5615102" y="1323975"/>
                </a:lnTo>
                <a:close/>
                <a:moveTo>
                  <a:pt x="5605196" y="1178433"/>
                </a:moveTo>
                <a:lnTo>
                  <a:pt x="5726126" y="1108634"/>
                </a:lnTo>
                <a:lnTo>
                  <a:pt x="5850484" y="1180414"/>
                </a:lnTo>
                <a:lnTo>
                  <a:pt x="5729554" y="1250214"/>
                </a:lnTo>
                <a:lnTo>
                  <a:pt x="5605196" y="1178433"/>
                </a:lnTo>
                <a:close/>
                <a:moveTo>
                  <a:pt x="5598491" y="1174547"/>
                </a:moveTo>
                <a:lnTo>
                  <a:pt x="5487467" y="1110463"/>
                </a:lnTo>
                <a:lnTo>
                  <a:pt x="5608397" y="1040663"/>
                </a:lnTo>
                <a:lnTo>
                  <a:pt x="5719420" y="1104748"/>
                </a:lnTo>
                <a:lnTo>
                  <a:pt x="5598491" y="1174547"/>
                </a:lnTo>
                <a:close/>
                <a:moveTo>
                  <a:pt x="5591861" y="1178433"/>
                </a:moveTo>
                <a:lnTo>
                  <a:pt x="5477409" y="1244499"/>
                </a:lnTo>
                <a:lnTo>
                  <a:pt x="5366385" y="1180414"/>
                </a:lnTo>
                <a:lnTo>
                  <a:pt x="5480838" y="1114349"/>
                </a:lnTo>
                <a:lnTo>
                  <a:pt x="5591861" y="1178433"/>
                </a:lnTo>
                <a:close/>
                <a:moveTo>
                  <a:pt x="5359756" y="1176528"/>
                </a:moveTo>
                <a:lnTo>
                  <a:pt x="5235397" y="1104748"/>
                </a:lnTo>
                <a:lnTo>
                  <a:pt x="5349850" y="1038682"/>
                </a:lnTo>
                <a:lnTo>
                  <a:pt x="5474208" y="1110463"/>
                </a:lnTo>
                <a:lnTo>
                  <a:pt x="5359756" y="1176528"/>
                </a:lnTo>
                <a:close/>
                <a:moveTo>
                  <a:pt x="5353050" y="1180414"/>
                </a:moveTo>
                <a:lnTo>
                  <a:pt x="5232121" y="1250214"/>
                </a:lnTo>
                <a:lnTo>
                  <a:pt x="5107762" y="1178433"/>
                </a:lnTo>
                <a:lnTo>
                  <a:pt x="5228692" y="1108634"/>
                </a:lnTo>
                <a:lnTo>
                  <a:pt x="5353050" y="1180414"/>
                </a:lnTo>
                <a:close/>
                <a:moveTo>
                  <a:pt x="5101057" y="1174547"/>
                </a:moveTo>
                <a:lnTo>
                  <a:pt x="4990033" y="1110463"/>
                </a:lnTo>
                <a:lnTo>
                  <a:pt x="5110963" y="1040663"/>
                </a:lnTo>
                <a:lnTo>
                  <a:pt x="5221986" y="1104748"/>
                </a:lnTo>
                <a:lnTo>
                  <a:pt x="5101057" y="1174547"/>
                </a:lnTo>
                <a:close/>
                <a:moveTo>
                  <a:pt x="5094351" y="1178433"/>
                </a:moveTo>
                <a:lnTo>
                  <a:pt x="4979899" y="1244499"/>
                </a:lnTo>
                <a:lnTo>
                  <a:pt x="4868876" y="1180414"/>
                </a:lnTo>
                <a:lnTo>
                  <a:pt x="4983328" y="1114349"/>
                </a:lnTo>
                <a:lnTo>
                  <a:pt x="5094351" y="1178433"/>
                </a:lnTo>
                <a:close/>
                <a:moveTo>
                  <a:pt x="4862246" y="1176528"/>
                </a:moveTo>
                <a:lnTo>
                  <a:pt x="4737888" y="1104748"/>
                </a:lnTo>
                <a:lnTo>
                  <a:pt x="4852340" y="1038682"/>
                </a:lnTo>
                <a:lnTo>
                  <a:pt x="4976698" y="1110463"/>
                </a:lnTo>
                <a:lnTo>
                  <a:pt x="4862246" y="1176528"/>
                </a:lnTo>
                <a:close/>
                <a:moveTo>
                  <a:pt x="4855541" y="1180414"/>
                </a:moveTo>
                <a:lnTo>
                  <a:pt x="4734611" y="1250214"/>
                </a:lnTo>
                <a:lnTo>
                  <a:pt x="4610253" y="1178433"/>
                </a:lnTo>
                <a:lnTo>
                  <a:pt x="4731182" y="1108634"/>
                </a:lnTo>
                <a:lnTo>
                  <a:pt x="4855541" y="1180414"/>
                </a:lnTo>
                <a:close/>
                <a:moveTo>
                  <a:pt x="4603547" y="1174547"/>
                </a:moveTo>
                <a:lnTo>
                  <a:pt x="4492524" y="1110463"/>
                </a:lnTo>
                <a:lnTo>
                  <a:pt x="4613453" y="1040663"/>
                </a:lnTo>
                <a:lnTo>
                  <a:pt x="4724477" y="1104748"/>
                </a:lnTo>
                <a:lnTo>
                  <a:pt x="4603547" y="1174547"/>
                </a:lnTo>
                <a:close/>
                <a:moveTo>
                  <a:pt x="4596842" y="1178433"/>
                </a:moveTo>
                <a:lnTo>
                  <a:pt x="4482389" y="1244499"/>
                </a:lnTo>
                <a:lnTo>
                  <a:pt x="4371366" y="1180414"/>
                </a:lnTo>
                <a:lnTo>
                  <a:pt x="4485818" y="1114349"/>
                </a:lnTo>
                <a:lnTo>
                  <a:pt x="4596842" y="1178433"/>
                </a:lnTo>
                <a:close/>
                <a:moveTo>
                  <a:pt x="4364736" y="1176528"/>
                </a:moveTo>
                <a:lnTo>
                  <a:pt x="4240378" y="1104748"/>
                </a:lnTo>
                <a:lnTo>
                  <a:pt x="4354830" y="1038682"/>
                </a:lnTo>
                <a:lnTo>
                  <a:pt x="4479189" y="1110463"/>
                </a:lnTo>
                <a:lnTo>
                  <a:pt x="4364736" y="1176528"/>
                </a:lnTo>
                <a:close/>
                <a:moveTo>
                  <a:pt x="4358107" y="1180414"/>
                </a:moveTo>
                <a:lnTo>
                  <a:pt x="4237177" y="1250214"/>
                </a:lnTo>
                <a:lnTo>
                  <a:pt x="4112819" y="1178433"/>
                </a:lnTo>
                <a:lnTo>
                  <a:pt x="4233748" y="1108634"/>
                </a:lnTo>
                <a:lnTo>
                  <a:pt x="4358107" y="1180414"/>
                </a:lnTo>
                <a:close/>
                <a:moveTo>
                  <a:pt x="4106113" y="1174547"/>
                </a:moveTo>
                <a:lnTo>
                  <a:pt x="3995090" y="1110463"/>
                </a:lnTo>
                <a:lnTo>
                  <a:pt x="4116019" y="1040663"/>
                </a:lnTo>
                <a:lnTo>
                  <a:pt x="4227043" y="1104748"/>
                </a:lnTo>
                <a:lnTo>
                  <a:pt x="4106113" y="1174547"/>
                </a:lnTo>
                <a:close/>
                <a:moveTo>
                  <a:pt x="4099408" y="1178433"/>
                </a:moveTo>
                <a:lnTo>
                  <a:pt x="3984955" y="1244499"/>
                </a:lnTo>
                <a:lnTo>
                  <a:pt x="3873932" y="1180414"/>
                </a:lnTo>
                <a:lnTo>
                  <a:pt x="3988384" y="1114349"/>
                </a:lnTo>
                <a:lnTo>
                  <a:pt x="4099408" y="1178433"/>
                </a:lnTo>
                <a:close/>
                <a:moveTo>
                  <a:pt x="3867302" y="1176528"/>
                </a:moveTo>
                <a:lnTo>
                  <a:pt x="3742944" y="1104748"/>
                </a:lnTo>
                <a:lnTo>
                  <a:pt x="3857397" y="1038682"/>
                </a:lnTo>
                <a:lnTo>
                  <a:pt x="3981755" y="1110463"/>
                </a:lnTo>
                <a:lnTo>
                  <a:pt x="3867302" y="1176528"/>
                </a:lnTo>
                <a:close/>
                <a:moveTo>
                  <a:pt x="3860597" y="1180414"/>
                </a:moveTo>
                <a:lnTo>
                  <a:pt x="3739667" y="1250214"/>
                </a:lnTo>
                <a:lnTo>
                  <a:pt x="3615309" y="1178433"/>
                </a:lnTo>
                <a:lnTo>
                  <a:pt x="3736239" y="1108634"/>
                </a:lnTo>
                <a:lnTo>
                  <a:pt x="3860597" y="1180414"/>
                </a:lnTo>
                <a:close/>
                <a:moveTo>
                  <a:pt x="3608604" y="1174547"/>
                </a:moveTo>
                <a:lnTo>
                  <a:pt x="3497580" y="1110463"/>
                </a:lnTo>
                <a:lnTo>
                  <a:pt x="3618509" y="1040663"/>
                </a:lnTo>
                <a:lnTo>
                  <a:pt x="3729533" y="1104748"/>
                </a:lnTo>
                <a:lnTo>
                  <a:pt x="3608604" y="1174547"/>
                </a:lnTo>
                <a:close/>
                <a:moveTo>
                  <a:pt x="3601898" y="1178433"/>
                </a:moveTo>
                <a:lnTo>
                  <a:pt x="3487446" y="1244499"/>
                </a:lnTo>
                <a:lnTo>
                  <a:pt x="3376422" y="1180414"/>
                </a:lnTo>
                <a:lnTo>
                  <a:pt x="3490874" y="1114349"/>
                </a:lnTo>
                <a:lnTo>
                  <a:pt x="3601898" y="1178433"/>
                </a:lnTo>
                <a:close/>
                <a:moveTo>
                  <a:pt x="3369793" y="1176528"/>
                </a:moveTo>
                <a:lnTo>
                  <a:pt x="3245434" y="1104748"/>
                </a:lnTo>
                <a:lnTo>
                  <a:pt x="3359887" y="1038682"/>
                </a:lnTo>
                <a:lnTo>
                  <a:pt x="3484245" y="1110463"/>
                </a:lnTo>
                <a:lnTo>
                  <a:pt x="3369793" y="1176528"/>
                </a:lnTo>
                <a:close/>
                <a:moveTo>
                  <a:pt x="3363163" y="1180414"/>
                </a:moveTo>
                <a:lnTo>
                  <a:pt x="3242234" y="1250214"/>
                </a:lnTo>
                <a:lnTo>
                  <a:pt x="3117876" y="1178433"/>
                </a:lnTo>
                <a:lnTo>
                  <a:pt x="3238805" y="1108634"/>
                </a:lnTo>
                <a:lnTo>
                  <a:pt x="3363163" y="1180414"/>
                </a:lnTo>
                <a:close/>
                <a:moveTo>
                  <a:pt x="3111094" y="1174547"/>
                </a:moveTo>
                <a:lnTo>
                  <a:pt x="3000070" y="1110463"/>
                </a:lnTo>
                <a:lnTo>
                  <a:pt x="3121000" y="1040663"/>
                </a:lnTo>
                <a:lnTo>
                  <a:pt x="3232023" y="1104748"/>
                </a:lnTo>
                <a:lnTo>
                  <a:pt x="3111094" y="1174547"/>
                </a:lnTo>
                <a:close/>
                <a:moveTo>
                  <a:pt x="3104464" y="1178433"/>
                </a:moveTo>
                <a:lnTo>
                  <a:pt x="2990012" y="1244499"/>
                </a:lnTo>
                <a:lnTo>
                  <a:pt x="2878989" y="1180414"/>
                </a:lnTo>
                <a:lnTo>
                  <a:pt x="2993441" y="1114349"/>
                </a:lnTo>
                <a:lnTo>
                  <a:pt x="3104464" y="1178433"/>
                </a:lnTo>
                <a:close/>
                <a:moveTo>
                  <a:pt x="2872359" y="1176528"/>
                </a:moveTo>
                <a:lnTo>
                  <a:pt x="2748001" y="1104748"/>
                </a:lnTo>
                <a:lnTo>
                  <a:pt x="2862453" y="1038682"/>
                </a:lnTo>
                <a:lnTo>
                  <a:pt x="2986812" y="1110463"/>
                </a:lnTo>
                <a:lnTo>
                  <a:pt x="2872359" y="1176528"/>
                </a:lnTo>
                <a:close/>
                <a:moveTo>
                  <a:pt x="2865654" y="1180414"/>
                </a:moveTo>
                <a:lnTo>
                  <a:pt x="2744724" y="1250214"/>
                </a:lnTo>
                <a:lnTo>
                  <a:pt x="2620366" y="1178433"/>
                </a:lnTo>
                <a:lnTo>
                  <a:pt x="2741295" y="1108634"/>
                </a:lnTo>
                <a:lnTo>
                  <a:pt x="2865654" y="1180414"/>
                </a:lnTo>
                <a:close/>
                <a:moveTo>
                  <a:pt x="2613660" y="1174547"/>
                </a:moveTo>
                <a:lnTo>
                  <a:pt x="2502637" y="1110463"/>
                </a:lnTo>
                <a:lnTo>
                  <a:pt x="2623566" y="1040663"/>
                </a:lnTo>
                <a:lnTo>
                  <a:pt x="2734589" y="1104748"/>
                </a:lnTo>
                <a:lnTo>
                  <a:pt x="2613660" y="1174547"/>
                </a:lnTo>
                <a:close/>
                <a:moveTo>
                  <a:pt x="2606954" y="1178433"/>
                </a:moveTo>
                <a:lnTo>
                  <a:pt x="2492502" y="1244499"/>
                </a:lnTo>
                <a:lnTo>
                  <a:pt x="2381479" y="1180414"/>
                </a:lnTo>
                <a:lnTo>
                  <a:pt x="2495931" y="1114349"/>
                </a:lnTo>
                <a:lnTo>
                  <a:pt x="2606954" y="1178433"/>
                </a:lnTo>
                <a:close/>
                <a:moveTo>
                  <a:pt x="2374849" y="1176528"/>
                </a:moveTo>
                <a:lnTo>
                  <a:pt x="2250491" y="1104748"/>
                </a:lnTo>
                <a:lnTo>
                  <a:pt x="2364943" y="1038682"/>
                </a:lnTo>
                <a:lnTo>
                  <a:pt x="2489302" y="1110463"/>
                </a:lnTo>
                <a:lnTo>
                  <a:pt x="2374849" y="1176528"/>
                </a:lnTo>
                <a:close/>
                <a:moveTo>
                  <a:pt x="2368144" y="1180414"/>
                </a:moveTo>
                <a:lnTo>
                  <a:pt x="2247214" y="1250214"/>
                </a:lnTo>
                <a:lnTo>
                  <a:pt x="2122856" y="1178433"/>
                </a:lnTo>
                <a:lnTo>
                  <a:pt x="2243785" y="1108634"/>
                </a:lnTo>
                <a:lnTo>
                  <a:pt x="2368144" y="1180414"/>
                </a:lnTo>
                <a:close/>
                <a:moveTo>
                  <a:pt x="2116150" y="1174547"/>
                </a:moveTo>
                <a:lnTo>
                  <a:pt x="2005127" y="1110463"/>
                </a:lnTo>
                <a:lnTo>
                  <a:pt x="2126056" y="1040663"/>
                </a:lnTo>
                <a:lnTo>
                  <a:pt x="2237080" y="1104748"/>
                </a:lnTo>
                <a:lnTo>
                  <a:pt x="2116150" y="1174547"/>
                </a:lnTo>
                <a:close/>
                <a:moveTo>
                  <a:pt x="2109521" y="1178433"/>
                </a:moveTo>
                <a:lnTo>
                  <a:pt x="1995069" y="1244499"/>
                </a:lnTo>
                <a:lnTo>
                  <a:pt x="1884045" y="1180414"/>
                </a:lnTo>
                <a:lnTo>
                  <a:pt x="1998497" y="1114349"/>
                </a:lnTo>
                <a:lnTo>
                  <a:pt x="2109521" y="1178433"/>
                </a:lnTo>
                <a:close/>
                <a:moveTo>
                  <a:pt x="1877339" y="1176528"/>
                </a:moveTo>
                <a:lnTo>
                  <a:pt x="1752981" y="1104748"/>
                </a:lnTo>
                <a:lnTo>
                  <a:pt x="1867434" y="1038682"/>
                </a:lnTo>
                <a:lnTo>
                  <a:pt x="1991792" y="1110463"/>
                </a:lnTo>
                <a:lnTo>
                  <a:pt x="1877339" y="1176528"/>
                </a:lnTo>
                <a:close/>
                <a:moveTo>
                  <a:pt x="1870710" y="1180414"/>
                </a:moveTo>
                <a:lnTo>
                  <a:pt x="1749781" y="1250214"/>
                </a:lnTo>
                <a:lnTo>
                  <a:pt x="1625422" y="1178433"/>
                </a:lnTo>
                <a:lnTo>
                  <a:pt x="1746352" y="1108634"/>
                </a:lnTo>
                <a:lnTo>
                  <a:pt x="1870710" y="1180414"/>
                </a:lnTo>
                <a:close/>
                <a:moveTo>
                  <a:pt x="1618717" y="1174547"/>
                </a:moveTo>
                <a:lnTo>
                  <a:pt x="1507693" y="1110463"/>
                </a:lnTo>
                <a:lnTo>
                  <a:pt x="1628623" y="1040663"/>
                </a:lnTo>
                <a:lnTo>
                  <a:pt x="1739646" y="1104748"/>
                </a:lnTo>
                <a:lnTo>
                  <a:pt x="1618717" y="1174547"/>
                </a:lnTo>
                <a:close/>
                <a:moveTo>
                  <a:pt x="1612011" y="1178433"/>
                </a:moveTo>
                <a:lnTo>
                  <a:pt x="1497559" y="1244499"/>
                </a:lnTo>
                <a:lnTo>
                  <a:pt x="1386535" y="1180414"/>
                </a:lnTo>
                <a:lnTo>
                  <a:pt x="1500988" y="1114349"/>
                </a:lnTo>
                <a:lnTo>
                  <a:pt x="1612011" y="1178433"/>
                </a:lnTo>
                <a:close/>
                <a:moveTo>
                  <a:pt x="1379906" y="1176528"/>
                </a:moveTo>
                <a:lnTo>
                  <a:pt x="1255547" y="1104748"/>
                </a:lnTo>
                <a:lnTo>
                  <a:pt x="1370000" y="1038682"/>
                </a:lnTo>
                <a:lnTo>
                  <a:pt x="1494358" y="1110463"/>
                </a:lnTo>
                <a:lnTo>
                  <a:pt x="1379906" y="1176528"/>
                </a:lnTo>
                <a:close/>
                <a:moveTo>
                  <a:pt x="1373200" y="1180414"/>
                </a:moveTo>
                <a:lnTo>
                  <a:pt x="1252271" y="1250214"/>
                </a:lnTo>
                <a:lnTo>
                  <a:pt x="1127912" y="1178433"/>
                </a:lnTo>
                <a:lnTo>
                  <a:pt x="1248842" y="1108634"/>
                </a:lnTo>
                <a:lnTo>
                  <a:pt x="1373200" y="1180414"/>
                </a:lnTo>
                <a:close/>
                <a:moveTo>
                  <a:pt x="1121207" y="1174547"/>
                </a:moveTo>
                <a:lnTo>
                  <a:pt x="1010183" y="1110463"/>
                </a:lnTo>
                <a:lnTo>
                  <a:pt x="1131113" y="1040663"/>
                </a:lnTo>
                <a:lnTo>
                  <a:pt x="1242136" y="1104748"/>
                </a:lnTo>
                <a:lnTo>
                  <a:pt x="1121207" y="1174547"/>
                </a:lnTo>
                <a:close/>
                <a:moveTo>
                  <a:pt x="1114501" y="1178433"/>
                </a:moveTo>
                <a:lnTo>
                  <a:pt x="1000049" y="1244499"/>
                </a:lnTo>
                <a:lnTo>
                  <a:pt x="889025" y="1180414"/>
                </a:lnTo>
                <a:lnTo>
                  <a:pt x="1003478" y="1114349"/>
                </a:lnTo>
                <a:lnTo>
                  <a:pt x="1114501" y="1178433"/>
                </a:lnTo>
                <a:close/>
                <a:moveTo>
                  <a:pt x="1124484" y="1323975"/>
                </a:moveTo>
                <a:lnTo>
                  <a:pt x="1003554" y="1393774"/>
                </a:lnTo>
                <a:lnTo>
                  <a:pt x="879196" y="1321994"/>
                </a:lnTo>
                <a:lnTo>
                  <a:pt x="1000125" y="1252195"/>
                </a:lnTo>
                <a:lnTo>
                  <a:pt x="1124484" y="1323975"/>
                </a:lnTo>
                <a:close/>
                <a:moveTo>
                  <a:pt x="1114501" y="1465631"/>
                </a:moveTo>
                <a:lnTo>
                  <a:pt x="1000049" y="1531696"/>
                </a:lnTo>
                <a:lnTo>
                  <a:pt x="889025" y="1467612"/>
                </a:lnTo>
                <a:lnTo>
                  <a:pt x="1003478" y="1401547"/>
                </a:lnTo>
                <a:lnTo>
                  <a:pt x="1114501" y="1465631"/>
                </a:lnTo>
                <a:close/>
                <a:moveTo>
                  <a:pt x="1124484" y="1611249"/>
                </a:moveTo>
                <a:lnTo>
                  <a:pt x="1003554" y="1681048"/>
                </a:lnTo>
                <a:lnTo>
                  <a:pt x="879196" y="1609268"/>
                </a:lnTo>
                <a:lnTo>
                  <a:pt x="1000125" y="1539469"/>
                </a:lnTo>
                <a:lnTo>
                  <a:pt x="1124484" y="1611249"/>
                </a:lnTo>
                <a:close/>
                <a:moveTo>
                  <a:pt x="1114501" y="1752829"/>
                </a:moveTo>
                <a:lnTo>
                  <a:pt x="1000049" y="1818894"/>
                </a:lnTo>
                <a:lnTo>
                  <a:pt x="889025" y="1754810"/>
                </a:lnTo>
                <a:lnTo>
                  <a:pt x="1003478" y="1688744"/>
                </a:lnTo>
                <a:lnTo>
                  <a:pt x="1114501" y="1752829"/>
                </a:lnTo>
                <a:close/>
                <a:moveTo>
                  <a:pt x="1124484" y="1898447"/>
                </a:moveTo>
                <a:lnTo>
                  <a:pt x="1003554" y="1968246"/>
                </a:lnTo>
                <a:lnTo>
                  <a:pt x="879196" y="1896466"/>
                </a:lnTo>
                <a:lnTo>
                  <a:pt x="1000125" y="1826666"/>
                </a:lnTo>
                <a:lnTo>
                  <a:pt x="1124484" y="1898447"/>
                </a:lnTo>
                <a:close/>
                <a:moveTo>
                  <a:pt x="1114501" y="2040103"/>
                </a:moveTo>
                <a:lnTo>
                  <a:pt x="1000049" y="2106168"/>
                </a:lnTo>
                <a:lnTo>
                  <a:pt x="889025" y="2042084"/>
                </a:lnTo>
                <a:lnTo>
                  <a:pt x="1003478" y="1976019"/>
                </a:lnTo>
                <a:lnTo>
                  <a:pt x="1114501" y="2040103"/>
                </a:lnTo>
                <a:close/>
                <a:moveTo>
                  <a:pt x="1124484" y="2185645"/>
                </a:moveTo>
                <a:lnTo>
                  <a:pt x="1003554" y="2255444"/>
                </a:lnTo>
                <a:lnTo>
                  <a:pt x="879196" y="2183664"/>
                </a:lnTo>
                <a:lnTo>
                  <a:pt x="1000125" y="2113864"/>
                </a:lnTo>
                <a:lnTo>
                  <a:pt x="1124484" y="2185645"/>
                </a:lnTo>
                <a:close/>
                <a:moveTo>
                  <a:pt x="1114501" y="2327301"/>
                </a:moveTo>
                <a:lnTo>
                  <a:pt x="1000049" y="2393366"/>
                </a:lnTo>
                <a:lnTo>
                  <a:pt x="889025" y="2329282"/>
                </a:lnTo>
                <a:lnTo>
                  <a:pt x="1003478" y="2263216"/>
                </a:lnTo>
                <a:lnTo>
                  <a:pt x="1114501" y="2327301"/>
                </a:lnTo>
                <a:close/>
                <a:moveTo>
                  <a:pt x="1124484" y="2472919"/>
                </a:moveTo>
                <a:lnTo>
                  <a:pt x="1003554" y="2542718"/>
                </a:lnTo>
                <a:lnTo>
                  <a:pt x="879196" y="2470937"/>
                </a:lnTo>
                <a:lnTo>
                  <a:pt x="1000125" y="2401138"/>
                </a:lnTo>
                <a:lnTo>
                  <a:pt x="1124484" y="2472919"/>
                </a:lnTo>
                <a:close/>
                <a:moveTo>
                  <a:pt x="1114501" y="2614498"/>
                </a:moveTo>
                <a:lnTo>
                  <a:pt x="1000049" y="2680564"/>
                </a:lnTo>
                <a:lnTo>
                  <a:pt x="889025" y="2616479"/>
                </a:lnTo>
                <a:lnTo>
                  <a:pt x="1003478" y="2550414"/>
                </a:lnTo>
                <a:lnTo>
                  <a:pt x="1114501" y="2614498"/>
                </a:lnTo>
                <a:close/>
                <a:moveTo>
                  <a:pt x="1124484" y="2760117"/>
                </a:moveTo>
                <a:lnTo>
                  <a:pt x="1003554" y="2829916"/>
                </a:lnTo>
                <a:lnTo>
                  <a:pt x="879196" y="2758135"/>
                </a:lnTo>
                <a:lnTo>
                  <a:pt x="1000125" y="2688336"/>
                </a:lnTo>
                <a:lnTo>
                  <a:pt x="1124484" y="2760117"/>
                </a:lnTo>
                <a:close/>
                <a:moveTo>
                  <a:pt x="1114501" y="2901772"/>
                </a:moveTo>
                <a:lnTo>
                  <a:pt x="1000049" y="2967838"/>
                </a:lnTo>
                <a:lnTo>
                  <a:pt x="889025" y="2903754"/>
                </a:lnTo>
                <a:lnTo>
                  <a:pt x="1003478" y="2837688"/>
                </a:lnTo>
                <a:lnTo>
                  <a:pt x="1114501" y="2901772"/>
                </a:lnTo>
                <a:close/>
                <a:moveTo>
                  <a:pt x="1124484" y="3047314"/>
                </a:moveTo>
                <a:lnTo>
                  <a:pt x="1003554" y="3117114"/>
                </a:lnTo>
                <a:lnTo>
                  <a:pt x="879196" y="3045333"/>
                </a:lnTo>
                <a:lnTo>
                  <a:pt x="1000125" y="2975534"/>
                </a:lnTo>
                <a:lnTo>
                  <a:pt x="1124484" y="3047314"/>
                </a:lnTo>
                <a:close/>
                <a:moveTo>
                  <a:pt x="1114501" y="3188970"/>
                </a:moveTo>
                <a:lnTo>
                  <a:pt x="1000049" y="3255036"/>
                </a:lnTo>
                <a:lnTo>
                  <a:pt x="889025" y="3190951"/>
                </a:lnTo>
                <a:lnTo>
                  <a:pt x="1003478" y="3124886"/>
                </a:lnTo>
                <a:lnTo>
                  <a:pt x="1114501" y="3188970"/>
                </a:lnTo>
                <a:close/>
                <a:moveTo>
                  <a:pt x="1124484" y="3334588"/>
                </a:moveTo>
                <a:lnTo>
                  <a:pt x="1003554" y="3404387"/>
                </a:lnTo>
                <a:lnTo>
                  <a:pt x="879196" y="3332607"/>
                </a:lnTo>
                <a:lnTo>
                  <a:pt x="1000125" y="3262808"/>
                </a:lnTo>
                <a:lnTo>
                  <a:pt x="1124484" y="3334588"/>
                </a:lnTo>
                <a:close/>
                <a:moveTo>
                  <a:pt x="1114501" y="3476168"/>
                </a:moveTo>
                <a:lnTo>
                  <a:pt x="1000049" y="3542233"/>
                </a:lnTo>
                <a:lnTo>
                  <a:pt x="889025" y="3478149"/>
                </a:lnTo>
                <a:lnTo>
                  <a:pt x="1003478" y="3412084"/>
                </a:lnTo>
                <a:lnTo>
                  <a:pt x="1114501" y="3476168"/>
                </a:lnTo>
                <a:close/>
                <a:moveTo>
                  <a:pt x="1124484" y="3621786"/>
                </a:moveTo>
                <a:lnTo>
                  <a:pt x="1003554" y="3691585"/>
                </a:lnTo>
                <a:lnTo>
                  <a:pt x="879196" y="3619805"/>
                </a:lnTo>
                <a:lnTo>
                  <a:pt x="1000125" y="3550006"/>
                </a:lnTo>
                <a:lnTo>
                  <a:pt x="1124484" y="3621786"/>
                </a:lnTo>
                <a:close/>
                <a:moveTo>
                  <a:pt x="1114501" y="3763442"/>
                </a:moveTo>
                <a:lnTo>
                  <a:pt x="1000049" y="3829507"/>
                </a:lnTo>
                <a:lnTo>
                  <a:pt x="889025" y="3765423"/>
                </a:lnTo>
                <a:lnTo>
                  <a:pt x="1003478" y="3699358"/>
                </a:lnTo>
                <a:lnTo>
                  <a:pt x="1114501" y="3763442"/>
                </a:lnTo>
                <a:close/>
                <a:moveTo>
                  <a:pt x="1124484" y="3908984"/>
                </a:moveTo>
                <a:lnTo>
                  <a:pt x="1003554" y="3978783"/>
                </a:lnTo>
                <a:lnTo>
                  <a:pt x="879196" y="3907003"/>
                </a:lnTo>
                <a:lnTo>
                  <a:pt x="1000125" y="3837204"/>
                </a:lnTo>
                <a:lnTo>
                  <a:pt x="1124484" y="3908984"/>
                </a:lnTo>
                <a:close/>
                <a:moveTo>
                  <a:pt x="1114501" y="4050640"/>
                </a:moveTo>
                <a:lnTo>
                  <a:pt x="1000049" y="4116705"/>
                </a:lnTo>
                <a:lnTo>
                  <a:pt x="889025" y="4052621"/>
                </a:lnTo>
                <a:lnTo>
                  <a:pt x="1003478" y="3986555"/>
                </a:lnTo>
                <a:lnTo>
                  <a:pt x="1114501" y="4050640"/>
                </a:lnTo>
                <a:close/>
                <a:moveTo>
                  <a:pt x="1124484" y="4196258"/>
                </a:moveTo>
                <a:lnTo>
                  <a:pt x="1003554" y="4266057"/>
                </a:lnTo>
                <a:lnTo>
                  <a:pt x="879196" y="4194277"/>
                </a:lnTo>
                <a:lnTo>
                  <a:pt x="1000125" y="4124478"/>
                </a:lnTo>
                <a:lnTo>
                  <a:pt x="1124484" y="4196258"/>
                </a:lnTo>
                <a:close/>
                <a:moveTo>
                  <a:pt x="1114501" y="4337838"/>
                </a:moveTo>
                <a:lnTo>
                  <a:pt x="1000049" y="4403903"/>
                </a:lnTo>
                <a:lnTo>
                  <a:pt x="889025" y="4339819"/>
                </a:lnTo>
                <a:lnTo>
                  <a:pt x="1003478" y="4273753"/>
                </a:lnTo>
                <a:lnTo>
                  <a:pt x="1114501" y="4337838"/>
                </a:lnTo>
                <a:close/>
                <a:moveTo>
                  <a:pt x="1124484" y="4483456"/>
                </a:moveTo>
                <a:lnTo>
                  <a:pt x="1003554" y="4553255"/>
                </a:lnTo>
                <a:lnTo>
                  <a:pt x="879196" y="4481475"/>
                </a:lnTo>
                <a:lnTo>
                  <a:pt x="1000125" y="4411676"/>
                </a:lnTo>
                <a:lnTo>
                  <a:pt x="1124484" y="4483456"/>
                </a:lnTo>
                <a:close/>
                <a:moveTo>
                  <a:pt x="1114501" y="4625111"/>
                </a:moveTo>
                <a:lnTo>
                  <a:pt x="1000049" y="4691177"/>
                </a:lnTo>
                <a:lnTo>
                  <a:pt x="889025" y="4627093"/>
                </a:lnTo>
                <a:lnTo>
                  <a:pt x="1003478" y="4561027"/>
                </a:lnTo>
                <a:lnTo>
                  <a:pt x="1114501" y="4625111"/>
                </a:lnTo>
                <a:close/>
                <a:moveTo>
                  <a:pt x="1124484" y="4770654"/>
                </a:moveTo>
                <a:lnTo>
                  <a:pt x="1003554" y="4840453"/>
                </a:lnTo>
                <a:lnTo>
                  <a:pt x="879196" y="4768672"/>
                </a:lnTo>
                <a:lnTo>
                  <a:pt x="1000125" y="4698873"/>
                </a:lnTo>
                <a:lnTo>
                  <a:pt x="1124484" y="4770654"/>
                </a:lnTo>
                <a:close/>
                <a:moveTo>
                  <a:pt x="1114501" y="4912309"/>
                </a:moveTo>
                <a:lnTo>
                  <a:pt x="1000049" y="4978375"/>
                </a:lnTo>
                <a:lnTo>
                  <a:pt x="889025" y="4914291"/>
                </a:lnTo>
                <a:lnTo>
                  <a:pt x="1003478" y="4848225"/>
                </a:lnTo>
                <a:lnTo>
                  <a:pt x="1114501" y="4912309"/>
                </a:lnTo>
                <a:close/>
                <a:moveTo>
                  <a:pt x="1124484" y="5057928"/>
                </a:moveTo>
                <a:lnTo>
                  <a:pt x="1003554" y="5127727"/>
                </a:lnTo>
                <a:lnTo>
                  <a:pt x="879196" y="5055947"/>
                </a:lnTo>
                <a:lnTo>
                  <a:pt x="1000125" y="4986147"/>
                </a:lnTo>
                <a:lnTo>
                  <a:pt x="1124484" y="5057928"/>
                </a:lnTo>
                <a:close/>
                <a:moveTo>
                  <a:pt x="1114501" y="5199507"/>
                </a:moveTo>
                <a:lnTo>
                  <a:pt x="1000049" y="5265573"/>
                </a:lnTo>
                <a:lnTo>
                  <a:pt x="889025" y="5201488"/>
                </a:lnTo>
                <a:lnTo>
                  <a:pt x="1003478" y="5135423"/>
                </a:lnTo>
                <a:lnTo>
                  <a:pt x="1114501" y="5199507"/>
                </a:lnTo>
                <a:close/>
                <a:moveTo>
                  <a:pt x="1124484" y="5345126"/>
                </a:moveTo>
                <a:lnTo>
                  <a:pt x="1003554" y="5414925"/>
                </a:lnTo>
                <a:lnTo>
                  <a:pt x="879196" y="5343144"/>
                </a:lnTo>
                <a:lnTo>
                  <a:pt x="1000125" y="5273345"/>
                </a:lnTo>
                <a:lnTo>
                  <a:pt x="1124484" y="5345126"/>
                </a:lnTo>
                <a:close/>
                <a:moveTo>
                  <a:pt x="1114501" y="5486781"/>
                </a:moveTo>
                <a:lnTo>
                  <a:pt x="1000049" y="5552846"/>
                </a:lnTo>
                <a:lnTo>
                  <a:pt x="889025" y="5488762"/>
                </a:lnTo>
                <a:lnTo>
                  <a:pt x="1003478" y="5422697"/>
                </a:lnTo>
                <a:lnTo>
                  <a:pt x="1114501" y="5486781"/>
                </a:lnTo>
                <a:close/>
                <a:moveTo>
                  <a:pt x="1124484" y="5632323"/>
                </a:moveTo>
                <a:lnTo>
                  <a:pt x="1003554" y="5702122"/>
                </a:lnTo>
                <a:lnTo>
                  <a:pt x="879196" y="5630342"/>
                </a:lnTo>
                <a:lnTo>
                  <a:pt x="1000125" y="5560543"/>
                </a:lnTo>
                <a:lnTo>
                  <a:pt x="1124484" y="5632323"/>
                </a:lnTo>
                <a:close/>
                <a:moveTo>
                  <a:pt x="1114501" y="5773979"/>
                </a:moveTo>
                <a:lnTo>
                  <a:pt x="1000049" y="5840044"/>
                </a:lnTo>
                <a:lnTo>
                  <a:pt x="889025" y="5775960"/>
                </a:lnTo>
                <a:lnTo>
                  <a:pt x="1003478" y="5709895"/>
                </a:lnTo>
                <a:lnTo>
                  <a:pt x="1114501" y="5773979"/>
                </a:lnTo>
                <a:close/>
                <a:moveTo>
                  <a:pt x="1010183" y="5706009"/>
                </a:moveTo>
                <a:lnTo>
                  <a:pt x="1131113" y="5636209"/>
                </a:lnTo>
                <a:lnTo>
                  <a:pt x="1242136" y="5700294"/>
                </a:lnTo>
                <a:lnTo>
                  <a:pt x="1121207" y="5770093"/>
                </a:lnTo>
                <a:lnTo>
                  <a:pt x="1010183" y="5706009"/>
                </a:lnTo>
                <a:close/>
                <a:moveTo>
                  <a:pt x="1248842" y="5704180"/>
                </a:moveTo>
                <a:lnTo>
                  <a:pt x="1373200" y="5775960"/>
                </a:lnTo>
                <a:lnTo>
                  <a:pt x="1252271" y="5845759"/>
                </a:lnTo>
                <a:lnTo>
                  <a:pt x="1127912" y="5773979"/>
                </a:lnTo>
                <a:lnTo>
                  <a:pt x="1248842" y="5704180"/>
                </a:lnTo>
                <a:close/>
                <a:moveTo>
                  <a:pt x="1255547" y="5700294"/>
                </a:moveTo>
                <a:lnTo>
                  <a:pt x="1370000" y="5634228"/>
                </a:lnTo>
                <a:lnTo>
                  <a:pt x="1494358" y="5706009"/>
                </a:lnTo>
                <a:lnTo>
                  <a:pt x="1379906" y="5772074"/>
                </a:lnTo>
                <a:lnTo>
                  <a:pt x="1255547" y="5700294"/>
                </a:lnTo>
                <a:close/>
                <a:moveTo>
                  <a:pt x="1500988" y="5709895"/>
                </a:moveTo>
                <a:lnTo>
                  <a:pt x="1612011" y="5773979"/>
                </a:lnTo>
                <a:lnTo>
                  <a:pt x="1497559" y="5840044"/>
                </a:lnTo>
                <a:lnTo>
                  <a:pt x="1386535" y="5775960"/>
                </a:lnTo>
                <a:lnTo>
                  <a:pt x="1500988" y="5709895"/>
                </a:lnTo>
                <a:close/>
                <a:moveTo>
                  <a:pt x="1507693" y="5706009"/>
                </a:moveTo>
                <a:lnTo>
                  <a:pt x="1628623" y="5636209"/>
                </a:lnTo>
                <a:lnTo>
                  <a:pt x="1739646" y="5700294"/>
                </a:lnTo>
                <a:lnTo>
                  <a:pt x="1618717" y="5770093"/>
                </a:lnTo>
                <a:lnTo>
                  <a:pt x="1507693" y="5706009"/>
                </a:lnTo>
                <a:close/>
                <a:moveTo>
                  <a:pt x="1746275" y="5704180"/>
                </a:moveTo>
                <a:lnTo>
                  <a:pt x="1870634" y="5775960"/>
                </a:lnTo>
                <a:lnTo>
                  <a:pt x="1749704" y="5845759"/>
                </a:lnTo>
                <a:lnTo>
                  <a:pt x="1625346" y="5773979"/>
                </a:lnTo>
                <a:lnTo>
                  <a:pt x="1746275" y="5704180"/>
                </a:lnTo>
                <a:close/>
                <a:moveTo>
                  <a:pt x="1752981" y="5700294"/>
                </a:moveTo>
                <a:lnTo>
                  <a:pt x="1867434" y="5634228"/>
                </a:lnTo>
                <a:lnTo>
                  <a:pt x="1991792" y="5706009"/>
                </a:lnTo>
                <a:lnTo>
                  <a:pt x="1877339" y="5772074"/>
                </a:lnTo>
                <a:lnTo>
                  <a:pt x="1752981" y="5700294"/>
                </a:lnTo>
                <a:close/>
                <a:moveTo>
                  <a:pt x="1998497" y="5709895"/>
                </a:moveTo>
                <a:lnTo>
                  <a:pt x="2109521" y="5773979"/>
                </a:lnTo>
                <a:lnTo>
                  <a:pt x="1995069" y="5840044"/>
                </a:lnTo>
                <a:lnTo>
                  <a:pt x="1884045" y="5775960"/>
                </a:lnTo>
                <a:lnTo>
                  <a:pt x="1998497" y="5709895"/>
                </a:lnTo>
                <a:close/>
                <a:moveTo>
                  <a:pt x="2005203" y="5706009"/>
                </a:moveTo>
                <a:lnTo>
                  <a:pt x="2126132" y="5636209"/>
                </a:lnTo>
                <a:lnTo>
                  <a:pt x="2237156" y="5700294"/>
                </a:lnTo>
                <a:lnTo>
                  <a:pt x="2116227" y="5770093"/>
                </a:lnTo>
                <a:lnTo>
                  <a:pt x="2005203" y="5706009"/>
                </a:lnTo>
                <a:close/>
                <a:moveTo>
                  <a:pt x="2243785" y="5704180"/>
                </a:moveTo>
                <a:lnTo>
                  <a:pt x="2368144" y="5775960"/>
                </a:lnTo>
                <a:lnTo>
                  <a:pt x="2247214" y="5845759"/>
                </a:lnTo>
                <a:lnTo>
                  <a:pt x="2122856" y="5773979"/>
                </a:lnTo>
                <a:lnTo>
                  <a:pt x="2243785" y="5704180"/>
                </a:lnTo>
                <a:close/>
                <a:moveTo>
                  <a:pt x="2250491" y="5700294"/>
                </a:moveTo>
                <a:lnTo>
                  <a:pt x="2364943" y="5634228"/>
                </a:lnTo>
                <a:lnTo>
                  <a:pt x="2489302" y="5706009"/>
                </a:lnTo>
                <a:lnTo>
                  <a:pt x="2374849" y="5772074"/>
                </a:lnTo>
                <a:lnTo>
                  <a:pt x="2250491" y="5700294"/>
                </a:lnTo>
                <a:close/>
                <a:moveTo>
                  <a:pt x="2495931" y="5709895"/>
                </a:moveTo>
                <a:lnTo>
                  <a:pt x="2606954" y="5773979"/>
                </a:lnTo>
                <a:lnTo>
                  <a:pt x="2492502" y="5840044"/>
                </a:lnTo>
                <a:lnTo>
                  <a:pt x="2381479" y="5775960"/>
                </a:lnTo>
                <a:lnTo>
                  <a:pt x="2495931" y="5709895"/>
                </a:lnTo>
                <a:close/>
                <a:moveTo>
                  <a:pt x="2502637" y="5706009"/>
                </a:moveTo>
                <a:lnTo>
                  <a:pt x="2623566" y="5636209"/>
                </a:lnTo>
                <a:lnTo>
                  <a:pt x="2734589" y="5700294"/>
                </a:lnTo>
                <a:lnTo>
                  <a:pt x="2613660" y="5770093"/>
                </a:lnTo>
                <a:lnTo>
                  <a:pt x="2502637" y="5706009"/>
                </a:lnTo>
                <a:close/>
                <a:moveTo>
                  <a:pt x="2741295" y="5704180"/>
                </a:moveTo>
                <a:lnTo>
                  <a:pt x="2865654" y="5775960"/>
                </a:lnTo>
                <a:lnTo>
                  <a:pt x="2744724" y="5845759"/>
                </a:lnTo>
                <a:lnTo>
                  <a:pt x="2620366" y="5773979"/>
                </a:lnTo>
                <a:lnTo>
                  <a:pt x="2741295" y="5704180"/>
                </a:lnTo>
                <a:close/>
                <a:moveTo>
                  <a:pt x="2747924" y="5700294"/>
                </a:moveTo>
                <a:lnTo>
                  <a:pt x="2862377" y="5634228"/>
                </a:lnTo>
                <a:lnTo>
                  <a:pt x="2986735" y="5706009"/>
                </a:lnTo>
                <a:lnTo>
                  <a:pt x="2872283" y="5772074"/>
                </a:lnTo>
                <a:lnTo>
                  <a:pt x="2747924" y="5700294"/>
                </a:lnTo>
                <a:close/>
                <a:moveTo>
                  <a:pt x="2993441" y="5709895"/>
                </a:moveTo>
                <a:lnTo>
                  <a:pt x="3104464" y="5773979"/>
                </a:lnTo>
                <a:lnTo>
                  <a:pt x="2990012" y="5840044"/>
                </a:lnTo>
                <a:lnTo>
                  <a:pt x="2878989" y="5775960"/>
                </a:lnTo>
                <a:lnTo>
                  <a:pt x="2993441" y="5709895"/>
                </a:lnTo>
                <a:close/>
                <a:moveTo>
                  <a:pt x="3000147" y="5706009"/>
                </a:moveTo>
                <a:lnTo>
                  <a:pt x="3121076" y="5636209"/>
                </a:lnTo>
                <a:lnTo>
                  <a:pt x="3232099" y="5700294"/>
                </a:lnTo>
                <a:lnTo>
                  <a:pt x="3111170" y="5770093"/>
                </a:lnTo>
                <a:lnTo>
                  <a:pt x="3000147" y="5706009"/>
                </a:lnTo>
                <a:close/>
                <a:moveTo>
                  <a:pt x="3238729" y="5704180"/>
                </a:moveTo>
                <a:lnTo>
                  <a:pt x="3363087" y="5775960"/>
                </a:lnTo>
                <a:lnTo>
                  <a:pt x="3242158" y="5845759"/>
                </a:lnTo>
                <a:lnTo>
                  <a:pt x="3117799" y="5773979"/>
                </a:lnTo>
                <a:lnTo>
                  <a:pt x="3238729" y="5704180"/>
                </a:lnTo>
                <a:close/>
                <a:moveTo>
                  <a:pt x="3245434" y="5700294"/>
                </a:moveTo>
                <a:lnTo>
                  <a:pt x="3359887" y="5634228"/>
                </a:lnTo>
                <a:lnTo>
                  <a:pt x="3484245" y="5706009"/>
                </a:lnTo>
                <a:lnTo>
                  <a:pt x="3369793" y="5772074"/>
                </a:lnTo>
                <a:lnTo>
                  <a:pt x="3245434" y="5700294"/>
                </a:lnTo>
                <a:close/>
                <a:moveTo>
                  <a:pt x="3490951" y="5709895"/>
                </a:moveTo>
                <a:lnTo>
                  <a:pt x="3601974" y="5773979"/>
                </a:lnTo>
                <a:lnTo>
                  <a:pt x="3487522" y="5840044"/>
                </a:lnTo>
                <a:lnTo>
                  <a:pt x="3376498" y="5775960"/>
                </a:lnTo>
                <a:lnTo>
                  <a:pt x="3490951" y="5709895"/>
                </a:lnTo>
                <a:close/>
                <a:moveTo>
                  <a:pt x="3497580" y="5706009"/>
                </a:moveTo>
                <a:lnTo>
                  <a:pt x="3618509" y="5636209"/>
                </a:lnTo>
                <a:lnTo>
                  <a:pt x="3729533" y="5700294"/>
                </a:lnTo>
                <a:lnTo>
                  <a:pt x="3608604" y="5770093"/>
                </a:lnTo>
                <a:lnTo>
                  <a:pt x="3497580" y="5706009"/>
                </a:lnTo>
                <a:close/>
                <a:moveTo>
                  <a:pt x="3736239" y="5704180"/>
                </a:moveTo>
                <a:lnTo>
                  <a:pt x="3860597" y="5775960"/>
                </a:lnTo>
                <a:lnTo>
                  <a:pt x="3739667" y="5845759"/>
                </a:lnTo>
                <a:lnTo>
                  <a:pt x="3615309" y="5773979"/>
                </a:lnTo>
                <a:lnTo>
                  <a:pt x="3736239" y="5704180"/>
                </a:lnTo>
                <a:close/>
                <a:moveTo>
                  <a:pt x="3742868" y="5700294"/>
                </a:moveTo>
                <a:lnTo>
                  <a:pt x="3857320" y="5634228"/>
                </a:lnTo>
                <a:lnTo>
                  <a:pt x="3981679" y="5706009"/>
                </a:lnTo>
                <a:lnTo>
                  <a:pt x="3867226" y="5772074"/>
                </a:lnTo>
                <a:lnTo>
                  <a:pt x="3742868" y="5700294"/>
                </a:lnTo>
                <a:close/>
                <a:moveTo>
                  <a:pt x="3988384" y="5709895"/>
                </a:moveTo>
                <a:lnTo>
                  <a:pt x="4099408" y="5773979"/>
                </a:lnTo>
                <a:lnTo>
                  <a:pt x="3984955" y="5840044"/>
                </a:lnTo>
                <a:lnTo>
                  <a:pt x="3873932" y="5775960"/>
                </a:lnTo>
                <a:lnTo>
                  <a:pt x="3988384" y="5709895"/>
                </a:lnTo>
                <a:close/>
                <a:moveTo>
                  <a:pt x="3995090" y="5706009"/>
                </a:moveTo>
                <a:lnTo>
                  <a:pt x="4116019" y="5636209"/>
                </a:lnTo>
                <a:lnTo>
                  <a:pt x="4227043" y="5700294"/>
                </a:lnTo>
                <a:lnTo>
                  <a:pt x="4106113" y="5770093"/>
                </a:lnTo>
                <a:lnTo>
                  <a:pt x="3995090" y="5706009"/>
                </a:lnTo>
                <a:close/>
                <a:moveTo>
                  <a:pt x="4233672" y="5704180"/>
                </a:moveTo>
                <a:lnTo>
                  <a:pt x="4358031" y="5775960"/>
                </a:lnTo>
                <a:lnTo>
                  <a:pt x="4237101" y="5845759"/>
                </a:lnTo>
                <a:lnTo>
                  <a:pt x="4112743" y="5773979"/>
                </a:lnTo>
                <a:lnTo>
                  <a:pt x="4233672" y="5704180"/>
                </a:lnTo>
                <a:close/>
                <a:moveTo>
                  <a:pt x="4240378" y="5700294"/>
                </a:moveTo>
                <a:lnTo>
                  <a:pt x="4354830" y="5634228"/>
                </a:lnTo>
                <a:lnTo>
                  <a:pt x="4479189" y="5706009"/>
                </a:lnTo>
                <a:lnTo>
                  <a:pt x="4364736" y="5772074"/>
                </a:lnTo>
                <a:lnTo>
                  <a:pt x="4240378" y="5700294"/>
                </a:lnTo>
                <a:close/>
                <a:moveTo>
                  <a:pt x="4485894" y="5709895"/>
                </a:moveTo>
                <a:lnTo>
                  <a:pt x="4596918" y="5773979"/>
                </a:lnTo>
                <a:lnTo>
                  <a:pt x="4482465" y="5840044"/>
                </a:lnTo>
                <a:lnTo>
                  <a:pt x="4371442" y="5775960"/>
                </a:lnTo>
                <a:lnTo>
                  <a:pt x="4485894" y="5709895"/>
                </a:lnTo>
                <a:close/>
                <a:moveTo>
                  <a:pt x="4492524" y="5706009"/>
                </a:moveTo>
                <a:lnTo>
                  <a:pt x="4613453" y="5636209"/>
                </a:lnTo>
                <a:lnTo>
                  <a:pt x="4724477" y="5700294"/>
                </a:lnTo>
                <a:lnTo>
                  <a:pt x="4603547" y="5770093"/>
                </a:lnTo>
                <a:lnTo>
                  <a:pt x="4492524" y="5706009"/>
                </a:lnTo>
                <a:close/>
                <a:moveTo>
                  <a:pt x="4731182" y="5704180"/>
                </a:moveTo>
                <a:lnTo>
                  <a:pt x="4855541" y="5775960"/>
                </a:lnTo>
                <a:lnTo>
                  <a:pt x="4734611" y="5845759"/>
                </a:lnTo>
                <a:lnTo>
                  <a:pt x="4610253" y="5773979"/>
                </a:lnTo>
                <a:lnTo>
                  <a:pt x="4731182" y="5704180"/>
                </a:lnTo>
                <a:close/>
                <a:moveTo>
                  <a:pt x="4737888" y="5700294"/>
                </a:moveTo>
                <a:lnTo>
                  <a:pt x="4852340" y="5634228"/>
                </a:lnTo>
                <a:lnTo>
                  <a:pt x="4976698" y="5706009"/>
                </a:lnTo>
                <a:lnTo>
                  <a:pt x="4862246" y="5772074"/>
                </a:lnTo>
                <a:lnTo>
                  <a:pt x="4737888" y="5700294"/>
                </a:lnTo>
                <a:close/>
                <a:moveTo>
                  <a:pt x="4983328" y="5709895"/>
                </a:moveTo>
                <a:lnTo>
                  <a:pt x="5094351" y="5773979"/>
                </a:lnTo>
                <a:lnTo>
                  <a:pt x="4979899" y="5840044"/>
                </a:lnTo>
                <a:lnTo>
                  <a:pt x="4868876" y="5775960"/>
                </a:lnTo>
                <a:lnTo>
                  <a:pt x="4983328" y="5709895"/>
                </a:lnTo>
                <a:close/>
                <a:moveTo>
                  <a:pt x="4990033" y="5706009"/>
                </a:moveTo>
                <a:lnTo>
                  <a:pt x="5110963" y="5636209"/>
                </a:lnTo>
                <a:lnTo>
                  <a:pt x="5221986" y="5700294"/>
                </a:lnTo>
                <a:lnTo>
                  <a:pt x="5101057" y="5770093"/>
                </a:lnTo>
                <a:lnTo>
                  <a:pt x="4990033" y="5706009"/>
                </a:lnTo>
                <a:close/>
                <a:moveTo>
                  <a:pt x="5228692" y="5704180"/>
                </a:moveTo>
                <a:lnTo>
                  <a:pt x="5353050" y="5775960"/>
                </a:lnTo>
                <a:lnTo>
                  <a:pt x="5232121" y="5845759"/>
                </a:lnTo>
                <a:lnTo>
                  <a:pt x="5107762" y="5773979"/>
                </a:lnTo>
                <a:lnTo>
                  <a:pt x="5228692" y="5704180"/>
                </a:lnTo>
                <a:close/>
                <a:moveTo>
                  <a:pt x="5235321" y="5700294"/>
                </a:moveTo>
                <a:lnTo>
                  <a:pt x="5349774" y="5634228"/>
                </a:lnTo>
                <a:lnTo>
                  <a:pt x="5474132" y="5706009"/>
                </a:lnTo>
                <a:lnTo>
                  <a:pt x="5359680" y="5772074"/>
                </a:lnTo>
                <a:lnTo>
                  <a:pt x="5235321" y="5700294"/>
                </a:lnTo>
                <a:close/>
                <a:moveTo>
                  <a:pt x="5480838" y="5709895"/>
                </a:moveTo>
                <a:lnTo>
                  <a:pt x="5591861" y="5773979"/>
                </a:lnTo>
                <a:lnTo>
                  <a:pt x="5477409" y="5840044"/>
                </a:lnTo>
                <a:lnTo>
                  <a:pt x="5366385" y="5775960"/>
                </a:lnTo>
                <a:lnTo>
                  <a:pt x="5480838" y="5709895"/>
                </a:lnTo>
                <a:close/>
                <a:moveTo>
                  <a:pt x="5487543" y="5706009"/>
                </a:moveTo>
                <a:lnTo>
                  <a:pt x="5608473" y="5636133"/>
                </a:lnTo>
                <a:lnTo>
                  <a:pt x="5719496" y="5700217"/>
                </a:lnTo>
                <a:lnTo>
                  <a:pt x="5598566" y="5770016"/>
                </a:lnTo>
                <a:lnTo>
                  <a:pt x="5487543" y="5706009"/>
                </a:lnTo>
                <a:close/>
                <a:moveTo>
                  <a:pt x="5726126" y="5704180"/>
                </a:moveTo>
                <a:lnTo>
                  <a:pt x="5850484" y="5775960"/>
                </a:lnTo>
                <a:lnTo>
                  <a:pt x="5729554" y="5845759"/>
                </a:lnTo>
                <a:lnTo>
                  <a:pt x="5605196" y="5773979"/>
                </a:lnTo>
                <a:lnTo>
                  <a:pt x="5726126" y="5704180"/>
                </a:lnTo>
                <a:close/>
                <a:moveTo>
                  <a:pt x="5732831" y="5700294"/>
                </a:moveTo>
                <a:lnTo>
                  <a:pt x="5847283" y="5634228"/>
                </a:lnTo>
                <a:lnTo>
                  <a:pt x="5971642" y="5706009"/>
                </a:lnTo>
                <a:lnTo>
                  <a:pt x="5857189" y="5772074"/>
                </a:lnTo>
                <a:lnTo>
                  <a:pt x="5732831" y="5700294"/>
                </a:lnTo>
                <a:close/>
                <a:moveTo>
                  <a:pt x="5736260" y="5562448"/>
                </a:moveTo>
                <a:lnTo>
                  <a:pt x="5857189" y="5492649"/>
                </a:lnTo>
                <a:lnTo>
                  <a:pt x="5968213" y="5556733"/>
                </a:lnTo>
                <a:lnTo>
                  <a:pt x="5847283" y="5626532"/>
                </a:lnTo>
                <a:lnTo>
                  <a:pt x="5736260" y="5562448"/>
                </a:lnTo>
                <a:close/>
                <a:moveTo>
                  <a:pt x="5732831" y="5413096"/>
                </a:moveTo>
                <a:lnTo>
                  <a:pt x="5847283" y="5347031"/>
                </a:lnTo>
                <a:lnTo>
                  <a:pt x="5971642" y="5418811"/>
                </a:lnTo>
                <a:lnTo>
                  <a:pt x="5857189" y="5484876"/>
                </a:lnTo>
                <a:lnTo>
                  <a:pt x="5732831" y="5413096"/>
                </a:lnTo>
                <a:close/>
                <a:moveTo>
                  <a:pt x="5736260" y="5275174"/>
                </a:moveTo>
                <a:lnTo>
                  <a:pt x="5857189" y="5205375"/>
                </a:lnTo>
                <a:lnTo>
                  <a:pt x="5968213" y="5269459"/>
                </a:lnTo>
                <a:lnTo>
                  <a:pt x="5847283" y="5339258"/>
                </a:lnTo>
                <a:lnTo>
                  <a:pt x="5736260" y="5275174"/>
                </a:lnTo>
                <a:close/>
                <a:moveTo>
                  <a:pt x="5732831" y="5125822"/>
                </a:moveTo>
                <a:lnTo>
                  <a:pt x="5847283" y="5059757"/>
                </a:lnTo>
                <a:lnTo>
                  <a:pt x="5971642" y="5131537"/>
                </a:lnTo>
                <a:lnTo>
                  <a:pt x="5857189" y="5197602"/>
                </a:lnTo>
                <a:lnTo>
                  <a:pt x="5732831" y="5125822"/>
                </a:lnTo>
                <a:close/>
                <a:moveTo>
                  <a:pt x="5736260" y="4987976"/>
                </a:moveTo>
                <a:lnTo>
                  <a:pt x="5857189" y="4918177"/>
                </a:lnTo>
                <a:lnTo>
                  <a:pt x="5968213" y="4982261"/>
                </a:lnTo>
                <a:lnTo>
                  <a:pt x="5847283" y="5052060"/>
                </a:lnTo>
                <a:lnTo>
                  <a:pt x="5736260" y="4987976"/>
                </a:lnTo>
                <a:close/>
                <a:moveTo>
                  <a:pt x="5732831" y="4838624"/>
                </a:moveTo>
                <a:lnTo>
                  <a:pt x="5847283" y="4772559"/>
                </a:lnTo>
                <a:lnTo>
                  <a:pt x="5971642" y="4844339"/>
                </a:lnTo>
                <a:lnTo>
                  <a:pt x="5857189" y="4910404"/>
                </a:lnTo>
                <a:lnTo>
                  <a:pt x="5732831" y="4838624"/>
                </a:lnTo>
                <a:close/>
                <a:moveTo>
                  <a:pt x="5736260" y="4700778"/>
                </a:moveTo>
                <a:lnTo>
                  <a:pt x="5857189" y="4630979"/>
                </a:lnTo>
                <a:lnTo>
                  <a:pt x="5968213" y="4695063"/>
                </a:lnTo>
                <a:lnTo>
                  <a:pt x="5847283" y="4764862"/>
                </a:lnTo>
                <a:lnTo>
                  <a:pt x="5736260" y="4700778"/>
                </a:lnTo>
                <a:close/>
                <a:moveTo>
                  <a:pt x="5732831" y="4551426"/>
                </a:moveTo>
                <a:lnTo>
                  <a:pt x="5847283" y="4485361"/>
                </a:lnTo>
                <a:lnTo>
                  <a:pt x="5971642" y="4557141"/>
                </a:lnTo>
                <a:lnTo>
                  <a:pt x="5857189" y="4623206"/>
                </a:lnTo>
                <a:lnTo>
                  <a:pt x="5732831" y="4551426"/>
                </a:lnTo>
                <a:close/>
                <a:moveTo>
                  <a:pt x="5736260" y="4413504"/>
                </a:moveTo>
                <a:lnTo>
                  <a:pt x="5857189" y="4343705"/>
                </a:lnTo>
                <a:lnTo>
                  <a:pt x="5968213" y="4407789"/>
                </a:lnTo>
                <a:lnTo>
                  <a:pt x="5847283" y="4477588"/>
                </a:lnTo>
                <a:lnTo>
                  <a:pt x="5736260" y="4413504"/>
                </a:lnTo>
                <a:close/>
                <a:moveTo>
                  <a:pt x="5732831" y="4264152"/>
                </a:moveTo>
                <a:lnTo>
                  <a:pt x="5847283" y="4198087"/>
                </a:lnTo>
                <a:lnTo>
                  <a:pt x="5971642" y="4269867"/>
                </a:lnTo>
                <a:lnTo>
                  <a:pt x="5857189" y="4335933"/>
                </a:lnTo>
                <a:lnTo>
                  <a:pt x="5732831" y="4264152"/>
                </a:lnTo>
                <a:close/>
                <a:moveTo>
                  <a:pt x="5736260" y="4126306"/>
                </a:moveTo>
                <a:lnTo>
                  <a:pt x="5857189" y="4056507"/>
                </a:lnTo>
                <a:lnTo>
                  <a:pt x="5968213" y="4120591"/>
                </a:lnTo>
                <a:lnTo>
                  <a:pt x="5847283" y="4190390"/>
                </a:lnTo>
                <a:lnTo>
                  <a:pt x="5736260" y="4126306"/>
                </a:lnTo>
                <a:close/>
                <a:moveTo>
                  <a:pt x="5732831" y="3976954"/>
                </a:moveTo>
                <a:lnTo>
                  <a:pt x="5847283" y="3910889"/>
                </a:lnTo>
                <a:lnTo>
                  <a:pt x="5971642" y="3982669"/>
                </a:lnTo>
                <a:lnTo>
                  <a:pt x="5857189" y="4048735"/>
                </a:lnTo>
                <a:lnTo>
                  <a:pt x="5732831" y="3976954"/>
                </a:lnTo>
                <a:close/>
                <a:moveTo>
                  <a:pt x="5736260" y="3839109"/>
                </a:moveTo>
                <a:lnTo>
                  <a:pt x="5857189" y="3769309"/>
                </a:lnTo>
                <a:lnTo>
                  <a:pt x="5968213" y="3833394"/>
                </a:lnTo>
                <a:lnTo>
                  <a:pt x="5847283" y="3903193"/>
                </a:lnTo>
                <a:lnTo>
                  <a:pt x="5736260" y="3839109"/>
                </a:lnTo>
                <a:close/>
                <a:moveTo>
                  <a:pt x="5732831" y="3689757"/>
                </a:moveTo>
                <a:lnTo>
                  <a:pt x="5847283" y="3623691"/>
                </a:lnTo>
                <a:lnTo>
                  <a:pt x="5971642" y="3695472"/>
                </a:lnTo>
                <a:lnTo>
                  <a:pt x="5857189" y="3761537"/>
                </a:lnTo>
                <a:lnTo>
                  <a:pt x="5732831" y="3689757"/>
                </a:lnTo>
                <a:close/>
                <a:moveTo>
                  <a:pt x="5736260" y="3551834"/>
                </a:moveTo>
                <a:lnTo>
                  <a:pt x="5857189" y="3482035"/>
                </a:lnTo>
                <a:lnTo>
                  <a:pt x="5968213" y="3546119"/>
                </a:lnTo>
                <a:lnTo>
                  <a:pt x="5847283" y="3615919"/>
                </a:lnTo>
                <a:lnTo>
                  <a:pt x="5736260" y="3551834"/>
                </a:lnTo>
                <a:close/>
                <a:moveTo>
                  <a:pt x="5732831" y="3402482"/>
                </a:moveTo>
                <a:lnTo>
                  <a:pt x="5847283" y="3336417"/>
                </a:lnTo>
                <a:lnTo>
                  <a:pt x="5971642" y="3408197"/>
                </a:lnTo>
                <a:lnTo>
                  <a:pt x="5857189" y="3474263"/>
                </a:lnTo>
                <a:lnTo>
                  <a:pt x="5732831" y="3402482"/>
                </a:lnTo>
                <a:close/>
                <a:moveTo>
                  <a:pt x="5736260" y="3264637"/>
                </a:moveTo>
                <a:lnTo>
                  <a:pt x="5857189" y="3194837"/>
                </a:lnTo>
                <a:lnTo>
                  <a:pt x="5968213" y="3258922"/>
                </a:lnTo>
                <a:lnTo>
                  <a:pt x="5847283" y="3328721"/>
                </a:lnTo>
                <a:lnTo>
                  <a:pt x="5736260" y="3264637"/>
                </a:lnTo>
                <a:close/>
                <a:moveTo>
                  <a:pt x="5732831" y="3115285"/>
                </a:moveTo>
                <a:lnTo>
                  <a:pt x="5847283" y="3049219"/>
                </a:lnTo>
                <a:lnTo>
                  <a:pt x="5971642" y="3121000"/>
                </a:lnTo>
                <a:lnTo>
                  <a:pt x="5857189" y="3187065"/>
                </a:lnTo>
                <a:lnTo>
                  <a:pt x="5732831" y="3115285"/>
                </a:lnTo>
                <a:close/>
                <a:moveTo>
                  <a:pt x="5736260" y="2977439"/>
                </a:moveTo>
                <a:lnTo>
                  <a:pt x="5857189" y="2907640"/>
                </a:lnTo>
                <a:lnTo>
                  <a:pt x="5968213" y="2971724"/>
                </a:lnTo>
                <a:lnTo>
                  <a:pt x="5847283" y="3041523"/>
                </a:lnTo>
                <a:lnTo>
                  <a:pt x="5736260" y="2977439"/>
                </a:lnTo>
                <a:close/>
                <a:moveTo>
                  <a:pt x="5732831" y="2828087"/>
                </a:moveTo>
                <a:lnTo>
                  <a:pt x="5847283" y="2762022"/>
                </a:lnTo>
                <a:lnTo>
                  <a:pt x="5971642" y="2833802"/>
                </a:lnTo>
                <a:lnTo>
                  <a:pt x="5857189" y="2899867"/>
                </a:lnTo>
                <a:lnTo>
                  <a:pt x="5732831" y="2828087"/>
                </a:lnTo>
                <a:close/>
                <a:moveTo>
                  <a:pt x="5736260" y="2690165"/>
                </a:moveTo>
                <a:lnTo>
                  <a:pt x="5857189" y="2620366"/>
                </a:lnTo>
                <a:lnTo>
                  <a:pt x="5968213" y="2684450"/>
                </a:lnTo>
                <a:lnTo>
                  <a:pt x="5847283" y="2754249"/>
                </a:lnTo>
                <a:lnTo>
                  <a:pt x="5736260" y="2690165"/>
                </a:lnTo>
                <a:close/>
                <a:moveTo>
                  <a:pt x="5732831" y="2540813"/>
                </a:moveTo>
                <a:lnTo>
                  <a:pt x="5847283" y="2474747"/>
                </a:lnTo>
                <a:lnTo>
                  <a:pt x="5971642" y="2546528"/>
                </a:lnTo>
                <a:lnTo>
                  <a:pt x="5857189" y="2612593"/>
                </a:lnTo>
                <a:lnTo>
                  <a:pt x="5732831" y="2540813"/>
                </a:lnTo>
                <a:close/>
                <a:moveTo>
                  <a:pt x="5736260" y="2402967"/>
                </a:moveTo>
                <a:lnTo>
                  <a:pt x="5857189" y="2333168"/>
                </a:lnTo>
                <a:lnTo>
                  <a:pt x="5968213" y="2397252"/>
                </a:lnTo>
                <a:lnTo>
                  <a:pt x="5847283" y="2467051"/>
                </a:lnTo>
                <a:lnTo>
                  <a:pt x="5736260" y="2402967"/>
                </a:lnTo>
                <a:close/>
                <a:moveTo>
                  <a:pt x="5732831" y="2253615"/>
                </a:moveTo>
                <a:lnTo>
                  <a:pt x="5847283" y="2187550"/>
                </a:lnTo>
                <a:lnTo>
                  <a:pt x="5971642" y="2259330"/>
                </a:lnTo>
                <a:lnTo>
                  <a:pt x="5857189" y="2325396"/>
                </a:lnTo>
                <a:lnTo>
                  <a:pt x="5732831" y="2253615"/>
                </a:lnTo>
                <a:close/>
                <a:moveTo>
                  <a:pt x="5736260" y="2115769"/>
                </a:moveTo>
                <a:lnTo>
                  <a:pt x="5857189" y="2045970"/>
                </a:lnTo>
                <a:lnTo>
                  <a:pt x="5968213" y="2110054"/>
                </a:lnTo>
                <a:lnTo>
                  <a:pt x="5847283" y="2179854"/>
                </a:lnTo>
                <a:lnTo>
                  <a:pt x="5736260" y="2115769"/>
                </a:lnTo>
                <a:close/>
                <a:moveTo>
                  <a:pt x="5732831" y="1966417"/>
                </a:moveTo>
                <a:lnTo>
                  <a:pt x="5847283" y="1900352"/>
                </a:lnTo>
                <a:lnTo>
                  <a:pt x="5971642" y="1972132"/>
                </a:lnTo>
                <a:lnTo>
                  <a:pt x="5857189" y="2038198"/>
                </a:lnTo>
                <a:lnTo>
                  <a:pt x="5732831" y="1966417"/>
                </a:lnTo>
                <a:close/>
                <a:moveTo>
                  <a:pt x="5736260" y="1828495"/>
                </a:moveTo>
                <a:lnTo>
                  <a:pt x="5857189" y="1758696"/>
                </a:lnTo>
                <a:lnTo>
                  <a:pt x="5968213" y="1822780"/>
                </a:lnTo>
                <a:lnTo>
                  <a:pt x="5847283" y="1892579"/>
                </a:lnTo>
                <a:lnTo>
                  <a:pt x="5736260" y="1828495"/>
                </a:lnTo>
                <a:close/>
                <a:moveTo>
                  <a:pt x="5732831" y="1679143"/>
                </a:moveTo>
                <a:lnTo>
                  <a:pt x="5847283" y="1613078"/>
                </a:lnTo>
                <a:lnTo>
                  <a:pt x="5971642" y="1684858"/>
                </a:lnTo>
                <a:lnTo>
                  <a:pt x="5857189" y="1750924"/>
                </a:lnTo>
                <a:lnTo>
                  <a:pt x="5732831" y="1679143"/>
                </a:lnTo>
                <a:close/>
                <a:moveTo>
                  <a:pt x="5736260" y="1541297"/>
                </a:moveTo>
                <a:lnTo>
                  <a:pt x="5857189" y="1471498"/>
                </a:lnTo>
                <a:lnTo>
                  <a:pt x="5968213" y="1535582"/>
                </a:lnTo>
                <a:lnTo>
                  <a:pt x="5847283" y="1605382"/>
                </a:lnTo>
                <a:lnTo>
                  <a:pt x="5736260" y="1541297"/>
                </a:lnTo>
                <a:close/>
                <a:moveTo>
                  <a:pt x="5732831" y="1391945"/>
                </a:moveTo>
                <a:lnTo>
                  <a:pt x="5847283" y="1325880"/>
                </a:lnTo>
                <a:lnTo>
                  <a:pt x="5971642" y="1397660"/>
                </a:lnTo>
                <a:lnTo>
                  <a:pt x="5857189" y="1463726"/>
                </a:lnTo>
                <a:lnTo>
                  <a:pt x="5732831" y="1391945"/>
                </a:lnTo>
                <a:close/>
                <a:moveTo>
                  <a:pt x="5736260" y="1254100"/>
                </a:moveTo>
                <a:lnTo>
                  <a:pt x="5857189" y="1184300"/>
                </a:lnTo>
                <a:lnTo>
                  <a:pt x="5968213" y="1248385"/>
                </a:lnTo>
                <a:lnTo>
                  <a:pt x="5847283" y="1318184"/>
                </a:lnTo>
                <a:lnTo>
                  <a:pt x="5736260" y="1254100"/>
                </a:lnTo>
                <a:close/>
                <a:moveTo>
                  <a:pt x="5732831" y="1104748"/>
                </a:moveTo>
                <a:lnTo>
                  <a:pt x="5847283" y="1038682"/>
                </a:lnTo>
                <a:lnTo>
                  <a:pt x="5971642" y="1110463"/>
                </a:lnTo>
                <a:lnTo>
                  <a:pt x="5857189" y="1176528"/>
                </a:lnTo>
                <a:lnTo>
                  <a:pt x="5732831" y="1104748"/>
                </a:lnTo>
                <a:close/>
                <a:moveTo>
                  <a:pt x="5736260" y="966826"/>
                </a:moveTo>
                <a:lnTo>
                  <a:pt x="5857189" y="897026"/>
                </a:lnTo>
                <a:lnTo>
                  <a:pt x="5968213" y="961111"/>
                </a:lnTo>
                <a:lnTo>
                  <a:pt x="5847283" y="1030910"/>
                </a:lnTo>
                <a:lnTo>
                  <a:pt x="5736260" y="966826"/>
                </a:lnTo>
                <a:close/>
                <a:moveTo>
                  <a:pt x="5840578" y="1034796"/>
                </a:moveTo>
                <a:lnTo>
                  <a:pt x="5726126" y="1100861"/>
                </a:lnTo>
                <a:lnTo>
                  <a:pt x="5615102" y="1036777"/>
                </a:lnTo>
                <a:lnTo>
                  <a:pt x="5729554" y="970712"/>
                </a:lnTo>
                <a:lnTo>
                  <a:pt x="5840578" y="1034796"/>
                </a:lnTo>
                <a:close/>
                <a:moveTo>
                  <a:pt x="5608473" y="1032891"/>
                </a:moveTo>
                <a:lnTo>
                  <a:pt x="5484114" y="961111"/>
                </a:lnTo>
                <a:lnTo>
                  <a:pt x="5598566" y="895045"/>
                </a:lnTo>
                <a:lnTo>
                  <a:pt x="5722925" y="966826"/>
                </a:lnTo>
                <a:lnTo>
                  <a:pt x="5608473" y="1032891"/>
                </a:lnTo>
                <a:close/>
                <a:moveTo>
                  <a:pt x="5601767" y="1036777"/>
                </a:moveTo>
                <a:lnTo>
                  <a:pt x="5480838" y="1106576"/>
                </a:lnTo>
                <a:lnTo>
                  <a:pt x="5356479" y="1034796"/>
                </a:lnTo>
                <a:lnTo>
                  <a:pt x="5477409" y="964997"/>
                </a:lnTo>
                <a:lnTo>
                  <a:pt x="5601767" y="1036777"/>
                </a:lnTo>
                <a:close/>
                <a:moveTo>
                  <a:pt x="5349774" y="1030910"/>
                </a:moveTo>
                <a:lnTo>
                  <a:pt x="5238750" y="966826"/>
                </a:lnTo>
                <a:lnTo>
                  <a:pt x="5359680" y="897026"/>
                </a:lnTo>
                <a:lnTo>
                  <a:pt x="5470703" y="961111"/>
                </a:lnTo>
                <a:lnTo>
                  <a:pt x="5349774" y="1030910"/>
                </a:lnTo>
                <a:close/>
                <a:moveTo>
                  <a:pt x="5343068" y="1034796"/>
                </a:moveTo>
                <a:lnTo>
                  <a:pt x="5228616" y="1100861"/>
                </a:lnTo>
                <a:lnTo>
                  <a:pt x="5117592" y="1036777"/>
                </a:lnTo>
                <a:lnTo>
                  <a:pt x="5232045" y="970712"/>
                </a:lnTo>
                <a:lnTo>
                  <a:pt x="5343068" y="1034796"/>
                </a:lnTo>
                <a:close/>
                <a:moveTo>
                  <a:pt x="5110963" y="1032891"/>
                </a:moveTo>
                <a:lnTo>
                  <a:pt x="4986604" y="961111"/>
                </a:lnTo>
                <a:lnTo>
                  <a:pt x="5101057" y="895045"/>
                </a:lnTo>
                <a:lnTo>
                  <a:pt x="5225415" y="966826"/>
                </a:lnTo>
                <a:lnTo>
                  <a:pt x="5110963" y="1032891"/>
                </a:lnTo>
                <a:close/>
                <a:moveTo>
                  <a:pt x="5104333" y="1036777"/>
                </a:moveTo>
                <a:lnTo>
                  <a:pt x="4983404" y="1106576"/>
                </a:lnTo>
                <a:lnTo>
                  <a:pt x="4859046" y="1034796"/>
                </a:lnTo>
                <a:lnTo>
                  <a:pt x="4979975" y="964997"/>
                </a:lnTo>
                <a:lnTo>
                  <a:pt x="5104333" y="1036777"/>
                </a:lnTo>
                <a:close/>
                <a:moveTo>
                  <a:pt x="4852264" y="1030910"/>
                </a:moveTo>
                <a:lnTo>
                  <a:pt x="4741241" y="966826"/>
                </a:lnTo>
                <a:lnTo>
                  <a:pt x="4862170" y="897026"/>
                </a:lnTo>
                <a:lnTo>
                  <a:pt x="4973193" y="961111"/>
                </a:lnTo>
                <a:lnTo>
                  <a:pt x="4852264" y="1030910"/>
                </a:lnTo>
                <a:close/>
                <a:moveTo>
                  <a:pt x="4845634" y="1034796"/>
                </a:moveTo>
                <a:lnTo>
                  <a:pt x="4731182" y="1100861"/>
                </a:lnTo>
                <a:lnTo>
                  <a:pt x="4620159" y="1036777"/>
                </a:lnTo>
                <a:lnTo>
                  <a:pt x="4734611" y="970712"/>
                </a:lnTo>
                <a:lnTo>
                  <a:pt x="4845634" y="1034796"/>
                </a:lnTo>
                <a:close/>
                <a:moveTo>
                  <a:pt x="4613529" y="1032891"/>
                </a:moveTo>
                <a:lnTo>
                  <a:pt x="4489171" y="961111"/>
                </a:lnTo>
                <a:lnTo>
                  <a:pt x="4603623" y="895045"/>
                </a:lnTo>
                <a:lnTo>
                  <a:pt x="4727981" y="966826"/>
                </a:lnTo>
                <a:lnTo>
                  <a:pt x="4613529" y="1032891"/>
                </a:lnTo>
                <a:close/>
                <a:moveTo>
                  <a:pt x="4606824" y="1036777"/>
                </a:moveTo>
                <a:lnTo>
                  <a:pt x="4485894" y="1106576"/>
                </a:lnTo>
                <a:lnTo>
                  <a:pt x="4361536" y="1034796"/>
                </a:lnTo>
                <a:lnTo>
                  <a:pt x="4482465" y="964997"/>
                </a:lnTo>
                <a:lnTo>
                  <a:pt x="4606824" y="1036777"/>
                </a:lnTo>
                <a:close/>
                <a:moveTo>
                  <a:pt x="4354830" y="1030910"/>
                </a:moveTo>
                <a:lnTo>
                  <a:pt x="4243807" y="966826"/>
                </a:lnTo>
                <a:lnTo>
                  <a:pt x="4364736" y="897026"/>
                </a:lnTo>
                <a:lnTo>
                  <a:pt x="4475760" y="961111"/>
                </a:lnTo>
                <a:lnTo>
                  <a:pt x="4354830" y="1030910"/>
                </a:lnTo>
                <a:close/>
                <a:moveTo>
                  <a:pt x="4348125" y="1034796"/>
                </a:moveTo>
                <a:lnTo>
                  <a:pt x="4233672" y="1100861"/>
                </a:lnTo>
                <a:lnTo>
                  <a:pt x="4122649" y="1036777"/>
                </a:lnTo>
                <a:lnTo>
                  <a:pt x="4237101" y="970712"/>
                </a:lnTo>
                <a:lnTo>
                  <a:pt x="4348125" y="1034796"/>
                </a:lnTo>
                <a:close/>
                <a:moveTo>
                  <a:pt x="4116019" y="1032891"/>
                </a:moveTo>
                <a:lnTo>
                  <a:pt x="3991661" y="961111"/>
                </a:lnTo>
                <a:lnTo>
                  <a:pt x="4106113" y="895045"/>
                </a:lnTo>
                <a:lnTo>
                  <a:pt x="4230472" y="966826"/>
                </a:lnTo>
                <a:lnTo>
                  <a:pt x="4116019" y="1032891"/>
                </a:lnTo>
                <a:close/>
                <a:moveTo>
                  <a:pt x="4109314" y="1036777"/>
                </a:moveTo>
                <a:lnTo>
                  <a:pt x="3988384" y="1106576"/>
                </a:lnTo>
                <a:lnTo>
                  <a:pt x="3864026" y="1034796"/>
                </a:lnTo>
                <a:lnTo>
                  <a:pt x="3984955" y="964997"/>
                </a:lnTo>
                <a:lnTo>
                  <a:pt x="4109314" y="1036777"/>
                </a:lnTo>
                <a:close/>
                <a:moveTo>
                  <a:pt x="3857320" y="1030910"/>
                </a:moveTo>
                <a:lnTo>
                  <a:pt x="3746297" y="966826"/>
                </a:lnTo>
                <a:lnTo>
                  <a:pt x="3867226" y="897026"/>
                </a:lnTo>
                <a:lnTo>
                  <a:pt x="3978250" y="961111"/>
                </a:lnTo>
                <a:lnTo>
                  <a:pt x="3857320" y="1030910"/>
                </a:lnTo>
                <a:close/>
                <a:moveTo>
                  <a:pt x="3850691" y="1034796"/>
                </a:moveTo>
                <a:lnTo>
                  <a:pt x="3736239" y="1100861"/>
                </a:lnTo>
                <a:lnTo>
                  <a:pt x="3625215" y="1036777"/>
                </a:lnTo>
                <a:lnTo>
                  <a:pt x="3739667" y="970712"/>
                </a:lnTo>
                <a:lnTo>
                  <a:pt x="3850691" y="1034796"/>
                </a:lnTo>
                <a:close/>
                <a:moveTo>
                  <a:pt x="3618509" y="1032891"/>
                </a:moveTo>
                <a:lnTo>
                  <a:pt x="3494151" y="961111"/>
                </a:lnTo>
                <a:lnTo>
                  <a:pt x="3608604" y="895045"/>
                </a:lnTo>
                <a:lnTo>
                  <a:pt x="3732962" y="966826"/>
                </a:lnTo>
                <a:lnTo>
                  <a:pt x="3618509" y="1032891"/>
                </a:lnTo>
                <a:close/>
                <a:moveTo>
                  <a:pt x="3611880" y="1036777"/>
                </a:moveTo>
                <a:lnTo>
                  <a:pt x="3490951" y="1106576"/>
                </a:lnTo>
                <a:lnTo>
                  <a:pt x="3366592" y="1034796"/>
                </a:lnTo>
                <a:lnTo>
                  <a:pt x="3487522" y="964997"/>
                </a:lnTo>
                <a:lnTo>
                  <a:pt x="3611880" y="1036777"/>
                </a:lnTo>
                <a:close/>
                <a:moveTo>
                  <a:pt x="3359887" y="1030910"/>
                </a:moveTo>
                <a:lnTo>
                  <a:pt x="3248863" y="966826"/>
                </a:lnTo>
                <a:lnTo>
                  <a:pt x="3369793" y="897026"/>
                </a:lnTo>
                <a:lnTo>
                  <a:pt x="3480816" y="961111"/>
                </a:lnTo>
                <a:lnTo>
                  <a:pt x="3359887" y="1030910"/>
                </a:lnTo>
                <a:close/>
                <a:moveTo>
                  <a:pt x="3353181" y="1034796"/>
                </a:moveTo>
                <a:lnTo>
                  <a:pt x="3238729" y="1100861"/>
                </a:lnTo>
                <a:lnTo>
                  <a:pt x="3127705" y="1036777"/>
                </a:lnTo>
                <a:lnTo>
                  <a:pt x="3242158" y="970712"/>
                </a:lnTo>
                <a:lnTo>
                  <a:pt x="3353181" y="1034796"/>
                </a:lnTo>
                <a:close/>
                <a:moveTo>
                  <a:pt x="3121076" y="1032891"/>
                </a:moveTo>
                <a:lnTo>
                  <a:pt x="2996717" y="961111"/>
                </a:lnTo>
                <a:lnTo>
                  <a:pt x="3111170" y="895045"/>
                </a:lnTo>
                <a:lnTo>
                  <a:pt x="3235528" y="966826"/>
                </a:lnTo>
                <a:lnTo>
                  <a:pt x="3121076" y="1032891"/>
                </a:lnTo>
                <a:close/>
                <a:moveTo>
                  <a:pt x="3114370" y="1036777"/>
                </a:moveTo>
                <a:lnTo>
                  <a:pt x="2993441" y="1106576"/>
                </a:lnTo>
                <a:lnTo>
                  <a:pt x="2869082" y="1034796"/>
                </a:lnTo>
                <a:lnTo>
                  <a:pt x="2990012" y="964997"/>
                </a:lnTo>
                <a:lnTo>
                  <a:pt x="3114370" y="1036777"/>
                </a:lnTo>
                <a:close/>
                <a:moveTo>
                  <a:pt x="2862377" y="1030910"/>
                </a:moveTo>
                <a:lnTo>
                  <a:pt x="2751354" y="966826"/>
                </a:lnTo>
                <a:lnTo>
                  <a:pt x="2872283" y="897026"/>
                </a:lnTo>
                <a:lnTo>
                  <a:pt x="2983306" y="961111"/>
                </a:lnTo>
                <a:lnTo>
                  <a:pt x="2862377" y="1030910"/>
                </a:lnTo>
                <a:close/>
                <a:moveTo>
                  <a:pt x="2855671" y="1034796"/>
                </a:moveTo>
                <a:lnTo>
                  <a:pt x="2741295" y="1100861"/>
                </a:lnTo>
                <a:lnTo>
                  <a:pt x="2630272" y="1036777"/>
                </a:lnTo>
                <a:lnTo>
                  <a:pt x="2744724" y="970712"/>
                </a:lnTo>
                <a:lnTo>
                  <a:pt x="2855671" y="1034796"/>
                </a:lnTo>
                <a:close/>
                <a:moveTo>
                  <a:pt x="2623566" y="1032891"/>
                </a:moveTo>
                <a:lnTo>
                  <a:pt x="2499208" y="961111"/>
                </a:lnTo>
                <a:lnTo>
                  <a:pt x="2613660" y="895045"/>
                </a:lnTo>
                <a:lnTo>
                  <a:pt x="2738019" y="966826"/>
                </a:lnTo>
                <a:lnTo>
                  <a:pt x="2623566" y="1032891"/>
                </a:lnTo>
                <a:close/>
                <a:moveTo>
                  <a:pt x="2616937" y="1036777"/>
                </a:moveTo>
                <a:lnTo>
                  <a:pt x="2496007" y="1106576"/>
                </a:lnTo>
                <a:lnTo>
                  <a:pt x="2371649" y="1034796"/>
                </a:lnTo>
                <a:lnTo>
                  <a:pt x="2492578" y="964997"/>
                </a:lnTo>
                <a:lnTo>
                  <a:pt x="2616937" y="1036777"/>
                </a:lnTo>
                <a:close/>
                <a:moveTo>
                  <a:pt x="2364943" y="1030910"/>
                </a:moveTo>
                <a:lnTo>
                  <a:pt x="2253920" y="966826"/>
                </a:lnTo>
                <a:lnTo>
                  <a:pt x="2374849" y="897026"/>
                </a:lnTo>
                <a:lnTo>
                  <a:pt x="2485873" y="961111"/>
                </a:lnTo>
                <a:lnTo>
                  <a:pt x="2364943" y="1030910"/>
                </a:lnTo>
                <a:close/>
                <a:moveTo>
                  <a:pt x="2358238" y="1034796"/>
                </a:moveTo>
                <a:lnTo>
                  <a:pt x="2243785" y="1100861"/>
                </a:lnTo>
                <a:lnTo>
                  <a:pt x="2132762" y="1036777"/>
                </a:lnTo>
                <a:lnTo>
                  <a:pt x="2247214" y="970712"/>
                </a:lnTo>
                <a:lnTo>
                  <a:pt x="2358238" y="1034796"/>
                </a:lnTo>
                <a:close/>
                <a:moveTo>
                  <a:pt x="2126132" y="1032891"/>
                </a:moveTo>
                <a:lnTo>
                  <a:pt x="2001774" y="961111"/>
                </a:lnTo>
                <a:lnTo>
                  <a:pt x="2116227" y="895045"/>
                </a:lnTo>
                <a:lnTo>
                  <a:pt x="2240585" y="966826"/>
                </a:lnTo>
                <a:lnTo>
                  <a:pt x="2126132" y="1032891"/>
                </a:lnTo>
                <a:close/>
                <a:moveTo>
                  <a:pt x="2119427" y="1036777"/>
                </a:moveTo>
                <a:lnTo>
                  <a:pt x="1998497" y="1106576"/>
                </a:lnTo>
                <a:lnTo>
                  <a:pt x="1874139" y="1034796"/>
                </a:lnTo>
                <a:lnTo>
                  <a:pt x="1995069" y="964997"/>
                </a:lnTo>
                <a:lnTo>
                  <a:pt x="2119427" y="1036777"/>
                </a:lnTo>
                <a:close/>
                <a:moveTo>
                  <a:pt x="1867434" y="1030910"/>
                </a:moveTo>
                <a:lnTo>
                  <a:pt x="1756410" y="966826"/>
                </a:lnTo>
                <a:lnTo>
                  <a:pt x="1877339" y="897026"/>
                </a:lnTo>
                <a:lnTo>
                  <a:pt x="1988363" y="961111"/>
                </a:lnTo>
                <a:lnTo>
                  <a:pt x="1867434" y="1030910"/>
                </a:lnTo>
                <a:close/>
                <a:moveTo>
                  <a:pt x="1860728" y="1034796"/>
                </a:moveTo>
                <a:lnTo>
                  <a:pt x="1746275" y="1100861"/>
                </a:lnTo>
                <a:lnTo>
                  <a:pt x="1635252" y="1036777"/>
                </a:lnTo>
                <a:lnTo>
                  <a:pt x="1749704" y="970712"/>
                </a:lnTo>
                <a:lnTo>
                  <a:pt x="1860728" y="1034796"/>
                </a:lnTo>
                <a:close/>
                <a:moveTo>
                  <a:pt x="1628623" y="1032891"/>
                </a:moveTo>
                <a:lnTo>
                  <a:pt x="1504264" y="961111"/>
                </a:lnTo>
                <a:lnTo>
                  <a:pt x="1618717" y="895045"/>
                </a:lnTo>
                <a:lnTo>
                  <a:pt x="1743075" y="966826"/>
                </a:lnTo>
                <a:lnTo>
                  <a:pt x="1628623" y="1032891"/>
                </a:lnTo>
                <a:close/>
                <a:moveTo>
                  <a:pt x="1621917" y="1036777"/>
                </a:moveTo>
                <a:lnTo>
                  <a:pt x="1500988" y="1106576"/>
                </a:lnTo>
                <a:lnTo>
                  <a:pt x="1376629" y="1034796"/>
                </a:lnTo>
                <a:lnTo>
                  <a:pt x="1497559" y="964997"/>
                </a:lnTo>
                <a:lnTo>
                  <a:pt x="1621917" y="1036777"/>
                </a:lnTo>
                <a:close/>
                <a:moveTo>
                  <a:pt x="1369924" y="1030910"/>
                </a:moveTo>
                <a:lnTo>
                  <a:pt x="1258900" y="966826"/>
                </a:lnTo>
                <a:lnTo>
                  <a:pt x="1379830" y="897026"/>
                </a:lnTo>
                <a:lnTo>
                  <a:pt x="1490853" y="961111"/>
                </a:lnTo>
                <a:lnTo>
                  <a:pt x="1369924" y="1030910"/>
                </a:lnTo>
                <a:close/>
                <a:moveTo>
                  <a:pt x="1363294" y="1034796"/>
                </a:moveTo>
                <a:lnTo>
                  <a:pt x="1248842" y="1100861"/>
                </a:lnTo>
                <a:lnTo>
                  <a:pt x="1137819" y="1036777"/>
                </a:lnTo>
                <a:lnTo>
                  <a:pt x="1252271" y="970712"/>
                </a:lnTo>
                <a:lnTo>
                  <a:pt x="1363294" y="1034796"/>
                </a:lnTo>
                <a:close/>
                <a:moveTo>
                  <a:pt x="1131189" y="1032891"/>
                </a:moveTo>
                <a:lnTo>
                  <a:pt x="1006831" y="961111"/>
                </a:lnTo>
                <a:lnTo>
                  <a:pt x="1121283" y="895045"/>
                </a:lnTo>
                <a:lnTo>
                  <a:pt x="1245641" y="966826"/>
                </a:lnTo>
                <a:lnTo>
                  <a:pt x="1131189" y="1032891"/>
                </a:lnTo>
                <a:close/>
                <a:moveTo>
                  <a:pt x="1124484" y="1036777"/>
                </a:moveTo>
                <a:lnTo>
                  <a:pt x="1003554" y="1106576"/>
                </a:lnTo>
                <a:lnTo>
                  <a:pt x="879196" y="1034796"/>
                </a:lnTo>
                <a:lnTo>
                  <a:pt x="1000125" y="964997"/>
                </a:lnTo>
                <a:lnTo>
                  <a:pt x="1124484" y="1036777"/>
                </a:lnTo>
                <a:close/>
                <a:moveTo>
                  <a:pt x="872490" y="1030910"/>
                </a:moveTo>
                <a:lnTo>
                  <a:pt x="761467" y="966826"/>
                </a:lnTo>
                <a:lnTo>
                  <a:pt x="882396" y="897026"/>
                </a:lnTo>
                <a:lnTo>
                  <a:pt x="993419" y="961111"/>
                </a:lnTo>
                <a:lnTo>
                  <a:pt x="872490" y="1030910"/>
                </a:lnTo>
                <a:close/>
                <a:moveTo>
                  <a:pt x="996848" y="1110463"/>
                </a:moveTo>
                <a:lnTo>
                  <a:pt x="882396" y="1176528"/>
                </a:lnTo>
                <a:lnTo>
                  <a:pt x="758038" y="1104748"/>
                </a:lnTo>
                <a:lnTo>
                  <a:pt x="872490" y="1038682"/>
                </a:lnTo>
                <a:lnTo>
                  <a:pt x="996848" y="1110463"/>
                </a:lnTo>
                <a:close/>
                <a:moveTo>
                  <a:pt x="993419" y="1248309"/>
                </a:moveTo>
                <a:lnTo>
                  <a:pt x="872490" y="1318108"/>
                </a:lnTo>
                <a:lnTo>
                  <a:pt x="761467" y="1254024"/>
                </a:lnTo>
                <a:lnTo>
                  <a:pt x="882396" y="1184224"/>
                </a:lnTo>
                <a:lnTo>
                  <a:pt x="993419" y="1248309"/>
                </a:lnTo>
                <a:close/>
                <a:moveTo>
                  <a:pt x="996848" y="1397660"/>
                </a:moveTo>
                <a:lnTo>
                  <a:pt x="882396" y="1463726"/>
                </a:lnTo>
                <a:lnTo>
                  <a:pt x="758038" y="1391945"/>
                </a:lnTo>
                <a:lnTo>
                  <a:pt x="872490" y="1325880"/>
                </a:lnTo>
                <a:lnTo>
                  <a:pt x="996848" y="1397660"/>
                </a:lnTo>
                <a:close/>
                <a:moveTo>
                  <a:pt x="993419" y="1535582"/>
                </a:moveTo>
                <a:lnTo>
                  <a:pt x="872490" y="1605382"/>
                </a:lnTo>
                <a:lnTo>
                  <a:pt x="761467" y="1541297"/>
                </a:lnTo>
                <a:lnTo>
                  <a:pt x="882396" y="1471498"/>
                </a:lnTo>
                <a:lnTo>
                  <a:pt x="993419" y="1535582"/>
                </a:lnTo>
                <a:close/>
                <a:moveTo>
                  <a:pt x="996848" y="1684934"/>
                </a:moveTo>
                <a:lnTo>
                  <a:pt x="882396" y="1751000"/>
                </a:lnTo>
                <a:lnTo>
                  <a:pt x="758038" y="1679219"/>
                </a:lnTo>
                <a:lnTo>
                  <a:pt x="872490" y="1613154"/>
                </a:lnTo>
                <a:lnTo>
                  <a:pt x="996848" y="1684934"/>
                </a:lnTo>
                <a:close/>
                <a:moveTo>
                  <a:pt x="993419" y="1822780"/>
                </a:moveTo>
                <a:lnTo>
                  <a:pt x="872490" y="1892579"/>
                </a:lnTo>
                <a:lnTo>
                  <a:pt x="761467" y="1828495"/>
                </a:lnTo>
                <a:lnTo>
                  <a:pt x="882396" y="1758696"/>
                </a:lnTo>
                <a:lnTo>
                  <a:pt x="993419" y="1822780"/>
                </a:lnTo>
                <a:close/>
                <a:moveTo>
                  <a:pt x="996848" y="1972132"/>
                </a:moveTo>
                <a:lnTo>
                  <a:pt x="882396" y="2038198"/>
                </a:lnTo>
                <a:lnTo>
                  <a:pt x="758038" y="1966417"/>
                </a:lnTo>
                <a:lnTo>
                  <a:pt x="872490" y="1900352"/>
                </a:lnTo>
                <a:lnTo>
                  <a:pt x="996848" y="1972132"/>
                </a:lnTo>
                <a:close/>
                <a:moveTo>
                  <a:pt x="993419" y="2109978"/>
                </a:moveTo>
                <a:lnTo>
                  <a:pt x="872490" y="2179777"/>
                </a:lnTo>
                <a:lnTo>
                  <a:pt x="761467" y="2115693"/>
                </a:lnTo>
                <a:lnTo>
                  <a:pt x="882396" y="2045894"/>
                </a:lnTo>
                <a:lnTo>
                  <a:pt x="993419" y="2109978"/>
                </a:lnTo>
                <a:close/>
                <a:moveTo>
                  <a:pt x="996848" y="2259330"/>
                </a:moveTo>
                <a:lnTo>
                  <a:pt x="882396" y="2325396"/>
                </a:lnTo>
                <a:lnTo>
                  <a:pt x="758038" y="2253615"/>
                </a:lnTo>
                <a:lnTo>
                  <a:pt x="872490" y="2187550"/>
                </a:lnTo>
                <a:lnTo>
                  <a:pt x="996848" y="2259330"/>
                </a:lnTo>
                <a:close/>
                <a:moveTo>
                  <a:pt x="993419" y="2397252"/>
                </a:moveTo>
                <a:lnTo>
                  <a:pt x="872490" y="2467051"/>
                </a:lnTo>
                <a:lnTo>
                  <a:pt x="761467" y="2402967"/>
                </a:lnTo>
                <a:lnTo>
                  <a:pt x="882396" y="2333168"/>
                </a:lnTo>
                <a:lnTo>
                  <a:pt x="993419" y="2397252"/>
                </a:lnTo>
                <a:close/>
                <a:moveTo>
                  <a:pt x="996848" y="2546604"/>
                </a:moveTo>
                <a:lnTo>
                  <a:pt x="882396" y="2612669"/>
                </a:lnTo>
                <a:lnTo>
                  <a:pt x="758038" y="2540889"/>
                </a:lnTo>
                <a:lnTo>
                  <a:pt x="872490" y="2474824"/>
                </a:lnTo>
                <a:lnTo>
                  <a:pt x="996848" y="2546604"/>
                </a:lnTo>
                <a:close/>
                <a:moveTo>
                  <a:pt x="993419" y="2684450"/>
                </a:moveTo>
                <a:lnTo>
                  <a:pt x="872490" y="2754249"/>
                </a:lnTo>
                <a:lnTo>
                  <a:pt x="761467" y="2690165"/>
                </a:lnTo>
                <a:lnTo>
                  <a:pt x="882396" y="2620366"/>
                </a:lnTo>
                <a:lnTo>
                  <a:pt x="993419" y="2684450"/>
                </a:lnTo>
                <a:close/>
                <a:moveTo>
                  <a:pt x="996848" y="2833802"/>
                </a:moveTo>
                <a:lnTo>
                  <a:pt x="882396" y="2899867"/>
                </a:lnTo>
                <a:lnTo>
                  <a:pt x="758038" y="2828087"/>
                </a:lnTo>
                <a:lnTo>
                  <a:pt x="872490" y="2762022"/>
                </a:lnTo>
                <a:lnTo>
                  <a:pt x="996848" y="2833802"/>
                </a:lnTo>
                <a:close/>
                <a:moveTo>
                  <a:pt x="993419" y="2971648"/>
                </a:moveTo>
                <a:lnTo>
                  <a:pt x="872490" y="3041447"/>
                </a:lnTo>
                <a:lnTo>
                  <a:pt x="761467" y="2977363"/>
                </a:lnTo>
                <a:lnTo>
                  <a:pt x="882396" y="2907564"/>
                </a:lnTo>
                <a:lnTo>
                  <a:pt x="993419" y="2971648"/>
                </a:lnTo>
                <a:close/>
                <a:moveTo>
                  <a:pt x="996848" y="3121000"/>
                </a:moveTo>
                <a:lnTo>
                  <a:pt x="882396" y="3187065"/>
                </a:lnTo>
                <a:lnTo>
                  <a:pt x="758038" y="3115285"/>
                </a:lnTo>
                <a:lnTo>
                  <a:pt x="872490" y="3049219"/>
                </a:lnTo>
                <a:lnTo>
                  <a:pt x="996848" y="3121000"/>
                </a:lnTo>
                <a:close/>
                <a:moveTo>
                  <a:pt x="993419" y="3258922"/>
                </a:moveTo>
                <a:lnTo>
                  <a:pt x="872490" y="3328721"/>
                </a:lnTo>
                <a:lnTo>
                  <a:pt x="761467" y="3264637"/>
                </a:lnTo>
                <a:lnTo>
                  <a:pt x="882396" y="3194837"/>
                </a:lnTo>
                <a:lnTo>
                  <a:pt x="993419" y="3258922"/>
                </a:lnTo>
                <a:close/>
                <a:moveTo>
                  <a:pt x="996848" y="3408274"/>
                </a:moveTo>
                <a:lnTo>
                  <a:pt x="882396" y="3474339"/>
                </a:lnTo>
                <a:lnTo>
                  <a:pt x="758038" y="3402482"/>
                </a:lnTo>
                <a:lnTo>
                  <a:pt x="872490" y="3336417"/>
                </a:lnTo>
                <a:lnTo>
                  <a:pt x="996848" y="3408274"/>
                </a:lnTo>
                <a:close/>
                <a:moveTo>
                  <a:pt x="993419" y="3546119"/>
                </a:moveTo>
                <a:lnTo>
                  <a:pt x="872490" y="3615919"/>
                </a:lnTo>
                <a:lnTo>
                  <a:pt x="761467" y="3551834"/>
                </a:lnTo>
                <a:lnTo>
                  <a:pt x="882396" y="3482035"/>
                </a:lnTo>
                <a:lnTo>
                  <a:pt x="993419" y="3546119"/>
                </a:lnTo>
                <a:close/>
                <a:moveTo>
                  <a:pt x="996848" y="3695472"/>
                </a:moveTo>
                <a:lnTo>
                  <a:pt x="882396" y="3761537"/>
                </a:lnTo>
                <a:lnTo>
                  <a:pt x="758038" y="3689757"/>
                </a:lnTo>
                <a:lnTo>
                  <a:pt x="872490" y="3623691"/>
                </a:lnTo>
                <a:lnTo>
                  <a:pt x="996848" y="3695472"/>
                </a:lnTo>
                <a:close/>
                <a:moveTo>
                  <a:pt x="993419" y="3833317"/>
                </a:moveTo>
                <a:lnTo>
                  <a:pt x="872490" y="3903117"/>
                </a:lnTo>
                <a:lnTo>
                  <a:pt x="761467" y="3839032"/>
                </a:lnTo>
                <a:lnTo>
                  <a:pt x="882396" y="3769233"/>
                </a:lnTo>
                <a:lnTo>
                  <a:pt x="993419" y="3833317"/>
                </a:lnTo>
                <a:close/>
                <a:moveTo>
                  <a:pt x="996848" y="3982669"/>
                </a:moveTo>
                <a:lnTo>
                  <a:pt x="882396" y="4048735"/>
                </a:lnTo>
                <a:lnTo>
                  <a:pt x="758038" y="3976954"/>
                </a:lnTo>
                <a:lnTo>
                  <a:pt x="872490" y="3910889"/>
                </a:lnTo>
                <a:lnTo>
                  <a:pt x="996848" y="3982669"/>
                </a:lnTo>
                <a:close/>
                <a:moveTo>
                  <a:pt x="993419" y="4120591"/>
                </a:moveTo>
                <a:lnTo>
                  <a:pt x="872490" y="4190390"/>
                </a:lnTo>
                <a:lnTo>
                  <a:pt x="761467" y="4126306"/>
                </a:lnTo>
                <a:lnTo>
                  <a:pt x="882396" y="4056507"/>
                </a:lnTo>
                <a:lnTo>
                  <a:pt x="993419" y="4120591"/>
                </a:lnTo>
                <a:close/>
                <a:moveTo>
                  <a:pt x="996848" y="4269943"/>
                </a:moveTo>
                <a:lnTo>
                  <a:pt x="882396" y="4336009"/>
                </a:lnTo>
                <a:lnTo>
                  <a:pt x="758038" y="4264228"/>
                </a:lnTo>
                <a:lnTo>
                  <a:pt x="872490" y="4198163"/>
                </a:lnTo>
                <a:lnTo>
                  <a:pt x="996848" y="4269943"/>
                </a:lnTo>
                <a:close/>
                <a:moveTo>
                  <a:pt x="993419" y="4407789"/>
                </a:moveTo>
                <a:lnTo>
                  <a:pt x="872490" y="4477588"/>
                </a:lnTo>
                <a:lnTo>
                  <a:pt x="761467" y="4413504"/>
                </a:lnTo>
                <a:lnTo>
                  <a:pt x="882396" y="4343705"/>
                </a:lnTo>
                <a:lnTo>
                  <a:pt x="993419" y="4407789"/>
                </a:lnTo>
                <a:close/>
                <a:moveTo>
                  <a:pt x="996848" y="4557141"/>
                </a:moveTo>
                <a:lnTo>
                  <a:pt x="882396" y="4623206"/>
                </a:lnTo>
                <a:lnTo>
                  <a:pt x="758038" y="4551426"/>
                </a:lnTo>
                <a:lnTo>
                  <a:pt x="872490" y="4485361"/>
                </a:lnTo>
                <a:lnTo>
                  <a:pt x="996848" y="4557141"/>
                </a:lnTo>
                <a:close/>
                <a:moveTo>
                  <a:pt x="993419" y="4694987"/>
                </a:moveTo>
                <a:lnTo>
                  <a:pt x="872490" y="4764786"/>
                </a:lnTo>
                <a:lnTo>
                  <a:pt x="761467" y="4700702"/>
                </a:lnTo>
                <a:lnTo>
                  <a:pt x="882396" y="4630903"/>
                </a:lnTo>
                <a:lnTo>
                  <a:pt x="993419" y="4694987"/>
                </a:lnTo>
                <a:close/>
                <a:moveTo>
                  <a:pt x="996848" y="4844339"/>
                </a:moveTo>
                <a:lnTo>
                  <a:pt x="882396" y="4910404"/>
                </a:lnTo>
                <a:lnTo>
                  <a:pt x="758038" y="4838624"/>
                </a:lnTo>
                <a:lnTo>
                  <a:pt x="872490" y="4772559"/>
                </a:lnTo>
                <a:lnTo>
                  <a:pt x="996848" y="4844339"/>
                </a:lnTo>
                <a:close/>
                <a:moveTo>
                  <a:pt x="993419" y="4982261"/>
                </a:moveTo>
                <a:lnTo>
                  <a:pt x="872490" y="5052060"/>
                </a:lnTo>
                <a:lnTo>
                  <a:pt x="761467" y="4987976"/>
                </a:lnTo>
                <a:lnTo>
                  <a:pt x="882396" y="4918177"/>
                </a:lnTo>
                <a:lnTo>
                  <a:pt x="993419" y="4982261"/>
                </a:lnTo>
                <a:close/>
                <a:moveTo>
                  <a:pt x="996848" y="5131613"/>
                </a:moveTo>
                <a:lnTo>
                  <a:pt x="882396" y="5197678"/>
                </a:lnTo>
                <a:lnTo>
                  <a:pt x="758038" y="5125898"/>
                </a:lnTo>
                <a:lnTo>
                  <a:pt x="872490" y="5059833"/>
                </a:lnTo>
                <a:lnTo>
                  <a:pt x="996848" y="5131613"/>
                </a:lnTo>
                <a:close/>
                <a:moveTo>
                  <a:pt x="993419" y="5269459"/>
                </a:moveTo>
                <a:lnTo>
                  <a:pt x="872490" y="5339258"/>
                </a:lnTo>
                <a:lnTo>
                  <a:pt x="761467" y="5275174"/>
                </a:lnTo>
                <a:lnTo>
                  <a:pt x="882396" y="5205375"/>
                </a:lnTo>
                <a:lnTo>
                  <a:pt x="993419" y="5269459"/>
                </a:lnTo>
                <a:close/>
                <a:moveTo>
                  <a:pt x="996848" y="5418811"/>
                </a:moveTo>
                <a:lnTo>
                  <a:pt x="882396" y="5484876"/>
                </a:lnTo>
                <a:lnTo>
                  <a:pt x="758038" y="5413096"/>
                </a:lnTo>
                <a:lnTo>
                  <a:pt x="872490" y="5347031"/>
                </a:lnTo>
                <a:lnTo>
                  <a:pt x="996848" y="5418811"/>
                </a:lnTo>
                <a:close/>
                <a:moveTo>
                  <a:pt x="993419" y="5556656"/>
                </a:moveTo>
                <a:lnTo>
                  <a:pt x="872490" y="5626456"/>
                </a:lnTo>
                <a:lnTo>
                  <a:pt x="761467" y="5562371"/>
                </a:lnTo>
                <a:lnTo>
                  <a:pt x="882396" y="5492572"/>
                </a:lnTo>
                <a:lnTo>
                  <a:pt x="993419" y="5556656"/>
                </a:lnTo>
                <a:close/>
                <a:moveTo>
                  <a:pt x="996848" y="5706009"/>
                </a:moveTo>
                <a:lnTo>
                  <a:pt x="882396" y="5772074"/>
                </a:lnTo>
                <a:lnTo>
                  <a:pt x="758038" y="5700294"/>
                </a:lnTo>
                <a:lnTo>
                  <a:pt x="872490" y="5634228"/>
                </a:lnTo>
                <a:lnTo>
                  <a:pt x="996848" y="5706009"/>
                </a:lnTo>
                <a:close/>
                <a:moveTo>
                  <a:pt x="993419" y="5843931"/>
                </a:moveTo>
                <a:lnTo>
                  <a:pt x="872490" y="5913730"/>
                </a:lnTo>
                <a:lnTo>
                  <a:pt x="761467" y="5849646"/>
                </a:lnTo>
                <a:lnTo>
                  <a:pt x="882396" y="5779847"/>
                </a:lnTo>
                <a:lnTo>
                  <a:pt x="993419" y="5843931"/>
                </a:lnTo>
                <a:close/>
                <a:moveTo>
                  <a:pt x="1000125" y="5847741"/>
                </a:moveTo>
                <a:lnTo>
                  <a:pt x="1124484" y="5919521"/>
                </a:lnTo>
                <a:lnTo>
                  <a:pt x="1003554" y="5989320"/>
                </a:lnTo>
                <a:lnTo>
                  <a:pt x="879196" y="5917540"/>
                </a:lnTo>
                <a:lnTo>
                  <a:pt x="1000125" y="5847741"/>
                </a:lnTo>
                <a:close/>
                <a:moveTo>
                  <a:pt x="1006754" y="5843931"/>
                </a:moveTo>
                <a:lnTo>
                  <a:pt x="1121207" y="5777865"/>
                </a:lnTo>
                <a:lnTo>
                  <a:pt x="1245565" y="5849646"/>
                </a:lnTo>
                <a:lnTo>
                  <a:pt x="1131113" y="5915711"/>
                </a:lnTo>
                <a:lnTo>
                  <a:pt x="1006754" y="5843931"/>
                </a:lnTo>
                <a:close/>
                <a:moveTo>
                  <a:pt x="1252271" y="5853532"/>
                </a:moveTo>
                <a:lnTo>
                  <a:pt x="1363294" y="5917616"/>
                </a:lnTo>
                <a:lnTo>
                  <a:pt x="1248842" y="5983682"/>
                </a:lnTo>
                <a:lnTo>
                  <a:pt x="1137819" y="5919597"/>
                </a:lnTo>
                <a:lnTo>
                  <a:pt x="1252271" y="5853532"/>
                </a:lnTo>
                <a:close/>
                <a:moveTo>
                  <a:pt x="1258976" y="5849646"/>
                </a:moveTo>
                <a:lnTo>
                  <a:pt x="1379906" y="5779847"/>
                </a:lnTo>
                <a:lnTo>
                  <a:pt x="1490929" y="5843931"/>
                </a:lnTo>
                <a:lnTo>
                  <a:pt x="1370000" y="5913730"/>
                </a:lnTo>
                <a:lnTo>
                  <a:pt x="1258976" y="5849646"/>
                </a:lnTo>
                <a:close/>
                <a:moveTo>
                  <a:pt x="1497559" y="5847741"/>
                </a:moveTo>
                <a:lnTo>
                  <a:pt x="1621917" y="5919521"/>
                </a:lnTo>
                <a:lnTo>
                  <a:pt x="1500988" y="5989320"/>
                </a:lnTo>
                <a:lnTo>
                  <a:pt x="1376629" y="5917540"/>
                </a:lnTo>
                <a:lnTo>
                  <a:pt x="1497559" y="5847741"/>
                </a:lnTo>
                <a:close/>
                <a:moveTo>
                  <a:pt x="1504264" y="5843931"/>
                </a:moveTo>
                <a:lnTo>
                  <a:pt x="1618717" y="5777865"/>
                </a:lnTo>
                <a:lnTo>
                  <a:pt x="1743075" y="5849646"/>
                </a:lnTo>
                <a:lnTo>
                  <a:pt x="1628623" y="5915711"/>
                </a:lnTo>
                <a:lnTo>
                  <a:pt x="1504264" y="5843931"/>
                </a:lnTo>
                <a:close/>
                <a:moveTo>
                  <a:pt x="1749704" y="5853532"/>
                </a:moveTo>
                <a:lnTo>
                  <a:pt x="1860728" y="5917616"/>
                </a:lnTo>
                <a:lnTo>
                  <a:pt x="1746275" y="5983682"/>
                </a:lnTo>
                <a:lnTo>
                  <a:pt x="1635252" y="5919597"/>
                </a:lnTo>
                <a:lnTo>
                  <a:pt x="1749704" y="5853532"/>
                </a:lnTo>
                <a:close/>
                <a:moveTo>
                  <a:pt x="1756410" y="5849646"/>
                </a:moveTo>
                <a:lnTo>
                  <a:pt x="1877339" y="5779847"/>
                </a:lnTo>
                <a:lnTo>
                  <a:pt x="1988363" y="5843931"/>
                </a:lnTo>
                <a:lnTo>
                  <a:pt x="1867434" y="5913730"/>
                </a:lnTo>
                <a:lnTo>
                  <a:pt x="1756410" y="5849646"/>
                </a:lnTo>
                <a:close/>
                <a:moveTo>
                  <a:pt x="1995069" y="5847741"/>
                </a:moveTo>
                <a:lnTo>
                  <a:pt x="2119427" y="5919521"/>
                </a:lnTo>
                <a:lnTo>
                  <a:pt x="1998497" y="5989320"/>
                </a:lnTo>
                <a:lnTo>
                  <a:pt x="1874139" y="5917540"/>
                </a:lnTo>
                <a:lnTo>
                  <a:pt x="1995069" y="5847741"/>
                </a:lnTo>
                <a:close/>
                <a:moveTo>
                  <a:pt x="2001698" y="5843931"/>
                </a:moveTo>
                <a:lnTo>
                  <a:pt x="2116150" y="5777865"/>
                </a:lnTo>
                <a:lnTo>
                  <a:pt x="2240509" y="5849646"/>
                </a:lnTo>
                <a:lnTo>
                  <a:pt x="2126056" y="5915711"/>
                </a:lnTo>
                <a:lnTo>
                  <a:pt x="2001698" y="5843931"/>
                </a:lnTo>
                <a:close/>
                <a:moveTo>
                  <a:pt x="2247214" y="5853532"/>
                </a:moveTo>
                <a:lnTo>
                  <a:pt x="2358238" y="5917616"/>
                </a:lnTo>
                <a:lnTo>
                  <a:pt x="2243785" y="5983682"/>
                </a:lnTo>
                <a:lnTo>
                  <a:pt x="2132762" y="5919597"/>
                </a:lnTo>
                <a:lnTo>
                  <a:pt x="2247214" y="5853532"/>
                </a:lnTo>
                <a:close/>
                <a:moveTo>
                  <a:pt x="2253920" y="5849646"/>
                </a:moveTo>
                <a:lnTo>
                  <a:pt x="2374849" y="5779847"/>
                </a:lnTo>
                <a:lnTo>
                  <a:pt x="2485873" y="5843931"/>
                </a:lnTo>
                <a:lnTo>
                  <a:pt x="2364943" y="5913730"/>
                </a:lnTo>
                <a:lnTo>
                  <a:pt x="2253920" y="5849646"/>
                </a:lnTo>
                <a:close/>
                <a:moveTo>
                  <a:pt x="2492502" y="5847741"/>
                </a:moveTo>
                <a:lnTo>
                  <a:pt x="2616861" y="5919521"/>
                </a:lnTo>
                <a:lnTo>
                  <a:pt x="2495931" y="5989320"/>
                </a:lnTo>
                <a:lnTo>
                  <a:pt x="2371573" y="5917540"/>
                </a:lnTo>
                <a:lnTo>
                  <a:pt x="2492502" y="5847741"/>
                </a:lnTo>
                <a:close/>
                <a:moveTo>
                  <a:pt x="2499208" y="5843931"/>
                </a:moveTo>
                <a:lnTo>
                  <a:pt x="2613660" y="5777865"/>
                </a:lnTo>
                <a:lnTo>
                  <a:pt x="2738019" y="5849646"/>
                </a:lnTo>
                <a:lnTo>
                  <a:pt x="2623566" y="5915711"/>
                </a:lnTo>
                <a:lnTo>
                  <a:pt x="2499208" y="5843931"/>
                </a:lnTo>
                <a:close/>
                <a:moveTo>
                  <a:pt x="2744724" y="5853532"/>
                </a:moveTo>
                <a:lnTo>
                  <a:pt x="2855747" y="5917616"/>
                </a:lnTo>
                <a:lnTo>
                  <a:pt x="2741295" y="5983682"/>
                </a:lnTo>
                <a:lnTo>
                  <a:pt x="2630272" y="5919597"/>
                </a:lnTo>
                <a:lnTo>
                  <a:pt x="2744724" y="5853532"/>
                </a:lnTo>
                <a:close/>
                <a:moveTo>
                  <a:pt x="2751354" y="5849646"/>
                </a:moveTo>
                <a:lnTo>
                  <a:pt x="2872283" y="5779847"/>
                </a:lnTo>
                <a:lnTo>
                  <a:pt x="2983306" y="5843931"/>
                </a:lnTo>
                <a:lnTo>
                  <a:pt x="2862377" y="5913730"/>
                </a:lnTo>
                <a:lnTo>
                  <a:pt x="2751354" y="5849646"/>
                </a:lnTo>
                <a:close/>
                <a:moveTo>
                  <a:pt x="2990012" y="5847741"/>
                </a:moveTo>
                <a:lnTo>
                  <a:pt x="3114370" y="5919521"/>
                </a:lnTo>
                <a:lnTo>
                  <a:pt x="2993441" y="5989320"/>
                </a:lnTo>
                <a:lnTo>
                  <a:pt x="2869082" y="5917540"/>
                </a:lnTo>
                <a:lnTo>
                  <a:pt x="2990012" y="5847741"/>
                </a:lnTo>
                <a:close/>
                <a:moveTo>
                  <a:pt x="2996717" y="5843931"/>
                </a:moveTo>
                <a:lnTo>
                  <a:pt x="3111170" y="5777865"/>
                </a:lnTo>
                <a:lnTo>
                  <a:pt x="3235528" y="5849646"/>
                </a:lnTo>
                <a:lnTo>
                  <a:pt x="3121076" y="5915711"/>
                </a:lnTo>
                <a:lnTo>
                  <a:pt x="2996717" y="5843931"/>
                </a:lnTo>
                <a:close/>
                <a:moveTo>
                  <a:pt x="3242158" y="5853532"/>
                </a:moveTo>
                <a:lnTo>
                  <a:pt x="3353181" y="5917616"/>
                </a:lnTo>
                <a:lnTo>
                  <a:pt x="3238729" y="5983682"/>
                </a:lnTo>
                <a:lnTo>
                  <a:pt x="3127705" y="5919597"/>
                </a:lnTo>
                <a:lnTo>
                  <a:pt x="3242158" y="5853532"/>
                </a:lnTo>
                <a:close/>
                <a:moveTo>
                  <a:pt x="3248863" y="5849646"/>
                </a:moveTo>
                <a:lnTo>
                  <a:pt x="3369793" y="5779847"/>
                </a:lnTo>
                <a:lnTo>
                  <a:pt x="3480816" y="5843931"/>
                </a:lnTo>
                <a:lnTo>
                  <a:pt x="3359887" y="5913730"/>
                </a:lnTo>
                <a:lnTo>
                  <a:pt x="3248863" y="5849646"/>
                </a:lnTo>
                <a:close/>
                <a:moveTo>
                  <a:pt x="3487446" y="5847741"/>
                </a:moveTo>
                <a:lnTo>
                  <a:pt x="3611804" y="5919521"/>
                </a:lnTo>
                <a:lnTo>
                  <a:pt x="3490874" y="5989320"/>
                </a:lnTo>
                <a:lnTo>
                  <a:pt x="3366516" y="5917540"/>
                </a:lnTo>
                <a:lnTo>
                  <a:pt x="3487446" y="5847741"/>
                </a:lnTo>
                <a:close/>
                <a:moveTo>
                  <a:pt x="3494151" y="5843931"/>
                </a:moveTo>
                <a:lnTo>
                  <a:pt x="3608604" y="5777865"/>
                </a:lnTo>
                <a:lnTo>
                  <a:pt x="3732962" y="5849646"/>
                </a:lnTo>
                <a:lnTo>
                  <a:pt x="3618509" y="5915711"/>
                </a:lnTo>
                <a:lnTo>
                  <a:pt x="3494151" y="5843931"/>
                </a:lnTo>
                <a:close/>
                <a:moveTo>
                  <a:pt x="3739667" y="5853532"/>
                </a:moveTo>
                <a:lnTo>
                  <a:pt x="3850691" y="5917616"/>
                </a:lnTo>
                <a:lnTo>
                  <a:pt x="3736239" y="5983682"/>
                </a:lnTo>
                <a:lnTo>
                  <a:pt x="3625215" y="5919597"/>
                </a:lnTo>
                <a:lnTo>
                  <a:pt x="3739667" y="5853532"/>
                </a:lnTo>
                <a:close/>
                <a:moveTo>
                  <a:pt x="3746297" y="5849646"/>
                </a:moveTo>
                <a:lnTo>
                  <a:pt x="3867226" y="5779847"/>
                </a:lnTo>
                <a:lnTo>
                  <a:pt x="3978250" y="5843931"/>
                </a:lnTo>
                <a:lnTo>
                  <a:pt x="3857320" y="5913730"/>
                </a:lnTo>
                <a:lnTo>
                  <a:pt x="3746297" y="5849646"/>
                </a:lnTo>
                <a:close/>
                <a:moveTo>
                  <a:pt x="3984955" y="5847741"/>
                </a:moveTo>
                <a:lnTo>
                  <a:pt x="4109314" y="5919521"/>
                </a:lnTo>
                <a:lnTo>
                  <a:pt x="3988384" y="5989320"/>
                </a:lnTo>
                <a:lnTo>
                  <a:pt x="3864026" y="5917540"/>
                </a:lnTo>
                <a:lnTo>
                  <a:pt x="3984955" y="5847741"/>
                </a:lnTo>
                <a:close/>
                <a:moveTo>
                  <a:pt x="3991661" y="5843931"/>
                </a:moveTo>
                <a:lnTo>
                  <a:pt x="4106113" y="5777865"/>
                </a:lnTo>
                <a:lnTo>
                  <a:pt x="4230472" y="5849646"/>
                </a:lnTo>
                <a:lnTo>
                  <a:pt x="4116019" y="5915711"/>
                </a:lnTo>
                <a:lnTo>
                  <a:pt x="3991661" y="5843931"/>
                </a:lnTo>
                <a:close/>
                <a:moveTo>
                  <a:pt x="4237177" y="5853532"/>
                </a:moveTo>
                <a:lnTo>
                  <a:pt x="4348201" y="5917616"/>
                </a:lnTo>
                <a:lnTo>
                  <a:pt x="4233748" y="5983682"/>
                </a:lnTo>
                <a:lnTo>
                  <a:pt x="4122725" y="5919597"/>
                </a:lnTo>
                <a:lnTo>
                  <a:pt x="4237177" y="5853532"/>
                </a:lnTo>
                <a:close/>
                <a:moveTo>
                  <a:pt x="4243807" y="5849646"/>
                </a:moveTo>
                <a:lnTo>
                  <a:pt x="4364736" y="5779847"/>
                </a:lnTo>
                <a:lnTo>
                  <a:pt x="4475760" y="5843931"/>
                </a:lnTo>
                <a:lnTo>
                  <a:pt x="4354830" y="5913730"/>
                </a:lnTo>
                <a:lnTo>
                  <a:pt x="4243807" y="5849646"/>
                </a:lnTo>
                <a:close/>
                <a:moveTo>
                  <a:pt x="4482465" y="5847741"/>
                </a:moveTo>
                <a:lnTo>
                  <a:pt x="4606824" y="5919521"/>
                </a:lnTo>
                <a:lnTo>
                  <a:pt x="4485894" y="5989320"/>
                </a:lnTo>
                <a:lnTo>
                  <a:pt x="4361536" y="5917540"/>
                </a:lnTo>
                <a:lnTo>
                  <a:pt x="4482465" y="5847741"/>
                </a:lnTo>
                <a:close/>
                <a:moveTo>
                  <a:pt x="4489095" y="5843931"/>
                </a:moveTo>
                <a:lnTo>
                  <a:pt x="4603547" y="5777865"/>
                </a:lnTo>
                <a:lnTo>
                  <a:pt x="4727906" y="5849646"/>
                </a:lnTo>
                <a:lnTo>
                  <a:pt x="4613453" y="5915711"/>
                </a:lnTo>
                <a:lnTo>
                  <a:pt x="4489095" y="5843931"/>
                </a:lnTo>
                <a:close/>
                <a:moveTo>
                  <a:pt x="4734611" y="5853532"/>
                </a:moveTo>
                <a:lnTo>
                  <a:pt x="4845634" y="5917616"/>
                </a:lnTo>
                <a:lnTo>
                  <a:pt x="4731182" y="5983682"/>
                </a:lnTo>
                <a:lnTo>
                  <a:pt x="4620159" y="5919597"/>
                </a:lnTo>
                <a:lnTo>
                  <a:pt x="4734611" y="5853532"/>
                </a:lnTo>
                <a:close/>
                <a:moveTo>
                  <a:pt x="4741316" y="5849646"/>
                </a:moveTo>
                <a:lnTo>
                  <a:pt x="4862246" y="5779847"/>
                </a:lnTo>
                <a:lnTo>
                  <a:pt x="4973269" y="5843931"/>
                </a:lnTo>
                <a:lnTo>
                  <a:pt x="4852340" y="5913730"/>
                </a:lnTo>
                <a:lnTo>
                  <a:pt x="4741316" y="5849646"/>
                </a:lnTo>
                <a:close/>
                <a:moveTo>
                  <a:pt x="4979899" y="5847741"/>
                </a:moveTo>
                <a:lnTo>
                  <a:pt x="5104257" y="5919521"/>
                </a:lnTo>
                <a:lnTo>
                  <a:pt x="4983328" y="5989320"/>
                </a:lnTo>
                <a:lnTo>
                  <a:pt x="4858969" y="5917540"/>
                </a:lnTo>
                <a:lnTo>
                  <a:pt x="4979899" y="5847741"/>
                </a:lnTo>
                <a:close/>
                <a:moveTo>
                  <a:pt x="4986604" y="5843931"/>
                </a:moveTo>
                <a:lnTo>
                  <a:pt x="5101057" y="5777865"/>
                </a:lnTo>
                <a:lnTo>
                  <a:pt x="5225415" y="5849646"/>
                </a:lnTo>
                <a:lnTo>
                  <a:pt x="5110963" y="5915711"/>
                </a:lnTo>
                <a:lnTo>
                  <a:pt x="4986604" y="5843931"/>
                </a:lnTo>
                <a:close/>
                <a:moveTo>
                  <a:pt x="5232121" y="5853532"/>
                </a:moveTo>
                <a:lnTo>
                  <a:pt x="5343144" y="5917616"/>
                </a:lnTo>
                <a:lnTo>
                  <a:pt x="5228692" y="5983682"/>
                </a:lnTo>
                <a:lnTo>
                  <a:pt x="5117668" y="5919597"/>
                </a:lnTo>
                <a:lnTo>
                  <a:pt x="5232121" y="5853532"/>
                </a:lnTo>
                <a:close/>
                <a:moveTo>
                  <a:pt x="5238750" y="5849646"/>
                </a:moveTo>
                <a:lnTo>
                  <a:pt x="5359680" y="5779847"/>
                </a:lnTo>
                <a:lnTo>
                  <a:pt x="5470703" y="5843931"/>
                </a:lnTo>
                <a:lnTo>
                  <a:pt x="5349774" y="5913730"/>
                </a:lnTo>
                <a:lnTo>
                  <a:pt x="5238750" y="5849646"/>
                </a:lnTo>
                <a:close/>
                <a:moveTo>
                  <a:pt x="5477409" y="5847741"/>
                </a:moveTo>
                <a:lnTo>
                  <a:pt x="5601767" y="5919521"/>
                </a:lnTo>
                <a:lnTo>
                  <a:pt x="5480838" y="5989320"/>
                </a:lnTo>
                <a:lnTo>
                  <a:pt x="5356479" y="5917540"/>
                </a:lnTo>
                <a:lnTo>
                  <a:pt x="5477409" y="5847741"/>
                </a:lnTo>
                <a:close/>
                <a:moveTo>
                  <a:pt x="5484038" y="5843931"/>
                </a:moveTo>
                <a:lnTo>
                  <a:pt x="5598491" y="5777865"/>
                </a:lnTo>
                <a:lnTo>
                  <a:pt x="5722849" y="5849646"/>
                </a:lnTo>
                <a:lnTo>
                  <a:pt x="5608397" y="5915711"/>
                </a:lnTo>
                <a:lnTo>
                  <a:pt x="5484038" y="5843931"/>
                </a:lnTo>
                <a:close/>
                <a:moveTo>
                  <a:pt x="5729554" y="5853532"/>
                </a:moveTo>
                <a:lnTo>
                  <a:pt x="5840578" y="5917616"/>
                </a:lnTo>
                <a:lnTo>
                  <a:pt x="5726126" y="5983682"/>
                </a:lnTo>
                <a:lnTo>
                  <a:pt x="5615102" y="5919597"/>
                </a:lnTo>
                <a:lnTo>
                  <a:pt x="5729554" y="5853532"/>
                </a:lnTo>
                <a:close/>
                <a:moveTo>
                  <a:pt x="5736260" y="5849646"/>
                </a:moveTo>
                <a:lnTo>
                  <a:pt x="5857189" y="5779770"/>
                </a:lnTo>
                <a:lnTo>
                  <a:pt x="5968213" y="5843854"/>
                </a:lnTo>
                <a:lnTo>
                  <a:pt x="5847283" y="5913730"/>
                </a:lnTo>
                <a:lnTo>
                  <a:pt x="5736260" y="5849646"/>
                </a:lnTo>
                <a:close/>
                <a:moveTo>
                  <a:pt x="5974918" y="5847741"/>
                </a:moveTo>
                <a:lnTo>
                  <a:pt x="6099277" y="5919521"/>
                </a:lnTo>
                <a:lnTo>
                  <a:pt x="5978347" y="5989397"/>
                </a:lnTo>
                <a:lnTo>
                  <a:pt x="5853989" y="5917616"/>
                </a:lnTo>
                <a:lnTo>
                  <a:pt x="5974918" y="5847741"/>
                </a:lnTo>
                <a:close/>
                <a:moveTo>
                  <a:pt x="5863895" y="5775960"/>
                </a:moveTo>
                <a:lnTo>
                  <a:pt x="5978347" y="5709895"/>
                </a:lnTo>
                <a:lnTo>
                  <a:pt x="6089371" y="5773979"/>
                </a:lnTo>
                <a:lnTo>
                  <a:pt x="5974918" y="5840044"/>
                </a:lnTo>
                <a:lnTo>
                  <a:pt x="5863895" y="5775960"/>
                </a:lnTo>
                <a:close/>
                <a:moveTo>
                  <a:pt x="5853913" y="5630342"/>
                </a:moveTo>
                <a:lnTo>
                  <a:pt x="5974842" y="5560543"/>
                </a:lnTo>
                <a:lnTo>
                  <a:pt x="6099201" y="5632323"/>
                </a:lnTo>
                <a:lnTo>
                  <a:pt x="5978271" y="5702122"/>
                </a:lnTo>
                <a:lnTo>
                  <a:pt x="5853913" y="5630342"/>
                </a:lnTo>
                <a:close/>
                <a:moveTo>
                  <a:pt x="5863895" y="5488762"/>
                </a:moveTo>
                <a:lnTo>
                  <a:pt x="5978347" y="5422697"/>
                </a:lnTo>
                <a:lnTo>
                  <a:pt x="6089371" y="5486781"/>
                </a:lnTo>
                <a:lnTo>
                  <a:pt x="5974918" y="5552846"/>
                </a:lnTo>
                <a:lnTo>
                  <a:pt x="5863895" y="5488762"/>
                </a:lnTo>
                <a:close/>
                <a:moveTo>
                  <a:pt x="5853989" y="5343144"/>
                </a:moveTo>
                <a:lnTo>
                  <a:pt x="5974918" y="5273345"/>
                </a:lnTo>
                <a:lnTo>
                  <a:pt x="6099277" y="5345126"/>
                </a:lnTo>
                <a:lnTo>
                  <a:pt x="5978347" y="5414925"/>
                </a:lnTo>
                <a:lnTo>
                  <a:pt x="5853989" y="5343144"/>
                </a:lnTo>
                <a:close/>
                <a:moveTo>
                  <a:pt x="5863895" y="5201488"/>
                </a:moveTo>
                <a:lnTo>
                  <a:pt x="5978347" y="5135423"/>
                </a:lnTo>
                <a:lnTo>
                  <a:pt x="6089371" y="5199507"/>
                </a:lnTo>
                <a:lnTo>
                  <a:pt x="5974918" y="5265573"/>
                </a:lnTo>
                <a:lnTo>
                  <a:pt x="5863895" y="5201488"/>
                </a:lnTo>
                <a:close/>
                <a:moveTo>
                  <a:pt x="5853913" y="5055947"/>
                </a:moveTo>
                <a:lnTo>
                  <a:pt x="5974842" y="4986147"/>
                </a:lnTo>
                <a:lnTo>
                  <a:pt x="6099201" y="5057928"/>
                </a:lnTo>
                <a:lnTo>
                  <a:pt x="5978271" y="5127727"/>
                </a:lnTo>
                <a:lnTo>
                  <a:pt x="5853913" y="5055947"/>
                </a:lnTo>
                <a:close/>
                <a:moveTo>
                  <a:pt x="5863895" y="4914291"/>
                </a:moveTo>
                <a:lnTo>
                  <a:pt x="5978347" y="4848225"/>
                </a:lnTo>
                <a:lnTo>
                  <a:pt x="6089371" y="4912309"/>
                </a:lnTo>
                <a:lnTo>
                  <a:pt x="5974918" y="4978375"/>
                </a:lnTo>
                <a:lnTo>
                  <a:pt x="5863895" y="4914291"/>
                </a:lnTo>
                <a:close/>
                <a:moveTo>
                  <a:pt x="5853913" y="4768672"/>
                </a:moveTo>
                <a:lnTo>
                  <a:pt x="5974842" y="4698873"/>
                </a:lnTo>
                <a:lnTo>
                  <a:pt x="6099201" y="4770654"/>
                </a:lnTo>
                <a:lnTo>
                  <a:pt x="5978271" y="4840453"/>
                </a:lnTo>
                <a:lnTo>
                  <a:pt x="5853913" y="4768672"/>
                </a:lnTo>
                <a:close/>
                <a:moveTo>
                  <a:pt x="5863895" y="4627093"/>
                </a:moveTo>
                <a:lnTo>
                  <a:pt x="5978347" y="4561027"/>
                </a:lnTo>
                <a:lnTo>
                  <a:pt x="6089371" y="4625111"/>
                </a:lnTo>
                <a:lnTo>
                  <a:pt x="5974918" y="4691177"/>
                </a:lnTo>
                <a:lnTo>
                  <a:pt x="5863895" y="4627093"/>
                </a:lnTo>
                <a:close/>
                <a:moveTo>
                  <a:pt x="5853913" y="4481475"/>
                </a:moveTo>
                <a:lnTo>
                  <a:pt x="5974842" y="4411676"/>
                </a:lnTo>
                <a:lnTo>
                  <a:pt x="6099201" y="4483456"/>
                </a:lnTo>
                <a:lnTo>
                  <a:pt x="5978271" y="4553255"/>
                </a:lnTo>
                <a:lnTo>
                  <a:pt x="5853913" y="4481475"/>
                </a:lnTo>
                <a:close/>
                <a:moveTo>
                  <a:pt x="5863895" y="4339819"/>
                </a:moveTo>
                <a:lnTo>
                  <a:pt x="5978347" y="4273753"/>
                </a:lnTo>
                <a:lnTo>
                  <a:pt x="6089371" y="4337838"/>
                </a:lnTo>
                <a:lnTo>
                  <a:pt x="5974918" y="4403903"/>
                </a:lnTo>
                <a:lnTo>
                  <a:pt x="5863895" y="4339819"/>
                </a:lnTo>
                <a:close/>
                <a:moveTo>
                  <a:pt x="5853989" y="4194277"/>
                </a:moveTo>
                <a:lnTo>
                  <a:pt x="5974918" y="4124478"/>
                </a:lnTo>
                <a:lnTo>
                  <a:pt x="6099277" y="4196258"/>
                </a:lnTo>
                <a:lnTo>
                  <a:pt x="5978347" y="4266057"/>
                </a:lnTo>
                <a:lnTo>
                  <a:pt x="5853989" y="4194277"/>
                </a:lnTo>
                <a:close/>
                <a:moveTo>
                  <a:pt x="5863895" y="4052621"/>
                </a:moveTo>
                <a:lnTo>
                  <a:pt x="5978347" y="3986555"/>
                </a:lnTo>
                <a:lnTo>
                  <a:pt x="6089371" y="4050640"/>
                </a:lnTo>
                <a:lnTo>
                  <a:pt x="5974918" y="4116705"/>
                </a:lnTo>
                <a:lnTo>
                  <a:pt x="5863895" y="4052621"/>
                </a:lnTo>
                <a:close/>
                <a:moveTo>
                  <a:pt x="5853913" y="3907003"/>
                </a:moveTo>
                <a:lnTo>
                  <a:pt x="5974842" y="3837204"/>
                </a:lnTo>
                <a:lnTo>
                  <a:pt x="6099201" y="3908984"/>
                </a:lnTo>
                <a:lnTo>
                  <a:pt x="5978271" y="3978783"/>
                </a:lnTo>
                <a:lnTo>
                  <a:pt x="5853913" y="3907003"/>
                </a:lnTo>
                <a:close/>
                <a:moveTo>
                  <a:pt x="5863895" y="3765423"/>
                </a:moveTo>
                <a:lnTo>
                  <a:pt x="5978347" y="3699358"/>
                </a:lnTo>
                <a:lnTo>
                  <a:pt x="6089371" y="3763442"/>
                </a:lnTo>
                <a:lnTo>
                  <a:pt x="5974918" y="3829507"/>
                </a:lnTo>
                <a:lnTo>
                  <a:pt x="5863895" y="3765423"/>
                </a:lnTo>
                <a:close/>
                <a:moveTo>
                  <a:pt x="5853989" y="3619805"/>
                </a:moveTo>
                <a:lnTo>
                  <a:pt x="5974918" y="3550006"/>
                </a:lnTo>
                <a:lnTo>
                  <a:pt x="6099277" y="3621786"/>
                </a:lnTo>
                <a:lnTo>
                  <a:pt x="5978347" y="3691585"/>
                </a:lnTo>
                <a:lnTo>
                  <a:pt x="5853989" y="3619805"/>
                </a:lnTo>
                <a:close/>
                <a:moveTo>
                  <a:pt x="5863895" y="3478149"/>
                </a:moveTo>
                <a:lnTo>
                  <a:pt x="5978347" y="3412084"/>
                </a:lnTo>
                <a:lnTo>
                  <a:pt x="6089371" y="3476168"/>
                </a:lnTo>
                <a:lnTo>
                  <a:pt x="5974918" y="3542233"/>
                </a:lnTo>
                <a:lnTo>
                  <a:pt x="5863895" y="3478149"/>
                </a:lnTo>
                <a:close/>
                <a:moveTo>
                  <a:pt x="5853913" y="3332607"/>
                </a:moveTo>
                <a:lnTo>
                  <a:pt x="5974842" y="3262808"/>
                </a:lnTo>
                <a:lnTo>
                  <a:pt x="6099201" y="3334588"/>
                </a:lnTo>
                <a:lnTo>
                  <a:pt x="5978271" y="3404387"/>
                </a:lnTo>
                <a:lnTo>
                  <a:pt x="5853913" y="3332607"/>
                </a:lnTo>
                <a:close/>
                <a:moveTo>
                  <a:pt x="5863895" y="3190951"/>
                </a:moveTo>
                <a:lnTo>
                  <a:pt x="5978347" y="3124886"/>
                </a:lnTo>
                <a:lnTo>
                  <a:pt x="6089371" y="3188970"/>
                </a:lnTo>
                <a:lnTo>
                  <a:pt x="5974918" y="3255036"/>
                </a:lnTo>
                <a:lnTo>
                  <a:pt x="5863895" y="3190951"/>
                </a:lnTo>
                <a:close/>
                <a:moveTo>
                  <a:pt x="5853913" y="3045333"/>
                </a:moveTo>
                <a:lnTo>
                  <a:pt x="5974842" y="2975534"/>
                </a:lnTo>
                <a:lnTo>
                  <a:pt x="6099201" y="3047314"/>
                </a:lnTo>
                <a:lnTo>
                  <a:pt x="5978271" y="3117114"/>
                </a:lnTo>
                <a:lnTo>
                  <a:pt x="5853913" y="3045333"/>
                </a:lnTo>
                <a:close/>
                <a:moveTo>
                  <a:pt x="5863895" y="2903754"/>
                </a:moveTo>
                <a:lnTo>
                  <a:pt x="5978347" y="2837688"/>
                </a:lnTo>
                <a:lnTo>
                  <a:pt x="6089371" y="2901772"/>
                </a:lnTo>
                <a:lnTo>
                  <a:pt x="5974918" y="2967838"/>
                </a:lnTo>
                <a:lnTo>
                  <a:pt x="5863895" y="2903754"/>
                </a:lnTo>
                <a:close/>
                <a:moveTo>
                  <a:pt x="5853913" y="2758135"/>
                </a:moveTo>
                <a:lnTo>
                  <a:pt x="5974842" y="2688336"/>
                </a:lnTo>
                <a:lnTo>
                  <a:pt x="6099201" y="2760117"/>
                </a:lnTo>
                <a:lnTo>
                  <a:pt x="5978271" y="2829916"/>
                </a:lnTo>
                <a:lnTo>
                  <a:pt x="5853913" y="2758135"/>
                </a:lnTo>
                <a:close/>
                <a:moveTo>
                  <a:pt x="5863895" y="2616479"/>
                </a:moveTo>
                <a:lnTo>
                  <a:pt x="5978347" y="2550414"/>
                </a:lnTo>
                <a:lnTo>
                  <a:pt x="6089371" y="2614498"/>
                </a:lnTo>
                <a:lnTo>
                  <a:pt x="5974918" y="2680564"/>
                </a:lnTo>
                <a:lnTo>
                  <a:pt x="5863895" y="2616479"/>
                </a:lnTo>
                <a:close/>
                <a:moveTo>
                  <a:pt x="5853913" y="2470937"/>
                </a:moveTo>
                <a:lnTo>
                  <a:pt x="5974842" y="2401138"/>
                </a:lnTo>
                <a:lnTo>
                  <a:pt x="6099201" y="2472919"/>
                </a:lnTo>
                <a:lnTo>
                  <a:pt x="5978271" y="2542718"/>
                </a:lnTo>
                <a:lnTo>
                  <a:pt x="5853913" y="2470937"/>
                </a:lnTo>
                <a:close/>
                <a:moveTo>
                  <a:pt x="5863895" y="2329282"/>
                </a:moveTo>
                <a:lnTo>
                  <a:pt x="5978347" y="2263216"/>
                </a:lnTo>
                <a:lnTo>
                  <a:pt x="6089371" y="2327301"/>
                </a:lnTo>
                <a:lnTo>
                  <a:pt x="5974918" y="2393366"/>
                </a:lnTo>
                <a:lnTo>
                  <a:pt x="5863895" y="2329282"/>
                </a:lnTo>
                <a:close/>
                <a:moveTo>
                  <a:pt x="5853913" y="2183664"/>
                </a:moveTo>
                <a:lnTo>
                  <a:pt x="5974842" y="2113864"/>
                </a:lnTo>
                <a:lnTo>
                  <a:pt x="6099201" y="2185645"/>
                </a:lnTo>
                <a:lnTo>
                  <a:pt x="5978271" y="2255444"/>
                </a:lnTo>
                <a:lnTo>
                  <a:pt x="5853913" y="2183664"/>
                </a:lnTo>
                <a:close/>
                <a:moveTo>
                  <a:pt x="5863895" y="2042084"/>
                </a:moveTo>
                <a:lnTo>
                  <a:pt x="5978347" y="1976019"/>
                </a:lnTo>
                <a:lnTo>
                  <a:pt x="6089371" y="2040103"/>
                </a:lnTo>
                <a:lnTo>
                  <a:pt x="5974918" y="2106168"/>
                </a:lnTo>
                <a:lnTo>
                  <a:pt x="5863895" y="2042084"/>
                </a:lnTo>
                <a:close/>
                <a:moveTo>
                  <a:pt x="5853913" y="1896466"/>
                </a:moveTo>
                <a:lnTo>
                  <a:pt x="5974842" y="1826666"/>
                </a:lnTo>
                <a:lnTo>
                  <a:pt x="6099201" y="1898447"/>
                </a:lnTo>
                <a:lnTo>
                  <a:pt x="5978271" y="1968246"/>
                </a:lnTo>
                <a:lnTo>
                  <a:pt x="5853913" y="1896466"/>
                </a:lnTo>
                <a:close/>
                <a:moveTo>
                  <a:pt x="5863895" y="1754810"/>
                </a:moveTo>
                <a:lnTo>
                  <a:pt x="5978347" y="1688744"/>
                </a:lnTo>
                <a:lnTo>
                  <a:pt x="6089371" y="1752829"/>
                </a:lnTo>
                <a:lnTo>
                  <a:pt x="5974918" y="1818894"/>
                </a:lnTo>
                <a:lnTo>
                  <a:pt x="5863895" y="1754810"/>
                </a:lnTo>
                <a:close/>
                <a:moveTo>
                  <a:pt x="5853913" y="1609268"/>
                </a:moveTo>
                <a:lnTo>
                  <a:pt x="5974842" y="1539469"/>
                </a:lnTo>
                <a:lnTo>
                  <a:pt x="6099201" y="1611249"/>
                </a:lnTo>
                <a:lnTo>
                  <a:pt x="5978271" y="1681048"/>
                </a:lnTo>
                <a:lnTo>
                  <a:pt x="5853913" y="1609268"/>
                </a:lnTo>
                <a:close/>
                <a:moveTo>
                  <a:pt x="5863895" y="1467612"/>
                </a:moveTo>
                <a:lnTo>
                  <a:pt x="5978347" y="1401547"/>
                </a:lnTo>
                <a:lnTo>
                  <a:pt x="6089371" y="1465631"/>
                </a:lnTo>
                <a:lnTo>
                  <a:pt x="5974918" y="1531696"/>
                </a:lnTo>
                <a:lnTo>
                  <a:pt x="5863895" y="1467612"/>
                </a:lnTo>
                <a:close/>
                <a:moveTo>
                  <a:pt x="5853913" y="1321994"/>
                </a:moveTo>
                <a:lnTo>
                  <a:pt x="5974842" y="1252195"/>
                </a:lnTo>
                <a:lnTo>
                  <a:pt x="6099201" y="1323975"/>
                </a:lnTo>
                <a:lnTo>
                  <a:pt x="5978271" y="1393774"/>
                </a:lnTo>
                <a:lnTo>
                  <a:pt x="5853913" y="1321994"/>
                </a:lnTo>
                <a:close/>
                <a:moveTo>
                  <a:pt x="5863895" y="1180414"/>
                </a:moveTo>
                <a:lnTo>
                  <a:pt x="5978347" y="1114349"/>
                </a:lnTo>
                <a:lnTo>
                  <a:pt x="6089371" y="1178433"/>
                </a:lnTo>
                <a:lnTo>
                  <a:pt x="5974918" y="1244499"/>
                </a:lnTo>
                <a:lnTo>
                  <a:pt x="5863895" y="1180414"/>
                </a:lnTo>
                <a:close/>
                <a:moveTo>
                  <a:pt x="5853913" y="1034796"/>
                </a:moveTo>
                <a:lnTo>
                  <a:pt x="5974842" y="964997"/>
                </a:lnTo>
                <a:lnTo>
                  <a:pt x="6099201" y="1036777"/>
                </a:lnTo>
                <a:lnTo>
                  <a:pt x="5978271" y="1106576"/>
                </a:lnTo>
                <a:lnTo>
                  <a:pt x="5853913" y="1034796"/>
                </a:lnTo>
                <a:close/>
                <a:moveTo>
                  <a:pt x="5863895" y="893140"/>
                </a:moveTo>
                <a:lnTo>
                  <a:pt x="5978347" y="827075"/>
                </a:lnTo>
                <a:lnTo>
                  <a:pt x="6089371" y="891159"/>
                </a:lnTo>
                <a:lnTo>
                  <a:pt x="5974918" y="957224"/>
                </a:lnTo>
                <a:lnTo>
                  <a:pt x="5863895" y="893140"/>
                </a:lnTo>
                <a:close/>
                <a:moveTo>
                  <a:pt x="5857189" y="889330"/>
                </a:moveTo>
                <a:lnTo>
                  <a:pt x="5732831" y="817550"/>
                </a:lnTo>
                <a:lnTo>
                  <a:pt x="5847283" y="751484"/>
                </a:lnTo>
                <a:lnTo>
                  <a:pt x="5971642" y="823265"/>
                </a:lnTo>
                <a:lnTo>
                  <a:pt x="5857189" y="889330"/>
                </a:lnTo>
                <a:close/>
                <a:moveTo>
                  <a:pt x="5850560" y="893140"/>
                </a:moveTo>
                <a:lnTo>
                  <a:pt x="5729631" y="962939"/>
                </a:lnTo>
                <a:lnTo>
                  <a:pt x="5605272" y="891159"/>
                </a:lnTo>
                <a:lnTo>
                  <a:pt x="5726201" y="821360"/>
                </a:lnTo>
                <a:lnTo>
                  <a:pt x="5850560" y="893140"/>
                </a:lnTo>
                <a:close/>
                <a:moveTo>
                  <a:pt x="5598491" y="887349"/>
                </a:moveTo>
                <a:lnTo>
                  <a:pt x="5487467" y="823265"/>
                </a:lnTo>
                <a:lnTo>
                  <a:pt x="5608397" y="753466"/>
                </a:lnTo>
                <a:lnTo>
                  <a:pt x="5719420" y="817550"/>
                </a:lnTo>
                <a:lnTo>
                  <a:pt x="5598491" y="887349"/>
                </a:lnTo>
                <a:close/>
                <a:moveTo>
                  <a:pt x="5591861" y="891159"/>
                </a:moveTo>
                <a:lnTo>
                  <a:pt x="5477409" y="957224"/>
                </a:lnTo>
                <a:lnTo>
                  <a:pt x="5366385" y="893140"/>
                </a:lnTo>
                <a:lnTo>
                  <a:pt x="5480838" y="827075"/>
                </a:lnTo>
                <a:lnTo>
                  <a:pt x="5591861" y="891159"/>
                </a:lnTo>
                <a:close/>
                <a:moveTo>
                  <a:pt x="5359756" y="889330"/>
                </a:moveTo>
                <a:lnTo>
                  <a:pt x="5235397" y="817550"/>
                </a:lnTo>
                <a:lnTo>
                  <a:pt x="5349850" y="751484"/>
                </a:lnTo>
                <a:lnTo>
                  <a:pt x="5474208" y="823265"/>
                </a:lnTo>
                <a:lnTo>
                  <a:pt x="5359756" y="889330"/>
                </a:lnTo>
                <a:close/>
                <a:moveTo>
                  <a:pt x="5353050" y="893140"/>
                </a:moveTo>
                <a:lnTo>
                  <a:pt x="5232121" y="962939"/>
                </a:lnTo>
                <a:lnTo>
                  <a:pt x="5107762" y="891159"/>
                </a:lnTo>
                <a:lnTo>
                  <a:pt x="5228692" y="821360"/>
                </a:lnTo>
                <a:lnTo>
                  <a:pt x="5353050" y="893140"/>
                </a:lnTo>
                <a:close/>
                <a:moveTo>
                  <a:pt x="5101057" y="887349"/>
                </a:moveTo>
                <a:lnTo>
                  <a:pt x="4990033" y="823265"/>
                </a:lnTo>
                <a:lnTo>
                  <a:pt x="5110963" y="753466"/>
                </a:lnTo>
                <a:lnTo>
                  <a:pt x="5221986" y="817550"/>
                </a:lnTo>
                <a:lnTo>
                  <a:pt x="5101057" y="887349"/>
                </a:lnTo>
                <a:close/>
                <a:moveTo>
                  <a:pt x="5094351" y="891159"/>
                </a:moveTo>
                <a:lnTo>
                  <a:pt x="4979899" y="957224"/>
                </a:lnTo>
                <a:lnTo>
                  <a:pt x="4868876" y="893140"/>
                </a:lnTo>
                <a:lnTo>
                  <a:pt x="4983328" y="827075"/>
                </a:lnTo>
                <a:lnTo>
                  <a:pt x="5094351" y="891159"/>
                </a:lnTo>
                <a:close/>
                <a:moveTo>
                  <a:pt x="4862246" y="889330"/>
                </a:moveTo>
                <a:lnTo>
                  <a:pt x="4737888" y="817550"/>
                </a:lnTo>
                <a:lnTo>
                  <a:pt x="4852340" y="751484"/>
                </a:lnTo>
                <a:lnTo>
                  <a:pt x="4976698" y="823265"/>
                </a:lnTo>
                <a:lnTo>
                  <a:pt x="4862246" y="889330"/>
                </a:lnTo>
                <a:close/>
                <a:moveTo>
                  <a:pt x="4855541" y="893140"/>
                </a:moveTo>
                <a:lnTo>
                  <a:pt x="4734611" y="962939"/>
                </a:lnTo>
                <a:lnTo>
                  <a:pt x="4610253" y="891159"/>
                </a:lnTo>
                <a:lnTo>
                  <a:pt x="4731182" y="821360"/>
                </a:lnTo>
                <a:lnTo>
                  <a:pt x="4855541" y="893140"/>
                </a:lnTo>
                <a:close/>
                <a:moveTo>
                  <a:pt x="4603547" y="887349"/>
                </a:moveTo>
                <a:lnTo>
                  <a:pt x="4492524" y="823265"/>
                </a:lnTo>
                <a:lnTo>
                  <a:pt x="4613453" y="753466"/>
                </a:lnTo>
                <a:lnTo>
                  <a:pt x="4724477" y="817550"/>
                </a:lnTo>
                <a:lnTo>
                  <a:pt x="4603547" y="887349"/>
                </a:lnTo>
                <a:close/>
                <a:moveTo>
                  <a:pt x="4596842" y="891159"/>
                </a:moveTo>
                <a:lnTo>
                  <a:pt x="4482389" y="957224"/>
                </a:lnTo>
                <a:lnTo>
                  <a:pt x="4371366" y="893140"/>
                </a:lnTo>
                <a:lnTo>
                  <a:pt x="4485818" y="827075"/>
                </a:lnTo>
                <a:lnTo>
                  <a:pt x="4596842" y="891159"/>
                </a:lnTo>
                <a:close/>
                <a:moveTo>
                  <a:pt x="4364736" y="889330"/>
                </a:moveTo>
                <a:lnTo>
                  <a:pt x="4240378" y="817550"/>
                </a:lnTo>
                <a:lnTo>
                  <a:pt x="4354830" y="751484"/>
                </a:lnTo>
                <a:lnTo>
                  <a:pt x="4479189" y="823265"/>
                </a:lnTo>
                <a:lnTo>
                  <a:pt x="4364736" y="889330"/>
                </a:lnTo>
                <a:close/>
                <a:moveTo>
                  <a:pt x="4358107" y="893140"/>
                </a:moveTo>
                <a:lnTo>
                  <a:pt x="4237177" y="962939"/>
                </a:lnTo>
                <a:lnTo>
                  <a:pt x="4112819" y="891159"/>
                </a:lnTo>
                <a:lnTo>
                  <a:pt x="4233748" y="821360"/>
                </a:lnTo>
                <a:lnTo>
                  <a:pt x="4358107" y="893140"/>
                </a:lnTo>
                <a:close/>
                <a:moveTo>
                  <a:pt x="4106037" y="887349"/>
                </a:moveTo>
                <a:lnTo>
                  <a:pt x="3995014" y="823265"/>
                </a:lnTo>
                <a:lnTo>
                  <a:pt x="4115943" y="753466"/>
                </a:lnTo>
                <a:lnTo>
                  <a:pt x="4226966" y="817550"/>
                </a:lnTo>
                <a:lnTo>
                  <a:pt x="4106037" y="887349"/>
                </a:lnTo>
                <a:close/>
                <a:moveTo>
                  <a:pt x="4099408" y="891159"/>
                </a:moveTo>
                <a:lnTo>
                  <a:pt x="3984955" y="957224"/>
                </a:lnTo>
                <a:lnTo>
                  <a:pt x="3873932" y="893140"/>
                </a:lnTo>
                <a:lnTo>
                  <a:pt x="3988384" y="827075"/>
                </a:lnTo>
                <a:lnTo>
                  <a:pt x="4099408" y="891159"/>
                </a:lnTo>
                <a:close/>
                <a:moveTo>
                  <a:pt x="3867302" y="889330"/>
                </a:moveTo>
                <a:lnTo>
                  <a:pt x="3742944" y="817550"/>
                </a:lnTo>
                <a:lnTo>
                  <a:pt x="3857397" y="751484"/>
                </a:lnTo>
                <a:lnTo>
                  <a:pt x="3981755" y="823265"/>
                </a:lnTo>
                <a:lnTo>
                  <a:pt x="3867302" y="889330"/>
                </a:lnTo>
                <a:close/>
                <a:moveTo>
                  <a:pt x="3860597" y="893140"/>
                </a:moveTo>
                <a:lnTo>
                  <a:pt x="3739667" y="962939"/>
                </a:lnTo>
                <a:lnTo>
                  <a:pt x="3615309" y="891159"/>
                </a:lnTo>
                <a:lnTo>
                  <a:pt x="3736239" y="821360"/>
                </a:lnTo>
                <a:lnTo>
                  <a:pt x="3860597" y="893140"/>
                </a:lnTo>
                <a:close/>
                <a:moveTo>
                  <a:pt x="3608604" y="887349"/>
                </a:moveTo>
                <a:lnTo>
                  <a:pt x="3497580" y="823265"/>
                </a:lnTo>
                <a:lnTo>
                  <a:pt x="3618509" y="753466"/>
                </a:lnTo>
                <a:lnTo>
                  <a:pt x="3729533" y="817550"/>
                </a:lnTo>
                <a:lnTo>
                  <a:pt x="3608604" y="887349"/>
                </a:lnTo>
                <a:close/>
                <a:moveTo>
                  <a:pt x="3601898" y="891159"/>
                </a:moveTo>
                <a:lnTo>
                  <a:pt x="3487446" y="957224"/>
                </a:lnTo>
                <a:lnTo>
                  <a:pt x="3376422" y="893140"/>
                </a:lnTo>
                <a:lnTo>
                  <a:pt x="3490874" y="827075"/>
                </a:lnTo>
                <a:lnTo>
                  <a:pt x="3601898" y="891159"/>
                </a:lnTo>
                <a:close/>
                <a:moveTo>
                  <a:pt x="3369793" y="889330"/>
                </a:moveTo>
                <a:lnTo>
                  <a:pt x="3245434" y="817550"/>
                </a:lnTo>
                <a:lnTo>
                  <a:pt x="3359887" y="751484"/>
                </a:lnTo>
                <a:lnTo>
                  <a:pt x="3484245" y="823265"/>
                </a:lnTo>
                <a:lnTo>
                  <a:pt x="3369793" y="889330"/>
                </a:lnTo>
                <a:close/>
                <a:moveTo>
                  <a:pt x="3363163" y="893140"/>
                </a:moveTo>
                <a:lnTo>
                  <a:pt x="3242234" y="962939"/>
                </a:lnTo>
                <a:lnTo>
                  <a:pt x="3117876" y="891159"/>
                </a:lnTo>
                <a:lnTo>
                  <a:pt x="3238805" y="821360"/>
                </a:lnTo>
                <a:lnTo>
                  <a:pt x="3363163" y="893140"/>
                </a:lnTo>
                <a:close/>
                <a:moveTo>
                  <a:pt x="3111094" y="887349"/>
                </a:moveTo>
                <a:lnTo>
                  <a:pt x="3000070" y="823265"/>
                </a:lnTo>
                <a:lnTo>
                  <a:pt x="3121000" y="753466"/>
                </a:lnTo>
                <a:lnTo>
                  <a:pt x="3232023" y="817550"/>
                </a:lnTo>
                <a:lnTo>
                  <a:pt x="3111094" y="887349"/>
                </a:lnTo>
                <a:close/>
                <a:moveTo>
                  <a:pt x="3104464" y="891159"/>
                </a:moveTo>
                <a:lnTo>
                  <a:pt x="2990012" y="957224"/>
                </a:lnTo>
                <a:lnTo>
                  <a:pt x="2878989" y="893140"/>
                </a:lnTo>
                <a:lnTo>
                  <a:pt x="2993441" y="827075"/>
                </a:lnTo>
                <a:lnTo>
                  <a:pt x="3104464" y="891159"/>
                </a:lnTo>
                <a:close/>
                <a:moveTo>
                  <a:pt x="2872359" y="889330"/>
                </a:moveTo>
                <a:lnTo>
                  <a:pt x="2748001" y="817550"/>
                </a:lnTo>
                <a:lnTo>
                  <a:pt x="2862453" y="751484"/>
                </a:lnTo>
                <a:lnTo>
                  <a:pt x="2986812" y="823265"/>
                </a:lnTo>
                <a:lnTo>
                  <a:pt x="2872359" y="889330"/>
                </a:lnTo>
                <a:close/>
                <a:moveTo>
                  <a:pt x="2865654" y="893140"/>
                </a:moveTo>
                <a:lnTo>
                  <a:pt x="2744724" y="962939"/>
                </a:lnTo>
                <a:lnTo>
                  <a:pt x="2620366" y="891159"/>
                </a:lnTo>
                <a:lnTo>
                  <a:pt x="2741295" y="821360"/>
                </a:lnTo>
                <a:lnTo>
                  <a:pt x="2865654" y="893140"/>
                </a:lnTo>
                <a:close/>
                <a:moveTo>
                  <a:pt x="2613660" y="887349"/>
                </a:moveTo>
                <a:lnTo>
                  <a:pt x="2502637" y="823265"/>
                </a:lnTo>
                <a:lnTo>
                  <a:pt x="2623566" y="753466"/>
                </a:lnTo>
                <a:lnTo>
                  <a:pt x="2734589" y="817550"/>
                </a:lnTo>
                <a:lnTo>
                  <a:pt x="2613660" y="887349"/>
                </a:lnTo>
                <a:close/>
                <a:moveTo>
                  <a:pt x="2606954" y="891159"/>
                </a:moveTo>
                <a:lnTo>
                  <a:pt x="2492502" y="957224"/>
                </a:lnTo>
                <a:lnTo>
                  <a:pt x="2381479" y="893140"/>
                </a:lnTo>
                <a:lnTo>
                  <a:pt x="2495931" y="827075"/>
                </a:lnTo>
                <a:lnTo>
                  <a:pt x="2606954" y="891159"/>
                </a:lnTo>
                <a:close/>
                <a:moveTo>
                  <a:pt x="2374849" y="889330"/>
                </a:moveTo>
                <a:lnTo>
                  <a:pt x="2250491" y="817550"/>
                </a:lnTo>
                <a:lnTo>
                  <a:pt x="2364943" y="751484"/>
                </a:lnTo>
                <a:lnTo>
                  <a:pt x="2489302" y="823265"/>
                </a:lnTo>
                <a:lnTo>
                  <a:pt x="2374849" y="889330"/>
                </a:lnTo>
                <a:close/>
                <a:moveTo>
                  <a:pt x="2368144" y="893140"/>
                </a:moveTo>
                <a:lnTo>
                  <a:pt x="2247214" y="962939"/>
                </a:lnTo>
                <a:lnTo>
                  <a:pt x="2122856" y="891159"/>
                </a:lnTo>
                <a:lnTo>
                  <a:pt x="2243785" y="821360"/>
                </a:lnTo>
                <a:lnTo>
                  <a:pt x="2368144" y="893140"/>
                </a:lnTo>
                <a:close/>
                <a:moveTo>
                  <a:pt x="2116150" y="887349"/>
                </a:moveTo>
                <a:lnTo>
                  <a:pt x="2005127" y="823265"/>
                </a:lnTo>
                <a:lnTo>
                  <a:pt x="2126056" y="753466"/>
                </a:lnTo>
                <a:lnTo>
                  <a:pt x="2237080" y="817550"/>
                </a:lnTo>
                <a:lnTo>
                  <a:pt x="2116150" y="887349"/>
                </a:lnTo>
                <a:close/>
                <a:moveTo>
                  <a:pt x="2109521" y="891159"/>
                </a:moveTo>
                <a:lnTo>
                  <a:pt x="1995069" y="957224"/>
                </a:lnTo>
                <a:lnTo>
                  <a:pt x="1884045" y="893140"/>
                </a:lnTo>
                <a:lnTo>
                  <a:pt x="1998497" y="827075"/>
                </a:lnTo>
                <a:lnTo>
                  <a:pt x="2109521" y="891159"/>
                </a:lnTo>
                <a:close/>
                <a:moveTo>
                  <a:pt x="1877339" y="889330"/>
                </a:moveTo>
                <a:lnTo>
                  <a:pt x="1752981" y="817550"/>
                </a:lnTo>
                <a:lnTo>
                  <a:pt x="1867434" y="751484"/>
                </a:lnTo>
                <a:lnTo>
                  <a:pt x="1991792" y="823265"/>
                </a:lnTo>
                <a:lnTo>
                  <a:pt x="1877339" y="889330"/>
                </a:lnTo>
                <a:close/>
                <a:moveTo>
                  <a:pt x="1870710" y="893140"/>
                </a:moveTo>
                <a:lnTo>
                  <a:pt x="1749781" y="962939"/>
                </a:lnTo>
                <a:lnTo>
                  <a:pt x="1625422" y="891159"/>
                </a:lnTo>
                <a:lnTo>
                  <a:pt x="1746352" y="821360"/>
                </a:lnTo>
                <a:lnTo>
                  <a:pt x="1870710" y="893140"/>
                </a:lnTo>
                <a:close/>
                <a:moveTo>
                  <a:pt x="1618717" y="887349"/>
                </a:moveTo>
                <a:lnTo>
                  <a:pt x="1507693" y="823265"/>
                </a:lnTo>
                <a:lnTo>
                  <a:pt x="1628623" y="753466"/>
                </a:lnTo>
                <a:lnTo>
                  <a:pt x="1739646" y="817550"/>
                </a:lnTo>
                <a:lnTo>
                  <a:pt x="1618717" y="887349"/>
                </a:lnTo>
                <a:close/>
                <a:moveTo>
                  <a:pt x="1612011" y="891159"/>
                </a:moveTo>
                <a:lnTo>
                  <a:pt x="1497559" y="957224"/>
                </a:lnTo>
                <a:lnTo>
                  <a:pt x="1386535" y="893140"/>
                </a:lnTo>
                <a:lnTo>
                  <a:pt x="1500988" y="827075"/>
                </a:lnTo>
                <a:lnTo>
                  <a:pt x="1612011" y="891159"/>
                </a:lnTo>
                <a:close/>
                <a:moveTo>
                  <a:pt x="1379906" y="889330"/>
                </a:moveTo>
                <a:lnTo>
                  <a:pt x="1255547" y="817550"/>
                </a:lnTo>
                <a:lnTo>
                  <a:pt x="1370000" y="751484"/>
                </a:lnTo>
                <a:lnTo>
                  <a:pt x="1494358" y="823265"/>
                </a:lnTo>
                <a:lnTo>
                  <a:pt x="1379906" y="889330"/>
                </a:lnTo>
                <a:close/>
                <a:moveTo>
                  <a:pt x="1373200" y="893140"/>
                </a:moveTo>
                <a:lnTo>
                  <a:pt x="1252271" y="962939"/>
                </a:lnTo>
                <a:lnTo>
                  <a:pt x="1127912" y="891159"/>
                </a:lnTo>
                <a:lnTo>
                  <a:pt x="1248842" y="821360"/>
                </a:lnTo>
                <a:lnTo>
                  <a:pt x="1373200" y="893140"/>
                </a:lnTo>
                <a:close/>
                <a:moveTo>
                  <a:pt x="1121207" y="887349"/>
                </a:moveTo>
                <a:lnTo>
                  <a:pt x="1010183" y="823265"/>
                </a:lnTo>
                <a:lnTo>
                  <a:pt x="1131113" y="753466"/>
                </a:lnTo>
                <a:lnTo>
                  <a:pt x="1242136" y="817550"/>
                </a:lnTo>
                <a:lnTo>
                  <a:pt x="1121207" y="887349"/>
                </a:lnTo>
                <a:close/>
                <a:moveTo>
                  <a:pt x="1114501" y="891159"/>
                </a:moveTo>
                <a:lnTo>
                  <a:pt x="1000049" y="957224"/>
                </a:lnTo>
                <a:lnTo>
                  <a:pt x="889025" y="893140"/>
                </a:lnTo>
                <a:lnTo>
                  <a:pt x="1003478" y="827075"/>
                </a:lnTo>
                <a:lnTo>
                  <a:pt x="1114501" y="891159"/>
                </a:lnTo>
                <a:close/>
                <a:moveTo>
                  <a:pt x="882396" y="889330"/>
                </a:moveTo>
                <a:lnTo>
                  <a:pt x="758038" y="817550"/>
                </a:lnTo>
                <a:lnTo>
                  <a:pt x="872490" y="751484"/>
                </a:lnTo>
                <a:lnTo>
                  <a:pt x="996848" y="823265"/>
                </a:lnTo>
                <a:lnTo>
                  <a:pt x="882396" y="889330"/>
                </a:lnTo>
                <a:close/>
                <a:moveTo>
                  <a:pt x="875690" y="893140"/>
                </a:moveTo>
                <a:lnTo>
                  <a:pt x="754761" y="962939"/>
                </a:lnTo>
                <a:lnTo>
                  <a:pt x="630403" y="891159"/>
                </a:lnTo>
                <a:lnTo>
                  <a:pt x="751332" y="821360"/>
                </a:lnTo>
                <a:lnTo>
                  <a:pt x="875690" y="893140"/>
                </a:lnTo>
                <a:close/>
                <a:moveTo>
                  <a:pt x="865784" y="1034796"/>
                </a:moveTo>
                <a:lnTo>
                  <a:pt x="751332" y="1100861"/>
                </a:lnTo>
                <a:lnTo>
                  <a:pt x="640309" y="1036777"/>
                </a:lnTo>
                <a:lnTo>
                  <a:pt x="754761" y="970712"/>
                </a:lnTo>
                <a:lnTo>
                  <a:pt x="865784" y="1034796"/>
                </a:lnTo>
                <a:close/>
                <a:moveTo>
                  <a:pt x="875767" y="1180414"/>
                </a:moveTo>
                <a:lnTo>
                  <a:pt x="754837" y="1250214"/>
                </a:lnTo>
                <a:lnTo>
                  <a:pt x="630479" y="1178433"/>
                </a:lnTo>
                <a:lnTo>
                  <a:pt x="751408" y="1108634"/>
                </a:lnTo>
                <a:lnTo>
                  <a:pt x="875767" y="1180414"/>
                </a:lnTo>
                <a:close/>
                <a:moveTo>
                  <a:pt x="865784" y="1321994"/>
                </a:moveTo>
                <a:lnTo>
                  <a:pt x="751332" y="1388059"/>
                </a:lnTo>
                <a:lnTo>
                  <a:pt x="640385" y="1323975"/>
                </a:lnTo>
                <a:lnTo>
                  <a:pt x="754837" y="1257910"/>
                </a:lnTo>
                <a:lnTo>
                  <a:pt x="865784" y="1321994"/>
                </a:lnTo>
                <a:close/>
                <a:moveTo>
                  <a:pt x="875690" y="1467612"/>
                </a:moveTo>
                <a:lnTo>
                  <a:pt x="754761" y="1537411"/>
                </a:lnTo>
                <a:lnTo>
                  <a:pt x="630403" y="1465631"/>
                </a:lnTo>
                <a:lnTo>
                  <a:pt x="751332" y="1395832"/>
                </a:lnTo>
                <a:lnTo>
                  <a:pt x="875690" y="1467612"/>
                </a:lnTo>
                <a:close/>
                <a:moveTo>
                  <a:pt x="865784" y="1609268"/>
                </a:moveTo>
                <a:lnTo>
                  <a:pt x="751332" y="1675333"/>
                </a:lnTo>
                <a:lnTo>
                  <a:pt x="640309" y="1611249"/>
                </a:lnTo>
                <a:lnTo>
                  <a:pt x="754761" y="1545184"/>
                </a:lnTo>
                <a:lnTo>
                  <a:pt x="865784" y="1609268"/>
                </a:lnTo>
                <a:close/>
                <a:moveTo>
                  <a:pt x="875767" y="1754810"/>
                </a:moveTo>
                <a:lnTo>
                  <a:pt x="754837" y="1824609"/>
                </a:lnTo>
                <a:lnTo>
                  <a:pt x="630479" y="1752829"/>
                </a:lnTo>
                <a:lnTo>
                  <a:pt x="751408" y="1683029"/>
                </a:lnTo>
                <a:lnTo>
                  <a:pt x="875767" y="1754810"/>
                </a:lnTo>
                <a:close/>
                <a:moveTo>
                  <a:pt x="865784" y="1896466"/>
                </a:moveTo>
                <a:lnTo>
                  <a:pt x="751332" y="1962531"/>
                </a:lnTo>
                <a:lnTo>
                  <a:pt x="640309" y="1898447"/>
                </a:lnTo>
                <a:lnTo>
                  <a:pt x="754761" y="1832381"/>
                </a:lnTo>
                <a:lnTo>
                  <a:pt x="865784" y="1896466"/>
                </a:lnTo>
                <a:close/>
                <a:moveTo>
                  <a:pt x="875690" y="2042084"/>
                </a:moveTo>
                <a:lnTo>
                  <a:pt x="754761" y="2111883"/>
                </a:lnTo>
                <a:lnTo>
                  <a:pt x="630403" y="2040103"/>
                </a:lnTo>
                <a:lnTo>
                  <a:pt x="751332" y="1970304"/>
                </a:lnTo>
                <a:lnTo>
                  <a:pt x="875690" y="2042084"/>
                </a:lnTo>
                <a:close/>
                <a:moveTo>
                  <a:pt x="865784" y="2183664"/>
                </a:moveTo>
                <a:lnTo>
                  <a:pt x="751332" y="2249729"/>
                </a:lnTo>
                <a:lnTo>
                  <a:pt x="640309" y="2185645"/>
                </a:lnTo>
                <a:lnTo>
                  <a:pt x="754761" y="2119579"/>
                </a:lnTo>
                <a:lnTo>
                  <a:pt x="865784" y="2183664"/>
                </a:lnTo>
                <a:close/>
                <a:moveTo>
                  <a:pt x="875767" y="2329282"/>
                </a:moveTo>
                <a:lnTo>
                  <a:pt x="754837" y="2399081"/>
                </a:lnTo>
                <a:lnTo>
                  <a:pt x="630479" y="2327301"/>
                </a:lnTo>
                <a:lnTo>
                  <a:pt x="751408" y="2257501"/>
                </a:lnTo>
                <a:lnTo>
                  <a:pt x="875767" y="2329282"/>
                </a:lnTo>
                <a:close/>
                <a:moveTo>
                  <a:pt x="865784" y="2470937"/>
                </a:moveTo>
                <a:lnTo>
                  <a:pt x="751332" y="2537003"/>
                </a:lnTo>
                <a:lnTo>
                  <a:pt x="640309" y="2472919"/>
                </a:lnTo>
                <a:lnTo>
                  <a:pt x="754761" y="2406853"/>
                </a:lnTo>
                <a:lnTo>
                  <a:pt x="865784" y="2470937"/>
                </a:lnTo>
                <a:close/>
                <a:moveTo>
                  <a:pt x="875690" y="2616479"/>
                </a:moveTo>
                <a:lnTo>
                  <a:pt x="754761" y="2686279"/>
                </a:lnTo>
                <a:lnTo>
                  <a:pt x="630403" y="2614498"/>
                </a:lnTo>
                <a:lnTo>
                  <a:pt x="751332" y="2544699"/>
                </a:lnTo>
                <a:lnTo>
                  <a:pt x="875690" y="2616479"/>
                </a:lnTo>
                <a:close/>
                <a:moveTo>
                  <a:pt x="865784" y="2758135"/>
                </a:moveTo>
                <a:lnTo>
                  <a:pt x="751332" y="2824201"/>
                </a:lnTo>
                <a:lnTo>
                  <a:pt x="640309" y="2760117"/>
                </a:lnTo>
                <a:lnTo>
                  <a:pt x="754761" y="2694051"/>
                </a:lnTo>
                <a:lnTo>
                  <a:pt x="865784" y="2758135"/>
                </a:lnTo>
                <a:close/>
                <a:moveTo>
                  <a:pt x="875767" y="2903754"/>
                </a:moveTo>
                <a:lnTo>
                  <a:pt x="754837" y="2973553"/>
                </a:lnTo>
                <a:lnTo>
                  <a:pt x="630479" y="2901772"/>
                </a:lnTo>
                <a:lnTo>
                  <a:pt x="751408" y="2831973"/>
                </a:lnTo>
                <a:lnTo>
                  <a:pt x="875767" y="2903754"/>
                </a:lnTo>
                <a:close/>
                <a:moveTo>
                  <a:pt x="865784" y="3045333"/>
                </a:moveTo>
                <a:lnTo>
                  <a:pt x="751332" y="3111399"/>
                </a:lnTo>
                <a:lnTo>
                  <a:pt x="640309" y="3047314"/>
                </a:lnTo>
                <a:lnTo>
                  <a:pt x="754761" y="2981249"/>
                </a:lnTo>
                <a:lnTo>
                  <a:pt x="865784" y="3045333"/>
                </a:lnTo>
                <a:close/>
                <a:moveTo>
                  <a:pt x="875690" y="3190951"/>
                </a:moveTo>
                <a:lnTo>
                  <a:pt x="754761" y="3260751"/>
                </a:lnTo>
                <a:lnTo>
                  <a:pt x="630403" y="3188970"/>
                </a:lnTo>
                <a:lnTo>
                  <a:pt x="751332" y="3119171"/>
                </a:lnTo>
                <a:lnTo>
                  <a:pt x="875690" y="3190951"/>
                </a:lnTo>
                <a:close/>
                <a:moveTo>
                  <a:pt x="865784" y="3332607"/>
                </a:moveTo>
                <a:lnTo>
                  <a:pt x="751332" y="3398672"/>
                </a:lnTo>
                <a:lnTo>
                  <a:pt x="640309" y="3334588"/>
                </a:lnTo>
                <a:lnTo>
                  <a:pt x="754761" y="3268523"/>
                </a:lnTo>
                <a:lnTo>
                  <a:pt x="865784" y="3332607"/>
                </a:lnTo>
                <a:close/>
                <a:moveTo>
                  <a:pt x="875767" y="3478149"/>
                </a:moveTo>
                <a:lnTo>
                  <a:pt x="754837" y="3547948"/>
                </a:lnTo>
                <a:lnTo>
                  <a:pt x="630479" y="3476168"/>
                </a:lnTo>
                <a:lnTo>
                  <a:pt x="751408" y="3406369"/>
                </a:lnTo>
                <a:lnTo>
                  <a:pt x="875767" y="3478149"/>
                </a:lnTo>
                <a:close/>
                <a:moveTo>
                  <a:pt x="865784" y="3619805"/>
                </a:moveTo>
                <a:lnTo>
                  <a:pt x="751332" y="3685870"/>
                </a:lnTo>
                <a:lnTo>
                  <a:pt x="640309" y="3621786"/>
                </a:lnTo>
                <a:lnTo>
                  <a:pt x="754761" y="3555721"/>
                </a:lnTo>
                <a:lnTo>
                  <a:pt x="865784" y="3619805"/>
                </a:lnTo>
                <a:close/>
                <a:moveTo>
                  <a:pt x="875690" y="3765423"/>
                </a:moveTo>
                <a:lnTo>
                  <a:pt x="754761" y="3835222"/>
                </a:lnTo>
                <a:lnTo>
                  <a:pt x="630403" y="3763442"/>
                </a:lnTo>
                <a:lnTo>
                  <a:pt x="751332" y="3693643"/>
                </a:lnTo>
                <a:lnTo>
                  <a:pt x="875690" y="3765423"/>
                </a:lnTo>
                <a:close/>
                <a:moveTo>
                  <a:pt x="865784" y="3907003"/>
                </a:moveTo>
                <a:lnTo>
                  <a:pt x="751332" y="3973068"/>
                </a:lnTo>
                <a:lnTo>
                  <a:pt x="640309" y="3908984"/>
                </a:lnTo>
                <a:lnTo>
                  <a:pt x="754761" y="3842919"/>
                </a:lnTo>
                <a:lnTo>
                  <a:pt x="865784" y="3907003"/>
                </a:lnTo>
                <a:close/>
                <a:moveTo>
                  <a:pt x="875690" y="4052621"/>
                </a:moveTo>
                <a:lnTo>
                  <a:pt x="754761" y="4122420"/>
                </a:lnTo>
                <a:lnTo>
                  <a:pt x="630403" y="4050640"/>
                </a:lnTo>
                <a:lnTo>
                  <a:pt x="751332" y="3980840"/>
                </a:lnTo>
                <a:lnTo>
                  <a:pt x="875690" y="4052621"/>
                </a:lnTo>
                <a:close/>
                <a:moveTo>
                  <a:pt x="865784" y="4194277"/>
                </a:moveTo>
                <a:lnTo>
                  <a:pt x="751332" y="4260342"/>
                </a:lnTo>
                <a:lnTo>
                  <a:pt x="640309" y="4196258"/>
                </a:lnTo>
                <a:lnTo>
                  <a:pt x="754761" y="4130193"/>
                </a:lnTo>
                <a:lnTo>
                  <a:pt x="865784" y="4194277"/>
                </a:lnTo>
                <a:close/>
                <a:moveTo>
                  <a:pt x="875690" y="4339819"/>
                </a:moveTo>
                <a:lnTo>
                  <a:pt x="754761" y="4409618"/>
                </a:lnTo>
                <a:lnTo>
                  <a:pt x="630403" y="4337838"/>
                </a:lnTo>
                <a:lnTo>
                  <a:pt x="751332" y="4268038"/>
                </a:lnTo>
                <a:lnTo>
                  <a:pt x="875690" y="4339819"/>
                </a:lnTo>
                <a:close/>
                <a:moveTo>
                  <a:pt x="865784" y="4481475"/>
                </a:moveTo>
                <a:lnTo>
                  <a:pt x="751332" y="4547540"/>
                </a:lnTo>
                <a:lnTo>
                  <a:pt x="640309" y="4483456"/>
                </a:lnTo>
                <a:lnTo>
                  <a:pt x="754761" y="4417391"/>
                </a:lnTo>
                <a:lnTo>
                  <a:pt x="865784" y="4481475"/>
                </a:lnTo>
                <a:close/>
                <a:moveTo>
                  <a:pt x="875767" y="4627093"/>
                </a:moveTo>
                <a:lnTo>
                  <a:pt x="754837" y="4696892"/>
                </a:lnTo>
                <a:lnTo>
                  <a:pt x="630479" y="4625111"/>
                </a:lnTo>
                <a:lnTo>
                  <a:pt x="751408" y="4555312"/>
                </a:lnTo>
                <a:lnTo>
                  <a:pt x="875767" y="4627093"/>
                </a:lnTo>
                <a:close/>
                <a:moveTo>
                  <a:pt x="865784" y="4768672"/>
                </a:moveTo>
                <a:lnTo>
                  <a:pt x="751332" y="4834738"/>
                </a:lnTo>
                <a:lnTo>
                  <a:pt x="640309" y="4770654"/>
                </a:lnTo>
                <a:lnTo>
                  <a:pt x="754761" y="4704588"/>
                </a:lnTo>
                <a:lnTo>
                  <a:pt x="865784" y="4768672"/>
                </a:lnTo>
                <a:close/>
                <a:moveTo>
                  <a:pt x="875690" y="4914291"/>
                </a:moveTo>
                <a:lnTo>
                  <a:pt x="754761" y="4984090"/>
                </a:lnTo>
                <a:lnTo>
                  <a:pt x="630403" y="4912309"/>
                </a:lnTo>
                <a:lnTo>
                  <a:pt x="751332" y="4842510"/>
                </a:lnTo>
                <a:lnTo>
                  <a:pt x="875690" y="4914291"/>
                </a:lnTo>
                <a:close/>
                <a:moveTo>
                  <a:pt x="865784" y="5055947"/>
                </a:moveTo>
                <a:lnTo>
                  <a:pt x="751332" y="5122012"/>
                </a:lnTo>
                <a:lnTo>
                  <a:pt x="640309" y="5057928"/>
                </a:lnTo>
                <a:lnTo>
                  <a:pt x="754761" y="4991862"/>
                </a:lnTo>
                <a:lnTo>
                  <a:pt x="865784" y="5055947"/>
                </a:lnTo>
                <a:close/>
                <a:moveTo>
                  <a:pt x="875767" y="5201488"/>
                </a:moveTo>
                <a:lnTo>
                  <a:pt x="754837" y="5271288"/>
                </a:lnTo>
                <a:lnTo>
                  <a:pt x="630479" y="5199507"/>
                </a:lnTo>
                <a:lnTo>
                  <a:pt x="751408" y="5129708"/>
                </a:lnTo>
                <a:lnTo>
                  <a:pt x="875767" y="5201488"/>
                </a:lnTo>
                <a:close/>
                <a:moveTo>
                  <a:pt x="865784" y="5343144"/>
                </a:moveTo>
                <a:lnTo>
                  <a:pt x="751332" y="5409210"/>
                </a:lnTo>
                <a:lnTo>
                  <a:pt x="640309" y="5345126"/>
                </a:lnTo>
                <a:lnTo>
                  <a:pt x="754761" y="5279060"/>
                </a:lnTo>
                <a:lnTo>
                  <a:pt x="865784" y="5343144"/>
                </a:lnTo>
                <a:close/>
                <a:moveTo>
                  <a:pt x="875690" y="5488762"/>
                </a:moveTo>
                <a:lnTo>
                  <a:pt x="754761" y="5558561"/>
                </a:lnTo>
                <a:lnTo>
                  <a:pt x="630403" y="5486781"/>
                </a:lnTo>
                <a:lnTo>
                  <a:pt x="751332" y="5416982"/>
                </a:lnTo>
                <a:lnTo>
                  <a:pt x="875690" y="5488762"/>
                </a:lnTo>
                <a:close/>
                <a:moveTo>
                  <a:pt x="865784" y="5630342"/>
                </a:moveTo>
                <a:lnTo>
                  <a:pt x="751332" y="5696407"/>
                </a:lnTo>
                <a:lnTo>
                  <a:pt x="640309" y="5632323"/>
                </a:lnTo>
                <a:lnTo>
                  <a:pt x="754761" y="5566258"/>
                </a:lnTo>
                <a:lnTo>
                  <a:pt x="865784" y="5630342"/>
                </a:lnTo>
                <a:close/>
                <a:moveTo>
                  <a:pt x="875690" y="5775960"/>
                </a:moveTo>
                <a:lnTo>
                  <a:pt x="754761" y="5845759"/>
                </a:lnTo>
                <a:lnTo>
                  <a:pt x="630403" y="5773979"/>
                </a:lnTo>
                <a:lnTo>
                  <a:pt x="751332" y="5704180"/>
                </a:lnTo>
                <a:lnTo>
                  <a:pt x="875690" y="5775960"/>
                </a:lnTo>
                <a:close/>
                <a:moveTo>
                  <a:pt x="865784" y="5917616"/>
                </a:moveTo>
                <a:lnTo>
                  <a:pt x="751332" y="5983682"/>
                </a:lnTo>
                <a:lnTo>
                  <a:pt x="640309" y="5919597"/>
                </a:lnTo>
                <a:lnTo>
                  <a:pt x="754761" y="5853532"/>
                </a:lnTo>
                <a:lnTo>
                  <a:pt x="865784" y="5917616"/>
                </a:lnTo>
                <a:close/>
                <a:moveTo>
                  <a:pt x="875767" y="6063158"/>
                </a:moveTo>
                <a:lnTo>
                  <a:pt x="754837" y="6132957"/>
                </a:lnTo>
                <a:lnTo>
                  <a:pt x="630479" y="6061177"/>
                </a:lnTo>
                <a:lnTo>
                  <a:pt x="751408" y="5991378"/>
                </a:lnTo>
                <a:lnTo>
                  <a:pt x="875767" y="6063158"/>
                </a:lnTo>
                <a:close/>
                <a:moveTo>
                  <a:pt x="758038" y="5987492"/>
                </a:moveTo>
                <a:lnTo>
                  <a:pt x="872490" y="5921426"/>
                </a:lnTo>
                <a:lnTo>
                  <a:pt x="996848" y="5993207"/>
                </a:lnTo>
                <a:lnTo>
                  <a:pt x="882396" y="6059272"/>
                </a:lnTo>
                <a:lnTo>
                  <a:pt x="758038" y="5987492"/>
                </a:lnTo>
                <a:close/>
                <a:moveTo>
                  <a:pt x="1003554" y="5997093"/>
                </a:moveTo>
                <a:lnTo>
                  <a:pt x="1114577" y="6061177"/>
                </a:lnTo>
                <a:lnTo>
                  <a:pt x="1000125" y="6127242"/>
                </a:lnTo>
                <a:lnTo>
                  <a:pt x="889102" y="6063158"/>
                </a:lnTo>
                <a:lnTo>
                  <a:pt x="1003554" y="5997093"/>
                </a:lnTo>
                <a:close/>
                <a:moveTo>
                  <a:pt x="1010183" y="5993283"/>
                </a:moveTo>
                <a:lnTo>
                  <a:pt x="1131113" y="5923483"/>
                </a:lnTo>
                <a:lnTo>
                  <a:pt x="1242136" y="5987568"/>
                </a:lnTo>
                <a:lnTo>
                  <a:pt x="1121207" y="6057367"/>
                </a:lnTo>
                <a:lnTo>
                  <a:pt x="1010183" y="5993283"/>
                </a:lnTo>
                <a:close/>
                <a:moveTo>
                  <a:pt x="1248842" y="5991378"/>
                </a:moveTo>
                <a:lnTo>
                  <a:pt x="1373200" y="6063158"/>
                </a:lnTo>
                <a:lnTo>
                  <a:pt x="1252271" y="6132957"/>
                </a:lnTo>
                <a:lnTo>
                  <a:pt x="1127912" y="6061177"/>
                </a:lnTo>
                <a:lnTo>
                  <a:pt x="1248842" y="5991378"/>
                </a:lnTo>
                <a:close/>
                <a:moveTo>
                  <a:pt x="1255471" y="5987492"/>
                </a:moveTo>
                <a:lnTo>
                  <a:pt x="1369924" y="5921426"/>
                </a:lnTo>
                <a:lnTo>
                  <a:pt x="1494282" y="5993207"/>
                </a:lnTo>
                <a:lnTo>
                  <a:pt x="1379830" y="6059272"/>
                </a:lnTo>
                <a:lnTo>
                  <a:pt x="1255471" y="5987492"/>
                </a:lnTo>
                <a:close/>
                <a:moveTo>
                  <a:pt x="1500988" y="5997093"/>
                </a:moveTo>
                <a:lnTo>
                  <a:pt x="1612011" y="6061177"/>
                </a:lnTo>
                <a:lnTo>
                  <a:pt x="1497559" y="6127242"/>
                </a:lnTo>
                <a:lnTo>
                  <a:pt x="1386535" y="6063158"/>
                </a:lnTo>
                <a:lnTo>
                  <a:pt x="1500988" y="5997093"/>
                </a:lnTo>
                <a:close/>
                <a:moveTo>
                  <a:pt x="1507693" y="5993283"/>
                </a:moveTo>
                <a:lnTo>
                  <a:pt x="1628623" y="5923483"/>
                </a:lnTo>
                <a:lnTo>
                  <a:pt x="1739646" y="5987568"/>
                </a:lnTo>
                <a:lnTo>
                  <a:pt x="1618717" y="6057367"/>
                </a:lnTo>
                <a:lnTo>
                  <a:pt x="1507693" y="5993283"/>
                </a:lnTo>
                <a:close/>
                <a:moveTo>
                  <a:pt x="1746275" y="5991378"/>
                </a:moveTo>
                <a:lnTo>
                  <a:pt x="1870634" y="6063158"/>
                </a:lnTo>
                <a:lnTo>
                  <a:pt x="1749704" y="6132957"/>
                </a:lnTo>
                <a:lnTo>
                  <a:pt x="1625346" y="6061177"/>
                </a:lnTo>
                <a:lnTo>
                  <a:pt x="1746275" y="5991378"/>
                </a:lnTo>
                <a:close/>
                <a:moveTo>
                  <a:pt x="1752981" y="5987492"/>
                </a:moveTo>
                <a:lnTo>
                  <a:pt x="1867434" y="5921426"/>
                </a:lnTo>
                <a:lnTo>
                  <a:pt x="1991792" y="5993207"/>
                </a:lnTo>
                <a:lnTo>
                  <a:pt x="1877339" y="6059272"/>
                </a:lnTo>
                <a:lnTo>
                  <a:pt x="1752981" y="5987492"/>
                </a:lnTo>
                <a:close/>
                <a:moveTo>
                  <a:pt x="1998497" y="5997093"/>
                </a:moveTo>
                <a:lnTo>
                  <a:pt x="2109521" y="6061177"/>
                </a:lnTo>
                <a:lnTo>
                  <a:pt x="1995069" y="6127242"/>
                </a:lnTo>
                <a:lnTo>
                  <a:pt x="1884045" y="6063158"/>
                </a:lnTo>
                <a:lnTo>
                  <a:pt x="1998497" y="5997093"/>
                </a:lnTo>
                <a:close/>
                <a:moveTo>
                  <a:pt x="2005127" y="5993283"/>
                </a:moveTo>
                <a:lnTo>
                  <a:pt x="2126056" y="5923483"/>
                </a:lnTo>
                <a:lnTo>
                  <a:pt x="2237080" y="5987568"/>
                </a:lnTo>
                <a:lnTo>
                  <a:pt x="2116150" y="6057367"/>
                </a:lnTo>
                <a:lnTo>
                  <a:pt x="2005127" y="5993283"/>
                </a:lnTo>
                <a:close/>
                <a:moveTo>
                  <a:pt x="2243785" y="5991378"/>
                </a:moveTo>
                <a:lnTo>
                  <a:pt x="2368144" y="6063158"/>
                </a:lnTo>
                <a:lnTo>
                  <a:pt x="2247214" y="6132957"/>
                </a:lnTo>
                <a:lnTo>
                  <a:pt x="2122856" y="6061177"/>
                </a:lnTo>
                <a:lnTo>
                  <a:pt x="2243785" y="5991378"/>
                </a:lnTo>
                <a:close/>
                <a:moveTo>
                  <a:pt x="2250491" y="5987492"/>
                </a:moveTo>
                <a:lnTo>
                  <a:pt x="2364943" y="5921426"/>
                </a:lnTo>
                <a:lnTo>
                  <a:pt x="2489302" y="5993207"/>
                </a:lnTo>
                <a:lnTo>
                  <a:pt x="2374849" y="6059272"/>
                </a:lnTo>
                <a:lnTo>
                  <a:pt x="2250491" y="5987492"/>
                </a:lnTo>
                <a:close/>
                <a:moveTo>
                  <a:pt x="2495931" y="5997093"/>
                </a:moveTo>
                <a:lnTo>
                  <a:pt x="2606954" y="6061177"/>
                </a:lnTo>
                <a:lnTo>
                  <a:pt x="2492502" y="6127242"/>
                </a:lnTo>
                <a:lnTo>
                  <a:pt x="2381479" y="6063158"/>
                </a:lnTo>
                <a:lnTo>
                  <a:pt x="2495931" y="5997093"/>
                </a:lnTo>
                <a:close/>
                <a:moveTo>
                  <a:pt x="2502637" y="5993283"/>
                </a:moveTo>
                <a:lnTo>
                  <a:pt x="2623566" y="5923483"/>
                </a:lnTo>
                <a:lnTo>
                  <a:pt x="2734589" y="5987568"/>
                </a:lnTo>
                <a:lnTo>
                  <a:pt x="2613660" y="6057367"/>
                </a:lnTo>
                <a:lnTo>
                  <a:pt x="2502637" y="5993283"/>
                </a:lnTo>
                <a:close/>
                <a:moveTo>
                  <a:pt x="2741295" y="5991378"/>
                </a:moveTo>
                <a:lnTo>
                  <a:pt x="2865654" y="6063158"/>
                </a:lnTo>
                <a:lnTo>
                  <a:pt x="2744724" y="6132957"/>
                </a:lnTo>
                <a:lnTo>
                  <a:pt x="2620366" y="6061177"/>
                </a:lnTo>
                <a:lnTo>
                  <a:pt x="2741295" y="5991378"/>
                </a:lnTo>
                <a:close/>
                <a:moveTo>
                  <a:pt x="2747924" y="5987492"/>
                </a:moveTo>
                <a:lnTo>
                  <a:pt x="2862377" y="5921426"/>
                </a:lnTo>
                <a:lnTo>
                  <a:pt x="2986735" y="5993207"/>
                </a:lnTo>
                <a:lnTo>
                  <a:pt x="2872283" y="6059272"/>
                </a:lnTo>
                <a:lnTo>
                  <a:pt x="2747924" y="5987492"/>
                </a:lnTo>
                <a:close/>
                <a:moveTo>
                  <a:pt x="2993441" y="5997093"/>
                </a:moveTo>
                <a:lnTo>
                  <a:pt x="3104464" y="6061177"/>
                </a:lnTo>
                <a:lnTo>
                  <a:pt x="2990012" y="6127242"/>
                </a:lnTo>
                <a:lnTo>
                  <a:pt x="2878989" y="6063158"/>
                </a:lnTo>
                <a:lnTo>
                  <a:pt x="2993441" y="5997093"/>
                </a:lnTo>
                <a:close/>
                <a:moveTo>
                  <a:pt x="3000147" y="5993283"/>
                </a:moveTo>
                <a:lnTo>
                  <a:pt x="3121076" y="5923483"/>
                </a:lnTo>
                <a:lnTo>
                  <a:pt x="3232099" y="5987568"/>
                </a:lnTo>
                <a:lnTo>
                  <a:pt x="3111170" y="6057367"/>
                </a:lnTo>
                <a:lnTo>
                  <a:pt x="3000147" y="5993283"/>
                </a:lnTo>
                <a:close/>
                <a:moveTo>
                  <a:pt x="3238729" y="5991378"/>
                </a:moveTo>
                <a:lnTo>
                  <a:pt x="3363087" y="6063158"/>
                </a:lnTo>
                <a:lnTo>
                  <a:pt x="3242158" y="6132957"/>
                </a:lnTo>
                <a:lnTo>
                  <a:pt x="3117799" y="6061177"/>
                </a:lnTo>
                <a:lnTo>
                  <a:pt x="3238729" y="5991378"/>
                </a:lnTo>
                <a:close/>
                <a:moveTo>
                  <a:pt x="3245434" y="5987492"/>
                </a:moveTo>
                <a:lnTo>
                  <a:pt x="3359887" y="5921426"/>
                </a:lnTo>
                <a:lnTo>
                  <a:pt x="3484245" y="5993207"/>
                </a:lnTo>
                <a:lnTo>
                  <a:pt x="3369793" y="6059272"/>
                </a:lnTo>
                <a:lnTo>
                  <a:pt x="3245434" y="5987492"/>
                </a:lnTo>
                <a:close/>
                <a:moveTo>
                  <a:pt x="3490951" y="5997093"/>
                </a:moveTo>
                <a:lnTo>
                  <a:pt x="3601974" y="6061177"/>
                </a:lnTo>
                <a:lnTo>
                  <a:pt x="3487522" y="6127242"/>
                </a:lnTo>
                <a:lnTo>
                  <a:pt x="3376498" y="6063158"/>
                </a:lnTo>
                <a:lnTo>
                  <a:pt x="3490951" y="5997093"/>
                </a:lnTo>
                <a:close/>
                <a:moveTo>
                  <a:pt x="3497580" y="5993283"/>
                </a:moveTo>
                <a:lnTo>
                  <a:pt x="3618509" y="5923483"/>
                </a:lnTo>
                <a:lnTo>
                  <a:pt x="3729533" y="5987568"/>
                </a:lnTo>
                <a:lnTo>
                  <a:pt x="3608604" y="6057367"/>
                </a:lnTo>
                <a:lnTo>
                  <a:pt x="3497580" y="5993283"/>
                </a:lnTo>
                <a:close/>
                <a:moveTo>
                  <a:pt x="3736239" y="5991378"/>
                </a:moveTo>
                <a:lnTo>
                  <a:pt x="3860597" y="6063158"/>
                </a:lnTo>
                <a:lnTo>
                  <a:pt x="3739667" y="6132957"/>
                </a:lnTo>
                <a:lnTo>
                  <a:pt x="3615309" y="6061177"/>
                </a:lnTo>
                <a:lnTo>
                  <a:pt x="3736239" y="5991378"/>
                </a:lnTo>
                <a:close/>
                <a:moveTo>
                  <a:pt x="3742868" y="5987492"/>
                </a:moveTo>
                <a:lnTo>
                  <a:pt x="3857320" y="5921426"/>
                </a:lnTo>
                <a:lnTo>
                  <a:pt x="3981679" y="5993207"/>
                </a:lnTo>
                <a:lnTo>
                  <a:pt x="3867226" y="6059272"/>
                </a:lnTo>
                <a:lnTo>
                  <a:pt x="3742868" y="5987492"/>
                </a:lnTo>
                <a:close/>
                <a:moveTo>
                  <a:pt x="3988384" y="5997093"/>
                </a:moveTo>
                <a:lnTo>
                  <a:pt x="4099408" y="6061177"/>
                </a:lnTo>
                <a:lnTo>
                  <a:pt x="3984955" y="6127242"/>
                </a:lnTo>
                <a:lnTo>
                  <a:pt x="3873932" y="6063158"/>
                </a:lnTo>
                <a:lnTo>
                  <a:pt x="3988384" y="5997093"/>
                </a:lnTo>
                <a:close/>
                <a:moveTo>
                  <a:pt x="3995090" y="5993283"/>
                </a:moveTo>
                <a:lnTo>
                  <a:pt x="4116019" y="5923483"/>
                </a:lnTo>
                <a:lnTo>
                  <a:pt x="4227043" y="5987568"/>
                </a:lnTo>
                <a:lnTo>
                  <a:pt x="4106113" y="6057367"/>
                </a:lnTo>
                <a:lnTo>
                  <a:pt x="3995090" y="5993283"/>
                </a:lnTo>
                <a:close/>
                <a:moveTo>
                  <a:pt x="4233672" y="5991378"/>
                </a:moveTo>
                <a:lnTo>
                  <a:pt x="4358031" y="6063158"/>
                </a:lnTo>
                <a:lnTo>
                  <a:pt x="4237101" y="6132957"/>
                </a:lnTo>
                <a:lnTo>
                  <a:pt x="4112743" y="6061177"/>
                </a:lnTo>
                <a:lnTo>
                  <a:pt x="4233672" y="5991378"/>
                </a:lnTo>
                <a:close/>
                <a:moveTo>
                  <a:pt x="4240378" y="5987492"/>
                </a:moveTo>
                <a:lnTo>
                  <a:pt x="4354830" y="5921426"/>
                </a:lnTo>
                <a:lnTo>
                  <a:pt x="4479189" y="5993207"/>
                </a:lnTo>
                <a:lnTo>
                  <a:pt x="4364736" y="6059272"/>
                </a:lnTo>
                <a:lnTo>
                  <a:pt x="4240378" y="5987492"/>
                </a:lnTo>
                <a:close/>
                <a:moveTo>
                  <a:pt x="4485894" y="5997093"/>
                </a:moveTo>
                <a:lnTo>
                  <a:pt x="4596918" y="6061177"/>
                </a:lnTo>
                <a:lnTo>
                  <a:pt x="4482465" y="6127242"/>
                </a:lnTo>
                <a:lnTo>
                  <a:pt x="4371442" y="6063158"/>
                </a:lnTo>
                <a:lnTo>
                  <a:pt x="4485894" y="5997093"/>
                </a:lnTo>
                <a:close/>
                <a:moveTo>
                  <a:pt x="4492524" y="5993283"/>
                </a:moveTo>
                <a:lnTo>
                  <a:pt x="4613453" y="5923483"/>
                </a:lnTo>
                <a:lnTo>
                  <a:pt x="4724477" y="5987568"/>
                </a:lnTo>
                <a:lnTo>
                  <a:pt x="4603547" y="6057367"/>
                </a:lnTo>
                <a:lnTo>
                  <a:pt x="4492524" y="5993283"/>
                </a:lnTo>
                <a:close/>
                <a:moveTo>
                  <a:pt x="4731182" y="5991378"/>
                </a:moveTo>
                <a:lnTo>
                  <a:pt x="4855541" y="6063158"/>
                </a:lnTo>
                <a:lnTo>
                  <a:pt x="4734611" y="6132957"/>
                </a:lnTo>
                <a:lnTo>
                  <a:pt x="4610253" y="6061177"/>
                </a:lnTo>
                <a:lnTo>
                  <a:pt x="4731182" y="5991378"/>
                </a:lnTo>
                <a:close/>
                <a:moveTo>
                  <a:pt x="4737888" y="5987492"/>
                </a:moveTo>
                <a:lnTo>
                  <a:pt x="4852340" y="5921426"/>
                </a:lnTo>
                <a:lnTo>
                  <a:pt x="4976698" y="5993207"/>
                </a:lnTo>
                <a:lnTo>
                  <a:pt x="4862246" y="6059272"/>
                </a:lnTo>
                <a:lnTo>
                  <a:pt x="4737888" y="5987492"/>
                </a:lnTo>
                <a:close/>
                <a:moveTo>
                  <a:pt x="4983328" y="5997093"/>
                </a:moveTo>
                <a:lnTo>
                  <a:pt x="5094351" y="6061177"/>
                </a:lnTo>
                <a:lnTo>
                  <a:pt x="4979899" y="6127242"/>
                </a:lnTo>
                <a:lnTo>
                  <a:pt x="4868876" y="6063158"/>
                </a:lnTo>
                <a:lnTo>
                  <a:pt x="4983328" y="5997093"/>
                </a:lnTo>
                <a:close/>
                <a:moveTo>
                  <a:pt x="4990033" y="5993283"/>
                </a:moveTo>
                <a:lnTo>
                  <a:pt x="5110963" y="5923483"/>
                </a:lnTo>
                <a:lnTo>
                  <a:pt x="5221986" y="5987568"/>
                </a:lnTo>
                <a:lnTo>
                  <a:pt x="5101057" y="6057367"/>
                </a:lnTo>
                <a:lnTo>
                  <a:pt x="4990033" y="5993283"/>
                </a:lnTo>
                <a:close/>
                <a:moveTo>
                  <a:pt x="5228692" y="5991378"/>
                </a:moveTo>
                <a:lnTo>
                  <a:pt x="5353050" y="6063158"/>
                </a:lnTo>
                <a:lnTo>
                  <a:pt x="5232121" y="6132957"/>
                </a:lnTo>
                <a:lnTo>
                  <a:pt x="5107762" y="6061177"/>
                </a:lnTo>
                <a:lnTo>
                  <a:pt x="5228692" y="5991378"/>
                </a:lnTo>
                <a:close/>
                <a:moveTo>
                  <a:pt x="5235321" y="5987492"/>
                </a:moveTo>
                <a:lnTo>
                  <a:pt x="5349774" y="5921426"/>
                </a:lnTo>
                <a:lnTo>
                  <a:pt x="5474132" y="5993207"/>
                </a:lnTo>
                <a:lnTo>
                  <a:pt x="5359680" y="6059272"/>
                </a:lnTo>
                <a:lnTo>
                  <a:pt x="5235321" y="5987492"/>
                </a:lnTo>
                <a:close/>
                <a:moveTo>
                  <a:pt x="5480838" y="5997093"/>
                </a:moveTo>
                <a:lnTo>
                  <a:pt x="5591861" y="6061177"/>
                </a:lnTo>
                <a:lnTo>
                  <a:pt x="5477409" y="6127242"/>
                </a:lnTo>
                <a:lnTo>
                  <a:pt x="5366385" y="6063158"/>
                </a:lnTo>
                <a:lnTo>
                  <a:pt x="5480838" y="5997093"/>
                </a:lnTo>
                <a:close/>
                <a:moveTo>
                  <a:pt x="5487543" y="5993283"/>
                </a:moveTo>
                <a:lnTo>
                  <a:pt x="5608473" y="5923483"/>
                </a:lnTo>
                <a:lnTo>
                  <a:pt x="5719496" y="5987568"/>
                </a:lnTo>
                <a:lnTo>
                  <a:pt x="5598566" y="6057367"/>
                </a:lnTo>
                <a:lnTo>
                  <a:pt x="5487543" y="5993283"/>
                </a:lnTo>
                <a:close/>
                <a:moveTo>
                  <a:pt x="5726126" y="5991378"/>
                </a:moveTo>
                <a:lnTo>
                  <a:pt x="5850484" y="6063158"/>
                </a:lnTo>
                <a:lnTo>
                  <a:pt x="5729554" y="6132957"/>
                </a:lnTo>
                <a:lnTo>
                  <a:pt x="5605196" y="6061177"/>
                </a:lnTo>
                <a:lnTo>
                  <a:pt x="5726126" y="5991378"/>
                </a:lnTo>
                <a:close/>
                <a:moveTo>
                  <a:pt x="5732831" y="5987492"/>
                </a:moveTo>
                <a:lnTo>
                  <a:pt x="5847283" y="5921426"/>
                </a:lnTo>
                <a:lnTo>
                  <a:pt x="5971642" y="5993207"/>
                </a:lnTo>
                <a:lnTo>
                  <a:pt x="5857189" y="6059272"/>
                </a:lnTo>
                <a:lnTo>
                  <a:pt x="5732831" y="5987492"/>
                </a:lnTo>
                <a:close/>
                <a:moveTo>
                  <a:pt x="5978347" y="5997093"/>
                </a:moveTo>
                <a:lnTo>
                  <a:pt x="6089371" y="6061177"/>
                </a:lnTo>
                <a:lnTo>
                  <a:pt x="5974918" y="6127242"/>
                </a:lnTo>
                <a:lnTo>
                  <a:pt x="5863895" y="6063158"/>
                </a:lnTo>
                <a:lnTo>
                  <a:pt x="5978347" y="5997093"/>
                </a:lnTo>
                <a:close/>
                <a:moveTo>
                  <a:pt x="5984977" y="5993283"/>
                </a:moveTo>
                <a:lnTo>
                  <a:pt x="6105906" y="5923407"/>
                </a:lnTo>
                <a:lnTo>
                  <a:pt x="6216930" y="5987492"/>
                </a:lnTo>
                <a:lnTo>
                  <a:pt x="6096000" y="6057367"/>
                </a:lnTo>
                <a:lnTo>
                  <a:pt x="5984977" y="5993283"/>
                </a:lnTo>
                <a:close/>
                <a:moveTo>
                  <a:pt x="5981548" y="5843931"/>
                </a:moveTo>
                <a:lnTo>
                  <a:pt x="6096000" y="5777865"/>
                </a:lnTo>
                <a:lnTo>
                  <a:pt x="6220359" y="5849646"/>
                </a:lnTo>
                <a:lnTo>
                  <a:pt x="6105906" y="5915711"/>
                </a:lnTo>
                <a:lnTo>
                  <a:pt x="5981548" y="5843931"/>
                </a:lnTo>
                <a:close/>
                <a:moveTo>
                  <a:pt x="5984977" y="5706009"/>
                </a:moveTo>
                <a:lnTo>
                  <a:pt x="6105906" y="5636209"/>
                </a:lnTo>
                <a:lnTo>
                  <a:pt x="6216930" y="5700294"/>
                </a:lnTo>
                <a:lnTo>
                  <a:pt x="6096000" y="5770093"/>
                </a:lnTo>
                <a:lnTo>
                  <a:pt x="5984977" y="5706009"/>
                </a:lnTo>
                <a:close/>
                <a:moveTo>
                  <a:pt x="5981548" y="5556656"/>
                </a:moveTo>
                <a:lnTo>
                  <a:pt x="6096000" y="5490591"/>
                </a:lnTo>
                <a:lnTo>
                  <a:pt x="6220359" y="5562371"/>
                </a:lnTo>
                <a:lnTo>
                  <a:pt x="6105906" y="5628437"/>
                </a:lnTo>
                <a:lnTo>
                  <a:pt x="5981548" y="5556656"/>
                </a:lnTo>
                <a:close/>
                <a:moveTo>
                  <a:pt x="5984977" y="5418811"/>
                </a:moveTo>
                <a:lnTo>
                  <a:pt x="6105906" y="5349011"/>
                </a:lnTo>
                <a:lnTo>
                  <a:pt x="6216930" y="5413096"/>
                </a:lnTo>
                <a:lnTo>
                  <a:pt x="6096000" y="5482895"/>
                </a:lnTo>
                <a:lnTo>
                  <a:pt x="5984977" y="5418811"/>
                </a:lnTo>
                <a:close/>
                <a:moveTo>
                  <a:pt x="5981548" y="5269459"/>
                </a:moveTo>
                <a:lnTo>
                  <a:pt x="6096000" y="5203393"/>
                </a:lnTo>
                <a:lnTo>
                  <a:pt x="6220359" y="5275174"/>
                </a:lnTo>
                <a:lnTo>
                  <a:pt x="6105906" y="5341239"/>
                </a:lnTo>
                <a:lnTo>
                  <a:pt x="5981548" y="5269459"/>
                </a:lnTo>
                <a:close/>
                <a:moveTo>
                  <a:pt x="5984977" y="5131613"/>
                </a:moveTo>
                <a:lnTo>
                  <a:pt x="6105906" y="5061814"/>
                </a:lnTo>
                <a:lnTo>
                  <a:pt x="6216930" y="5125898"/>
                </a:lnTo>
                <a:lnTo>
                  <a:pt x="6096000" y="5195697"/>
                </a:lnTo>
                <a:lnTo>
                  <a:pt x="5984977" y="5131613"/>
                </a:lnTo>
                <a:close/>
                <a:moveTo>
                  <a:pt x="5981548" y="4982261"/>
                </a:moveTo>
                <a:lnTo>
                  <a:pt x="6096000" y="4916196"/>
                </a:lnTo>
                <a:lnTo>
                  <a:pt x="6220359" y="4987976"/>
                </a:lnTo>
                <a:lnTo>
                  <a:pt x="6105906" y="5054042"/>
                </a:lnTo>
                <a:lnTo>
                  <a:pt x="5981548" y="4982261"/>
                </a:lnTo>
                <a:close/>
                <a:moveTo>
                  <a:pt x="5984977" y="4844339"/>
                </a:moveTo>
                <a:lnTo>
                  <a:pt x="6105906" y="4774540"/>
                </a:lnTo>
                <a:lnTo>
                  <a:pt x="6216930" y="4838624"/>
                </a:lnTo>
                <a:lnTo>
                  <a:pt x="6096000" y="4908423"/>
                </a:lnTo>
                <a:lnTo>
                  <a:pt x="5984977" y="4844339"/>
                </a:lnTo>
                <a:close/>
                <a:moveTo>
                  <a:pt x="5981548" y="4694987"/>
                </a:moveTo>
                <a:lnTo>
                  <a:pt x="6096000" y="4628921"/>
                </a:lnTo>
                <a:lnTo>
                  <a:pt x="6220359" y="4700702"/>
                </a:lnTo>
                <a:lnTo>
                  <a:pt x="6105906" y="4766767"/>
                </a:lnTo>
                <a:lnTo>
                  <a:pt x="5981548" y="4694987"/>
                </a:lnTo>
                <a:close/>
                <a:moveTo>
                  <a:pt x="5984977" y="4557141"/>
                </a:moveTo>
                <a:lnTo>
                  <a:pt x="6105906" y="4487342"/>
                </a:lnTo>
                <a:lnTo>
                  <a:pt x="6216930" y="4551426"/>
                </a:lnTo>
                <a:lnTo>
                  <a:pt x="6096000" y="4621226"/>
                </a:lnTo>
                <a:lnTo>
                  <a:pt x="5984977" y="4557141"/>
                </a:lnTo>
                <a:close/>
                <a:moveTo>
                  <a:pt x="5981548" y="4407789"/>
                </a:moveTo>
                <a:lnTo>
                  <a:pt x="6096000" y="4341724"/>
                </a:lnTo>
                <a:lnTo>
                  <a:pt x="6220359" y="4413504"/>
                </a:lnTo>
                <a:lnTo>
                  <a:pt x="6105906" y="4479570"/>
                </a:lnTo>
                <a:lnTo>
                  <a:pt x="5981548" y="4407789"/>
                </a:lnTo>
                <a:close/>
                <a:moveTo>
                  <a:pt x="5984977" y="4269943"/>
                </a:moveTo>
                <a:lnTo>
                  <a:pt x="6105906" y="4200144"/>
                </a:lnTo>
                <a:lnTo>
                  <a:pt x="6216930" y="4264228"/>
                </a:lnTo>
                <a:lnTo>
                  <a:pt x="6096000" y="4334028"/>
                </a:lnTo>
                <a:lnTo>
                  <a:pt x="5984977" y="4269943"/>
                </a:lnTo>
                <a:close/>
                <a:moveTo>
                  <a:pt x="5981548" y="4120591"/>
                </a:moveTo>
                <a:lnTo>
                  <a:pt x="6096000" y="4054526"/>
                </a:lnTo>
                <a:lnTo>
                  <a:pt x="6220359" y="4126306"/>
                </a:lnTo>
                <a:lnTo>
                  <a:pt x="6105906" y="4192372"/>
                </a:lnTo>
                <a:lnTo>
                  <a:pt x="5981548" y="4120591"/>
                </a:lnTo>
                <a:close/>
                <a:moveTo>
                  <a:pt x="5984977" y="3982669"/>
                </a:moveTo>
                <a:lnTo>
                  <a:pt x="6105906" y="3912870"/>
                </a:lnTo>
                <a:lnTo>
                  <a:pt x="6216930" y="3976954"/>
                </a:lnTo>
                <a:lnTo>
                  <a:pt x="6096000" y="4046754"/>
                </a:lnTo>
                <a:lnTo>
                  <a:pt x="5984977" y="3982669"/>
                </a:lnTo>
                <a:close/>
                <a:moveTo>
                  <a:pt x="5981548" y="3833317"/>
                </a:moveTo>
                <a:lnTo>
                  <a:pt x="6096000" y="3767252"/>
                </a:lnTo>
                <a:lnTo>
                  <a:pt x="6220359" y="3839032"/>
                </a:lnTo>
                <a:lnTo>
                  <a:pt x="6105906" y="3905098"/>
                </a:lnTo>
                <a:lnTo>
                  <a:pt x="5981548" y="3833317"/>
                </a:lnTo>
                <a:close/>
                <a:moveTo>
                  <a:pt x="5984977" y="3695472"/>
                </a:moveTo>
                <a:lnTo>
                  <a:pt x="6105906" y="3625672"/>
                </a:lnTo>
                <a:lnTo>
                  <a:pt x="6216930" y="3689757"/>
                </a:lnTo>
                <a:lnTo>
                  <a:pt x="6096000" y="3759556"/>
                </a:lnTo>
                <a:lnTo>
                  <a:pt x="5984977" y="3695472"/>
                </a:lnTo>
                <a:close/>
                <a:moveTo>
                  <a:pt x="5981548" y="3546119"/>
                </a:moveTo>
                <a:lnTo>
                  <a:pt x="6096000" y="3480054"/>
                </a:lnTo>
                <a:lnTo>
                  <a:pt x="6220359" y="3551834"/>
                </a:lnTo>
                <a:lnTo>
                  <a:pt x="6105906" y="3617900"/>
                </a:lnTo>
                <a:lnTo>
                  <a:pt x="5981548" y="3546119"/>
                </a:lnTo>
                <a:close/>
                <a:moveTo>
                  <a:pt x="5984977" y="3408274"/>
                </a:moveTo>
                <a:lnTo>
                  <a:pt x="6105906" y="3338474"/>
                </a:lnTo>
                <a:lnTo>
                  <a:pt x="6216930" y="3402559"/>
                </a:lnTo>
                <a:lnTo>
                  <a:pt x="6096000" y="3472358"/>
                </a:lnTo>
                <a:lnTo>
                  <a:pt x="5984977" y="3408274"/>
                </a:lnTo>
                <a:close/>
                <a:moveTo>
                  <a:pt x="5981548" y="3258922"/>
                </a:moveTo>
                <a:lnTo>
                  <a:pt x="6096000" y="3192856"/>
                </a:lnTo>
                <a:lnTo>
                  <a:pt x="6220359" y="3264637"/>
                </a:lnTo>
                <a:lnTo>
                  <a:pt x="6105906" y="3330702"/>
                </a:lnTo>
                <a:lnTo>
                  <a:pt x="5981548" y="3258922"/>
                </a:lnTo>
                <a:close/>
                <a:moveTo>
                  <a:pt x="5984977" y="3121000"/>
                </a:moveTo>
                <a:lnTo>
                  <a:pt x="6105906" y="3051201"/>
                </a:lnTo>
                <a:lnTo>
                  <a:pt x="6216930" y="3115285"/>
                </a:lnTo>
                <a:lnTo>
                  <a:pt x="6096000" y="3185084"/>
                </a:lnTo>
                <a:lnTo>
                  <a:pt x="5984977" y="3121000"/>
                </a:lnTo>
                <a:close/>
                <a:moveTo>
                  <a:pt x="5981548" y="2971648"/>
                </a:moveTo>
                <a:lnTo>
                  <a:pt x="6096000" y="2905582"/>
                </a:lnTo>
                <a:lnTo>
                  <a:pt x="6220359" y="2977363"/>
                </a:lnTo>
                <a:lnTo>
                  <a:pt x="6105906" y="3043428"/>
                </a:lnTo>
                <a:lnTo>
                  <a:pt x="5981548" y="2971648"/>
                </a:lnTo>
                <a:close/>
                <a:moveTo>
                  <a:pt x="5984977" y="2833802"/>
                </a:moveTo>
                <a:lnTo>
                  <a:pt x="6105906" y="2764003"/>
                </a:lnTo>
                <a:lnTo>
                  <a:pt x="6216930" y="2828087"/>
                </a:lnTo>
                <a:lnTo>
                  <a:pt x="6096000" y="2897886"/>
                </a:lnTo>
                <a:lnTo>
                  <a:pt x="5984977" y="2833802"/>
                </a:lnTo>
                <a:close/>
                <a:moveTo>
                  <a:pt x="5981548" y="2684450"/>
                </a:moveTo>
                <a:lnTo>
                  <a:pt x="6096000" y="2618384"/>
                </a:lnTo>
                <a:lnTo>
                  <a:pt x="6220359" y="2690165"/>
                </a:lnTo>
                <a:lnTo>
                  <a:pt x="6105906" y="2756230"/>
                </a:lnTo>
                <a:lnTo>
                  <a:pt x="5981548" y="2684450"/>
                </a:lnTo>
                <a:close/>
                <a:moveTo>
                  <a:pt x="5984977" y="2546604"/>
                </a:moveTo>
                <a:lnTo>
                  <a:pt x="6105906" y="2476805"/>
                </a:lnTo>
                <a:lnTo>
                  <a:pt x="6216930" y="2540889"/>
                </a:lnTo>
                <a:lnTo>
                  <a:pt x="6096000" y="2610688"/>
                </a:lnTo>
                <a:lnTo>
                  <a:pt x="5984977" y="2546604"/>
                </a:lnTo>
                <a:close/>
                <a:moveTo>
                  <a:pt x="5981548" y="2397252"/>
                </a:moveTo>
                <a:lnTo>
                  <a:pt x="6096000" y="2331187"/>
                </a:lnTo>
                <a:lnTo>
                  <a:pt x="6220359" y="2402967"/>
                </a:lnTo>
                <a:lnTo>
                  <a:pt x="6105906" y="2469032"/>
                </a:lnTo>
                <a:lnTo>
                  <a:pt x="5981548" y="2397252"/>
                </a:lnTo>
                <a:close/>
                <a:moveTo>
                  <a:pt x="5984977" y="2259330"/>
                </a:moveTo>
                <a:lnTo>
                  <a:pt x="6105906" y="2189531"/>
                </a:lnTo>
                <a:lnTo>
                  <a:pt x="6216930" y="2253615"/>
                </a:lnTo>
                <a:lnTo>
                  <a:pt x="6096000" y="2323414"/>
                </a:lnTo>
                <a:lnTo>
                  <a:pt x="5984977" y="2259330"/>
                </a:lnTo>
                <a:close/>
                <a:moveTo>
                  <a:pt x="5981548" y="2109978"/>
                </a:moveTo>
                <a:lnTo>
                  <a:pt x="6096000" y="2043913"/>
                </a:lnTo>
                <a:lnTo>
                  <a:pt x="6220359" y="2115693"/>
                </a:lnTo>
                <a:lnTo>
                  <a:pt x="6105906" y="2181759"/>
                </a:lnTo>
                <a:lnTo>
                  <a:pt x="5981548" y="2109978"/>
                </a:lnTo>
                <a:close/>
                <a:moveTo>
                  <a:pt x="5984977" y="1972132"/>
                </a:moveTo>
                <a:lnTo>
                  <a:pt x="6105906" y="1902333"/>
                </a:lnTo>
                <a:lnTo>
                  <a:pt x="6216930" y="1966417"/>
                </a:lnTo>
                <a:lnTo>
                  <a:pt x="6096000" y="2036216"/>
                </a:lnTo>
                <a:lnTo>
                  <a:pt x="5984977" y="1972132"/>
                </a:lnTo>
                <a:close/>
                <a:moveTo>
                  <a:pt x="5981548" y="1822780"/>
                </a:moveTo>
                <a:lnTo>
                  <a:pt x="6096000" y="1756715"/>
                </a:lnTo>
                <a:lnTo>
                  <a:pt x="6220359" y="1828495"/>
                </a:lnTo>
                <a:lnTo>
                  <a:pt x="6105906" y="1894561"/>
                </a:lnTo>
                <a:lnTo>
                  <a:pt x="5981548" y="1822780"/>
                </a:lnTo>
                <a:close/>
                <a:moveTo>
                  <a:pt x="5984977" y="1684934"/>
                </a:moveTo>
                <a:lnTo>
                  <a:pt x="6105906" y="1615135"/>
                </a:lnTo>
                <a:lnTo>
                  <a:pt x="6216930" y="1679219"/>
                </a:lnTo>
                <a:lnTo>
                  <a:pt x="6096000" y="1749019"/>
                </a:lnTo>
                <a:lnTo>
                  <a:pt x="5984977" y="1684934"/>
                </a:lnTo>
                <a:close/>
                <a:moveTo>
                  <a:pt x="5981548" y="1535582"/>
                </a:moveTo>
                <a:lnTo>
                  <a:pt x="6096000" y="1469517"/>
                </a:lnTo>
                <a:lnTo>
                  <a:pt x="6220359" y="1541297"/>
                </a:lnTo>
                <a:lnTo>
                  <a:pt x="6105906" y="1607363"/>
                </a:lnTo>
                <a:lnTo>
                  <a:pt x="5981548" y="1535582"/>
                </a:lnTo>
                <a:close/>
                <a:moveTo>
                  <a:pt x="5984977" y="1397660"/>
                </a:moveTo>
                <a:lnTo>
                  <a:pt x="6105906" y="1327861"/>
                </a:lnTo>
                <a:lnTo>
                  <a:pt x="6216930" y="1391945"/>
                </a:lnTo>
                <a:lnTo>
                  <a:pt x="6096000" y="1461745"/>
                </a:lnTo>
                <a:lnTo>
                  <a:pt x="5984977" y="1397660"/>
                </a:lnTo>
                <a:close/>
                <a:moveTo>
                  <a:pt x="5981548" y="1248309"/>
                </a:moveTo>
                <a:lnTo>
                  <a:pt x="6096000" y="1182243"/>
                </a:lnTo>
                <a:lnTo>
                  <a:pt x="6220359" y="1254024"/>
                </a:lnTo>
                <a:lnTo>
                  <a:pt x="6105906" y="1320089"/>
                </a:lnTo>
                <a:lnTo>
                  <a:pt x="5981548" y="1248309"/>
                </a:lnTo>
                <a:close/>
                <a:moveTo>
                  <a:pt x="5984977" y="1110463"/>
                </a:moveTo>
                <a:lnTo>
                  <a:pt x="6105906" y="1040663"/>
                </a:lnTo>
                <a:lnTo>
                  <a:pt x="6216930" y="1104748"/>
                </a:lnTo>
                <a:lnTo>
                  <a:pt x="6096000" y="1174547"/>
                </a:lnTo>
                <a:lnTo>
                  <a:pt x="5984977" y="1110463"/>
                </a:lnTo>
                <a:close/>
                <a:moveTo>
                  <a:pt x="5981548" y="961111"/>
                </a:moveTo>
                <a:lnTo>
                  <a:pt x="6096000" y="895045"/>
                </a:lnTo>
                <a:lnTo>
                  <a:pt x="6220359" y="966826"/>
                </a:lnTo>
                <a:lnTo>
                  <a:pt x="6105906" y="1032891"/>
                </a:lnTo>
                <a:lnTo>
                  <a:pt x="5981548" y="961111"/>
                </a:lnTo>
                <a:close/>
                <a:moveTo>
                  <a:pt x="5984977" y="823265"/>
                </a:moveTo>
                <a:lnTo>
                  <a:pt x="6105906" y="753466"/>
                </a:lnTo>
                <a:lnTo>
                  <a:pt x="6216930" y="817550"/>
                </a:lnTo>
                <a:lnTo>
                  <a:pt x="6096000" y="887349"/>
                </a:lnTo>
                <a:lnTo>
                  <a:pt x="5984977" y="823265"/>
                </a:lnTo>
                <a:close/>
                <a:moveTo>
                  <a:pt x="5981548" y="673913"/>
                </a:moveTo>
                <a:lnTo>
                  <a:pt x="6096000" y="607847"/>
                </a:lnTo>
                <a:lnTo>
                  <a:pt x="6220359" y="679628"/>
                </a:lnTo>
                <a:lnTo>
                  <a:pt x="6105906" y="745693"/>
                </a:lnTo>
                <a:lnTo>
                  <a:pt x="5981548" y="673913"/>
                </a:lnTo>
                <a:close/>
                <a:moveTo>
                  <a:pt x="6099277" y="749579"/>
                </a:moveTo>
                <a:lnTo>
                  <a:pt x="5978347" y="819379"/>
                </a:lnTo>
                <a:lnTo>
                  <a:pt x="5853989" y="747598"/>
                </a:lnTo>
                <a:lnTo>
                  <a:pt x="5974918" y="677799"/>
                </a:lnTo>
                <a:lnTo>
                  <a:pt x="6099277" y="749579"/>
                </a:lnTo>
                <a:close/>
                <a:moveTo>
                  <a:pt x="5847283" y="743712"/>
                </a:moveTo>
                <a:lnTo>
                  <a:pt x="5736260" y="679628"/>
                </a:lnTo>
                <a:lnTo>
                  <a:pt x="5857189" y="609829"/>
                </a:lnTo>
                <a:lnTo>
                  <a:pt x="5968213" y="673913"/>
                </a:lnTo>
                <a:lnTo>
                  <a:pt x="5847283" y="743712"/>
                </a:lnTo>
                <a:close/>
                <a:moveTo>
                  <a:pt x="5840578" y="747598"/>
                </a:moveTo>
                <a:lnTo>
                  <a:pt x="5726126" y="813664"/>
                </a:lnTo>
                <a:lnTo>
                  <a:pt x="5615102" y="749579"/>
                </a:lnTo>
                <a:lnTo>
                  <a:pt x="5729554" y="683514"/>
                </a:lnTo>
                <a:lnTo>
                  <a:pt x="5840578" y="747598"/>
                </a:lnTo>
                <a:close/>
                <a:moveTo>
                  <a:pt x="5608473" y="745693"/>
                </a:moveTo>
                <a:lnTo>
                  <a:pt x="5484114" y="673913"/>
                </a:lnTo>
                <a:lnTo>
                  <a:pt x="5598566" y="607847"/>
                </a:lnTo>
                <a:lnTo>
                  <a:pt x="5722925" y="679628"/>
                </a:lnTo>
                <a:lnTo>
                  <a:pt x="5608473" y="745693"/>
                </a:lnTo>
                <a:close/>
                <a:moveTo>
                  <a:pt x="5601767" y="749579"/>
                </a:moveTo>
                <a:lnTo>
                  <a:pt x="5480838" y="819379"/>
                </a:lnTo>
                <a:lnTo>
                  <a:pt x="5356479" y="747598"/>
                </a:lnTo>
                <a:lnTo>
                  <a:pt x="5477409" y="677799"/>
                </a:lnTo>
                <a:lnTo>
                  <a:pt x="5601767" y="749579"/>
                </a:lnTo>
                <a:close/>
                <a:moveTo>
                  <a:pt x="5349774" y="743712"/>
                </a:moveTo>
                <a:lnTo>
                  <a:pt x="5238750" y="679628"/>
                </a:lnTo>
                <a:lnTo>
                  <a:pt x="5359680" y="609829"/>
                </a:lnTo>
                <a:lnTo>
                  <a:pt x="5470703" y="673913"/>
                </a:lnTo>
                <a:lnTo>
                  <a:pt x="5349774" y="743712"/>
                </a:lnTo>
                <a:close/>
                <a:moveTo>
                  <a:pt x="5343068" y="747598"/>
                </a:moveTo>
                <a:lnTo>
                  <a:pt x="5228616" y="813664"/>
                </a:lnTo>
                <a:lnTo>
                  <a:pt x="5117592" y="749579"/>
                </a:lnTo>
                <a:lnTo>
                  <a:pt x="5232045" y="683514"/>
                </a:lnTo>
                <a:lnTo>
                  <a:pt x="5343068" y="747598"/>
                </a:lnTo>
                <a:close/>
                <a:moveTo>
                  <a:pt x="5110963" y="745693"/>
                </a:moveTo>
                <a:lnTo>
                  <a:pt x="4986604" y="673913"/>
                </a:lnTo>
                <a:lnTo>
                  <a:pt x="5101057" y="607847"/>
                </a:lnTo>
                <a:lnTo>
                  <a:pt x="5225415" y="679628"/>
                </a:lnTo>
                <a:lnTo>
                  <a:pt x="5110963" y="745693"/>
                </a:lnTo>
                <a:close/>
                <a:moveTo>
                  <a:pt x="5104333" y="749579"/>
                </a:moveTo>
                <a:lnTo>
                  <a:pt x="4983404" y="819379"/>
                </a:lnTo>
                <a:lnTo>
                  <a:pt x="4859046" y="747598"/>
                </a:lnTo>
                <a:lnTo>
                  <a:pt x="4979975" y="677799"/>
                </a:lnTo>
                <a:lnTo>
                  <a:pt x="5104333" y="749579"/>
                </a:lnTo>
                <a:close/>
                <a:moveTo>
                  <a:pt x="4852340" y="743712"/>
                </a:moveTo>
                <a:lnTo>
                  <a:pt x="4741316" y="679628"/>
                </a:lnTo>
                <a:lnTo>
                  <a:pt x="4862246" y="609829"/>
                </a:lnTo>
                <a:lnTo>
                  <a:pt x="4973269" y="673913"/>
                </a:lnTo>
                <a:lnTo>
                  <a:pt x="4852340" y="743712"/>
                </a:lnTo>
                <a:close/>
                <a:moveTo>
                  <a:pt x="4845634" y="747598"/>
                </a:moveTo>
                <a:lnTo>
                  <a:pt x="4731182" y="813664"/>
                </a:lnTo>
                <a:lnTo>
                  <a:pt x="4620159" y="749579"/>
                </a:lnTo>
                <a:lnTo>
                  <a:pt x="4734611" y="683514"/>
                </a:lnTo>
                <a:lnTo>
                  <a:pt x="4845634" y="747598"/>
                </a:lnTo>
                <a:close/>
                <a:moveTo>
                  <a:pt x="4613529" y="745693"/>
                </a:moveTo>
                <a:lnTo>
                  <a:pt x="4489171" y="673913"/>
                </a:lnTo>
                <a:lnTo>
                  <a:pt x="4603623" y="607847"/>
                </a:lnTo>
                <a:lnTo>
                  <a:pt x="4727981" y="679628"/>
                </a:lnTo>
                <a:lnTo>
                  <a:pt x="4613529" y="745693"/>
                </a:lnTo>
                <a:close/>
                <a:moveTo>
                  <a:pt x="4606824" y="749579"/>
                </a:moveTo>
                <a:lnTo>
                  <a:pt x="4485894" y="819379"/>
                </a:lnTo>
                <a:lnTo>
                  <a:pt x="4361536" y="747598"/>
                </a:lnTo>
                <a:lnTo>
                  <a:pt x="4482465" y="677799"/>
                </a:lnTo>
                <a:lnTo>
                  <a:pt x="4606824" y="749579"/>
                </a:lnTo>
                <a:close/>
                <a:moveTo>
                  <a:pt x="4354830" y="743712"/>
                </a:moveTo>
                <a:lnTo>
                  <a:pt x="4243807" y="679628"/>
                </a:lnTo>
                <a:lnTo>
                  <a:pt x="4364736" y="609829"/>
                </a:lnTo>
                <a:lnTo>
                  <a:pt x="4475760" y="673913"/>
                </a:lnTo>
                <a:lnTo>
                  <a:pt x="4354830" y="743712"/>
                </a:lnTo>
                <a:close/>
                <a:moveTo>
                  <a:pt x="4348125" y="747598"/>
                </a:moveTo>
                <a:lnTo>
                  <a:pt x="4233672" y="813664"/>
                </a:lnTo>
                <a:lnTo>
                  <a:pt x="4122649" y="749579"/>
                </a:lnTo>
                <a:lnTo>
                  <a:pt x="4237101" y="683514"/>
                </a:lnTo>
                <a:lnTo>
                  <a:pt x="4348125" y="747598"/>
                </a:lnTo>
                <a:close/>
                <a:moveTo>
                  <a:pt x="4116019" y="745693"/>
                </a:moveTo>
                <a:lnTo>
                  <a:pt x="3991661" y="673913"/>
                </a:lnTo>
                <a:lnTo>
                  <a:pt x="4106113" y="607847"/>
                </a:lnTo>
                <a:lnTo>
                  <a:pt x="4230472" y="679628"/>
                </a:lnTo>
                <a:lnTo>
                  <a:pt x="4116019" y="745693"/>
                </a:lnTo>
                <a:close/>
                <a:moveTo>
                  <a:pt x="4109390" y="749579"/>
                </a:moveTo>
                <a:lnTo>
                  <a:pt x="3988460" y="819379"/>
                </a:lnTo>
                <a:lnTo>
                  <a:pt x="3864102" y="747598"/>
                </a:lnTo>
                <a:lnTo>
                  <a:pt x="3985031" y="677799"/>
                </a:lnTo>
                <a:lnTo>
                  <a:pt x="4109390" y="749579"/>
                </a:lnTo>
                <a:close/>
                <a:moveTo>
                  <a:pt x="3857320" y="743712"/>
                </a:moveTo>
                <a:lnTo>
                  <a:pt x="3746297" y="679628"/>
                </a:lnTo>
                <a:lnTo>
                  <a:pt x="3867226" y="609829"/>
                </a:lnTo>
                <a:lnTo>
                  <a:pt x="3978250" y="673913"/>
                </a:lnTo>
                <a:lnTo>
                  <a:pt x="3857320" y="743712"/>
                </a:lnTo>
                <a:close/>
                <a:moveTo>
                  <a:pt x="3850691" y="747598"/>
                </a:moveTo>
                <a:lnTo>
                  <a:pt x="3736239" y="813664"/>
                </a:lnTo>
                <a:lnTo>
                  <a:pt x="3625215" y="749579"/>
                </a:lnTo>
                <a:lnTo>
                  <a:pt x="3739667" y="683514"/>
                </a:lnTo>
                <a:lnTo>
                  <a:pt x="3850691" y="747598"/>
                </a:lnTo>
                <a:close/>
                <a:moveTo>
                  <a:pt x="3618509" y="745693"/>
                </a:moveTo>
                <a:lnTo>
                  <a:pt x="3494151" y="673913"/>
                </a:lnTo>
                <a:lnTo>
                  <a:pt x="3608604" y="607847"/>
                </a:lnTo>
                <a:lnTo>
                  <a:pt x="3732962" y="679628"/>
                </a:lnTo>
                <a:lnTo>
                  <a:pt x="3618509" y="745693"/>
                </a:lnTo>
                <a:close/>
                <a:moveTo>
                  <a:pt x="3611880" y="749579"/>
                </a:moveTo>
                <a:lnTo>
                  <a:pt x="3490951" y="819379"/>
                </a:lnTo>
                <a:lnTo>
                  <a:pt x="3366592" y="747598"/>
                </a:lnTo>
                <a:lnTo>
                  <a:pt x="3487522" y="677799"/>
                </a:lnTo>
                <a:lnTo>
                  <a:pt x="3611880" y="749579"/>
                </a:lnTo>
                <a:close/>
                <a:moveTo>
                  <a:pt x="3359887" y="743712"/>
                </a:moveTo>
                <a:lnTo>
                  <a:pt x="3248863" y="679628"/>
                </a:lnTo>
                <a:lnTo>
                  <a:pt x="3369793" y="609829"/>
                </a:lnTo>
                <a:lnTo>
                  <a:pt x="3480816" y="673913"/>
                </a:lnTo>
                <a:lnTo>
                  <a:pt x="3359887" y="743712"/>
                </a:lnTo>
                <a:close/>
                <a:moveTo>
                  <a:pt x="3353181" y="747598"/>
                </a:moveTo>
                <a:lnTo>
                  <a:pt x="3238729" y="813664"/>
                </a:lnTo>
                <a:lnTo>
                  <a:pt x="3127705" y="749579"/>
                </a:lnTo>
                <a:lnTo>
                  <a:pt x="3242158" y="683514"/>
                </a:lnTo>
                <a:lnTo>
                  <a:pt x="3353181" y="747598"/>
                </a:lnTo>
                <a:close/>
                <a:moveTo>
                  <a:pt x="3121076" y="745693"/>
                </a:moveTo>
                <a:lnTo>
                  <a:pt x="2996717" y="673913"/>
                </a:lnTo>
                <a:lnTo>
                  <a:pt x="3111170" y="607847"/>
                </a:lnTo>
                <a:lnTo>
                  <a:pt x="3235528" y="679628"/>
                </a:lnTo>
                <a:lnTo>
                  <a:pt x="3121076" y="745693"/>
                </a:lnTo>
                <a:close/>
                <a:moveTo>
                  <a:pt x="3114370" y="749579"/>
                </a:moveTo>
                <a:lnTo>
                  <a:pt x="2993441" y="819379"/>
                </a:lnTo>
                <a:lnTo>
                  <a:pt x="2869082" y="747598"/>
                </a:lnTo>
                <a:lnTo>
                  <a:pt x="2990012" y="677799"/>
                </a:lnTo>
                <a:lnTo>
                  <a:pt x="3114370" y="749579"/>
                </a:lnTo>
                <a:close/>
                <a:moveTo>
                  <a:pt x="2862377" y="743712"/>
                </a:moveTo>
                <a:lnTo>
                  <a:pt x="2751354" y="679628"/>
                </a:lnTo>
                <a:lnTo>
                  <a:pt x="2872283" y="609829"/>
                </a:lnTo>
                <a:lnTo>
                  <a:pt x="2983306" y="673913"/>
                </a:lnTo>
                <a:lnTo>
                  <a:pt x="2862377" y="743712"/>
                </a:lnTo>
                <a:close/>
                <a:moveTo>
                  <a:pt x="2855671" y="747598"/>
                </a:moveTo>
                <a:lnTo>
                  <a:pt x="2741295" y="813664"/>
                </a:lnTo>
                <a:lnTo>
                  <a:pt x="2630272" y="749579"/>
                </a:lnTo>
                <a:lnTo>
                  <a:pt x="2744724" y="683514"/>
                </a:lnTo>
                <a:lnTo>
                  <a:pt x="2855671" y="747598"/>
                </a:lnTo>
                <a:close/>
                <a:moveTo>
                  <a:pt x="2623566" y="745693"/>
                </a:moveTo>
                <a:lnTo>
                  <a:pt x="2499208" y="673913"/>
                </a:lnTo>
                <a:lnTo>
                  <a:pt x="2613660" y="607847"/>
                </a:lnTo>
                <a:lnTo>
                  <a:pt x="2738019" y="679628"/>
                </a:lnTo>
                <a:lnTo>
                  <a:pt x="2623566" y="745693"/>
                </a:lnTo>
                <a:close/>
                <a:moveTo>
                  <a:pt x="2616937" y="749579"/>
                </a:moveTo>
                <a:lnTo>
                  <a:pt x="2496007" y="819379"/>
                </a:lnTo>
                <a:lnTo>
                  <a:pt x="2371649" y="747598"/>
                </a:lnTo>
                <a:lnTo>
                  <a:pt x="2492578" y="677799"/>
                </a:lnTo>
                <a:lnTo>
                  <a:pt x="2616937" y="749579"/>
                </a:lnTo>
                <a:close/>
                <a:moveTo>
                  <a:pt x="2364867" y="743712"/>
                </a:moveTo>
                <a:lnTo>
                  <a:pt x="2253844" y="679628"/>
                </a:lnTo>
                <a:lnTo>
                  <a:pt x="2374773" y="609829"/>
                </a:lnTo>
                <a:lnTo>
                  <a:pt x="2485797" y="673913"/>
                </a:lnTo>
                <a:lnTo>
                  <a:pt x="2364867" y="743712"/>
                </a:lnTo>
                <a:close/>
                <a:moveTo>
                  <a:pt x="2358238" y="747598"/>
                </a:moveTo>
                <a:lnTo>
                  <a:pt x="2243785" y="813664"/>
                </a:lnTo>
                <a:lnTo>
                  <a:pt x="2132762" y="749579"/>
                </a:lnTo>
                <a:lnTo>
                  <a:pt x="2247214" y="683514"/>
                </a:lnTo>
                <a:lnTo>
                  <a:pt x="2358238" y="747598"/>
                </a:lnTo>
                <a:close/>
                <a:moveTo>
                  <a:pt x="2126132" y="745693"/>
                </a:moveTo>
                <a:lnTo>
                  <a:pt x="2001774" y="673913"/>
                </a:lnTo>
                <a:lnTo>
                  <a:pt x="2116227" y="607847"/>
                </a:lnTo>
                <a:lnTo>
                  <a:pt x="2240585" y="679628"/>
                </a:lnTo>
                <a:lnTo>
                  <a:pt x="2126132" y="745693"/>
                </a:lnTo>
                <a:close/>
                <a:moveTo>
                  <a:pt x="2119427" y="749579"/>
                </a:moveTo>
                <a:lnTo>
                  <a:pt x="1998497" y="819379"/>
                </a:lnTo>
                <a:lnTo>
                  <a:pt x="1874139" y="747598"/>
                </a:lnTo>
                <a:lnTo>
                  <a:pt x="1995069" y="677799"/>
                </a:lnTo>
                <a:lnTo>
                  <a:pt x="2119427" y="749579"/>
                </a:lnTo>
                <a:close/>
                <a:moveTo>
                  <a:pt x="1867434" y="743712"/>
                </a:moveTo>
                <a:lnTo>
                  <a:pt x="1756410" y="679628"/>
                </a:lnTo>
                <a:lnTo>
                  <a:pt x="1877339" y="609829"/>
                </a:lnTo>
                <a:lnTo>
                  <a:pt x="1988363" y="673913"/>
                </a:lnTo>
                <a:lnTo>
                  <a:pt x="1867434" y="743712"/>
                </a:lnTo>
                <a:close/>
                <a:moveTo>
                  <a:pt x="1860728" y="747598"/>
                </a:moveTo>
                <a:lnTo>
                  <a:pt x="1746275" y="813664"/>
                </a:lnTo>
                <a:lnTo>
                  <a:pt x="1635252" y="749579"/>
                </a:lnTo>
                <a:lnTo>
                  <a:pt x="1749704" y="683514"/>
                </a:lnTo>
                <a:lnTo>
                  <a:pt x="1860728" y="747598"/>
                </a:lnTo>
                <a:close/>
                <a:moveTo>
                  <a:pt x="1628623" y="745693"/>
                </a:moveTo>
                <a:lnTo>
                  <a:pt x="1504264" y="673913"/>
                </a:lnTo>
                <a:lnTo>
                  <a:pt x="1618717" y="607847"/>
                </a:lnTo>
                <a:lnTo>
                  <a:pt x="1743075" y="679628"/>
                </a:lnTo>
                <a:lnTo>
                  <a:pt x="1628623" y="745693"/>
                </a:lnTo>
                <a:close/>
                <a:moveTo>
                  <a:pt x="1621917" y="749579"/>
                </a:moveTo>
                <a:lnTo>
                  <a:pt x="1500988" y="819379"/>
                </a:lnTo>
                <a:lnTo>
                  <a:pt x="1376629" y="747598"/>
                </a:lnTo>
                <a:lnTo>
                  <a:pt x="1497559" y="677799"/>
                </a:lnTo>
                <a:lnTo>
                  <a:pt x="1621917" y="749579"/>
                </a:lnTo>
                <a:close/>
                <a:moveTo>
                  <a:pt x="1369924" y="743712"/>
                </a:moveTo>
                <a:lnTo>
                  <a:pt x="1258900" y="679628"/>
                </a:lnTo>
                <a:lnTo>
                  <a:pt x="1379830" y="609829"/>
                </a:lnTo>
                <a:lnTo>
                  <a:pt x="1490853" y="673913"/>
                </a:lnTo>
                <a:lnTo>
                  <a:pt x="1369924" y="743712"/>
                </a:lnTo>
                <a:close/>
                <a:moveTo>
                  <a:pt x="1363294" y="747598"/>
                </a:moveTo>
                <a:lnTo>
                  <a:pt x="1248842" y="813664"/>
                </a:lnTo>
                <a:lnTo>
                  <a:pt x="1137819" y="749579"/>
                </a:lnTo>
                <a:lnTo>
                  <a:pt x="1252271" y="683514"/>
                </a:lnTo>
                <a:lnTo>
                  <a:pt x="1363294" y="747598"/>
                </a:lnTo>
                <a:close/>
                <a:moveTo>
                  <a:pt x="1131113" y="745693"/>
                </a:moveTo>
                <a:lnTo>
                  <a:pt x="1006754" y="673913"/>
                </a:lnTo>
                <a:lnTo>
                  <a:pt x="1121207" y="607847"/>
                </a:lnTo>
                <a:lnTo>
                  <a:pt x="1245565" y="679628"/>
                </a:lnTo>
                <a:lnTo>
                  <a:pt x="1131113" y="745693"/>
                </a:lnTo>
                <a:close/>
                <a:moveTo>
                  <a:pt x="1124484" y="749579"/>
                </a:moveTo>
                <a:lnTo>
                  <a:pt x="1003554" y="819379"/>
                </a:lnTo>
                <a:lnTo>
                  <a:pt x="879196" y="747598"/>
                </a:lnTo>
                <a:lnTo>
                  <a:pt x="1000125" y="677799"/>
                </a:lnTo>
                <a:lnTo>
                  <a:pt x="1124484" y="749579"/>
                </a:lnTo>
                <a:close/>
                <a:moveTo>
                  <a:pt x="872490" y="743712"/>
                </a:moveTo>
                <a:lnTo>
                  <a:pt x="761467" y="679628"/>
                </a:lnTo>
                <a:lnTo>
                  <a:pt x="882396" y="609829"/>
                </a:lnTo>
                <a:lnTo>
                  <a:pt x="993419" y="673913"/>
                </a:lnTo>
                <a:lnTo>
                  <a:pt x="872490" y="743712"/>
                </a:lnTo>
                <a:close/>
                <a:moveTo>
                  <a:pt x="865784" y="747598"/>
                </a:moveTo>
                <a:lnTo>
                  <a:pt x="751332" y="813664"/>
                </a:lnTo>
                <a:lnTo>
                  <a:pt x="640309" y="749579"/>
                </a:lnTo>
                <a:lnTo>
                  <a:pt x="754761" y="683514"/>
                </a:lnTo>
                <a:lnTo>
                  <a:pt x="865784" y="747598"/>
                </a:lnTo>
                <a:close/>
                <a:moveTo>
                  <a:pt x="633679" y="745693"/>
                </a:moveTo>
                <a:lnTo>
                  <a:pt x="509321" y="673913"/>
                </a:lnTo>
                <a:lnTo>
                  <a:pt x="623773" y="607847"/>
                </a:lnTo>
                <a:lnTo>
                  <a:pt x="748132" y="679628"/>
                </a:lnTo>
                <a:lnTo>
                  <a:pt x="633679" y="745693"/>
                </a:lnTo>
                <a:close/>
                <a:moveTo>
                  <a:pt x="744703" y="817474"/>
                </a:moveTo>
                <a:lnTo>
                  <a:pt x="623697" y="887349"/>
                </a:lnTo>
                <a:lnTo>
                  <a:pt x="512674" y="823265"/>
                </a:lnTo>
                <a:lnTo>
                  <a:pt x="633603" y="753466"/>
                </a:lnTo>
                <a:lnTo>
                  <a:pt x="744703" y="817474"/>
                </a:lnTo>
                <a:close/>
                <a:moveTo>
                  <a:pt x="748055" y="966826"/>
                </a:moveTo>
                <a:lnTo>
                  <a:pt x="633603" y="1032891"/>
                </a:lnTo>
                <a:lnTo>
                  <a:pt x="509245" y="961111"/>
                </a:lnTo>
                <a:lnTo>
                  <a:pt x="623697" y="895045"/>
                </a:lnTo>
                <a:lnTo>
                  <a:pt x="748055" y="966826"/>
                </a:lnTo>
                <a:close/>
                <a:moveTo>
                  <a:pt x="744703" y="1104671"/>
                </a:moveTo>
                <a:lnTo>
                  <a:pt x="623773" y="1174471"/>
                </a:lnTo>
                <a:lnTo>
                  <a:pt x="512750" y="1110386"/>
                </a:lnTo>
                <a:lnTo>
                  <a:pt x="633679" y="1040587"/>
                </a:lnTo>
                <a:lnTo>
                  <a:pt x="744703" y="1104671"/>
                </a:lnTo>
                <a:close/>
                <a:moveTo>
                  <a:pt x="748132" y="1254100"/>
                </a:moveTo>
                <a:lnTo>
                  <a:pt x="633679" y="1320165"/>
                </a:lnTo>
                <a:lnTo>
                  <a:pt x="509321" y="1248385"/>
                </a:lnTo>
                <a:lnTo>
                  <a:pt x="623773" y="1182319"/>
                </a:lnTo>
                <a:lnTo>
                  <a:pt x="748132" y="1254100"/>
                </a:lnTo>
                <a:close/>
                <a:moveTo>
                  <a:pt x="744703" y="1391945"/>
                </a:moveTo>
                <a:lnTo>
                  <a:pt x="623773" y="1461745"/>
                </a:lnTo>
                <a:lnTo>
                  <a:pt x="512750" y="1397660"/>
                </a:lnTo>
                <a:lnTo>
                  <a:pt x="633679" y="1327861"/>
                </a:lnTo>
                <a:lnTo>
                  <a:pt x="744703" y="1391945"/>
                </a:lnTo>
                <a:close/>
                <a:moveTo>
                  <a:pt x="748132" y="1541297"/>
                </a:moveTo>
                <a:lnTo>
                  <a:pt x="633679" y="1607363"/>
                </a:lnTo>
                <a:lnTo>
                  <a:pt x="509321" y="1535582"/>
                </a:lnTo>
                <a:lnTo>
                  <a:pt x="623773" y="1469517"/>
                </a:lnTo>
                <a:lnTo>
                  <a:pt x="748132" y="1541297"/>
                </a:lnTo>
                <a:close/>
                <a:moveTo>
                  <a:pt x="744703" y="1679143"/>
                </a:moveTo>
                <a:lnTo>
                  <a:pt x="623773" y="1748942"/>
                </a:lnTo>
                <a:lnTo>
                  <a:pt x="512750" y="1684858"/>
                </a:lnTo>
                <a:lnTo>
                  <a:pt x="633679" y="1615059"/>
                </a:lnTo>
                <a:lnTo>
                  <a:pt x="744703" y="1679143"/>
                </a:lnTo>
                <a:close/>
                <a:moveTo>
                  <a:pt x="748132" y="1828495"/>
                </a:moveTo>
                <a:lnTo>
                  <a:pt x="633679" y="1894561"/>
                </a:lnTo>
                <a:lnTo>
                  <a:pt x="509321" y="1822780"/>
                </a:lnTo>
                <a:lnTo>
                  <a:pt x="623773" y="1756715"/>
                </a:lnTo>
                <a:lnTo>
                  <a:pt x="748132" y="1828495"/>
                </a:lnTo>
                <a:close/>
                <a:moveTo>
                  <a:pt x="744703" y="1966417"/>
                </a:moveTo>
                <a:lnTo>
                  <a:pt x="623773" y="2036216"/>
                </a:lnTo>
                <a:lnTo>
                  <a:pt x="512750" y="1972132"/>
                </a:lnTo>
                <a:lnTo>
                  <a:pt x="633679" y="1902333"/>
                </a:lnTo>
                <a:lnTo>
                  <a:pt x="744703" y="1966417"/>
                </a:lnTo>
                <a:close/>
                <a:moveTo>
                  <a:pt x="748132" y="2115769"/>
                </a:moveTo>
                <a:lnTo>
                  <a:pt x="633679" y="2181835"/>
                </a:lnTo>
                <a:lnTo>
                  <a:pt x="509321" y="2110054"/>
                </a:lnTo>
                <a:lnTo>
                  <a:pt x="623773" y="2043989"/>
                </a:lnTo>
                <a:lnTo>
                  <a:pt x="748132" y="2115769"/>
                </a:lnTo>
                <a:close/>
                <a:moveTo>
                  <a:pt x="744703" y="2253615"/>
                </a:moveTo>
                <a:lnTo>
                  <a:pt x="623773" y="2323414"/>
                </a:lnTo>
                <a:lnTo>
                  <a:pt x="512750" y="2259330"/>
                </a:lnTo>
                <a:lnTo>
                  <a:pt x="633679" y="2189531"/>
                </a:lnTo>
                <a:lnTo>
                  <a:pt x="744703" y="2253615"/>
                </a:lnTo>
                <a:close/>
                <a:moveTo>
                  <a:pt x="748132" y="2402967"/>
                </a:moveTo>
                <a:lnTo>
                  <a:pt x="633679" y="2469032"/>
                </a:lnTo>
                <a:lnTo>
                  <a:pt x="509321" y="2397252"/>
                </a:lnTo>
                <a:lnTo>
                  <a:pt x="623773" y="2331187"/>
                </a:lnTo>
                <a:lnTo>
                  <a:pt x="748132" y="2402967"/>
                </a:lnTo>
                <a:close/>
                <a:moveTo>
                  <a:pt x="744703" y="2540813"/>
                </a:moveTo>
                <a:lnTo>
                  <a:pt x="623773" y="2610612"/>
                </a:lnTo>
                <a:lnTo>
                  <a:pt x="512750" y="2546528"/>
                </a:lnTo>
                <a:lnTo>
                  <a:pt x="633679" y="2476729"/>
                </a:lnTo>
                <a:lnTo>
                  <a:pt x="744703" y="2540813"/>
                </a:lnTo>
                <a:close/>
                <a:moveTo>
                  <a:pt x="748132" y="2690165"/>
                </a:moveTo>
                <a:lnTo>
                  <a:pt x="633679" y="2756230"/>
                </a:lnTo>
                <a:lnTo>
                  <a:pt x="509321" y="2684450"/>
                </a:lnTo>
                <a:lnTo>
                  <a:pt x="623773" y="2618384"/>
                </a:lnTo>
                <a:lnTo>
                  <a:pt x="748132" y="2690165"/>
                </a:lnTo>
                <a:close/>
                <a:moveTo>
                  <a:pt x="744703" y="2828087"/>
                </a:moveTo>
                <a:lnTo>
                  <a:pt x="623773" y="2897886"/>
                </a:lnTo>
                <a:lnTo>
                  <a:pt x="512750" y="2833802"/>
                </a:lnTo>
                <a:lnTo>
                  <a:pt x="633679" y="2764003"/>
                </a:lnTo>
                <a:lnTo>
                  <a:pt x="744703" y="2828087"/>
                </a:lnTo>
                <a:close/>
                <a:moveTo>
                  <a:pt x="748132" y="2977439"/>
                </a:moveTo>
                <a:lnTo>
                  <a:pt x="633679" y="3043504"/>
                </a:lnTo>
                <a:lnTo>
                  <a:pt x="509321" y="2971724"/>
                </a:lnTo>
                <a:lnTo>
                  <a:pt x="623773" y="2905659"/>
                </a:lnTo>
                <a:lnTo>
                  <a:pt x="748132" y="2977439"/>
                </a:lnTo>
                <a:close/>
                <a:moveTo>
                  <a:pt x="744703" y="3115285"/>
                </a:moveTo>
                <a:lnTo>
                  <a:pt x="623773" y="3185084"/>
                </a:lnTo>
                <a:lnTo>
                  <a:pt x="512750" y="3121000"/>
                </a:lnTo>
                <a:lnTo>
                  <a:pt x="633679" y="3051201"/>
                </a:lnTo>
                <a:lnTo>
                  <a:pt x="744703" y="3115285"/>
                </a:lnTo>
                <a:close/>
                <a:moveTo>
                  <a:pt x="748132" y="3264637"/>
                </a:moveTo>
                <a:lnTo>
                  <a:pt x="633679" y="3330702"/>
                </a:lnTo>
                <a:lnTo>
                  <a:pt x="509321" y="3258922"/>
                </a:lnTo>
                <a:lnTo>
                  <a:pt x="623773" y="3192856"/>
                </a:lnTo>
                <a:lnTo>
                  <a:pt x="748132" y="3264637"/>
                </a:lnTo>
                <a:close/>
                <a:moveTo>
                  <a:pt x="744703" y="3402482"/>
                </a:moveTo>
                <a:lnTo>
                  <a:pt x="623773" y="3472282"/>
                </a:lnTo>
                <a:lnTo>
                  <a:pt x="512750" y="3408197"/>
                </a:lnTo>
                <a:lnTo>
                  <a:pt x="633679" y="3338398"/>
                </a:lnTo>
                <a:lnTo>
                  <a:pt x="744703" y="3402482"/>
                </a:lnTo>
                <a:close/>
                <a:moveTo>
                  <a:pt x="748132" y="3551834"/>
                </a:moveTo>
                <a:lnTo>
                  <a:pt x="633679" y="3617900"/>
                </a:lnTo>
                <a:lnTo>
                  <a:pt x="509321" y="3546119"/>
                </a:lnTo>
                <a:lnTo>
                  <a:pt x="623773" y="3480054"/>
                </a:lnTo>
                <a:lnTo>
                  <a:pt x="748132" y="3551834"/>
                </a:lnTo>
                <a:close/>
                <a:moveTo>
                  <a:pt x="744703" y="3689757"/>
                </a:moveTo>
                <a:lnTo>
                  <a:pt x="623773" y="3759556"/>
                </a:lnTo>
                <a:lnTo>
                  <a:pt x="512750" y="3695472"/>
                </a:lnTo>
                <a:lnTo>
                  <a:pt x="633679" y="3625672"/>
                </a:lnTo>
                <a:lnTo>
                  <a:pt x="744703" y="3689757"/>
                </a:lnTo>
                <a:close/>
                <a:moveTo>
                  <a:pt x="748132" y="3839109"/>
                </a:moveTo>
                <a:lnTo>
                  <a:pt x="633679" y="3905174"/>
                </a:lnTo>
                <a:lnTo>
                  <a:pt x="509321" y="3833394"/>
                </a:lnTo>
                <a:lnTo>
                  <a:pt x="623773" y="3767328"/>
                </a:lnTo>
                <a:lnTo>
                  <a:pt x="748132" y="3839109"/>
                </a:lnTo>
                <a:close/>
                <a:moveTo>
                  <a:pt x="744703" y="3976954"/>
                </a:moveTo>
                <a:lnTo>
                  <a:pt x="623773" y="4046754"/>
                </a:lnTo>
                <a:lnTo>
                  <a:pt x="512750" y="3982669"/>
                </a:lnTo>
                <a:lnTo>
                  <a:pt x="633679" y="3912870"/>
                </a:lnTo>
                <a:lnTo>
                  <a:pt x="744703" y="3976954"/>
                </a:lnTo>
                <a:close/>
                <a:moveTo>
                  <a:pt x="748132" y="4126306"/>
                </a:moveTo>
                <a:lnTo>
                  <a:pt x="633679" y="4192372"/>
                </a:lnTo>
                <a:lnTo>
                  <a:pt x="509321" y="4120591"/>
                </a:lnTo>
                <a:lnTo>
                  <a:pt x="623773" y="4054526"/>
                </a:lnTo>
                <a:lnTo>
                  <a:pt x="748132" y="4126306"/>
                </a:lnTo>
                <a:close/>
                <a:moveTo>
                  <a:pt x="744703" y="4264152"/>
                </a:moveTo>
                <a:lnTo>
                  <a:pt x="623773" y="4333952"/>
                </a:lnTo>
                <a:lnTo>
                  <a:pt x="512750" y="4269867"/>
                </a:lnTo>
                <a:lnTo>
                  <a:pt x="633679" y="4200068"/>
                </a:lnTo>
                <a:lnTo>
                  <a:pt x="744703" y="4264152"/>
                </a:lnTo>
                <a:close/>
                <a:moveTo>
                  <a:pt x="748132" y="4413504"/>
                </a:moveTo>
                <a:lnTo>
                  <a:pt x="633679" y="4479570"/>
                </a:lnTo>
                <a:lnTo>
                  <a:pt x="509321" y="4407789"/>
                </a:lnTo>
                <a:lnTo>
                  <a:pt x="623773" y="4341724"/>
                </a:lnTo>
                <a:lnTo>
                  <a:pt x="748132" y="4413504"/>
                </a:lnTo>
                <a:close/>
                <a:moveTo>
                  <a:pt x="744703" y="4551426"/>
                </a:moveTo>
                <a:lnTo>
                  <a:pt x="623773" y="4621226"/>
                </a:lnTo>
                <a:lnTo>
                  <a:pt x="512750" y="4557141"/>
                </a:lnTo>
                <a:lnTo>
                  <a:pt x="633679" y="4487342"/>
                </a:lnTo>
                <a:lnTo>
                  <a:pt x="744703" y="4551426"/>
                </a:lnTo>
                <a:close/>
                <a:moveTo>
                  <a:pt x="748132" y="4700778"/>
                </a:moveTo>
                <a:lnTo>
                  <a:pt x="633679" y="4766844"/>
                </a:lnTo>
                <a:lnTo>
                  <a:pt x="509321" y="4695063"/>
                </a:lnTo>
                <a:lnTo>
                  <a:pt x="623773" y="4628998"/>
                </a:lnTo>
                <a:lnTo>
                  <a:pt x="748132" y="4700778"/>
                </a:lnTo>
                <a:close/>
                <a:moveTo>
                  <a:pt x="744703" y="4838624"/>
                </a:moveTo>
                <a:lnTo>
                  <a:pt x="623697" y="4908423"/>
                </a:lnTo>
                <a:lnTo>
                  <a:pt x="512674" y="4844339"/>
                </a:lnTo>
                <a:lnTo>
                  <a:pt x="633603" y="4774540"/>
                </a:lnTo>
                <a:lnTo>
                  <a:pt x="744703" y="4838624"/>
                </a:lnTo>
                <a:close/>
                <a:moveTo>
                  <a:pt x="748132" y="4987976"/>
                </a:moveTo>
                <a:lnTo>
                  <a:pt x="633679" y="5054042"/>
                </a:lnTo>
                <a:lnTo>
                  <a:pt x="509321" y="4982261"/>
                </a:lnTo>
                <a:lnTo>
                  <a:pt x="623773" y="4916196"/>
                </a:lnTo>
                <a:lnTo>
                  <a:pt x="748132" y="4987976"/>
                </a:lnTo>
                <a:close/>
                <a:moveTo>
                  <a:pt x="744703" y="5125822"/>
                </a:moveTo>
                <a:lnTo>
                  <a:pt x="623697" y="5195697"/>
                </a:lnTo>
                <a:lnTo>
                  <a:pt x="512674" y="5131613"/>
                </a:lnTo>
                <a:lnTo>
                  <a:pt x="633603" y="5061814"/>
                </a:lnTo>
                <a:lnTo>
                  <a:pt x="744703" y="5125822"/>
                </a:lnTo>
                <a:close/>
                <a:moveTo>
                  <a:pt x="748132" y="5275174"/>
                </a:moveTo>
                <a:lnTo>
                  <a:pt x="633679" y="5341239"/>
                </a:lnTo>
                <a:lnTo>
                  <a:pt x="509321" y="5269459"/>
                </a:lnTo>
                <a:lnTo>
                  <a:pt x="623773" y="5203393"/>
                </a:lnTo>
                <a:lnTo>
                  <a:pt x="748132" y="5275174"/>
                </a:lnTo>
                <a:close/>
                <a:moveTo>
                  <a:pt x="744703" y="5413096"/>
                </a:moveTo>
                <a:lnTo>
                  <a:pt x="623773" y="5482895"/>
                </a:lnTo>
                <a:lnTo>
                  <a:pt x="512750" y="5418811"/>
                </a:lnTo>
                <a:lnTo>
                  <a:pt x="633679" y="5349011"/>
                </a:lnTo>
                <a:lnTo>
                  <a:pt x="744703" y="5413096"/>
                </a:lnTo>
                <a:close/>
                <a:moveTo>
                  <a:pt x="748132" y="5562448"/>
                </a:moveTo>
                <a:lnTo>
                  <a:pt x="633679" y="5628513"/>
                </a:lnTo>
                <a:lnTo>
                  <a:pt x="509321" y="5556733"/>
                </a:lnTo>
                <a:lnTo>
                  <a:pt x="623773" y="5490667"/>
                </a:lnTo>
                <a:lnTo>
                  <a:pt x="748132" y="5562448"/>
                </a:lnTo>
                <a:close/>
                <a:moveTo>
                  <a:pt x="744703" y="5700294"/>
                </a:moveTo>
                <a:lnTo>
                  <a:pt x="623773" y="5770093"/>
                </a:lnTo>
                <a:lnTo>
                  <a:pt x="512750" y="5706009"/>
                </a:lnTo>
                <a:lnTo>
                  <a:pt x="633679" y="5636209"/>
                </a:lnTo>
                <a:lnTo>
                  <a:pt x="744703" y="5700294"/>
                </a:lnTo>
                <a:close/>
                <a:moveTo>
                  <a:pt x="748055" y="5849646"/>
                </a:moveTo>
                <a:lnTo>
                  <a:pt x="633603" y="5915711"/>
                </a:lnTo>
                <a:lnTo>
                  <a:pt x="509245" y="5843931"/>
                </a:lnTo>
                <a:lnTo>
                  <a:pt x="623697" y="5777865"/>
                </a:lnTo>
                <a:lnTo>
                  <a:pt x="748055" y="5849646"/>
                </a:lnTo>
                <a:close/>
                <a:moveTo>
                  <a:pt x="744703" y="5987492"/>
                </a:moveTo>
                <a:lnTo>
                  <a:pt x="623773" y="6057291"/>
                </a:lnTo>
                <a:lnTo>
                  <a:pt x="512750" y="5993207"/>
                </a:lnTo>
                <a:lnTo>
                  <a:pt x="633679" y="5923407"/>
                </a:lnTo>
                <a:lnTo>
                  <a:pt x="744703" y="5987492"/>
                </a:lnTo>
                <a:close/>
                <a:moveTo>
                  <a:pt x="748132" y="6136843"/>
                </a:moveTo>
                <a:lnTo>
                  <a:pt x="633679" y="6202909"/>
                </a:lnTo>
                <a:lnTo>
                  <a:pt x="509321" y="6131128"/>
                </a:lnTo>
                <a:lnTo>
                  <a:pt x="623773" y="6065063"/>
                </a:lnTo>
                <a:lnTo>
                  <a:pt x="748132" y="6136843"/>
                </a:lnTo>
                <a:close/>
                <a:moveTo>
                  <a:pt x="754761" y="6140730"/>
                </a:moveTo>
                <a:lnTo>
                  <a:pt x="865784" y="6204814"/>
                </a:lnTo>
                <a:lnTo>
                  <a:pt x="751332" y="6270879"/>
                </a:lnTo>
                <a:lnTo>
                  <a:pt x="640309" y="6206795"/>
                </a:lnTo>
                <a:lnTo>
                  <a:pt x="754761" y="6140730"/>
                </a:lnTo>
                <a:close/>
                <a:moveTo>
                  <a:pt x="761467" y="6136843"/>
                </a:moveTo>
                <a:lnTo>
                  <a:pt x="882396" y="6067044"/>
                </a:lnTo>
                <a:lnTo>
                  <a:pt x="993419" y="6131128"/>
                </a:lnTo>
                <a:lnTo>
                  <a:pt x="872490" y="6200928"/>
                </a:lnTo>
                <a:lnTo>
                  <a:pt x="761467" y="6136843"/>
                </a:lnTo>
                <a:close/>
                <a:moveTo>
                  <a:pt x="1000049" y="6135015"/>
                </a:moveTo>
                <a:lnTo>
                  <a:pt x="1124407" y="6206795"/>
                </a:lnTo>
                <a:lnTo>
                  <a:pt x="1003478" y="6276594"/>
                </a:lnTo>
                <a:lnTo>
                  <a:pt x="879119" y="6204814"/>
                </a:lnTo>
                <a:lnTo>
                  <a:pt x="1000049" y="6135015"/>
                </a:lnTo>
                <a:close/>
                <a:moveTo>
                  <a:pt x="1006754" y="6131128"/>
                </a:moveTo>
                <a:lnTo>
                  <a:pt x="1121207" y="6065063"/>
                </a:lnTo>
                <a:lnTo>
                  <a:pt x="1245565" y="6136843"/>
                </a:lnTo>
                <a:lnTo>
                  <a:pt x="1131113" y="6202909"/>
                </a:lnTo>
                <a:lnTo>
                  <a:pt x="1006754" y="6131128"/>
                </a:lnTo>
                <a:close/>
                <a:moveTo>
                  <a:pt x="1252271" y="6140730"/>
                </a:moveTo>
                <a:lnTo>
                  <a:pt x="1363294" y="6204814"/>
                </a:lnTo>
                <a:lnTo>
                  <a:pt x="1248842" y="6270879"/>
                </a:lnTo>
                <a:lnTo>
                  <a:pt x="1137819" y="6206795"/>
                </a:lnTo>
                <a:lnTo>
                  <a:pt x="1252271" y="6140730"/>
                </a:lnTo>
                <a:close/>
                <a:moveTo>
                  <a:pt x="1258900" y="6136843"/>
                </a:moveTo>
                <a:lnTo>
                  <a:pt x="1379830" y="6067044"/>
                </a:lnTo>
                <a:lnTo>
                  <a:pt x="1490853" y="6131128"/>
                </a:lnTo>
                <a:lnTo>
                  <a:pt x="1369924" y="6200928"/>
                </a:lnTo>
                <a:lnTo>
                  <a:pt x="1258900" y="6136843"/>
                </a:lnTo>
                <a:close/>
                <a:moveTo>
                  <a:pt x="1497559" y="6135015"/>
                </a:moveTo>
                <a:lnTo>
                  <a:pt x="1621917" y="6206795"/>
                </a:lnTo>
                <a:lnTo>
                  <a:pt x="1500988" y="6276594"/>
                </a:lnTo>
                <a:lnTo>
                  <a:pt x="1376629" y="6204814"/>
                </a:lnTo>
                <a:lnTo>
                  <a:pt x="1497559" y="6135015"/>
                </a:lnTo>
                <a:close/>
                <a:moveTo>
                  <a:pt x="1504264" y="6131128"/>
                </a:moveTo>
                <a:lnTo>
                  <a:pt x="1618717" y="6065063"/>
                </a:lnTo>
                <a:lnTo>
                  <a:pt x="1743075" y="6136843"/>
                </a:lnTo>
                <a:lnTo>
                  <a:pt x="1628623" y="6202909"/>
                </a:lnTo>
                <a:lnTo>
                  <a:pt x="1504264" y="6131128"/>
                </a:lnTo>
                <a:close/>
                <a:moveTo>
                  <a:pt x="1749704" y="6140730"/>
                </a:moveTo>
                <a:lnTo>
                  <a:pt x="1860728" y="6204814"/>
                </a:lnTo>
                <a:lnTo>
                  <a:pt x="1746275" y="6270879"/>
                </a:lnTo>
                <a:lnTo>
                  <a:pt x="1635252" y="6206795"/>
                </a:lnTo>
                <a:lnTo>
                  <a:pt x="1749704" y="6140730"/>
                </a:lnTo>
                <a:close/>
                <a:moveTo>
                  <a:pt x="1756410" y="6136843"/>
                </a:moveTo>
                <a:lnTo>
                  <a:pt x="1877339" y="6067044"/>
                </a:lnTo>
                <a:lnTo>
                  <a:pt x="1988363" y="6131128"/>
                </a:lnTo>
                <a:lnTo>
                  <a:pt x="1867434" y="6200928"/>
                </a:lnTo>
                <a:lnTo>
                  <a:pt x="1756410" y="6136843"/>
                </a:lnTo>
                <a:close/>
                <a:moveTo>
                  <a:pt x="1995069" y="6135015"/>
                </a:moveTo>
                <a:lnTo>
                  <a:pt x="2119427" y="6206795"/>
                </a:lnTo>
                <a:lnTo>
                  <a:pt x="1998497" y="6276594"/>
                </a:lnTo>
                <a:lnTo>
                  <a:pt x="1874139" y="6204814"/>
                </a:lnTo>
                <a:lnTo>
                  <a:pt x="1995069" y="6135015"/>
                </a:lnTo>
                <a:close/>
                <a:moveTo>
                  <a:pt x="2001698" y="6131128"/>
                </a:moveTo>
                <a:lnTo>
                  <a:pt x="2116150" y="6065063"/>
                </a:lnTo>
                <a:lnTo>
                  <a:pt x="2240509" y="6136843"/>
                </a:lnTo>
                <a:lnTo>
                  <a:pt x="2126056" y="6202909"/>
                </a:lnTo>
                <a:lnTo>
                  <a:pt x="2001698" y="6131128"/>
                </a:lnTo>
                <a:close/>
                <a:moveTo>
                  <a:pt x="2247214" y="6140730"/>
                </a:moveTo>
                <a:lnTo>
                  <a:pt x="2358238" y="6204814"/>
                </a:lnTo>
                <a:lnTo>
                  <a:pt x="2243785" y="6270879"/>
                </a:lnTo>
                <a:lnTo>
                  <a:pt x="2132762" y="6206795"/>
                </a:lnTo>
                <a:lnTo>
                  <a:pt x="2247214" y="6140730"/>
                </a:lnTo>
                <a:close/>
                <a:moveTo>
                  <a:pt x="2253920" y="6136843"/>
                </a:moveTo>
                <a:lnTo>
                  <a:pt x="2374849" y="6067044"/>
                </a:lnTo>
                <a:lnTo>
                  <a:pt x="2485873" y="6131128"/>
                </a:lnTo>
                <a:lnTo>
                  <a:pt x="2364943" y="6200928"/>
                </a:lnTo>
                <a:lnTo>
                  <a:pt x="2253920" y="6136843"/>
                </a:lnTo>
                <a:close/>
                <a:moveTo>
                  <a:pt x="2492578" y="6135015"/>
                </a:moveTo>
                <a:lnTo>
                  <a:pt x="2616937" y="6206795"/>
                </a:lnTo>
                <a:lnTo>
                  <a:pt x="2496007" y="6276594"/>
                </a:lnTo>
                <a:lnTo>
                  <a:pt x="2371649" y="6204814"/>
                </a:lnTo>
                <a:lnTo>
                  <a:pt x="2492578" y="6135015"/>
                </a:lnTo>
                <a:close/>
                <a:moveTo>
                  <a:pt x="2499208" y="6131128"/>
                </a:moveTo>
                <a:lnTo>
                  <a:pt x="2613660" y="6065063"/>
                </a:lnTo>
                <a:lnTo>
                  <a:pt x="2738019" y="6136843"/>
                </a:lnTo>
                <a:lnTo>
                  <a:pt x="2623566" y="6202909"/>
                </a:lnTo>
                <a:lnTo>
                  <a:pt x="2499208" y="6131128"/>
                </a:lnTo>
                <a:close/>
                <a:moveTo>
                  <a:pt x="2744724" y="6140730"/>
                </a:moveTo>
                <a:lnTo>
                  <a:pt x="2855747" y="6204814"/>
                </a:lnTo>
                <a:lnTo>
                  <a:pt x="2741295" y="6270879"/>
                </a:lnTo>
                <a:lnTo>
                  <a:pt x="2630272" y="6206795"/>
                </a:lnTo>
                <a:lnTo>
                  <a:pt x="2744724" y="6140730"/>
                </a:lnTo>
                <a:close/>
                <a:moveTo>
                  <a:pt x="2751354" y="6136843"/>
                </a:moveTo>
                <a:lnTo>
                  <a:pt x="2872283" y="6067044"/>
                </a:lnTo>
                <a:lnTo>
                  <a:pt x="2983306" y="6131128"/>
                </a:lnTo>
                <a:lnTo>
                  <a:pt x="2862377" y="6200928"/>
                </a:lnTo>
                <a:lnTo>
                  <a:pt x="2751354" y="6136843"/>
                </a:lnTo>
                <a:close/>
                <a:moveTo>
                  <a:pt x="2990012" y="6135015"/>
                </a:moveTo>
                <a:lnTo>
                  <a:pt x="3114370" y="6206795"/>
                </a:lnTo>
                <a:lnTo>
                  <a:pt x="2993441" y="6276594"/>
                </a:lnTo>
                <a:lnTo>
                  <a:pt x="2869082" y="6204814"/>
                </a:lnTo>
                <a:lnTo>
                  <a:pt x="2990012" y="6135015"/>
                </a:lnTo>
                <a:close/>
                <a:moveTo>
                  <a:pt x="2996641" y="6131128"/>
                </a:moveTo>
                <a:lnTo>
                  <a:pt x="3111094" y="6065063"/>
                </a:lnTo>
                <a:lnTo>
                  <a:pt x="3235452" y="6136843"/>
                </a:lnTo>
                <a:lnTo>
                  <a:pt x="3121000" y="6202909"/>
                </a:lnTo>
                <a:lnTo>
                  <a:pt x="2996641" y="6131128"/>
                </a:lnTo>
                <a:close/>
                <a:moveTo>
                  <a:pt x="3242158" y="6140730"/>
                </a:moveTo>
                <a:lnTo>
                  <a:pt x="3353181" y="6204814"/>
                </a:lnTo>
                <a:lnTo>
                  <a:pt x="3238729" y="6270879"/>
                </a:lnTo>
                <a:lnTo>
                  <a:pt x="3127705" y="6206795"/>
                </a:lnTo>
                <a:lnTo>
                  <a:pt x="3242158" y="6140730"/>
                </a:lnTo>
                <a:close/>
                <a:moveTo>
                  <a:pt x="3248863" y="6136843"/>
                </a:moveTo>
                <a:lnTo>
                  <a:pt x="3369793" y="6067044"/>
                </a:lnTo>
                <a:lnTo>
                  <a:pt x="3480816" y="6131128"/>
                </a:lnTo>
                <a:lnTo>
                  <a:pt x="3359887" y="6200928"/>
                </a:lnTo>
                <a:lnTo>
                  <a:pt x="3248863" y="6136843"/>
                </a:lnTo>
                <a:close/>
                <a:moveTo>
                  <a:pt x="3487522" y="6135015"/>
                </a:moveTo>
                <a:lnTo>
                  <a:pt x="3611880" y="6206795"/>
                </a:lnTo>
                <a:lnTo>
                  <a:pt x="3490951" y="6276594"/>
                </a:lnTo>
                <a:lnTo>
                  <a:pt x="3366592" y="6204814"/>
                </a:lnTo>
                <a:lnTo>
                  <a:pt x="3487522" y="6135015"/>
                </a:lnTo>
                <a:close/>
                <a:moveTo>
                  <a:pt x="3494151" y="6131128"/>
                </a:moveTo>
                <a:lnTo>
                  <a:pt x="3608604" y="6065063"/>
                </a:lnTo>
                <a:lnTo>
                  <a:pt x="3732962" y="6136843"/>
                </a:lnTo>
                <a:lnTo>
                  <a:pt x="3618509" y="6202909"/>
                </a:lnTo>
                <a:lnTo>
                  <a:pt x="3494151" y="6131128"/>
                </a:lnTo>
                <a:close/>
                <a:moveTo>
                  <a:pt x="3739667" y="6140730"/>
                </a:moveTo>
                <a:lnTo>
                  <a:pt x="3850691" y="6204814"/>
                </a:lnTo>
                <a:lnTo>
                  <a:pt x="3736239" y="6270879"/>
                </a:lnTo>
                <a:lnTo>
                  <a:pt x="3625215" y="6206795"/>
                </a:lnTo>
                <a:lnTo>
                  <a:pt x="3739667" y="6140730"/>
                </a:lnTo>
                <a:close/>
                <a:moveTo>
                  <a:pt x="3746373" y="6136843"/>
                </a:moveTo>
                <a:lnTo>
                  <a:pt x="3867302" y="6067044"/>
                </a:lnTo>
                <a:lnTo>
                  <a:pt x="3978326" y="6131128"/>
                </a:lnTo>
                <a:lnTo>
                  <a:pt x="3857397" y="6200928"/>
                </a:lnTo>
                <a:lnTo>
                  <a:pt x="3746373" y="6136843"/>
                </a:lnTo>
                <a:close/>
                <a:moveTo>
                  <a:pt x="3984955" y="6135015"/>
                </a:moveTo>
                <a:lnTo>
                  <a:pt x="4109314" y="6206795"/>
                </a:lnTo>
                <a:lnTo>
                  <a:pt x="3988384" y="6276594"/>
                </a:lnTo>
                <a:lnTo>
                  <a:pt x="3864026" y="6204814"/>
                </a:lnTo>
                <a:lnTo>
                  <a:pt x="3984955" y="6135015"/>
                </a:lnTo>
                <a:close/>
                <a:moveTo>
                  <a:pt x="3991661" y="6131128"/>
                </a:moveTo>
                <a:lnTo>
                  <a:pt x="4106113" y="6065063"/>
                </a:lnTo>
                <a:lnTo>
                  <a:pt x="4230472" y="6136843"/>
                </a:lnTo>
                <a:lnTo>
                  <a:pt x="4116019" y="6202909"/>
                </a:lnTo>
                <a:lnTo>
                  <a:pt x="3991661" y="6131128"/>
                </a:lnTo>
                <a:close/>
                <a:moveTo>
                  <a:pt x="4237101" y="6140730"/>
                </a:moveTo>
                <a:lnTo>
                  <a:pt x="4348125" y="6204814"/>
                </a:lnTo>
                <a:lnTo>
                  <a:pt x="4233672" y="6270879"/>
                </a:lnTo>
                <a:lnTo>
                  <a:pt x="4122649" y="6206795"/>
                </a:lnTo>
                <a:lnTo>
                  <a:pt x="4237101" y="6140730"/>
                </a:lnTo>
                <a:close/>
                <a:moveTo>
                  <a:pt x="4243807" y="6136843"/>
                </a:moveTo>
                <a:lnTo>
                  <a:pt x="4364736" y="6067044"/>
                </a:lnTo>
                <a:lnTo>
                  <a:pt x="4475760" y="6131128"/>
                </a:lnTo>
                <a:lnTo>
                  <a:pt x="4354830" y="6200928"/>
                </a:lnTo>
                <a:lnTo>
                  <a:pt x="4243807" y="6136843"/>
                </a:lnTo>
                <a:close/>
                <a:moveTo>
                  <a:pt x="4482465" y="6135015"/>
                </a:moveTo>
                <a:lnTo>
                  <a:pt x="4606824" y="6206795"/>
                </a:lnTo>
                <a:lnTo>
                  <a:pt x="4485894" y="6276594"/>
                </a:lnTo>
                <a:lnTo>
                  <a:pt x="4361536" y="6204814"/>
                </a:lnTo>
                <a:lnTo>
                  <a:pt x="4482465" y="6135015"/>
                </a:lnTo>
                <a:close/>
                <a:moveTo>
                  <a:pt x="4489095" y="6131128"/>
                </a:moveTo>
                <a:lnTo>
                  <a:pt x="4603547" y="6065063"/>
                </a:lnTo>
                <a:lnTo>
                  <a:pt x="4727906" y="6136843"/>
                </a:lnTo>
                <a:lnTo>
                  <a:pt x="4613453" y="6202909"/>
                </a:lnTo>
                <a:lnTo>
                  <a:pt x="4489095" y="6131128"/>
                </a:lnTo>
                <a:close/>
                <a:moveTo>
                  <a:pt x="4734611" y="6140730"/>
                </a:moveTo>
                <a:lnTo>
                  <a:pt x="4845634" y="6204814"/>
                </a:lnTo>
                <a:lnTo>
                  <a:pt x="4731182" y="6270879"/>
                </a:lnTo>
                <a:lnTo>
                  <a:pt x="4620159" y="6206795"/>
                </a:lnTo>
                <a:lnTo>
                  <a:pt x="4734611" y="6140730"/>
                </a:lnTo>
                <a:close/>
                <a:moveTo>
                  <a:pt x="4741316" y="6136843"/>
                </a:moveTo>
                <a:lnTo>
                  <a:pt x="4862246" y="6067044"/>
                </a:lnTo>
                <a:lnTo>
                  <a:pt x="4973269" y="6131128"/>
                </a:lnTo>
                <a:lnTo>
                  <a:pt x="4852340" y="6200928"/>
                </a:lnTo>
                <a:lnTo>
                  <a:pt x="4741316" y="6136843"/>
                </a:lnTo>
                <a:close/>
                <a:moveTo>
                  <a:pt x="4979899" y="6135015"/>
                </a:moveTo>
                <a:lnTo>
                  <a:pt x="5104257" y="6206795"/>
                </a:lnTo>
                <a:lnTo>
                  <a:pt x="4983328" y="6276594"/>
                </a:lnTo>
                <a:lnTo>
                  <a:pt x="4858969" y="6204814"/>
                </a:lnTo>
                <a:lnTo>
                  <a:pt x="4979899" y="6135015"/>
                </a:lnTo>
                <a:close/>
                <a:moveTo>
                  <a:pt x="4986604" y="6131128"/>
                </a:moveTo>
                <a:lnTo>
                  <a:pt x="5101057" y="6065063"/>
                </a:lnTo>
                <a:lnTo>
                  <a:pt x="5225415" y="6136843"/>
                </a:lnTo>
                <a:lnTo>
                  <a:pt x="5110963" y="6202909"/>
                </a:lnTo>
                <a:lnTo>
                  <a:pt x="4986604" y="6131128"/>
                </a:lnTo>
                <a:close/>
                <a:moveTo>
                  <a:pt x="5232121" y="6140730"/>
                </a:moveTo>
                <a:lnTo>
                  <a:pt x="5343144" y="6204814"/>
                </a:lnTo>
                <a:lnTo>
                  <a:pt x="5228692" y="6270879"/>
                </a:lnTo>
                <a:lnTo>
                  <a:pt x="5117668" y="6206795"/>
                </a:lnTo>
                <a:lnTo>
                  <a:pt x="5232121" y="6140730"/>
                </a:lnTo>
                <a:close/>
                <a:moveTo>
                  <a:pt x="5238750" y="6136843"/>
                </a:moveTo>
                <a:lnTo>
                  <a:pt x="5359680" y="6067044"/>
                </a:lnTo>
                <a:lnTo>
                  <a:pt x="5470703" y="6131128"/>
                </a:lnTo>
                <a:lnTo>
                  <a:pt x="5349774" y="6200928"/>
                </a:lnTo>
                <a:lnTo>
                  <a:pt x="5238750" y="6136843"/>
                </a:lnTo>
                <a:close/>
                <a:moveTo>
                  <a:pt x="5477409" y="6135015"/>
                </a:moveTo>
                <a:lnTo>
                  <a:pt x="5601767" y="6206795"/>
                </a:lnTo>
                <a:lnTo>
                  <a:pt x="5480838" y="6276594"/>
                </a:lnTo>
                <a:lnTo>
                  <a:pt x="5356479" y="6204814"/>
                </a:lnTo>
                <a:lnTo>
                  <a:pt x="5477409" y="6135015"/>
                </a:lnTo>
                <a:close/>
                <a:moveTo>
                  <a:pt x="5484114" y="6131128"/>
                </a:moveTo>
                <a:lnTo>
                  <a:pt x="5598566" y="6065063"/>
                </a:lnTo>
                <a:lnTo>
                  <a:pt x="5722925" y="6136843"/>
                </a:lnTo>
                <a:lnTo>
                  <a:pt x="5608473" y="6202909"/>
                </a:lnTo>
                <a:lnTo>
                  <a:pt x="5484114" y="6131128"/>
                </a:lnTo>
                <a:close/>
                <a:moveTo>
                  <a:pt x="5729554" y="6140730"/>
                </a:moveTo>
                <a:lnTo>
                  <a:pt x="5840578" y="6204814"/>
                </a:lnTo>
                <a:lnTo>
                  <a:pt x="5726126" y="6270879"/>
                </a:lnTo>
                <a:lnTo>
                  <a:pt x="5615102" y="6206795"/>
                </a:lnTo>
                <a:lnTo>
                  <a:pt x="5729554" y="6140730"/>
                </a:lnTo>
                <a:close/>
                <a:moveTo>
                  <a:pt x="5736260" y="6136843"/>
                </a:moveTo>
                <a:lnTo>
                  <a:pt x="5857189" y="6067044"/>
                </a:lnTo>
                <a:lnTo>
                  <a:pt x="5968213" y="6131128"/>
                </a:lnTo>
                <a:lnTo>
                  <a:pt x="5847283" y="6200928"/>
                </a:lnTo>
                <a:lnTo>
                  <a:pt x="5736260" y="6136843"/>
                </a:lnTo>
                <a:close/>
                <a:moveTo>
                  <a:pt x="5974842" y="6135015"/>
                </a:moveTo>
                <a:lnTo>
                  <a:pt x="6099201" y="6206795"/>
                </a:lnTo>
                <a:lnTo>
                  <a:pt x="5978271" y="6276594"/>
                </a:lnTo>
                <a:lnTo>
                  <a:pt x="5853913" y="6204814"/>
                </a:lnTo>
                <a:lnTo>
                  <a:pt x="5974842" y="6135015"/>
                </a:lnTo>
                <a:close/>
                <a:moveTo>
                  <a:pt x="5981548" y="6131128"/>
                </a:moveTo>
                <a:lnTo>
                  <a:pt x="6096000" y="6065063"/>
                </a:lnTo>
                <a:lnTo>
                  <a:pt x="6220359" y="6136843"/>
                </a:lnTo>
                <a:lnTo>
                  <a:pt x="6105906" y="6202909"/>
                </a:lnTo>
                <a:lnTo>
                  <a:pt x="5981548" y="6131128"/>
                </a:lnTo>
                <a:close/>
                <a:moveTo>
                  <a:pt x="6227064" y="6140730"/>
                </a:moveTo>
                <a:lnTo>
                  <a:pt x="6338088" y="6204814"/>
                </a:lnTo>
                <a:lnTo>
                  <a:pt x="6223635" y="6270879"/>
                </a:lnTo>
                <a:lnTo>
                  <a:pt x="6112612" y="6206795"/>
                </a:lnTo>
                <a:lnTo>
                  <a:pt x="6227064" y="6140730"/>
                </a:lnTo>
                <a:close/>
                <a:moveTo>
                  <a:pt x="6102706" y="6061177"/>
                </a:moveTo>
                <a:lnTo>
                  <a:pt x="6223635" y="5991302"/>
                </a:lnTo>
                <a:lnTo>
                  <a:pt x="6347994" y="6063082"/>
                </a:lnTo>
                <a:lnTo>
                  <a:pt x="6227064" y="6132881"/>
                </a:lnTo>
                <a:lnTo>
                  <a:pt x="6102706" y="6061177"/>
                </a:lnTo>
                <a:close/>
                <a:moveTo>
                  <a:pt x="6112612" y="5919597"/>
                </a:moveTo>
                <a:lnTo>
                  <a:pt x="6227064" y="5853532"/>
                </a:lnTo>
                <a:lnTo>
                  <a:pt x="6338088" y="5917616"/>
                </a:lnTo>
                <a:lnTo>
                  <a:pt x="6223635" y="5983682"/>
                </a:lnTo>
                <a:lnTo>
                  <a:pt x="6112612" y="5919597"/>
                </a:lnTo>
                <a:close/>
                <a:moveTo>
                  <a:pt x="6102706" y="5773979"/>
                </a:moveTo>
                <a:lnTo>
                  <a:pt x="6223635" y="5704180"/>
                </a:lnTo>
                <a:lnTo>
                  <a:pt x="6347994" y="5775960"/>
                </a:lnTo>
                <a:lnTo>
                  <a:pt x="6227064" y="5845759"/>
                </a:lnTo>
                <a:lnTo>
                  <a:pt x="6102706" y="5773979"/>
                </a:lnTo>
                <a:close/>
                <a:moveTo>
                  <a:pt x="6112612" y="5632323"/>
                </a:moveTo>
                <a:lnTo>
                  <a:pt x="6227064" y="5566258"/>
                </a:lnTo>
                <a:lnTo>
                  <a:pt x="6338088" y="5630342"/>
                </a:lnTo>
                <a:lnTo>
                  <a:pt x="6223635" y="5696484"/>
                </a:lnTo>
                <a:lnTo>
                  <a:pt x="6112612" y="5632323"/>
                </a:lnTo>
                <a:close/>
                <a:moveTo>
                  <a:pt x="6102706" y="5486781"/>
                </a:moveTo>
                <a:lnTo>
                  <a:pt x="6223635" y="5416982"/>
                </a:lnTo>
                <a:lnTo>
                  <a:pt x="6347994" y="5488762"/>
                </a:lnTo>
                <a:lnTo>
                  <a:pt x="6227064" y="5558561"/>
                </a:lnTo>
                <a:lnTo>
                  <a:pt x="6102706" y="5486781"/>
                </a:lnTo>
                <a:close/>
                <a:moveTo>
                  <a:pt x="6112612" y="5345126"/>
                </a:moveTo>
                <a:lnTo>
                  <a:pt x="6227064" y="5279060"/>
                </a:lnTo>
                <a:lnTo>
                  <a:pt x="6338088" y="5343144"/>
                </a:lnTo>
                <a:lnTo>
                  <a:pt x="6223635" y="5409210"/>
                </a:lnTo>
                <a:lnTo>
                  <a:pt x="6112612" y="5345126"/>
                </a:lnTo>
                <a:close/>
                <a:moveTo>
                  <a:pt x="6102706" y="5199507"/>
                </a:moveTo>
                <a:lnTo>
                  <a:pt x="6223635" y="5129708"/>
                </a:lnTo>
                <a:lnTo>
                  <a:pt x="6347994" y="5201488"/>
                </a:lnTo>
                <a:lnTo>
                  <a:pt x="6227064" y="5271288"/>
                </a:lnTo>
                <a:lnTo>
                  <a:pt x="6102706" y="5199507"/>
                </a:lnTo>
                <a:close/>
                <a:moveTo>
                  <a:pt x="6112612" y="5057928"/>
                </a:moveTo>
                <a:lnTo>
                  <a:pt x="6227064" y="4991862"/>
                </a:lnTo>
                <a:lnTo>
                  <a:pt x="6338088" y="5055947"/>
                </a:lnTo>
                <a:lnTo>
                  <a:pt x="6223635" y="5122012"/>
                </a:lnTo>
                <a:lnTo>
                  <a:pt x="6112612" y="5057928"/>
                </a:lnTo>
                <a:close/>
                <a:moveTo>
                  <a:pt x="6102706" y="4912309"/>
                </a:moveTo>
                <a:lnTo>
                  <a:pt x="6223635" y="4842510"/>
                </a:lnTo>
                <a:lnTo>
                  <a:pt x="6347994" y="4914291"/>
                </a:lnTo>
                <a:lnTo>
                  <a:pt x="6227064" y="4984090"/>
                </a:lnTo>
                <a:lnTo>
                  <a:pt x="6102706" y="4912309"/>
                </a:lnTo>
                <a:close/>
                <a:moveTo>
                  <a:pt x="6112612" y="4770654"/>
                </a:moveTo>
                <a:lnTo>
                  <a:pt x="6227064" y="4704588"/>
                </a:lnTo>
                <a:lnTo>
                  <a:pt x="6338088" y="4768672"/>
                </a:lnTo>
                <a:lnTo>
                  <a:pt x="6223635" y="4834738"/>
                </a:lnTo>
                <a:lnTo>
                  <a:pt x="6112612" y="4770654"/>
                </a:lnTo>
                <a:close/>
                <a:moveTo>
                  <a:pt x="6102706" y="4625111"/>
                </a:moveTo>
                <a:lnTo>
                  <a:pt x="6223635" y="4555312"/>
                </a:lnTo>
                <a:lnTo>
                  <a:pt x="6347994" y="4627093"/>
                </a:lnTo>
                <a:lnTo>
                  <a:pt x="6227064" y="4696892"/>
                </a:lnTo>
                <a:lnTo>
                  <a:pt x="6102706" y="4625111"/>
                </a:lnTo>
                <a:close/>
                <a:moveTo>
                  <a:pt x="6112612" y="4483456"/>
                </a:moveTo>
                <a:lnTo>
                  <a:pt x="6227064" y="4417391"/>
                </a:lnTo>
                <a:lnTo>
                  <a:pt x="6338088" y="4481475"/>
                </a:lnTo>
                <a:lnTo>
                  <a:pt x="6223635" y="4547540"/>
                </a:lnTo>
                <a:lnTo>
                  <a:pt x="6112612" y="4483456"/>
                </a:lnTo>
                <a:close/>
                <a:moveTo>
                  <a:pt x="6102706" y="4337838"/>
                </a:moveTo>
                <a:lnTo>
                  <a:pt x="6223635" y="4268038"/>
                </a:lnTo>
                <a:lnTo>
                  <a:pt x="6347994" y="4339819"/>
                </a:lnTo>
                <a:lnTo>
                  <a:pt x="6227064" y="4409618"/>
                </a:lnTo>
                <a:lnTo>
                  <a:pt x="6102706" y="4337838"/>
                </a:lnTo>
                <a:close/>
                <a:moveTo>
                  <a:pt x="6112612" y="4196258"/>
                </a:moveTo>
                <a:lnTo>
                  <a:pt x="6227064" y="4130193"/>
                </a:lnTo>
                <a:lnTo>
                  <a:pt x="6338088" y="4194277"/>
                </a:lnTo>
                <a:lnTo>
                  <a:pt x="6223635" y="4260342"/>
                </a:lnTo>
                <a:lnTo>
                  <a:pt x="6112612" y="4196258"/>
                </a:lnTo>
                <a:close/>
                <a:moveTo>
                  <a:pt x="6102706" y="4050640"/>
                </a:moveTo>
                <a:lnTo>
                  <a:pt x="6223635" y="3980840"/>
                </a:lnTo>
                <a:lnTo>
                  <a:pt x="6347994" y="4052621"/>
                </a:lnTo>
                <a:lnTo>
                  <a:pt x="6227064" y="4122420"/>
                </a:lnTo>
                <a:lnTo>
                  <a:pt x="6102706" y="4050640"/>
                </a:lnTo>
                <a:close/>
                <a:moveTo>
                  <a:pt x="6112612" y="3908984"/>
                </a:moveTo>
                <a:lnTo>
                  <a:pt x="6227064" y="3842919"/>
                </a:lnTo>
                <a:lnTo>
                  <a:pt x="6338088" y="3907003"/>
                </a:lnTo>
                <a:lnTo>
                  <a:pt x="6223635" y="3973068"/>
                </a:lnTo>
                <a:lnTo>
                  <a:pt x="6112612" y="3908984"/>
                </a:lnTo>
                <a:close/>
                <a:moveTo>
                  <a:pt x="6102706" y="3763442"/>
                </a:moveTo>
                <a:lnTo>
                  <a:pt x="6223635" y="3693643"/>
                </a:lnTo>
                <a:lnTo>
                  <a:pt x="6347994" y="3765423"/>
                </a:lnTo>
                <a:lnTo>
                  <a:pt x="6227064" y="3835222"/>
                </a:lnTo>
                <a:lnTo>
                  <a:pt x="6102706" y="3763442"/>
                </a:lnTo>
                <a:close/>
                <a:moveTo>
                  <a:pt x="6112612" y="3621786"/>
                </a:moveTo>
                <a:lnTo>
                  <a:pt x="6227064" y="3555721"/>
                </a:lnTo>
                <a:lnTo>
                  <a:pt x="6338088" y="3619805"/>
                </a:lnTo>
                <a:lnTo>
                  <a:pt x="6223635" y="3685870"/>
                </a:lnTo>
                <a:lnTo>
                  <a:pt x="6112612" y="3621786"/>
                </a:lnTo>
                <a:close/>
                <a:moveTo>
                  <a:pt x="6102706" y="3476168"/>
                </a:moveTo>
                <a:lnTo>
                  <a:pt x="6223635" y="3406369"/>
                </a:lnTo>
                <a:lnTo>
                  <a:pt x="6347994" y="3478149"/>
                </a:lnTo>
                <a:lnTo>
                  <a:pt x="6227064" y="3547948"/>
                </a:lnTo>
                <a:lnTo>
                  <a:pt x="6102706" y="3476168"/>
                </a:lnTo>
                <a:close/>
                <a:moveTo>
                  <a:pt x="6112612" y="3334588"/>
                </a:moveTo>
                <a:lnTo>
                  <a:pt x="6227064" y="3268523"/>
                </a:lnTo>
                <a:lnTo>
                  <a:pt x="6338088" y="3332607"/>
                </a:lnTo>
                <a:lnTo>
                  <a:pt x="6223635" y="3398672"/>
                </a:lnTo>
                <a:lnTo>
                  <a:pt x="6112612" y="3334588"/>
                </a:lnTo>
                <a:close/>
                <a:moveTo>
                  <a:pt x="6102706" y="3188970"/>
                </a:moveTo>
                <a:lnTo>
                  <a:pt x="6223635" y="3119171"/>
                </a:lnTo>
                <a:lnTo>
                  <a:pt x="6347994" y="3190951"/>
                </a:lnTo>
                <a:lnTo>
                  <a:pt x="6227064" y="3260751"/>
                </a:lnTo>
                <a:lnTo>
                  <a:pt x="6102706" y="3188970"/>
                </a:lnTo>
                <a:close/>
                <a:moveTo>
                  <a:pt x="6112612" y="3047314"/>
                </a:moveTo>
                <a:lnTo>
                  <a:pt x="6227064" y="2981249"/>
                </a:lnTo>
                <a:lnTo>
                  <a:pt x="6338088" y="3045333"/>
                </a:lnTo>
                <a:lnTo>
                  <a:pt x="6223635" y="3111399"/>
                </a:lnTo>
                <a:lnTo>
                  <a:pt x="6112612" y="3047314"/>
                </a:lnTo>
                <a:close/>
                <a:moveTo>
                  <a:pt x="6102706" y="2901772"/>
                </a:moveTo>
                <a:lnTo>
                  <a:pt x="6223635" y="2831973"/>
                </a:lnTo>
                <a:lnTo>
                  <a:pt x="6347994" y="2903754"/>
                </a:lnTo>
                <a:lnTo>
                  <a:pt x="6227064" y="2973553"/>
                </a:lnTo>
                <a:lnTo>
                  <a:pt x="6102706" y="2901772"/>
                </a:lnTo>
                <a:close/>
                <a:moveTo>
                  <a:pt x="6112612" y="2760117"/>
                </a:moveTo>
                <a:lnTo>
                  <a:pt x="6227064" y="2694051"/>
                </a:lnTo>
                <a:lnTo>
                  <a:pt x="6338088" y="2758135"/>
                </a:lnTo>
                <a:lnTo>
                  <a:pt x="6223635" y="2824201"/>
                </a:lnTo>
                <a:lnTo>
                  <a:pt x="6112612" y="2760117"/>
                </a:lnTo>
                <a:close/>
                <a:moveTo>
                  <a:pt x="6102706" y="2614498"/>
                </a:moveTo>
                <a:lnTo>
                  <a:pt x="6223635" y="2544699"/>
                </a:lnTo>
                <a:lnTo>
                  <a:pt x="6347994" y="2616479"/>
                </a:lnTo>
                <a:lnTo>
                  <a:pt x="6227064" y="2686279"/>
                </a:lnTo>
                <a:lnTo>
                  <a:pt x="6102706" y="2614498"/>
                </a:lnTo>
                <a:close/>
                <a:moveTo>
                  <a:pt x="6112612" y="2472919"/>
                </a:moveTo>
                <a:lnTo>
                  <a:pt x="6227064" y="2406853"/>
                </a:lnTo>
                <a:lnTo>
                  <a:pt x="6338088" y="2470937"/>
                </a:lnTo>
                <a:lnTo>
                  <a:pt x="6223635" y="2537003"/>
                </a:lnTo>
                <a:lnTo>
                  <a:pt x="6112612" y="2472919"/>
                </a:lnTo>
                <a:close/>
                <a:moveTo>
                  <a:pt x="6102706" y="2327301"/>
                </a:moveTo>
                <a:lnTo>
                  <a:pt x="6223635" y="2257501"/>
                </a:lnTo>
                <a:lnTo>
                  <a:pt x="6347994" y="2329282"/>
                </a:lnTo>
                <a:lnTo>
                  <a:pt x="6227064" y="2399081"/>
                </a:lnTo>
                <a:lnTo>
                  <a:pt x="6102706" y="2327301"/>
                </a:lnTo>
                <a:close/>
                <a:moveTo>
                  <a:pt x="6112612" y="2185645"/>
                </a:moveTo>
                <a:lnTo>
                  <a:pt x="6227064" y="2119579"/>
                </a:lnTo>
                <a:lnTo>
                  <a:pt x="6338088" y="2183664"/>
                </a:lnTo>
                <a:lnTo>
                  <a:pt x="6223635" y="2249729"/>
                </a:lnTo>
                <a:lnTo>
                  <a:pt x="6112612" y="2185645"/>
                </a:lnTo>
                <a:close/>
                <a:moveTo>
                  <a:pt x="6102706" y="2040103"/>
                </a:moveTo>
                <a:lnTo>
                  <a:pt x="6223635" y="1970304"/>
                </a:lnTo>
                <a:lnTo>
                  <a:pt x="6347994" y="2042084"/>
                </a:lnTo>
                <a:lnTo>
                  <a:pt x="6227064" y="2111883"/>
                </a:lnTo>
                <a:lnTo>
                  <a:pt x="6102706" y="2040103"/>
                </a:lnTo>
                <a:close/>
                <a:moveTo>
                  <a:pt x="6112612" y="1898447"/>
                </a:moveTo>
                <a:lnTo>
                  <a:pt x="6227064" y="1832381"/>
                </a:lnTo>
                <a:lnTo>
                  <a:pt x="6338088" y="1896466"/>
                </a:lnTo>
                <a:lnTo>
                  <a:pt x="6223635" y="1962531"/>
                </a:lnTo>
                <a:lnTo>
                  <a:pt x="6112612" y="1898447"/>
                </a:lnTo>
                <a:close/>
                <a:moveTo>
                  <a:pt x="6102706" y="1752829"/>
                </a:moveTo>
                <a:lnTo>
                  <a:pt x="6223635" y="1683029"/>
                </a:lnTo>
                <a:lnTo>
                  <a:pt x="6347994" y="1754810"/>
                </a:lnTo>
                <a:lnTo>
                  <a:pt x="6227064" y="1824609"/>
                </a:lnTo>
                <a:lnTo>
                  <a:pt x="6102706" y="1752829"/>
                </a:lnTo>
                <a:close/>
                <a:moveTo>
                  <a:pt x="6112612" y="1611249"/>
                </a:moveTo>
                <a:lnTo>
                  <a:pt x="6227064" y="1545184"/>
                </a:lnTo>
                <a:lnTo>
                  <a:pt x="6338088" y="1609268"/>
                </a:lnTo>
                <a:lnTo>
                  <a:pt x="6223635" y="1675333"/>
                </a:lnTo>
                <a:lnTo>
                  <a:pt x="6112612" y="1611249"/>
                </a:lnTo>
                <a:close/>
                <a:moveTo>
                  <a:pt x="6102706" y="1465631"/>
                </a:moveTo>
                <a:lnTo>
                  <a:pt x="6223635" y="1395832"/>
                </a:lnTo>
                <a:lnTo>
                  <a:pt x="6347994" y="1467612"/>
                </a:lnTo>
                <a:lnTo>
                  <a:pt x="6227064" y="1537411"/>
                </a:lnTo>
                <a:lnTo>
                  <a:pt x="6102706" y="1465631"/>
                </a:lnTo>
                <a:close/>
                <a:moveTo>
                  <a:pt x="6112612" y="1323975"/>
                </a:moveTo>
                <a:lnTo>
                  <a:pt x="6227064" y="1257910"/>
                </a:lnTo>
                <a:lnTo>
                  <a:pt x="6338088" y="1321994"/>
                </a:lnTo>
                <a:lnTo>
                  <a:pt x="6223635" y="1388059"/>
                </a:lnTo>
                <a:lnTo>
                  <a:pt x="6112612" y="1323975"/>
                </a:lnTo>
                <a:close/>
                <a:moveTo>
                  <a:pt x="6102706" y="1178433"/>
                </a:moveTo>
                <a:lnTo>
                  <a:pt x="6223635" y="1108634"/>
                </a:lnTo>
                <a:lnTo>
                  <a:pt x="6347994" y="1180414"/>
                </a:lnTo>
                <a:lnTo>
                  <a:pt x="6227064" y="1250214"/>
                </a:lnTo>
                <a:lnTo>
                  <a:pt x="6102706" y="1178433"/>
                </a:lnTo>
                <a:close/>
                <a:moveTo>
                  <a:pt x="6112612" y="1036777"/>
                </a:moveTo>
                <a:lnTo>
                  <a:pt x="6227064" y="970712"/>
                </a:lnTo>
                <a:lnTo>
                  <a:pt x="6338088" y="1034796"/>
                </a:lnTo>
                <a:lnTo>
                  <a:pt x="6223635" y="1100861"/>
                </a:lnTo>
                <a:lnTo>
                  <a:pt x="6112612" y="1036777"/>
                </a:lnTo>
                <a:close/>
                <a:moveTo>
                  <a:pt x="6102706" y="891159"/>
                </a:moveTo>
                <a:lnTo>
                  <a:pt x="6223635" y="821360"/>
                </a:lnTo>
                <a:lnTo>
                  <a:pt x="6347994" y="893140"/>
                </a:lnTo>
                <a:lnTo>
                  <a:pt x="6227064" y="962939"/>
                </a:lnTo>
                <a:lnTo>
                  <a:pt x="6102706" y="891159"/>
                </a:lnTo>
                <a:close/>
                <a:moveTo>
                  <a:pt x="6112612" y="749579"/>
                </a:moveTo>
                <a:lnTo>
                  <a:pt x="6227064" y="683514"/>
                </a:lnTo>
                <a:lnTo>
                  <a:pt x="6338088" y="747598"/>
                </a:lnTo>
                <a:lnTo>
                  <a:pt x="6223635" y="813664"/>
                </a:lnTo>
                <a:lnTo>
                  <a:pt x="6112612" y="749579"/>
                </a:lnTo>
                <a:close/>
                <a:moveTo>
                  <a:pt x="6102706" y="603961"/>
                </a:moveTo>
                <a:lnTo>
                  <a:pt x="6223635" y="534086"/>
                </a:lnTo>
                <a:lnTo>
                  <a:pt x="6347994" y="605866"/>
                </a:lnTo>
                <a:lnTo>
                  <a:pt x="6227064" y="675665"/>
                </a:lnTo>
                <a:lnTo>
                  <a:pt x="6102706" y="603961"/>
                </a:lnTo>
                <a:close/>
                <a:moveTo>
                  <a:pt x="6096000" y="600075"/>
                </a:moveTo>
                <a:lnTo>
                  <a:pt x="5984977" y="535991"/>
                </a:lnTo>
                <a:lnTo>
                  <a:pt x="6105906" y="466192"/>
                </a:lnTo>
                <a:lnTo>
                  <a:pt x="6216930" y="530276"/>
                </a:lnTo>
                <a:lnTo>
                  <a:pt x="6096000" y="600075"/>
                </a:lnTo>
                <a:close/>
                <a:moveTo>
                  <a:pt x="6089295" y="603961"/>
                </a:moveTo>
                <a:lnTo>
                  <a:pt x="5974842" y="670027"/>
                </a:lnTo>
                <a:lnTo>
                  <a:pt x="5863819" y="605942"/>
                </a:lnTo>
                <a:lnTo>
                  <a:pt x="5978271" y="539877"/>
                </a:lnTo>
                <a:lnTo>
                  <a:pt x="6089295" y="603961"/>
                </a:lnTo>
                <a:close/>
                <a:moveTo>
                  <a:pt x="5857189" y="602056"/>
                </a:moveTo>
                <a:lnTo>
                  <a:pt x="5732831" y="530276"/>
                </a:lnTo>
                <a:lnTo>
                  <a:pt x="5847283" y="464210"/>
                </a:lnTo>
                <a:lnTo>
                  <a:pt x="5971642" y="535991"/>
                </a:lnTo>
                <a:lnTo>
                  <a:pt x="5857189" y="602056"/>
                </a:lnTo>
                <a:close/>
                <a:moveTo>
                  <a:pt x="5850560" y="605942"/>
                </a:moveTo>
                <a:lnTo>
                  <a:pt x="5729631" y="675742"/>
                </a:lnTo>
                <a:lnTo>
                  <a:pt x="5605272" y="603961"/>
                </a:lnTo>
                <a:lnTo>
                  <a:pt x="5726201" y="534162"/>
                </a:lnTo>
                <a:lnTo>
                  <a:pt x="5850560" y="605942"/>
                </a:lnTo>
                <a:close/>
                <a:moveTo>
                  <a:pt x="5598491" y="600075"/>
                </a:moveTo>
                <a:lnTo>
                  <a:pt x="5487467" y="535991"/>
                </a:lnTo>
                <a:lnTo>
                  <a:pt x="5608397" y="466192"/>
                </a:lnTo>
                <a:lnTo>
                  <a:pt x="5719420" y="530276"/>
                </a:lnTo>
                <a:lnTo>
                  <a:pt x="5598491" y="600075"/>
                </a:lnTo>
                <a:close/>
                <a:moveTo>
                  <a:pt x="5591861" y="603961"/>
                </a:moveTo>
                <a:lnTo>
                  <a:pt x="5477409" y="670027"/>
                </a:lnTo>
                <a:lnTo>
                  <a:pt x="5366385" y="605942"/>
                </a:lnTo>
                <a:lnTo>
                  <a:pt x="5480838" y="539877"/>
                </a:lnTo>
                <a:lnTo>
                  <a:pt x="5591861" y="603961"/>
                </a:lnTo>
                <a:close/>
                <a:moveTo>
                  <a:pt x="5359756" y="602056"/>
                </a:moveTo>
                <a:lnTo>
                  <a:pt x="5235397" y="530276"/>
                </a:lnTo>
                <a:lnTo>
                  <a:pt x="5349850" y="464210"/>
                </a:lnTo>
                <a:lnTo>
                  <a:pt x="5474208" y="535991"/>
                </a:lnTo>
                <a:lnTo>
                  <a:pt x="5359756" y="602056"/>
                </a:lnTo>
                <a:close/>
                <a:moveTo>
                  <a:pt x="5353050" y="605942"/>
                </a:moveTo>
                <a:lnTo>
                  <a:pt x="5232121" y="675742"/>
                </a:lnTo>
                <a:lnTo>
                  <a:pt x="5107762" y="603961"/>
                </a:lnTo>
                <a:lnTo>
                  <a:pt x="5228692" y="534162"/>
                </a:lnTo>
                <a:lnTo>
                  <a:pt x="5353050" y="605942"/>
                </a:lnTo>
                <a:close/>
                <a:moveTo>
                  <a:pt x="5101057" y="600075"/>
                </a:moveTo>
                <a:lnTo>
                  <a:pt x="4990033" y="535991"/>
                </a:lnTo>
                <a:lnTo>
                  <a:pt x="5110963" y="466192"/>
                </a:lnTo>
                <a:lnTo>
                  <a:pt x="5221986" y="530276"/>
                </a:lnTo>
                <a:lnTo>
                  <a:pt x="5101057" y="600075"/>
                </a:lnTo>
                <a:close/>
                <a:moveTo>
                  <a:pt x="5094351" y="603961"/>
                </a:moveTo>
                <a:lnTo>
                  <a:pt x="4979899" y="670027"/>
                </a:lnTo>
                <a:lnTo>
                  <a:pt x="4868876" y="605942"/>
                </a:lnTo>
                <a:lnTo>
                  <a:pt x="4983328" y="539877"/>
                </a:lnTo>
                <a:lnTo>
                  <a:pt x="5094351" y="603961"/>
                </a:lnTo>
                <a:close/>
                <a:moveTo>
                  <a:pt x="4862246" y="602056"/>
                </a:moveTo>
                <a:lnTo>
                  <a:pt x="4737888" y="530276"/>
                </a:lnTo>
                <a:lnTo>
                  <a:pt x="4852340" y="464210"/>
                </a:lnTo>
                <a:lnTo>
                  <a:pt x="4976698" y="535991"/>
                </a:lnTo>
                <a:lnTo>
                  <a:pt x="4862246" y="602056"/>
                </a:lnTo>
                <a:close/>
                <a:moveTo>
                  <a:pt x="4855541" y="605942"/>
                </a:moveTo>
                <a:lnTo>
                  <a:pt x="4734611" y="675742"/>
                </a:lnTo>
                <a:lnTo>
                  <a:pt x="4610253" y="603961"/>
                </a:lnTo>
                <a:lnTo>
                  <a:pt x="4731182" y="534162"/>
                </a:lnTo>
                <a:lnTo>
                  <a:pt x="4855541" y="605942"/>
                </a:lnTo>
                <a:close/>
                <a:moveTo>
                  <a:pt x="4603547" y="600075"/>
                </a:moveTo>
                <a:lnTo>
                  <a:pt x="4492524" y="535991"/>
                </a:lnTo>
                <a:lnTo>
                  <a:pt x="4613453" y="466192"/>
                </a:lnTo>
                <a:lnTo>
                  <a:pt x="4724477" y="530276"/>
                </a:lnTo>
                <a:lnTo>
                  <a:pt x="4603547" y="600075"/>
                </a:lnTo>
                <a:close/>
                <a:moveTo>
                  <a:pt x="4596842" y="603961"/>
                </a:moveTo>
                <a:lnTo>
                  <a:pt x="4482389" y="670027"/>
                </a:lnTo>
                <a:lnTo>
                  <a:pt x="4371366" y="605942"/>
                </a:lnTo>
                <a:lnTo>
                  <a:pt x="4485818" y="539877"/>
                </a:lnTo>
                <a:lnTo>
                  <a:pt x="4596842" y="603961"/>
                </a:lnTo>
                <a:close/>
                <a:moveTo>
                  <a:pt x="4364736" y="602056"/>
                </a:moveTo>
                <a:lnTo>
                  <a:pt x="4240378" y="530276"/>
                </a:lnTo>
                <a:lnTo>
                  <a:pt x="4354830" y="464210"/>
                </a:lnTo>
                <a:lnTo>
                  <a:pt x="4479189" y="535991"/>
                </a:lnTo>
                <a:lnTo>
                  <a:pt x="4364736" y="602056"/>
                </a:lnTo>
                <a:close/>
                <a:moveTo>
                  <a:pt x="4358107" y="605942"/>
                </a:moveTo>
                <a:lnTo>
                  <a:pt x="4237177" y="675742"/>
                </a:lnTo>
                <a:lnTo>
                  <a:pt x="4112819" y="603961"/>
                </a:lnTo>
                <a:lnTo>
                  <a:pt x="4233748" y="534162"/>
                </a:lnTo>
                <a:lnTo>
                  <a:pt x="4358107" y="605942"/>
                </a:lnTo>
                <a:close/>
                <a:moveTo>
                  <a:pt x="4106113" y="600075"/>
                </a:moveTo>
                <a:lnTo>
                  <a:pt x="3995090" y="535991"/>
                </a:lnTo>
                <a:lnTo>
                  <a:pt x="4116019" y="466192"/>
                </a:lnTo>
                <a:lnTo>
                  <a:pt x="4227043" y="530276"/>
                </a:lnTo>
                <a:lnTo>
                  <a:pt x="4106113" y="600075"/>
                </a:lnTo>
                <a:close/>
                <a:moveTo>
                  <a:pt x="4099408" y="603961"/>
                </a:moveTo>
                <a:lnTo>
                  <a:pt x="3984955" y="670027"/>
                </a:lnTo>
                <a:lnTo>
                  <a:pt x="3873932" y="605942"/>
                </a:lnTo>
                <a:lnTo>
                  <a:pt x="3988384" y="539877"/>
                </a:lnTo>
                <a:lnTo>
                  <a:pt x="4099408" y="603961"/>
                </a:lnTo>
                <a:close/>
                <a:moveTo>
                  <a:pt x="3867302" y="602056"/>
                </a:moveTo>
                <a:lnTo>
                  <a:pt x="3742944" y="530276"/>
                </a:lnTo>
                <a:lnTo>
                  <a:pt x="3857397" y="464210"/>
                </a:lnTo>
                <a:lnTo>
                  <a:pt x="3981755" y="535991"/>
                </a:lnTo>
                <a:lnTo>
                  <a:pt x="3867302" y="602056"/>
                </a:lnTo>
                <a:close/>
                <a:moveTo>
                  <a:pt x="3860597" y="605942"/>
                </a:moveTo>
                <a:lnTo>
                  <a:pt x="3739667" y="675742"/>
                </a:lnTo>
                <a:lnTo>
                  <a:pt x="3615309" y="603961"/>
                </a:lnTo>
                <a:lnTo>
                  <a:pt x="3736239" y="534162"/>
                </a:lnTo>
                <a:lnTo>
                  <a:pt x="3860597" y="605942"/>
                </a:lnTo>
                <a:close/>
                <a:moveTo>
                  <a:pt x="3608604" y="600075"/>
                </a:moveTo>
                <a:lnTo>
                  <a:pt x="3497580" y="535991"/>
                </a:lnTo>
                <a:lnTo>
                  <a:pt x="3618509" y="466192"/>
                </a:lnTo>
                <a:lnTo>
                  <a:pt x="3729533" y="530276"/>
                </a:lnTo>
                <a:lnTo>
                  <a:pt x="3608604" y="600075"/>
                </a:lnTo>
                <a:close/>
                <a:moveTo>
                  <a:pt x="3601898" y="603961"/>
                </a:moveTo>
                <a:lnTo>
                  <a:pt x="3487446" y="670027"/>
                </a:lnTo>
                <a:lnTo>
                  <a:pt x="3376422" y="605942"/>
                </a:lnTo>
                <a:lnTo>
                  <a:pt x="3490874" y="539877"/>
                </a:lnTo>
                <a:lnTo>
                  <a:pt x="3601898" y="603961"/>
                </a:lnTo>
                <a:close/>
                <a:moveTo>
                  <a:pt x="3369793" y="602056"/>
                </a:moveTo>
                <a:lnTo>
                  <a:pt x="3245434" y="530276"/>
                </a:lnTo>
                <a:lnTo>
                  <a:pt x="3359887" y="464210"/>
                </a:lnTo>
                <a:lnTo>
                  <a:pt x="3484245" y="535991"/>
                </a:lnTo>
                <a:lnTo>
                  <a:pt x="3369793" y="602056"/>
                </a:lnTo>
                <a:close/>
                <a:moveTo>
                  <a:pt x="3363087" y="605942"/>
                </a:moveTo>
                <a:lnTo>
                  <a:pt x="3242158" y="675742"/>
                </a:lnTo>
                <a:lnTo>
                  <a:pt x="3117799" y="603961"/>
                </a:lnTo>
                <a:lnTo>
                  <a:pt x="3238729" y="534162"/>
                </a:lnTo>
                <a:lnTo>
                  <a:pt x="3363087" y="605942"/>
                </a:lnTo>
                <a:close/>
                <a:moveTo>
                  <a:pt x="3111094" y="600075"/>
                </a:moveTo>
                <a:lnTo>
                  <a:pt x="3000070" y="535991"/>
                </a:lnTo>
                <a:lnTo>
                  <a:pt x="3121000" y="466192"/>
                </a:lnTo>
                <a:lnTo>
                  <a:pt x="3232023" y="530276"/>
                </a:lnTo>
                <a:lnTo>
                  <a:pt x="3111094" y="600075"/>
                </a:lnTo>
                <a:close/>
                <a:moveTo>
                  <a:pt x="3104464" y="603961"/>
                </a:moveTo>
                <a:lnTo>
                  <a:pt x="2990012" y="670027"/>
                </a:lnTo>
                <a:lnTo>
                  <a:pt x="2878989" y="605942"/>
                </a:lnTo>
                <a:lnTo>
                  <a:pt x="2993441" y="539877"/>
                </a:lnTo>
                <a:lnTo>
                  <a:pt x="3104464" y="603961"/>
                </a:lnTo>
                <a:close/>
                <a:moveTo>
                  <a:pt x="2872359" y="602056"/>
                </a:moveTo>
                <a:lnTo>
                  <a:pt x="2748001" y="530276"/>
                </a:lnTo>
                <a:lnTo>
                  <a:pt x="2862453" y="464210"/>
                </a:lnTo>
                <a:lnTo>
                  <a:pt x="2986812" y="535991"/>
                </a:lnTo>
                <a:lnTo>
                  <a:pt x="2872359" y="602056"/>
                </a:lnTo>
                <a:close/>
                <a:moveTo>
                  <a:pt x="2865654" y="605942"/>
                </a:moveTo>
                <a:lnTo>
                  <a:pt x="2744724" y="675742"/>
                </a:lnTo>
                <a:lnTo>
                  <a:pt x="2620366" y="603961"/>
                </a:lnTo>
                <a:lnTo>
                  <a:pt x="2741295" y="534086"/>
                </a:lnTo>
                <a:lnTo>
                  <a:pt x="2865654" y="605942"/>
                </a:lnTo>
                <a:close/>
                <a:moveTo>
                  <a:pt x="2613660" y="600075"/>
                </a:moveTo>
                <a:lnTo>
                  <a:pt x="2502637" y="535991"/>
                </a:lnTo>
                <a:lnTo>
                  <a:pt x="2623566" y="466192"/>
                </a:lnTo>
                <a:lnTo>
                  <a:pt x="2734589" y="530276"/>
                </a:lnTo>
                <a:lnTo>
                  <a:pt x="2613660" y="600075"/>
                </a:lnTo>
                <a:close/>
                <a:moveTo>
                  <a:pt x="2606954" y="603961"/>
                </a:moveTo>
                <a:lnTo>
                  <a:pt x="2492502" y="670027"/>
                </a:lnTo>
                <a:lnTo>
                  <a:pt x="2381479" y="605942"/>
                </a:lnTo>
                <a:lnTo>
                  <a:pt x="2495931" y="539877"/>
                </a:lnTo>
                <a:lnTo>
                  <a:pt x="2606954" y="603961"/>
                </a:lnTo>
                <a:close/>
                <a:moveTo>
                  <a:pt x="2374849" y="602056"/>
                </a:moveTo>
                <a:lnTo>
                  <a:pt x="2250491" y="530276"/>
                </a:lnTo>
                <a:lnTo>
                  <a:pt x="2364943" y="464210"/>
                </a:lnTo>
                <a:lnTo>
                  <a:pt x="2489302" y="535991"/>
                </a:lnTo>
                <a:lnTo>
                  <a:pt x="2374849" y="602056"/>
                </a:lnTo>
                <a:close/>
                <a:moveTo>
                  <a:pt x="2368144" y="605942"/>
                </a:moveTo>
                <a:lnTo>
                  <a:pt x="2247214" y="675742"/>
                </a:lnTo>
                <a:lnTo>
                  <a:pt x="2122856" y="603961"/>
                </a:lnTo>
                <a:lnTo>
                  <a:pt x="2243785" y="534162"/>
                </a:lnTo>
                <a:lnTo>
                  <a:pt x="2368144" y="605942"/>
                </a:lnTo>
                <a:close/>
                <a:moveTo>
                  <a:pt x="2116150" y="600075"/>
                </a:moveTo>
                <a:lnTo>
                  <a:pt x="2005127" y="535991"/>
                </a:lnTo>
                <a:lnTo>
                  <a:pt x="2126056" y="466192"/>
                </a:lnTo>
                <a:lnTo>
                  <a:pt x="2237080" y="530276"/>
                </a:lnTo>
                <a:lnTo>
                  <a:pt x="2116150" y="600075"/>
                </a:lnTo>
                <a:close/>
                <a:moveTo>
                  <a:pt x="2109521" y="603961"/>
                </a:moveTo>
                <a:lnTo>
                  <a:pt x="1995069" y="670027"/>
                </a:lnTo>
                <a:lnTo>
                  <a:pt x="1884045" y="605942"/>
                </a:lnTo>
                <a:lnTo>
                  <a:pt x="1998497" y="539877"/>
                </a:lnTo>
                <a:lnTo>
                  <a:pt x="2109521" y="603961"/>
                </a:lnTo>
                <a:close/>
                <a:moveTo>
                  <a:pt x="1877339" y="602056"/>
                </a:moveTo>
                <a:lnTo>
                  <a:pt x="1752981" y="530276"/>
                </a:lnTo>
                <a:lnTo>
                  <a:pt x="1867434" y="464210"/>
                </a:lnTo>
                <a:lnTo>
                  <a:pt x="1991792" y="535991"/>
                </a:lnTo>
                <a:lnTo>
                  <a:pt x="1877339" y="602056"/>
                </a:lnTo>
                <a:close/>
                <a:moveTo>
                  <a:pt x="1870710" y="605942"/>
                </a:moveTo>
                <a:lnTo>
                  <a:pt x="1749781" y="675742"/>
                </a:lnTo>
                <a:lnTo>
                  <a:pt x="1625422" y="603961"/>
                </a:lnTo>
                <a:lnTo>
                  <a:pt x="1746352" y="534162"/>
                </a:lnTo>
                <a:lnTo>
                  <a:pt x="1870710" y="605942"/>
                </a:lnTo>
                <a:close/>
                <a:moveTo>
                  <a:pt x="1618640" y="600075"/>
                </a:moveTo>
                <a:lnTo>
                  <a:pt x="1507617" y="535991"/>
                </a:lnTo>
                <a:lnTo>
                  <a:pt x="1628546" y="466192"/>
                </a:lnTo>
                <a:lnTo>
                  <a:pt x="1739570" y="530276"/>
                </a:lnTo>
                <a:lnTo>
                  <a:pt x="1618640" y="600075"/>
                </a:lnTo>
                <a:close/>
                <a:moveTo>
                  <a:pt x="1612011" y="603961"/>
                </a:moveTo>
                <a:lnTo>
                  <a:pt x="1497559" y="670027"/>
                </a:lnTo>
                <a:lnTo>
                  <a:pt x="1386535" y="605942"/>
                </a:lnTo>
                <a:lnTo>
                  <a:pt x="1500988" y="539877"/>
                </a:lnTo>
                <a:lnTo>
                  <a:pt x="1612011" y="603961"/>
                </a:lnTo>
                <a:close/>
                <a:moveTo>
                  <a:pt x="1379906" y="602056"/>
                </a:moveTo>
                <a:lnTo>
                  <a:pt x="1255547" y="530276"/>
                </a:lnTo>
                <a:lnTo>
                  <a:pt x="1370000" y="464210"/>
                </a:lnTo>
                <a:lnTo>
                  <a:pt x="1494358" y="535991"/>
                </a:lnTo>
                <a:lnTo>
                  <a:pt x="1379906" y="602056"/>
                </a:lnTo>
                <a:close/>
                <a:moveTo>
                  <a:pt x="1373200" y="605942"/>
                </a:moveTo>
                <a:lnTo>
                  <a:pt x="1252271" y="675742"/>
                </a:lnTo>
                <a:lnTo>
                  <a:pt x="1127912" y="603961"/>
                </a:lnTo>
                <a:lnTo>
                  <a:pt x="1248842" y="534162"/>
                </a:lnTo>
                <a:lnTo>
                  <a:pt x="1373200" y="605942"/>
                </a:lnTo>
                <a:close/>
                <a:moveTo>
                  <a:pt x="1121207" y="600075"/>
                </a:moveTo>
                <a:lnTo>
                  <a:pt x="1010183" y="535991"/>
                </a:lnTo>
                <a:lnTo>
                  <a:pt x="1131113" y="466192"/>
                </a:lnTo>
                <a:lnTo>
                  <a:pt x="1242136" y="530276"/>
                </a:lnTo>
                <a:lnTo>
                  <a:pt x="1121207" y="600075"/>
                </a:lnTo>
                <a:close/>
                <a:moveTo>
                  <a:pt x="1114501" y="603961"/>
                </a:moveTo>
                <a:lnTo>
                  <a:pt x="1000049" y="670027"/>
                </a:lnTo>
                <a:lnTo>
                  <a:pt x="889025" y="605942"/>
                </a:lnTo>
                <a:lnTo>
                  <a:pt x="1003478" y="539877"/>
                </a:lnTo>
                <a:lnTo>
                  <a:pt x="1114501" y="603961"/>
                </a:lnTo>
                <a:close/>
                <a:moveTo>
                  <a:pt x="882396" y="602056"/>
                </a:moveTo>
                <a:lnTo>
                  <a:pt x="758038" y="530276"/>
                </a:lnTo>
                <a:lnTo>
                  <a:pt x="872490" y="464210"/>
                </a:lnTo>
                <a:lnTo>
                  <a:pt x="996848" y="535991"/>
                </a:lnTo>
                <a:lnTo>
                  <a:pt x="882396" y="602056"/>
                </a:lnTo>
                <a:close/>
                <a:moveTo>
                  <a:pt x="875767" y="605942"/>
                </a:moveTo>
                <a:lnTo>
                  <a:pt x="754761" y="675742"/>
                </a:lnTo>
                <a:lnTo>
                  <a:pt x="630403" y="603961"/>
                </a:lnTo>
                <a:lnTo>
                  <a:pt x="751332" y="534162"/>
                </a:lnTo>
                <a:lnTo>
                  <a:pt x="875767" y="605942"/>
                </a:lnTo>
                <a:close/>
                <a:moveTo>
                  <a:pt x="623697" y="600075"/>
                </a:moveTo>
                <a:lnTo>
                  <a:pt x="512674" y="535991"/>
                </a:lnTo>
                <a:lnTo>
                  <a:pt x="633603" y="466192"/>
                </a:lnTo>
                <a:lnTo>
                  <a:pt x="744626" y="530276"/>
                </a:lnTo>
                <a:lnTo>
                  <a:pt x="623697" y="600075"/>
                </a:lnTo>
                <a:close/>
                <a:moveTo>
                  <a:pt x="617068" y="603961"/>
                </a:moveTo>
                <a:lnTo>
                  <a:pt x="502615" y="670027"/>
                </a:lnTo>
                <a:lnTo>
                  <a:pt x="391592" y="605942"/>
                </a:lnTo>
                <a:lnTo>
                  <a:pt x="506044" y="539877"/>
                </a:lnTo>
                <a:lnTo>
                  <a:pt x="617068" y="603961"/>
                </a:lnTo>
                <a:close/>
                <a:moveTo>
                  <a:pt x="626974" y="749579"/>
                </a:moveTo>
                <a:lnTo>
                  <a:pt x="506044" y="819379"/>
                </a:lnTo>
                <a:lnTo>
                  <a:pt x="381686" y="747598"/>
                </a:lnTo>
                <a:lnTo>
                  <a:pt x="502615" y="677799"/>
                </a:lnTo>
                <a:lnTo>
                  <a:pt x="626974" y="749579"/>
                </a:lnTo>
                <a:close/>
                <a:moveTo>
                  <a:pt x="617068" y="891159"/>
                </a:moveTo>
                <a:lnTo>
                  <a:pt x="502615" y="957224"/>
                </a:lnTo>
                <a:lnTo>
                  <a:pt x="391592" y="893140"/>
                </a:lnTo>
                <a:lnTo>
                  <a:pt x="506044" y="827075"/>
                </a:lnTo>
                <a:lnTo>
                  <a:pt x="617068" y="891159"/>
                </a:lnTo>
                <a:close/>
                <a:moveTo>
                  <a:pt x="626974" y="1036777"/>
                </a:moveTo>
                <a:lnTo>
                  <a:pt x="506044" y="1106576"/>
                </a:lnTo>
                <a:lnTo>
                  <a:pt x="381686" y="1034796"/>
                </a:lnTo>
                <a:lnTo>
                  <a:pt x="502615" y="964997"/>
                </a:lnTo>
                <a:lnTo>
                  <a:pt x="626974" y="1036777"/>
                </a:lnTo>
                <a:close/>
                <a:moveTo>
                  <a:pt x="617068" y="1178433"/>
                </a:moveTo>
                <a:lnTo>
                  <a:pt x="502615" y="1244499"/>
                </a:lnTo>
                <a:lnTo>
                  <a:pt x="391592" y="1180414"/>
                </a:lnTo>
                <a:lnTo>
                  <a:pt x="506044" y="1114349"/>
                </a:lnTo>
                <a:lnTo>
                  <a:pt x="617068" y="1178433"/>
                </a:lnTo>
                <a:close/>
                <a:moveTo>
                  <a:pt x="626974" y="1323975"/>
                </a:moveTo>
                <a:lnTo>
                  <a:pt x="506044" y="1393774"/>
                </a:lnTo>
                <a:lnTo>
                  <a:pt x="381686" y="1321994"/>
                </a:lnTo>
                <a:lnTo>
                  <a:pt x="502615" y="1252195"/>
                </a:lnTo>
                <a:lnTo>
                  <a:pt x="626974" y="1323975"/>
                </a:lnTo>
                <a:close/>
                <a:moveTo>
                  <a:pt x="617068" y="1465631"/>
                </a:moveTo>
                <a:lnTo>
                  <a:pt x="502615" y="1531696"/>
                </a:lnTo>
                <a:lnTo>
                  <a:pt x="391592" y="1467612"/>
                </a:lnTo>
                <a:lnTo>
                  <a:pt x="506044" y="1401547"/>
                </a:lnTo>
                <a:lnTo>
                  <a:pt x="617068" y="1465631"/>
                </a:lnTo>
                <a:close/>
                <a:moveTo>
                  <a:pt x="626974" y="1611249"/>
                </a:moveTo>
                <a:lnTo>
                  <a:pt x="506044" y="1681048"/>
                </a:lnTo>
                <a:lnTo>
                  <a:pt x="381686" y="1609268"/>
                </a:lnTo>
                <a:lnTo>
                  <a:pt x="502615" y="1539469"/>
                </a:lnTo>
                <a:lnTo>
                  <a:pt x="626974" y="1611249"/>
                </a:lnTo>
                <a:close/>
                <a:moveTo>
                  <a:pt x="617068" y="1752829"/>
                </a:moveTo>
                <a:lnTo>
                  <a:pt x="502615" y="1818894"/>
                </a:lnTo>
                <a:lnTo>
                  <a:pt x="391592" y="1754810"/>
                </a:lnTo>
                <a:lnTo>
                  <a:pt x="506044" y="1688744"/>
                </a:lnTo>
                <a:lnTo>
                  <a:pt x="617068" y="1752829"/>
                </a:lnTo>
                <a:close/>
                <a:moveTo>
                  <a:pt x="626974" y="1898447"/>
                </a:moveTo>
                <a:lnTo>
                  <a:pt x="506044" y="1968246"/>
                </a:lnTo>
                <a:lnTo>
                  <a:pt x="381686" y="1896466"/>
                </a:lnTo>
                <a:lnTo>
                  <a:pt x="502615" y="1826666"/>
                </a:lnTo>
                <a:lnTo>
                  <a:pt x="626974" y="1898447"/>
                </a:lnTo>
                <a:close/>
                <a:moveTo>
                  <a:pt x="617068" y="2040103"/>
                </a:moveTo>
                <a:lnTo>
                  <a:pt x="502615" y="2106168"/>
                </a:lnTo>
                <a:lnTo>
                  <a:pt x="391592" y="2042084"/>
                </a:lnTo>
                <a:lnTo>
                  <a:pt x="506044" y="1976019"/>
                </a:lnTo>
                <a:lnTo>
                  <a:pt x="617068" y="2040103"/>
                </a:lnTo>
                <a:close/>
                <a:moveTo>
                  <a:pt x="626974" y="2185645"/>
                </a:moveTo>
                <a:lnTo>
                  <a:pt x="506044" y="2255444"/>
                </a:lnTo>
                <a:lnTo>
                  <a:pt x="381686" y="2183664"/>
                </a:lnTo>
                <a:lnTo>
                  <a:pt x="502615" y="2113864"/>
                </a:lnTo>
                <a:lnTo>
                  <a:pt x="626974" y="2185645"/>
                </a:lnTo>
                <a:close/>
                <a:moveTo>
                  <a:pt x="617068" y="2327301"/>
                </a:moveTo>
                <a:lnTo>
                  <a:pt x="502615" y="2393366"/>
                </a:lnTo>
                <a:lnTo>
                  <a:pt x="391592" y="2329282"/>
                </a:lnTo>
                <a:lnTo>
                  <a:pt x="506044" y="2263216"/>
                </a:lnTo>
                <a:lnTo>
                  <a:pt x="617068" y="2327301"/>
                </a:lnTo>
                <a:close/>
                <a:moveTo>
                  <a:pt x="626974" y="2472919"/>
                </a:moveTo>
                <a:lnTo>
                  <a:pt x="506044" y="2542718"/>
                </a:lnTo>
                <a:lnTo>
                  <a:pt x="381686" y="2470937"/>
                </a:lnTo>
                <a:lnTo>
                  <a:pt x="502615" y="2401138"/>
                </a:lnTo>
                <a:lnTo>
                  <a:pt x="626974" y="2472919"/>
                </a:lnTo>
                <a:close/>
                <a:moveTo>
                  <a:pt x="617068" y="2614498"/>
                </a:moveTo>
                <a:lnTo>
                  <a:pt x="502615" y="2680564"/>
                </a:lnTo>
                <a:lnTo>
                  <a:pt x="391592" y="2616479"/>
                </a:lnTo>
                <a:lnTo>
                  <a:pt x="506044" y="2550414"/>
                </a:lnTo>
                <a:lnTo>
                  <a:pt x="617068" y="2614498"/>
                </a:lnTo>
                <a:close/>
                <a:moveTo>
                  <a:pt x="626974" y="2760117"/>
                </a:moveTo>
                <a:lnTo>
                  <a:pt x="506044" y="2829916"/>
                </a:lnTo>
                <a:lnTo>
                  <a:pt x="381686" y="2758135"/>
                </a:lnTo>
                <a:lnTo>
                  <a:pt x="502615" y="2688336"/>
                </a:lnTo>
                <a:lnTo>
                  <a:pt x="626974" y="2760117"/>
                </a:lnTo>
                <a:close/>
                <a:moveTo>
                  <a:pt x="617068" y="2901772"/>
                </a:moveTo>
                <a:lnTo>
                  <a:pt x="502615" y="2967838"/>
                </a:lnTo>
                <a:lnTo>
                  <a:pt x="391592" y="2903754"/>
                </a:lnTo>
                <a:lnTo>
                  <a:pt x="506044" y="2837688"/>
                </a:lnTo>
                <a:lnTo>
                  <a:pt x="617068" y="2901772"/>
                </a:lnTo>
                <a:close/>
                <a:moveTo>
                  <a:pt x="626974" y="3047314"/>
                </a:moveTo>
                <a:lnTo>
                  <a:pt x="506044" y="3117114"/>
                </a:lnTo>
                <a:lnTo>
                  <a:pt x="381686" y="3045333"/>
                </a:lnTo>
                <a:lnTo>
                  <a:pt x="502615" y="2975534"/>
                </a:lnTo>
                <a:lnTo>
                  <a:pt x="626974" y="3047314"/>
                </a:lnTo>
                <a:close/>
                <a:moveTo>
                  <a:pt x="617068" y="3188970"/>
                </a:moveTo>
                <a:lnTo>
                  <a:pt x="502615" y="3255036"/>
                </a:lnTo>
                <a:lnTo>
                  <a:pt x="391592" y="3190951"/>
                </a:lnTo>
                <a:lnTo>
                  <a:pt x="506044" y="3124886"/>
                </a:lnTo>
                <a:lnTo>
                  <a:pt x="617068" y="3188970"/>
                </a:lnTo>
                <a:close/>
                <a:moveTo>
                  <a:pt x="626974" y="3334588"/>
                </a:moveTo>
                <a:lnTo>
                  <a:pt x="506044" y="3404387"/>
                </a:lnTo>
                <a:lnTo>
                  <a:pt x="381686" y="3332607"/>
                </a:lnTo>
                <a:lnTo>
                  <a:pt x="502615" y="3262808"/>
                </a:lnTo>
                <a:lnTo>
                  <a:pt x="626974" y="3334588"/>
                </a:lnTo>
                <a:close/>
                <a:moveTo>
                  <a:pt x="617068" y="3476168"/>
                </a:moveTo>
                <a:lnTo>
                  <a:pt x="502615" y="3542233"/>
                </a:lnTo>
                <a:lnTo>
                  <a:pt x="391592" y="3478149"/>
                </a:lnTo>
                <a:lnTo>
                  <a:pt x="506044" y="3412084"/>
                </a:lnTo>
                <a:lnTo>
                  <a:pt x="617068" y="3476168"/>
                </a:lnTo>
                <a:close/>
                <a:moveTo>
                  <a:pt x="626974" y="3621786"/>
                </a:moveTo>
                <a:lnTo>
                  <a:pt x="506044" y="3691585"/>
                </a:lnTo>
                <a:lnTo>
                  <a:pt x="381686" y="3619805"/>
                </a:lnTo>
                <a:lnTo>
                  <a:pt x="502615" y="3550006"/>
                </a:lnTo>
                <a:lnTo>
                  <a:pt x="626974" y="3621786"/>
                </a:lnTo>
                <a:close/>
                <a:moveTo>
                  <a:pt x="617068" y="3763442"/>
                </a:moveTo>
                <a:lnTo>
                  <a:pt x="502615" y="3829507"/>
                </a:lnTo>
                <a:lnTo>
                  <a:pt x="391592" y="3765423"/>
                </a:lnTo>
                <a:lnTo>
                  <a:pt x="506044" y="3699358"/>
                </a:lnTo>
                <a:lnTo>
                  <a:pt x="617068" y="3763442"/>
                </a:lnTo>
                <a:close/>
                <a:moveTo>
                  <a:pt x="626974" y="3908984"/>
                </a:moveTo>
                <a:lnTo>
                  <a:pt x="506044" y="3978783"/>
                </a:lnTo>
                <a:lnTo>
                  <a:pt x="381686" y="3907003"/>
                </a:lnTo>
                <a:lnTo>
                  <a:pt x="502615" y="3837204"/>
                </a:lnTo>
                <a:lnTo>
                  <a:pt x="626974" y="3908984"/>
                </a:lnTo>
                <a:close/>
                <a:moveTo>
                  <a:pt x="617068" y="4050640"/>
                </a:moveTo>
                <a:lnTo>
                  <a:pt x="502615" y="4116705"/>
                </a:lnTo>
                <a:lnTo>
                  <a:pt x="391592" y="4052621"/>
                </a:lnTo>
                <a:lnTo>
                  <a:pt x="506044" y="3986555"/>
                </a:lnTo>
                <a:lnTo>
                  <a:pt x="617068" y="4050640"/>
                </a:lnTo>
                <a:close/>
                <a:moveTo>
                  <a:pt x="626974" y="4196258"/>
                </a:moveTo>
                <a:lnTo>
                  <a:pt x="506044" y="4266057"/>
                </a:lnTo>
                <a:lnTo>
                  <a:pt x="381686" y="4194277"/>
                </a:lnTo>
                <a:lnTo>
                  <a:pt x="502615" y="4124478"/>
                </a:lnTo>
                <a:lnTo>
                  <a:pt x="626974" y="4196258"/>
                </a:lnTo>
                <a:close/>
                <a:moveTo>
                  <a:pt x="617068" y="4337838"/>
                </a:moveTo>
                <a:lnTo>
                  <a:pt x="502615" y="4403903"/>
                </a:lnTo>
                <a:lnTo>
                  <a:pt x="391592" y="4339819"/>
                </a:lnTo>
                <a:lnTo>
                  <a:pt x="506044" y="4273753"/>
                </a:lnTo>
                <a:lnTo>
                  <a:pt x="617068" y="4337838"/>
                </a:lnTo>
                <a:close/>
                <a:moveTo>
                  <a:pt x="626974" y="4483456"/>
                </a:moveTo>
                <a:lnTo>
                  <a:pt x="506044" y="4553255"/>
                </a:lnTo>
                <a:lnTo>
                  <a:pt x="381686" y="4481475"/>
                </a:lnTo>
                <a:lnTo>
                  <a:pt x="502615" y="4411676"/>
                </a:lnTo>
                <a:lnTo>
                  <a:pt x="626974" y="4483456"/>
                </a:lnTo>
                <a:close/>
                <a:moveTo>
                  <a:pt x="617068" y="4625111"/>
                </a:moveTo>
                <a:lnTo>
                  <a:pt x="502615" y="4691177"/>
                </a:lnTo>
                <a:lnTo>
                  <a:pt x="391592" y="4627093"/>
                </a:lnTo>
                <a:lnTo>
                  <a:pt x="506044" y="4561027"/>
                </a:lnTo>
                <a:lnTo>
                  <a:pt x="617068" y="4625111"/>
                </a:lnTo>
                <a:close/>
                <a:moveTo>
                  <a:pt x="626974" y="4770654"/>
                </a:moveTo>
                <a:lnTo>
                  <a:pt x="506044" y="4840453"/>
                </a:lnTo>
                <a:lnTo>
                  <a:pt x="381686" y="4768672"/>
                </a:lnTo>
                <a:lnTo>
                  <a:pt x="502615" y="4698873"/>
                </a:lnTo>
                <a:lnTo>
                  <a:pt x="626974" y="4770654"/>
                </a:lnTo>
                <a:close/>
                <a:moveTo>
                  <a:pt x="617068" y="4912309"/>
                </a:moveTo>
                <a:lnTo>
                  <a:pt x="502615" y="4978375"/>
                </a:lnTo>
                <a:lnTo>
                  <a:pt x="391592" y="4914291"/>
                </a:lnTo>
                <a:lnTo>
                  <a:pt x="506044" y="4848225"/>
                </a:lnTo>
                <a:lnTo>
                  <a:pt x="617068" y="4912309"/>
                </a:lnTo>
                <a:close/>
                <a:moveTo>
                  <a:pt x="626974" y="5057928"/>
                </a:moveTo>
                <a:lnTo>
                  <a:pt x="506044" y="5127727"/>
                </a:lnTo>
                <a:lnTo>
                  <a:pt x="381686" y="5055947"/>
                </a:lnTo>
                <a:lnTo>
                  <a:pt x="502615" y="4986147"/>
                </a:lnTo>
                <a:lnTo>
                  <a:pt x="626974" y="5057928"/>
                </a:lnTo>
                <a:close/>
                <a:moveTo>
                  <a:pt x="617068" y="5199507"/>
                </a:moveTo>
                <a:lnTo>
                  <a:pt x="502615" y="5265573"/>
                </a:lnTo>
                <a:lnTo>
                  <a:pt x="391592" y="5201488"/>
                </a:lnTo>
                <a:lnTo>
                  <a:pt x="506044" y="5135423"/>
                </a:lnTo>
                <a:lnTo>
                  <a:pt x="617068" y="5199507"/>
                </a:lnTo>
                <a:close/>
                <a:moveTo>
                  <a:pt x="626974" y="5345126"/>
                </a:moveTo>
                <a:lnTo>
                  <a:pt x="506044" y="5414925"/>
                </a:lnTo>
                <a:lnTo>
                  <a:pt x="381686" y="5343144"/>
                </a:lnTo>
                <a:lnTo>
                  <a:pt x="502615" y="5273345"/>
                </a:lnTo>
                <a:lnTo>
                  <a:pt x="626974" y="5345126"/>
                </a:lnTo>
                <a:close/>
                <a:moveTo>
                  <a:pt x="617068" y="5486781"/>
                </a:moveTo>
                <a:lnTo>
                  <a:pt x="502615" y="5552846"/>
                </a:lnTo>
                <a:lnTo>
                  <a:pt x="391592" y="5488762"/>
                </a:lnTo>
                <a:lnTo>
                  <a:pt x="506044" y="5422697"/>
                </a:lnTo>
                <a:lnTo>
                  <a:pt x="617068" y="5486781"/>
                </a:lnTo>
                <a:close/>
                <a:moveTo>
                  <a:pt x="626974" y="5632323"/>
                </a:moveTo>
                <a:lnTo>
                  <a:pt x="506044" y="5702122"/>
                </a:lnTo>
                <a:lnTo>
                  <a:pt x="381686" y="5630342"/>
                </a:lnTo>
                <a:lnTo>
                  <a:pt x="502615" y="5560543"/>
                </a:lnTo>
                <a:lnTo>
                  <a:pt x="626974" y="5632323"/>
                </a:lnTo>
                <a:close/>
                <a:moveTo>
                  <a:pt x="617068" y="5773979"/>
                </a:moveTo>
                <a:lnTo>
                  <a:pt x="502615" y="5840044"/>
                </a:lnTo>
                <a:lnTo>
                  <a:pt x="391592" y="5775960"/>
                </a:lnTo>
                <a:lnTo>
                  <a:pt x="506044" y="5709895"/>
                </a:lnTo>
                <a:lnTo>
                  <a:pt x="617068" y="5773979"/>
                </a:lnTo>
                <a:close/>
                <a:moveTo>
                  <a:pt x="626974" y="5919597"/>
                </a:moveTo>
                <a:lnTo>
                  <a:pt x="506044" y="5989397"/>
                </a:lnTo>
                <a:lnTo>
                  <a:pt x="381686" y="5917616"/>
                </a:lnTo>
                <a:lnTo>
                  <a:pt x="502615" y="5847817"/>
                </a:lnTo>
                <a:lnTo>
                  <a:pt x="626974" y="5919597"/>
                </a:lnTo>
                <a:close/>
                <a:moveTo>
                  <a:pt x="617068" y="6061177"/>
                </a:moveTo>
                <a:lnTo>
                  <a:pt x="502615" y="6127242"/>
                </a:lnTo>
                <a:lnTo>
                  <a:pt x="391592" y="6063158"/>
                </a:lnTo>
                <a:lnTo>
                  <a:pt x="506044" y="5997093"/>
                </a:lnTo>
                <a:lnTo>
                  <a:pt x="617068" y="6061177"/>
                </a:lnTo>
                <a:close/>
                <a:moveTo>
                  <a:pt x="626974" y="6206795"/>
                </a:moveTo>
                <a:lnTo>
                  <a:pt x="506044" y="6276594"/>
                </a:lnTo>
                <a:lnTo>
                  <a:pt x="381686" y="6204814"/>
                </a:lnTo>
                <a:lnTo>
                  <a:pt x="502615" y="6135015"/>
                </a:lnTo>
                <a:lnTo>
                  <a:pt x="626974" y="6206795"/>
                </a:lnTo>
                <a:close/>
                <a:moveTo>
                  <a:pt x="617068" y="6348451"/>
                </a:moveTo>
                <a:lnTo>
                  <a:pt x="502615" y="6414516"/>
                </a:lnTo>
                <a:lnTo>
                  <a:pt x="391592" y="6350432"/>
                </a:lnTo>
                <a:lnTo>
                  <a:pt x="506044" y="6284366"/>
                </a:lnTo>
                <a:lnTo>
                  <a:pt x="617068" y="6348451"/>
                </a:lnTo>
                <a:close/>
                <a:moveTo>
                  <a:pt x="512750" y="6280481"/>
                </a:moveTo>
                <a:lnTo>
                  <a:pt x="633679" y="6210681"/>
                </a:lnTo>
                <a:lnTo>
                  <a:pt x="744703" y="6274766"/>
                </a:lnTo>
                <a:lnTo>
                  <a:pt x="623773" y="6344565"/>
                </a:lnTo>
                <a:lnTo>
                  <a:pt x="512750" y="6280481"/>
                </a:lnTo>
                <a:close/>
                <a:moveTo>
                  <a:pt x="751332" y="6278576"/>
                </a:moveTo>
                <a:lnTo>
                  <a:pt x="875690" y="6350356"/>
                </a:lnTo>
                <a:lnTo>
                  <a:pt x="754761" y="6420231"/>
                </a:lnTo>
                <a:lnTo>
                  <a:pt x="630403" y="6348451"/>
                </a:lnTo>
                <a:lnTo>
                  <a:pt x="751332" y="6278576"/>
                </a:lnTo>
                <a:close/>
                <a:moveTo>
                  <a:pt x="758038" y="6274766"/>
                </a:moveTo>
                <a:lnTo>
                  <a:pt x="872490" y="6208700"/>
                </a:lnTo>
                <a:lnTo>
                  <a:pt x="996848" y="6280481"/>
                </a:lnTo>
                <a:lnTo>
                  <a:pt x="882396" y="6346546"/>
                </a:lnTo>
                <a:lnTo>
                  <a:pt x="758038" y="6274766"/>
                </a:lnTo>
                <a:close/>
                <a:moveTo>
                  <a:pt x="1003554" y="6284366"/>
                </a:moveTo>
                <a:lnTo>
                  <a:pt x="1114577" y="6348451"/>
                </a:lnTo>
                <a:lnTo>
                  <a:pt x="1000125" y="6414516"/>
                </a:lnTo>
                <a:lnTo>
                  <a:pt x="889102" y="6350432"/>
                </a:lnTo>
                <a:lnTo>
                  <a:pt x="1003554" y="6284366"/>
                </a:lnTo>
                <a:close/>
                <a:moveTo>
                  <a:pt x="1010183" y="6280481"/>
                </a:moveTo>
                <a:lnTo>
                  <a:pt x="1131113" y="6210681"/>
                </a:lnTo>
                <a:lnTo>
                  <a:pt x="1242136" y="6274766"/>
                </a:lnTo>
                <a:lnTo>
                  <a:pt x="1121207" y="6344565"/>
                </a:lnTo>
                <a:lnTo>
                  <a:pt x="1010183" y="6280481"/>
                </a:lnTo>
                <a:close/>
                <a:moveTo>
                  <a:pt x="1248842" y="6278576"/>
                </a:moveTo>
                <a:lnTo>
                  <a:pt x="1373200" y="6350356"/>
                </a:lnTo>
                <a:lnTo>
                  <a:pt x="1252271" y="6420155"/>
                </a:lnTo>
                <a:lnTo>
                  <a:pt x="1127912" y="6348375"/>
                </a:lnTo>
                <a:lnTo>
                  <a:pt x="1248842" y="6278576"/>
                </a:lnTo>
                <a:close/>
                <a:moveTo>
                  <a:pt x="1255471" y="6274766"/>
                </a:moveTo>
                <a:lnTo>
                  <a:pt x="1369924" y="6208700"/>
                </a:lnTo>
                <a:lnTo>
                  <a:pt x="1494282" y="6280481"/>
                </a:lnTo>
                <a:lnTo>
                  <a:pt x="1379830" y="6346546"/>
                </a:lnTo>
                <a:lnTo>
                  <a:pt x="1255471" y="6274766"/>
                </a:lnTo>
                <a:close/>
                <a:moveTo>
                  <a:pt x="1500988" y="6284366"/>
                </a:moveTo>
                <a:lnTo>
                  <a:pt x="1612011" y="6348451"/>
                </a:lnTo>
                <a:lnTo>
                  <a:pt x="1497559" y="6414516"/>
                </a:lnTo>
                <a:lnTo>
                  <a:pt x="1386535" y="6350432"/>
                </a:lnTo>
                <a:lnTo>
                  <a:pt x="1500988" y="6284366"/>
                </a:lnTo>
                <a:close/>
                <a:moveTo>
                  <a:pt x="1507693" y="6280481"/>
                </a:moveTo>
                <a:lnTo>
                  <a:pt x="1628623" y="6210681"/>
                </a:lnTo>
                <a:lnTo>
                  <a:pt x="1739646" y="6274766"/>
                </a:lnTo>
                <a:lnTo>
                  <a:pt x="1618717" y="6344565"/>
                </a:lnTo>
                <a:lnTo>
                  <a:pt x="1507693" y="6280481"/>
                </a:lnTo>
                <a:close/>
                <a:moveTo>
                  <a:pt x="1746275" y="6278576"/>
                </a:moveTo>
                <a:lnTo>
                  <a:pt x="1870634" y="6350356"/>
                </a:lnTo>
                <a:lnTo>
                  <a:pt x="1749704" y="6420155"/>
                </a:lnTo>
                <a:lnTo>
                  <a:pt x="1625346" y="6348375"/>
                </a:lnTo>
                <a:lnTo>
                  <a:pt x="1746275" y="6278576"/>
                </a:lnTo>
                <a:close/>
                <a:moveTo>
                  <a:pt x="1752981" y="6274766"/>
                </a:moveTo>
                <a:lnTo>
                  <a:pt x="1867434" y="6208700"/>
                </a:lnTo>
                <a:lnTo>
                  <a:pt x="1991792" y="6280481"/>
                </a:lnTo>
                <a:lnTo>
                  <a:pt x="1877339" y="6346546"/>
                </a:lnTo>
                <a:lnTo>
                  <a:pt x="1752981" y="6274766"/>
                </a:lnTo>
                <a:close/>
                <a:moveTo>
                  <a:pt x="1998497" y="6284366"/>
                </a:moveTo>
                <a:lnTo>
                  <a:pt x="2109521" y="6348451"/>
                </a:lnTo>
                <a:lnTo>
                  <a:pt x="1995069" y="6414516"/>
                </a:lnTo>
                <a:lnTo>
                  <a:pt x="1884045" y="6350432"/>
                </a:lnTo>
                <a:lnTo>
                  <a:pt x="1998497" y="6284366"/>
                </a:lnTo>
                <a:close/>
                <a:moveTo>
                  <a:pt x="2005203" y="6280481"/>
                </a:moveTo>
                <a:lnTo>
                  <a:pt x="2126132" y="6210681"/>
                </a:lnTo>
                <a:lnTo>
                  <a:pt x="2237156" y="6274766"/>
                </a:lnTo>
                <a:lnTo>
                  <a:pt x="2116227" y="6344565"/>
                </a:lnTo>
                <a:lnTo>
                  <a:pt x="2005203" y="6280481"/>
                </a:lnTo>
                <a:close/>
                <a:moveTo>
                  <a:pt x="2243785" y="6278576"/>
                </a:moveTo>
                <a:lnTo>
                  <a:pt x="2368144" y="6350356"/>
                </a:lnTo>
                <a:lnTo>
                  <a:pt x="2247214" y="6420155"/>
                </a:lnTo>
                <a:lnTo>
                  <a:pt x="2122856" y="6348375"/>
                </a:lnTo>
                <a:lnTo>
                  <a:pt x="2243785" y="6278576"/>
                </a:lnTo>
                <a:close/>
                <a:moveTo>
                  <a:pt x="2250491" y="6274766"/>
                </a:moveTo>
                <a:lnTo>
                  <a:pt x="2364943" y="6208700"/>
                </a:lnTo>
                <a:lnTo>
                  <a:pt x="2489302" y="6280481"/>
                </a:lnTo>
                <a:lnTo>
                  <a:pt x="2374849" y="6346546"/>
                </a:lnTo>
                <a:lnTo>
                  <a:pt x="2250491" y="6274766"/>
                </a:lnTo>
                <a:close/>
                <a:moveTo>
                  <a:pt x="2495931" y="6284366"/>
                </a:moveTo>
                <a:lnTo>
                  <a:pt x="2606954" y="6348451"/>
                </a:lnTo>
                <a:lnTo>
                  <a:pt x="2492502" y="6414516"/>
                </a:lnTo>
                <a:lnTo>
                  <a:pt x="2381479" y="6350432"/>
                </a:lnTo>
                <a:lnTo>
                  <a:pt x="2495931" y="6284366"/>
                </a:lnTo>
                <a:close/>
                <a:moveTo>
                  <a:pt x="2502637" y="6280481"/>
                </a:moveTo>
                <a:lnTo>
                  <a:pt x="2623566" y="6210681"/>
                </a:lnTo>
                <a:lnTo>
                  <a:pt x="2734589" y="6274766"/>
                </a:lnTo>
                <a:lnTo>
                  <a:pt x="2613660" y="6344565"/>
                </a:lnTo>
                <a:lnTo>
                  <a:pt x="2502637" y="6280481"/>
                </a:lnTo>
                <a:close/>
                <a:moveTo>
                  <a:pt x="2741295" y="6278576"/>
                </a:moveTo>
                <a:lnTo>
                  <a:pt x="2865654" y="6350356"/>
                </a:lnTo>
                <a:lnTo>
                  <a:pt x="2744724" y="6420155"/>
                </a:lnTo>
                <a:lnTo>
                  <a:pt x="2620366" y="6348375"/>
                </a:lnTo>
                <a:lnTo>
                  <a:pt x="2741295" y="6278576"/>
                </a:lnTo>
                <a:close/>
                <a:moveTo>
                  <a:pt x="2747924" y="6274766"/>
                </a:moveTo>
                <a:lnTo>
                  <a:pt x="2862377" y="6208700"/>
                </a:lnTo>
                <a:lnTo>
                  <a:pt x="2986735" y="6280481"/>
                </a:lnTo>
                <a:lnTo>
                  <a:pt x="2872283" y="6346546"/>
                </a:lnTo>
                <a:lnTo>
                  <a:pt x="2747924" y="6274766"/>
                </a:lnTo>
                <a:close/>
                <a:moveTo>
                  <a:pt x="2993441" y="6284366"/>
                </a:moveTo>
                <a:lnTo>
                  <a:pt x="3104464" y="6348451"/>
                </a:lnTo>
                <a:lnTo>
                  <a:pt x="2990012" y="6414516"/>
                </a:lnTo>
                <a:lnTo>
                  <a:pt x="2878989" y="6350432"/>
                </a:lnTo>
                <a:lnTo>
                  <a:pt x="2993441" y="6284366"/>
                </a:lnTo>
                <a:close/>
                <a:moveTo>
                  <a:pt x="3000147" y="6280481"/>
                </a:moveTo>
                <a:lnTo>
                  <a:pt x="3121076" y="6210681"/>
                </a:lnTo>
                <a:lnTo>
                  <a:pt x="3232099" y="6274766"/>
                </a:lnTo>
                <a:lnTo>
                  <a:pt x="3111170" y="6344565"/>
                </a:lnTo>
                <a:lnTo>
                  <a:pt x="3000147" y="6280481"/>
                </a:lnTo>
                <a:close/>
                <a:moveTo>
                  <a:pt x="3238729" y="6278576"/>
                </a:moveTo>
                <a:lnTo>
                  <a:pt x="3363087" y="6350356"/>
                </a:lnTo>
                <a:lnTo>
                  <a:pt x="3242158" y="6420155"/>
                </a:lnTo>
                <a:lnTo>
                  <a:pt x="3117799" y="6348375"/>
                </a:lnTo>
                <a:lnTo>
                  <a:pt x="3238729" y="6278576"/>
                </a:lnTo>
                <a:close/>
                <a:moveTo>
                  <a:pt x="3245434" y="6274766"/>
                </a:moveTo>
                <a:lnTo>
                  <a:pt x="3359887" y="6208700"/>
                </a:lnTo>
                <a:lnTo>
                  <a:pt x="3484245" y="6280481"/>
                </a:lnTo>
                <a:lnTo>
                  <a:pt x="3369793" y="6346546"/>
                </a:lnTo>
                <a:lnTo>
                  <a:pt x="3245434" y="6274766"/>
                </a:lnTo>
                <a:close/>
                <a:moveTo>
                  <a:pt x="3490951" y="6284366"/>
                </a:moveTo>
                <a:lnTo>
                  <a:pt x="3601974" y="6348451"/>
                </a:lnTo>
                <a:lnTo>
                  <a:pt x="3487522" y="6414516"/>
                </a:lnTo>
                <a:lnTo>
                  <a:pt x="3376498" y="6350432"/>
                </a:lnTo>
                <a:lnTo>
                  <a:pt x="3490951" y="6284366"/>
                </a:lnTo>
                <a:close/>
                <a:moveTo>
                  <a:pt x="3497580" y="6280481"/>
                </a:moveTo>
                <a:lnTo>
                  <a:pt x="3618509" y="6210681"/>
                </a:lnTo>
                <a:lnTo>
                  <a:pt x="3729533" y="6274766"/>
                </a:lnTo>
                <a:lnTo>
                  <a:pt x="3608604" y="6344565"/>
                </a:lnTo>
                <a:lnTo>
                  <a:pt x="3497580" y="6280481"/>
                </a:lnTo>
                <a:close/>
                <a:moveTo>
                  <a:pt x="3736239" y="6278576"/>
                </a:moveTo>
                <a:lnTo>
                  <a:pt x="3860597" y="6350356"/>
                </a:lnTo>
                <a:lnTo>
                  <a:pt x="3739667" y="6420155"/>
                </a:lnTo>
                <a:lnTo>
                  <a:pt x="3615309" y="6348375"/>
                </a:lnTo>
                <a:lnTo>
                  <a:pt x="3736239" y="6278576"/>
                </a:lnTo>
                <a:close/>
                <a:moveTo>
                  <a:pt x="3742944" y="6274766"/>
                </a:moveTo>
                <a:lnTo>
                  <a:pt x="3857397" y="6208700"/>
                </a:lnTo>
                <a:lnTo>
                  <a:pt x="3981755" y="6280481"/>
                </a:lnTo>
                <a:lnTo>
                  <a:pt x="3867302" y="6346546"/>
                </a:lnTo>
                <a:lnTo>
                  <a:pt x="3742944" y="6274766"/>
                </a:lnTo>
                <a:close/>
                <a:moveTo>
                  <a:pt x="3988384" y="6284366"/>
                </a:moveTo>
                <a:lnTo>
                  <a:pt x="4099408" y="6348451"/>
                </a:lnTo>
                <a:lnTo>
                  <a:pt x="3984955" y="6414516"/>
                </a:lnTo>
                <a:lnTo>
                  <a:pt x="3873932" y="6350432"/>
                </a:lnTo>
                <a:lnTo>
                  <a:pt x="3988384" y="6284366"/>
                </a:lnTo>
                <a:close/>
                <a:moveTo>
                  <a:pt x="3995090" y="6280481"/>
                </a:moveTo>
                <a:lnTo>
                  <a:pt x="4116019" y="6210681"/>
                </a:lnTo>
                <a:lnTo>
                  <a:pt x="4227043" y="6274766"/>
                </a:lnTo>
                <a:lnTo>
                  <a:pt x="4106113" y="6344565"/>
                </a:lnTo>
                <a:lnTo>
                  <a:pt x="3995090" y="6280481"/>
                </a:lnTo>
                <a:close/>
                <a:moveTo>
                  <a:pt x="4233672" y="6278576"/>
                </a:moveTo>
                <a:lnTo>
                  <a:pt x="4358031" y="6350356"/>
                </a:lnTo>
                <a:lnTo>
                  <a:pt x="4237101" y="6420155"/>
                </a:lnTo>
                <a:lnTo>
                  <a:pt x="4112743" y="6348375"/>
                </a:lnTo>
                <a:lnTo>
                  <a:pt x="4233672" y="6278576"/>
                </a:lnTo>
                <a:close/>
                <a:moveTo>
                  <a:pt x="4240378" y="6274766"/>
                </a:moveTo>
                <a:lnTo>
                  <a:pt x="4354830" y="6208700"/>
                </a:lnTo>
                <a:lnTo>
                  <a:pt x="4479189" y="6280481"/>
                </a:lnTo>
                <a:lnTo>
                  <a:pt x="4364736" y="6346546"/>
                </a:lnTo>
                <a:lnTo>
                  <a:pt x="4240378" y="6274766"/>
                </a:lnTo>
                <a:close/>
                <a:moveTo>
                  <a:pt x="4485894" y="6284366"/>
                </a:moveTo>
                <a:lnTo>
                  <a:pt x="4596918" y="6348451"/>
                </a:lnTo>
                <a:lnTo>
                  <a:pt x="4482465" y="6414516"/>
                </a:lnTo>
                <a:lnTo>
                  <a:pt x="4371442" y="6350432"/>
                </a:lnTo>
                <a:lnTo>
                  <a:pt x="4485894" y="6284366"/>
                </a:lnTo>
                <a:close/>
                <a:moveTo>
                  <a:pt x="4492524" y="6280481"/>
                </a:moveTo>
                <a:lnTo>
                  <a:pt x="4613453" y="6210681"/>
                </a:lnTo>
                <a:lnTo>
                  <a:pt x="4724477" y="6274766"/>
                </a:lnTo>
                <a:lnTo>
                  <a:pt x="4603547" y="6344565"/>
                </a:lnTo>
                <a:lnTo>
                  <a:pt x="4492524" y="6280481"/>
                </a:lnTo>
                <a:close/>
                <a:moveTo>
                  <a:pt x="4731182" y="6278576"/>
                </a:moveTo>
                <a:lnTo>
                  <a:pt x="4855541" y="6350356"/>
                </a:lnTo>
                <a:lnTo>
                  <a:pt x="4734611" y="6420155"/>
                </a:lnTo>
                <a:lnTo>
                  <a:pt x="4610253" y="6348375"/>
                </a:lnTo>
                <a:lnTo>
                  <a:pt x="4731182" y="6278576"/>
                </a:lnTo>
                <a:close/>
                <a:moveTo>
                  <a:pt x="4737888" y="6274766"/>
                </a:moveTo>
                <a:lnTo>
                  <a:pt x="4852340" y="6208700"/>
                </a:lnTo>
                <a:lnTo>
                  <a:pt x="4976698" y="6280481"/>
                </a:lnTo>
                <a:lnTo>
                  <a:pt x="4862246" y="6346546"/>
                </a:lnTo>
                <a:lnTo>
                  <a:pt x="4737888" y="6274766"/>
                </a:lnTo>
                <a:close/>
                <a:moveTo>
                  <a:pt x="4983328" y="6284366"/>
                </a:moveTo>
                <a:lnTo>
                  <a:pt x="5094351" y="6348451"/>
                </a:lnTo>
                <a:lnTo>
                  <a:pt x="4979899" y="6414516"/>
                </a:lnTo>
                <a:lnTo>
                  <a:pt x="4868876" y="6350432"/>
                </a:lnTo>
                <a:lnTo>
                  <a:pt x="4983328" y="6284366"/>
                </a:lnTo>
                <a:close/>
                <a:moveTo>
                  <a:pt x="4990033" y="6280481"/>
                </a:moveTo>
                <a:lnTo>
                  <a:pt x="5110963" y="6210681"/>
                </a:lnTo>
                <a:lnTo>
                  <a:pt x="5221986" y="6274766"/>
                </a:lnTo>
                <a:lnTo>
                  <a:pt x="5101057" y="6344565"/>
                </a:lnTo>
                <a:lnTo>
                  <a:pt x="4990033" y="6280481"/>
                </a:lnTo>
                <a:close/>
                <a:moveTo>
                  <a:pt x="5228692" y="6278576"/>
                </a:moveTo>
                <a:lnTo>
                  <a:pt x="5353050" y="6350356"/>
                </a:lnTo>
                <a:lnTo>
                  <a:pt x="5232121" y="6420155"/>
                </a:lnTo>
                <a:lnTo>
                  <a:pt x="5107762" y="6348375"/>
                </a:lnTo>
                <a:lnTo>
                  <a:pt x="5228692" y="6278576"/>
                </a:lnTo>
                <a:close/>
                <a:moveTo>
                  <a:pt x="5235321" y="6274766"/>
                </a:moveTo>
                <a:lnTo>
                  <a:pt x="5349774" y="6208700"/>
                </a:lnTo>
                <a:lnTo>
                  <a:pt x="5474132" y="6280481"/>
                </a:lnTo>
                <a:lnTo>
                  <a:pt x="5359680" y="6346546"/>
                </a:lnTo>
                <a:lnTo>
                  <a:pt x="5235321" y="6274766"/>
                </a:lnTo>
                <a:close/>
                <a:moveTo>
                  <a:pt x="5480838" y="6284366"/>
                </a:moveTo>
                <a:lnTo>
                  <a:pt x="5591861" y="6348451"/>
                </a:lnTo>
                <a:lnTo>
                  <a:pt x="5477409" y="6414516"/>
                </a:lnTo>
                <a:lnTo>
                  <a:pt x="5366385" y="6350432"/>
                </a:lnTo>
                <a:lnTo>
                  <a:pt x="5480838" y="6284366"/>
                </a:lnTo>
                <a:close/>
                <a:moveTo>
                  <a:pt x="5487543" y="6280481"/>
                </a:moveTo>
                <a:lnTo>
                  <a:pt x="5608473" y="6210681"/>
                </a:lnTo>
                <a:lnTo>
                  <a:pt x="5719496" y="6274766"/>
                </a:lnTo>
                <a:lnTo>
                  <a:pt x="5598566" y="6344565"/>
                </a:lnTo>
                <a:lnTo>
                  <a:pt x="5487543" y="6280481"/>
                </a:lnTo>
                <a:close/>
                <a:moveTo>
                  <a:pt x="5726126" y="6278576"/>
                </a:moveTo>
                <a:lnTo>
                  <a:pt x="5850484" y="6350356"/>
                </a:lnTo>
                <a:lnTo>
                  <a:pt x="5729554" y="6420155"/>
                </a:lnTo>
                <a:lnTo>
                  <a:pt x="5605196" y="6348375"/>
                </a:lnTo>
                <a:lnTo>
                  <a:pt x="5726126" y="6278576"/>
                </a:lnTo>
                <a:close/>
                <a:moveTo>
                  <a:pt x="5732831" y="6274766"/>
                </a:moveTo>
                <a:lnTo>
                  <a:pt x="5847283" y="6208700"/>
                </a:lnTo>
                <a:lnTo>
                  <a:pt x="5971642" y="6280481"/>
                </a:lnTo>
                <a:lnTo>
                  <a:pt x="5857189" y="6346546"/>
                </a:lnTo>
                <a:lnTo>
                  <a:pt x="5732831" y="6274766"/>
                </a:lnTo>
                <a:close/>
                <a:moveTo>
                  <a:pt x="5978347" y="6284366"/>
                </a:moveTo>
                <a:lnTo>
                  <a:pt x="6089371" y="6348451"/>
                </a:lnTo>
                <a:lnTo>
                  <a:pt x="5974918" y="6414516"/>
                </a:lnTo>
                <a:lnTo>
                  <a:pt x="5863895" y="6350432"/>
                </a:lnTo>
                <a:lnTo>
                  <a:pt x="5978347" y="6284366"/>
                </a:lnTo>
                <a:close/>
                <a:moveTo>
                  <a:pt x="5984977" y="6280481"/>
                </a:moveTo>
                <a:lnTo>
                  <a:pt x="6105906" y="6210681"/>
                </a:lnTo>
                <a:lnTo>
                  <a:pt x="6216930" y="6274766"/>
                </a:lnTo>
                <a:lnTo>
                  <a:pt x="6096000" y="6344565"/>
                </a:lnTo>
                <a:lnTo>
                  <a:pt x="5984977" y="6280481"/>
                </a:lnTo>
                <a:close/>
                <a:moveTo>
                  <a:pt x="6223635" y="6278576"/>
                </a:moveTo>
                <a:lnTo>
                  <a:pt x="6347994" y="6350356"/>
                </a:lnTo>
                <a:lnTo>
                  <a:pt x="6227064" y="6420155"/>
                </a:lnTo>
                <a:lnTo>
                  <a:pt x="6102706" y="6348375"/>
                </a:lnTo>
                <a:lnTo>
                  <a:pt x="6223635" y="6278576"/>
                </a:lnTo>
                <a:close/>
                <a:moveTo>
                  <a:pt x="6230265" y="6274766"/>
                </a:moveTo>
                <a:lnTo>
                  <a:pt x="6344717" y="6208700"/>
                </a:lnTo>
                <a:lnTo>
                  <a:pt x="6469076" y="6280481"/>
                </a:lnTo>
                <a:lnTo>
                  <a:pt x="6354623" y="6346546"/>
                </a:lnTo>
                <a:lnTo>
                  <a:pt x="6230265" y="6274766"/>
                </a:lnTo>
                <a:close/>
                <a:moveTo>
                  <a:pt x="6233694" y="6136843"/>
                </a:moveTo>
                <a:lnTo>
                  <a:pt x="6354623" y="6067044"/>
                </a:lnTo>
                <a:lnTo>
                  <a:pt x="6465647" y="6131128"/>
                </a:lnTo>
                <a:lnTo>
                  <a:pt x="6344717" y="6200928"/>
                </a:lnTo>
                <a:lnTo>
                  <a:pt x="6233694" y="6136843"/>
                </a:lnTo>
                <a:close/>
                <a:moveTo>
                  <a:pt x="6230341" y="5987492"/>
                </a:moveTo>
                <a:lnTo>
                  <a:pt x="6344793" y="5921426"/>
                </a:lnTo>
                <a:lnTo>
                  <a:pt x="6469151" y="5993207"/>
                </a:lnTo>
                <a:lnTo>
                  <a:pt x="6354699" y="6059272"/>
                </a:lnTo>
                <a:lnTo>
                  <a:pt x="6230341" y="5987492"/>
                </a:lnTo>
                <a:close/>
                <a:moveTo>
                  <a:pt x="6233770" y="5849646"/>
                </a:moveTo>
                <a:lnTo>
                  <a:pt x="6354699" y="5779847"/>
                </a:lnTo>
                <a:lnTo>
                  <a:pt x="6465723" y="5843931"/>
                </a:lnTo>
                <a:lnTo>
                  <a:pt x="6344793" y="5913730"/>
                </a:lnTo>
                <a:lnTo>
                  <a:pt x="6233770" y="5849646"/>
                </a:lnTo>
                <a:close/>
                <a:moveTo>
                  <a:pt x="6230341" y="5700294"/>
                </a:moveTo>
                <a:lnTo>
                  <a:pt x="6344793" y="5634228"/>
                </a:lnTo>
                <a:lnTo>
                  <a:pt x="6469151" y="5706009"/>
                </a:lnTo>
                <a:lnTo>
                  <a:pt x="6354699" y="5772074"/>
                </a:lnTo>
                <a:lnTo>
                  <a:pt x="6230341" y="5700294"/>
                </a:lnTo>
                <a:close/>
                <a:moveTo>
                  <a:pt x="6233770" y="5562448"/>
                </a:moveTo>
                <a:lnTo>
                  <a:pt x="6354699" y="5492649"/>
                </a:lnTo>
                <a:lnTo>
                  <a:pt x="6465723" y="5556733"/>
                </a:lnTo>
                <a:lnTo>
                  <a:pt x="6344793" y="5626532"/>
                </a:lnTo>
                <a:lnTo>
                  <a:pt x="6233770" y="5562448"/>
                </a:lnTo>
                <a:close/>
                <a:moveTo>
                  <a:pt x="6230341" y="5413096"/>
                </a:moveTo>
                <a:lnTo>
                  <a:pt x="6344793" y="5347031"/>
                </a:lnTo>
                <a:lnTo>
                  <a:pt x="6469151" y="5418811"/>
                </a:lnTo>
                <a:lnTo>
                  <a:pt x="6354699" y="5484876"/>
                </a:lnTo>
                <a:lnTo>
                  <a:pt x="6230341" y="5413096"/>
                </a:lnTo>
                <a:close/>
                <a:moveTo>
                  <a:pt x="6233770" y="5275174"/>
                </a:moveTo>
                <a:lnTo>
                  <a:pt x="6354699" y="5205375"/>
                </a:lnTo>
                <a:lnTo>
                  <a:pt x="6465723" y="5269459"/>
                </a:lnTo>
                <a:lnTo>
                  <a:pt x="6344793" y="5339258"/>
                </a:lnTo>
                <a:lnTo>
                  <a:pt x="6233770" y="5275174"/>
                </a:lnTo>
                <a:close/>
                <a:moveTo>
                  <a:pt x="6230341" y="5125822"/>
                </a:moveTo>
                <a:lnTo>
                  <a:pt x="6344793" y="5059757"/>
                </a:lnTo>
                <a:lnTo>
                  <a:pt x="6469151" y="5131537"/>
                </a:lnTo>
                <a:lnTo>
                  <a:pt x="6354699" y="5197602"/>
                </a:lnTo>
                <a:lnTo>
                  <a:pt x="6230341" y="5125822"/>
                </a:lnTo>
                <a:close/>
                <a:moveTo>
                  <a:pt x="6233770" y="4987976"/>
                </a:moveTo>
                <a:lnTo>
                  <a:pt x="6354699" y="4918177"/>
                </a:lnTo>
                <a:lnTo>
                  <a:pt x="6465723" y="4982261"/>
                </a:lnTo>
                <a:lnTo>
                  <a:pt x="6344793" y="5052060"/>
                </a:lnTo>
                <a:lnTo>
                  <a:pt x="6233770" y="4987976"/>
                </a:lnTo>
                <a:close/>
                <a:moveTo>
                  <a:pt x="6230341" y="4838624"/>
                </a:moveTo>
                <a:lnTo>
                  <a:pt x="6344793" y="4772559"/>
                </a:lnTo>
                <a:lnTo>
                  <a:pt x="6469151" y="4844339"/>
                </a:lnTo>
                <a:lnTo>
                  <a:pt x="6354699" y="4910404"/>
                </a:lnTo>
                <a:lnTo>
                  <a:pt x="6230341" y="4838624"/>
                </a:lnTo>
                <a:close/>
                <a:moveTo>
                  <a:pt x="6233770" y="4700778"/>
                </a:moveTo>
                <a:lnTo>
                  <a:pt x="6354699" y="4630979"/>
                </a:lnTo>
                <a:lnTo>
                  <a:pt x="6465723" y="4695063"/>
                </a:lnTo>
                <a:lnTo>
                  <a:pt x="6344793" y="4764862"/>
                </a:lnTo>
                <a:lnTo>
                  <a:pt x="6233770" y="4700778"/>
                </a:lnTo>
                <a:close/>
                <a:moveTo>
                  <a:pt x="6230341" y="4551426"/>
                </a:moveTo>
                <a:lnTo>
                  <a:pt x="6344793" y="4485361"/>
                </a:lnTo>
                <a:lnTo>
                  <a:pt x="6469151" y="4557141"/>
                </a:lnTo>
                <a:lnTo>
                  <a:pt x="6354699" y="4623206"/>
                </a:lnTo>
                <a:lnTo>
                  <a:pt x="6230341" y="4551426"/>
                </a:lnTo>
                <a:close/>
                <a:moveTo>
                  <a:pt x="6233770" y="4413504"/>
                </a:moveTo>
                <a:lnTo>
                  <a:pt x="6354699" y="4343705"/>
                </a:lnTo>
                <a:lnTo>
                  <a:pt x="6465723" y="4407789"/>
                </a:lnTo>
                <a:lnTo>
                  <a:pt x="6344793" y="4477588"/>
                </a:lnTo>
                <a:lnTo>
                  <a:pt x="6233770" y="4413504"/>
                </a:lnTo>
                <a:close/>
                <a:moveTo>
                  <a:pt x="6230341" y="4264152"/>
                </a:moveTo>
                <a:lnTo>
                  <a:pt x="6344793" y="4198087"/>
                </a:lnTo>
                <a:lnTo>
                  <a:pt x="6469151" y="4269867"/>
                </a:lnTo>
                <a:lnTo>
                  <a:pt x="6354699" y="4335933"/>
                </a:lnTo>
                <a:lnTo>
                  <a:pt x="6230341" y="4264152"/>
                </a:lnTo>
                <a:close/>
                <a:moveTo>
                  <a:pt x="6233694" y="4126306"/>
                </a:moveTo>
                <a:lnTo>
                  <a:pt x="6354623" y="4056507"/>
                </a:lnTo>
                <a:lnTo>
                  <a:pt x="6465647" y="4120591"/>
                </a:lnTo>
                <a:lnTo>
                  <a:pt x="6344717" y="4190390"/>
                </a:lnTo>
                <a:lnTo>
                  <a:pt x="6233694" y="4126306"/>
                </a:lnTo>
                <a:close/>
                <a:moveTo>
                  <a:pt x="6230341" y="3976954"/>
                </a:moveTo>
                <a:lnTo>
                  <a:pt x="6344793" y="3910889"/>
                </a:lnTo>
                <a:lnTo>
                  <a:pt x="6469151" y="3982669"/>
                </a:lnTo>
                <a:lnTo>
                  <a:pt x="6354699" y="4048735"/>
                </a:lnTo>
                <a:lnTo>
                  <a:pt x="6230341" y="3976954"/>
                </a:lnTo>
                <a:close/>
                <a:moveTo>
                  <a:pt x="6233770" y="3839109"/>
                </a:moveTo>
                <a:lnTo>
                  <a:pt x="6354699" y="3769309"/>
                </a:lnTo>
                <a:lnTo>
                  <a:pt x="6465723" y="3833394"/>
                </a:lnTo>
                <a:lnTo>
                  <a:pt x="6344793" y="3903193"/>
                </a:lnTo>
                <a:lnTo>
                  <a:pt x="6233770" y="3839109"/>
                </a:lnTo>
                <a:close/>
                <a:moveTo>
                  <a:pt x="6230341" y="3689757"/>
                </a:moveTo>
                <a:lnTo>
                  <a:pt x="6344793" y="3623691"/>
                </a:lnTo>
                <a:lnTo>
                  <a:pt x="6469151" y="3695472"/>
                </a:lnTo>
                <a:lnTo>
                  <a:pt x="6354699" y="3761537"/>
                </a:lnTo>
                <a:lnTo>
                  <a:pt x="6230341" y="3689757"/>
                </a:lnTo>
                <a:close/>
                <a:moveTo>
                  <a:pt x="6233694" y="3551834"/>
                </a:moveTo>
                <a:lnTo>
                  <a:pt x="6354623" y="3482035"/>
                </a:lnTo>
                <a:lnTo>
                  <a:pt x="6465647" y="3546119"/>
                </a:lnTo>
                <a:lnTo>
                  <a:pt x="6344717" y="3615919"/>
                </a:lnTo>
                <a:lnTo>
                  <a:pt x="6233694" y="3551834"/>
                </a:lnTo>
                <a:close/>
                <a:moveTo>
                  <a:pt x="6230341" y="3402482"/>
                </a:moveTo>
                <a:lnTo>
                  <a:pt x="6344793" y="3336417"/>
                </a:lnTo>
                <a:lnTo>
                  <a:pt x="6469151" y="3408197"/>
                </a:lnTo>
                <a:lnTo>
                  <a:pt x="6354699" y="3474263"/>
                </a:lnTo>
                <a:lnTo>
                  <a:pt x="6230341" y="3402482"/>
                </a:lnTo>
                <a:close/>
                <a:moveTo>
                  <a:pt x="6233770" y="3264637"/>
                </a:moveTo>
                <a:lnTo>
                  <a:pt x="6354699" y="3194837"/>
                </a:lnTo>
                <a:lnTo>
                  <a:pt x="6465723" y="3258922"/>
                </a:lnTo>
                <a:lnTo>
                  <a:pt x="6344793" y="3328721"/>
                </a:lnTo>
                <a:lnTo>
                  <a:pt x="6233770" y="3264637"/>
                </a:lnTo>
                <a:close/>
                <a:moveTo>
                  <a:pt x="6230341" y="3115285"/>
                </a:moveTo>
                <a:lnTo>
                  <a:pt x="6344793" y="3049219"/>
                </a:lnTo>
                <a:lnTo>
                  <a:pt x="6469151" y="3121000"/>
                </a:lnTo>
                <a:lnTo>
                  <a:pt x="6354699" y="3187065"/>
                </a:lnTo>
                <a:lnTo>
                  <a:pt x="6230341" y="3115285"/>
                </a:lnTo>
                <a:close/>
                <a:moveTo>
                  <a:pt x="6233770" y="2977439"/>
                </a:moveTo>
                <a:lnTo>
                  <a:pt x="6354699" y="2907640"/>
                </a:lnTo>
                <a:lnTo>
                  <a:pt x="6465723" y="2971724"/>
                </a:lnTo>
                <a:lnTo>
                  <a:pt x="6344793" y="3041523"/>
                </a:lnTo>
                <a:lnTo>
                  <a:pt x="6233770" y="2977439"/>
                </a:lnTo>
                <a:close/>
                <a:moveTo>
                  <a:pt x="6230341" y="2828087"/>
                </a:moveTo>
                <a:lnTo>
                  <a:pt x="6344793" y="2762022"/>
                </a:lnTo>
                <a:lnTo>
                  <a:pt x="6469151" y="2833802"/>
                </a:lnTo>
                <a:lnTo>
                  <a:pt x="6354699" y="2899867"/>
                </a:lnTo>
                <a:lnTo>
                  <a:pt x="6230341" y="2828087"/>
                </a:lnTo>
                <a:close/>
                <a:moveTo>
                  <a:pt x="6233770" y="2690165"/>
                </a:moveTo>
                <a:lnTo>
                  <a:pt x="6354699" y="2620366"/>
                </a:lnTo>
                <a:lnTo>
                  <a:pt x="6465723" y="2684450"/>
                </a:lnTo>
                <a:lnTo>
                  <a:pt x="6344793" y="2754249"/>
                </a:lnTo>
                <a:lnTo>
                  <a:pt x="6233770" y="2690165"/>
                </a:lnTo>
                <a:close/>
                <a:moveTo>
                  <a:pt x="6230341" y="2540813"/>
                </a:moveTo>
                <a:lnTo>
                  <a:pt x="6344793" y="2474747"/>
                </a:lnTo>
                <a:lnTo>
                  <a:pt x="6469151" y="2546528"/>
                </a:lnTo>
                <a:lnTo>
                  <a:pt x="6354699" y="2612593"/>
                </a:lnTo>
                <a:lnTo>
                  <a:pt x="6230341" y="2540813"/>
                </a:lnTo>
                <a:close/>
                <a:moveTo>
                  <a:pt x="6233694" y="2402967"/>
                </a:moveTo>
                <a:lnTo>
                  <a:pt x="6354623" y="2333168"/>
                </a:lnTo>
                <a:lnTo>
                  <a:pt x="6465647" y="2397252"/>
                </a:lnTo>
                <a:lnTo>
                  <a:pt x="6344717" y="2467051"/>
                </a:lnTo>
                <a:lnTo>
                  <a:pt x="6233694" y="2402967"/>
                </a:lnTo>
                <a:close/>
                <a:moveTo>
                  <a:pt x="6230341" y="2253615"/>
                </a:moveTo>
                <a:lnTo>
                  <a:pt x="6344793" y="2187550"/>
                </a:lnTo>
                <a:lnTo>
                  <a:pt x="6469151" y="2259330"/>
                </a:lnTo>
                <a:lnTo>
                  <a:pt x="6354699" y="2325396"/>
                </a:lnTo>
                <a:lnTo>
                  <a:pt x="6230341" y="2253615"/>
                </a:lnTo>
                <a:close/>
                <a:moveTo>
                  <a:pt x="6233770" y="2115769"/>
                </a:moveTo>
                <a:lnTo>
                  <a:pt x="6354699" y="2045970"/>
                </a:lnTo>
                <a:lnTo>
                  <a:pt x="6465723" y="2110054"/>
                </a:lnTo>
                <a:lnTo>
                  <a:pt x="6344793" y="2179854"/>
                </a:lnTo>
                <a:lnTo>
                  <a:pt x="6233770" y="2115769"/>
                </a:lnTo>
                <a:close/>
                <a:moveTo>
                  <a:pt x="6230341" y="1966417"/>
                </a:moveTo>
                <a:lnTo>
                  <a:pt x="6344793" y="1900352"/>
                </a:lnTo>
                <a:lnTo>
                  <a:pt x="6469151" y="1972132"/>
                </a:lnTo>
                <a:lnTo>
                  <a:pt x="6354699" y="2038198"/>
                </a:lnTo>
                <a:lnTo>
                  <a:pt x="6230341" y="1966417"/>
                </a:lnTo>
                <a:close/>
                <a:moveTo>
                  <a:pt x="6233694" y="1828495"/>
                </a:moveTo>
                <a:lnTo>
                  <a:pt x="6354623" y="1758696"/>
                </a:lnTo>
                <a:lnTo>
                  <a:pt x="6465647" y="1822780"/>
                </a:lnTo>
                <a:lnTo>
                  <a:pt x="6344717" y="1892579"/>
                </a:lnTo>
                <a:lnTo>
                  <a:pt x="6233694" y="1828495"/>
                </a:lnTo>
                <a:close/>
                <a:moveTo>
                  <a:pt x="6230341" y="1679143"/>
                </a:moveTo>
                <a:lnTo>
                  <a:pt x="6344793" y="1613078"/>
                </a:lnTo>
                <a:lnTo>
                  <a:pt x="6469151" y="1684858"/>
                </a:lnTo>
                <a:lnTo>
                  <a:pt x="6354699" y="1750924"/>
                </a:lnTo>
                <a:lnTo>
                  <a:pt x="6230341" y="1679143"/>
                </a:lnTo>
                <a:close/>
                <a:moveTo>
                  <a:pt x="6233770" y="1541297"/>
                </a:moveTo>
                <a:lnTo>
                  <a:pt x="6354699" y="1471498"/>
                </a:lnTo>
                <a:lnTo>
                  <a:pt x="6465723" y="1535582"/>
                </a:lnTo>
                <a:lnTo>
                  <a:pt x="6344793" y="1605382"/>
                </a:lnTo>
                <a:lnTo>
                  <a:pt x="6233770" y="1541297"/>
                </a:lnTo>
                <a:close/>
                <a:moveTo>
                  <a:pt x="6230265" y="1391945"/>
                </a:moveTo>
                <a:lnTo>
                  <a:pt x="6344717" y="1325880"/>
                </a:lnTo>
                <a:lnTo>
                  <a:pt x="6469076" y="1397660"/>
                </a:lnTo>
                <a:lnTo>
                  <a:pt x="6354623" y="1463726"/>
                </a:lnTo>
                <a:lnTo>
                  <a:pt x="6230265" y="1391945"/>
                </a:lnTo>
                <a:close/>
                <a:moveTo>
                  <a:pt x="6233694" y="1254100"/>
                </a:moveTo>
                <a:lnTo>
                  <a:pt x="6354623" y="1184300"/>
                </a:lnTo>
                <a:lnTo>
                  <a:pt x="6465647" y="1248385"/>
                </a:lnTo>
                <a:lnTo>
                  <a:pt x="6344717" y="1318184"/>
                </a:lnTo>
                <a:lnTo>
                  <a:pt x="6233694" y="1254100"/>
                </a:lnTo>
                <a:close/>
                <a:moveTo>
                  <a:pt x="6230341" y="1104748"/>
                </a:moveTo>
                <a:lnTo>
                  <a:pt x="6344793" y="1038682"/>
                </a:lnTo>
                <a:lnTo>
                  <a:pt x="6469151" y="1110463"/>
                </a:lnTo>
                <a:lnTo>
                  <a:pt x="6354699" y="1176528"/>
                </a:lnTo>
                <a:lnTo>
                  <a:pt x="6230341" y="1104748"/>
                </a:lnTo>
                <a:close/>
                <a:moveTo>
                  <a:pt x="6233694" y="966826"/>
                </a:moveTo>
                <a:lnTo>
                  <a:pt x="6354623" y="897026"/>
                </a:lnTo>
                <a:lnTo>
                  <a:pt x="6465647" y="961111"/>
                </a:lnTo>
                <a:lnTo>
                  <a:pt x="6344717" y="1030910"/>
                </a:lnTo>
                <a:lnTo>
                  <a:pt x="6233694" y="966826"/>
                </a:lnTo>
                <a:close/>
                <a:moveTo>
                  <a:pt x="6230341" y="817474"/>
                </a:moveTo>
                <a:lnTo>
                  <a:pt x="6344793" y="751408"/>
                </a:lnTo>
                <a:lnTo>
                  <a:pt x="6469151" y="823189"/>
                </a:lnTo>
                <a:lnTo>
                  <a:pt x="6354699" y="889254"/>
                </a:lnTo>
                <a:lnTo>
                  <a:pt x="6230341" y="817474"/>
                </a:lnTo>
                <a:close/>
                <a:moveTo>
                  <a:pt x="6233694" y="679628"/>
                </a:moveTo>
                <a:lnTo>
                  <a:pt x="6354623" y="609829"/>
                </a:lnTo>
                <a:lnTo>
                  <a:pt x="6465647" y="673913"/>
                </a:lnTo>
                <a:lnTo>
                  <a:pt x="6344717" y="743712"/>
                </a:lnTo>
                <a:lnTo>
                  <a:pt x="6233694" y="679628"/>
                </a:lnTo>
                <a:close/>
                <a:moveTo>
                  <a:pt x="6230265" y="530276"/>
                </a:moveTo>
                <a:lnTo>
                  <a:pt x="6344717" y="464210"/>
                </a:lnTo>
                <a:lnTo>
                  <a:pt x="6469076" y="535991"/>
                </a:lnTo>
                <a:lnTo>
                  <a:pt x="6354623" y="602056"/>
                </a:lnTo>
                <a:lnTo>
                  <a:pt x="6230265" y="530276"/>
                </a:lnTo>
                <a:close/>
                <a:moveTo>
                  <a:pt x="6233770" y="392430"/>
                </a:moveTo>
                <a:lnTo>
                  <a:pt x="6354699" y="322631"/>
                </a:lnTo>
                <a:lnTo>
                  <a:pt x="6465723" y="386715"/>
                </a:lnTo>
                <a:lnTo>
                  <a:pt x="6344793" y="456514"/>
                </a:lnTo>
                <a:lnTo>
                  <a:pt x="6233770" y="392430"/>
                </a:lnTo>
                <a:close/>
                <a:moveTo>
                  <a:pt x="6338088" y="460324"/>
                </a:moveTo>
                <a:lnTo>
                  <a:pt x="6223635" y="526390"/>
                </a:lnTo>
                <a:lnTo>
                  <a:pt x="6112612" y="462305"/>
                </a:lnTo>
                <a:lnTo>
                  <a:pt x="6227064" y="396240"/>
                </a:lnTo>
                <a:lnTo>
                  <a:pt x="6338088" y="460324"/>
                </a:lnTo>
                <a:close/>
                <a:moveTo>
                  <a:pt x="6105906" y="458495"/>
                </a:moveTo>
                <a:lnTo>
                  <a:pt x="5981548" y="386715"/>
                </a:lnTo>
                <a:lnTo>
                  <a:pt x="6096000" y="320650"/>
                </a:lnTo>
                <a:lnTo>
                  <a:pt x="6220359" y="392430"/>
                </a:lnTo>
                <a:lnTo>
                  <a:pt x="6105906" y="458495"/>
                </a:lnTo>
                <a:close/>
                <a:moveTo>
                  <a:pt x="6099277" y="462305"/>
                </a:moveTo>
                <a:lnTo>
                  <a:pt x="5978347" y="532105"/>
                </a:lnTo>
                <a:lnTo>
                  <a:pt x="5853989" y="460324"/>
                </a:lnTo>
                <a:lnTo>
                  <a:pt x="5974918" y="390525"/>
                </a:lnTo>
                <a:lnTo>
                  <a:pt x="6099277" y="462305"/>
                </a:lnTo>
                <a:close/>
                <a:moveTo>
                  <a:pt x="5847283" y="456514"/>
                </a:moveTo>
                <a:lnTo>
                  <a:pt x="5736260" y="392430"/>
                </a:lnTo>
                <a:lnTo>
                  <a:pt x="5857189" y="322631"/>
                </a:lnTo>
                <a:lnTo>
                  <a:pt x="5968213" y="386715"/>
                </a:lnTo>
                <a:lnTo>
                  <a:pt x="5847283" y="456514"/>
                </a:lnTo>
                <a:close/>
                <a:moveTo>
                  <a:pt x="5840578" y="460324"/>
                </a:moveTo>
                <a:lnTo>
                  <a:pt x="5726126" y="526390"/>
                </a:lnTo>
                <a:lnTo>
                  <a:pt x="5615102" y="462305"/>
                </a:lnTo>
                <a:lnTo>
                  <a:pt x="5729554" y="396240"/>
                </a:lnTo>
                <a:lnTo>
                  <a:pt x="5840578" y="460324"/>
                </a:lnTo>
                <a:close/>
                <a:moveTo>
                  <a:pt x="5608473" y="458495"/>
                </a:moveTo>
                <a:lnTo>
                  <a:pt x="5484114" y="386715"/>
                </a:lnTo>
                <a:lnTo>
                  <a:pt x="5598566" y="320650"/>
                </a:lnTo>
                <a:lnTo>
                  <a:pt x="5722925" y="392430"/>
                </a:lnTo>
                <a:lnTo>
                  <a:pt x="5608473" y="458495"/>
                </a:lnTo>
                <a:close/>
                <a:moveTo>
                  <a:pt x="5601767" y="462305"/>
                </a:moveTo>
                <a:lnTo>
                  <a:pt x="5480838" y="532105"/>
                </a:lnTo>
                <a:lnTo>
                  <a:pt x="5356479" y="460324"/>
                </a:lnTo>
                <a:lnTo>
                  <a:pt x="5477409" y="390525"/>
                </a:lnTo>
                <a:lnTo>
                  <a:pt x="5601767" y="462305"/>
                </a:lnTo>
                <a:close/>
                <a:moveTo>
                  <a:pt x="5349774" y="456514"/>
                </a:moveTo>
                <a:lnTo>
                  <a:pt x="5238750" y="392430"/>
                </a:lnTo>
                <a:lnTo>
                  <a:pt x="5359680" y="322631"/>
                </a:lnTo>
                <a:lnTo>
                  <a:pt x="5470703" y="386715"/>
                </a:lnTo>
                <a:lnTo>
                  <a:pt x="5349774" y="456514"/>
                </a:lnTo>
                <a:close/>
                <a:moveTo>
                  <a:pt x="5343144" y="460324"/>
                </a:moveTo>
                <a:lnTo>
                  <a:pt x="5228692" y="526390"/>
                </a:lnTo>
                <a:lnTo>
                  <a:pt x="5117668" y="462305"/>
                </a:lnTo>
                <a:lnTo>
                  <a:pt x="5232121" y="396240"/>
                </a:lnTo>
                <a:lnTo>
                  <a:pt x="5343144" y="460324"/>
                </a:lnTo>
                <a:close/>
                <a:moveTo>
                  <a:pt x="5110963" y="458495"/>
                </a:moveTo>
                <a:lnTo>
                  <a:pt x="4986604" y="386715"/>
                </a:lnTo>
                <a:lnTo>
                  <a:pt x="5101057" y="320650"/>
                </a:lnTo>
                <a:lnTo>
                  <a:pt x="5225415" y="392430"/>
                </a:lnTo>
                <a:lnTo>
                  <a:pt x="5110963" y="458495"/>
                </a:lnTo>
                <a:close/>
                <a:moveTo>
                  <a:pt x="5104333" y="462305"/>
                </a:moveTo>
                <a:lnTo>
                  <a:pt x="4983404" y="532105"/>
                </a:lnTo>
                <a:lnTo>
                  <a:pt x="4859046" y="460324"/>
                </a:lnTo>
                <a:lnTo>
                  <a:pt x="4979975" y="390525"/>
                </a:lnTo>
                <a:lnTo>
                  <a:pt x="5104333" y="462305"/>
                </a:lnTo>
                <a:close/>
                <a:moveTo>
                  <a:pt x="4852264" y="456514"/>
                </a:moveTo>
                <a:lnTo>
                  <a:pt x="4741241" y="392430"/>
                </a:lnTo>
                <a:lnTo>
                  <a:pt x="4862170" y="322631"/>
                </a:lnTo>
                <a:lnTo>
                  <a:pt x="4973193" y="386715"/>
                </a:lnTo>
                <a:lnTo>
                  <a:pt x="4852264" y="456514"/>
                </a:lnTo>
                <a:close/>
                <a:moveTo>
                  <a:pt x="4845634" y="460324"/>
                </a:moveTo>
                <a:lnTo>
                  <a:pt x="4731182" y="526390"/>
                </a:lnTo>
                <a:lnTo>
                  <a:pt x="4620159" y="462305"/>
                </a:lnTo>
                <a:lnTo>
                  <a:pt x="4734611" y="396240"/>
                </a:lnTo>
                <a:lnTo>
                  <a:pt x="4845634" y="460324"/>
                </a:lnTo>
                <a:close/>
                <a:moveTo>
                  <a:pt x="4613529" y="458495"/>
                </a:moveTo>
                <a:lnTo>
                  <a:pt x="4489171" y="386715"/>
                </a:lnTo>
                <a:lnTo>
                  <a:pt x="4603623" y="320650"/>
                </a:lnTo>
                <a:lnTo>
                  <a:pt x="4727981" y="392430"/>
                </a:lnTo>
                <a:lnTo>
                  <a:pt x="4613529" y="458495"/>
                </a:lnTo>
                <a:close/>
                <a:moveTo>
                  <a:pt x="4606824" y="462305"/>
                </a:moveTo>
                <a:lnTo>
                  <a:pt x="4485894" y="532105"/>
                </a:lnTo>
                <a:lnTo>
                  <a:pt x="4361536" y="460324"/>
                </a:lnTo>
                <a:lnTo>
                  <a:pt x="4482465" y="390525"/>
                </a:lnTo>
                <a:lnTo>
                  <a:pt x="4606824" y="462305"/>
                </a:lnTo>
                <a:close/>
                <a:moveTo>
                  <a:pt x="4354830" y="456514"/>
                </a:moveTo>
                <a:lnTo>
                  <a:pt x="4243807" y="392430"/>
                </a:lnTo>
                <a:lnTo>
                  <a:pt x="4364736" y="322631"/>
                </a:lnTo>
                <a:lnTo>
                  <a:pt x="4475760" y="386715"/>
                </a:lnTo>
                <a:lnTo>
                  <a:pt x="4354830" y="456514"/>
                </a:lnTo>
                <a:close/>
                <a:moveTo>
                  <a:pt x="4348125" y="460324"/>
                </a:moveTo>
                <a:lnTo>
                  <a:pt x="4233672" y="526390"/>
                </a:lnTo>
                <a:lnTo>
                  <a:pt x="4122649" y="462305"/>
                </a:lnTo>
                <a:lnTo>
                  <a:pt x="4237101" y="396240"/>
                </a:lnTo>
                <a:lnTo>
                  <a:pt x="4348125" y="460324"/>
                </a:lnTo>
                <a:close/>
                <a:moveTo>
                  <a:pt x="4116019" y="458495"/>
                </a:moveTo>
                <a:lnTo>
                  <a:pt x="3991661" y="386715"/>
                </a:lnTo>
                <a:lnTo>
                  <a:pt x="4106113" y="320650"/>
                </a:lnTo>
                <a:lnTo>
                  <a:pt x="4230472" y="392430"/>
                </a:lnTo>
                <a:lnTo>
                  <a:pt x="4116019" y="458495"/>
                </a:lnTo>
                <a:close/>
                <a:moveTo>
                  <a:pt x="4109314" y="462305"/>
                </a:moveTo>
                <a:lnTo>
                  <a:pt x="3988384" y="532105"/>
                </a:lnTo>
                <a:lnTo>
                  <a:pt x="3864026" y="460324"/>
                </a:lnTo>
                <a:lnTo>
                  <a:pt x="3984955" y="390525"/>
                </a:lnTo>
                <a:lnTo>
                  <a:pt x="4109314" y="462305"/>
                </a:lnTo>
                <a:close/>
                <a:moveTo>
                  <a:pt x="3857320" y="456514"/>
                </a:moveTo>
                <a:lnTo>
                  <a:pt x="3746297" y="392430"/>
                </a:lnTo>
                <a:lnTo>
                  <a:pt x="3867226" y="322631"/>
                </a:lnTo>
                <a:lnTo>
                  <a:pt x="3978250" y="386715"/>
                </a:lnTo>
                <a:lnTo>
                  <a:pt x="3857320" y="456514"/>
                </a:lnTo>
                <a:close/>
                <a:moveTo>
                  <a:pt x="3850691" y="460324"/>
                </a:moveTo>
                <a:lnTo>
                  <a:pt x="3736239" y="526390"/>
                </a:lnTo>
                <a:lnTo>
                  <a:pt x="3625215" y="462305"/>
                </a:lnTo>
                <a:lnTo>
                  <a:pt x="3739667" y="396240"/>
                </a:lnTo>
                <a:lnTo>
                  <a:pt x="3850691" y="460324"/>
                </a:lnTo>
                <a:close/>
                <a:moveTo>
                  <a:pt x="3618586" y="458495"/>
                </a:moveTo>
                <a:lnTo>
                  <a:pt x="3494227" y="386715"/>
                </a:lnTo>
                <a:lnTo>
                  <a:pt x="3608680" y="320650"/>
                </a:lnTo>
                <a:lnTo>
                  <a:pt x="3733038" y="392430"/>
                </a:lnTo>
                <a:lnTo>
                  <a:pt x="3618586" y="458495"/>
                </a:lnTo>
                <a:close/>
                <a:moveTo>
                  <a:pt x="3611880" y="462305"/>
                </a:moveTo>
                <a:lnTo>
                  <a:pt x="3490951" y="532105"/>
                </a:lnTo>
                <a:lnTo>
                  <a:pt x="3366592" y="460324"/>
                </a:lnTo>
                <a:lnTo>
                  <a:pt x="3487522" y="390525"/>
                </a:lnTo>
                <a:lnTo>
                  <a:pt x="3611880" y="462305"/>
                </a:lnTo>
                <a:close/>
                <a:moveTo>
                  <a:pt x="3359887" y="456514"/>
                </a:moveTo>
                <a:lnTo>
                  <a:pt x="3248863" y="392430"/>
                </a:lnTo>
                <a:lnTo>
                  <a:pt x="3369793" y="322631"/>
                </a:lnTo>
                <a:lnTo>
                  <a:pt x="3480816" y="386715"/>
                </a:lnTo>
                <a:lnTo>
                  <a:pt x="3359887" y="456514"/>
                </a:lnTo>
                <a:close/>
                <a:moveTo>
                  <a:pt x="3353181" y="460324"/>
                </a:moveTo>
                <a:lnTo>
                  <a:pt x="3238729" y="526390"/>
                </a:lnTo>
                <a:lnTo>
                  <a:pt x="3127705" y="462305"/>
                </a:lnTo>
                <a:lnTo>
                  <a:pt x="3242158" y="396240"/>
                </a:lnTo>
                <a:lnTo>
                  <a:pt x="3353181" y="460324"/>
                </a:lnTo>
                <a:close/>
                <a:moveTo>
                  <a:pt x="3121076" y="458495"/>
                </a:moveTo>
                <a:lnTo>
                  <a:pt x="2996717" y="386715"/>
                </a:lnTo>
                <a:lnTo>
                  <a:pt x="3111170" y="320650"/>
                </a:lnTo>
                <a:lnTo>
                  <a:pt x="3235528" y="392430"/>
                </a:lnTo>
                <a:lnTo>
                  <a:pt x="3121076" y="458495"/>
                </a:lnTo>
                <a:close/>
                <a:moveTo>
                  <a:pt x="3114370" y="462305"/>
                </a:moveTo>
                <a:lnTo>
                  <a:pt x="2993441" y="532105"/>
                </a:lnTo>
                <a:lnTo>
                  <a:pt x="2869082" y="460324"/>
                </a:lnTo>
                <a:lnTo>
                  <a:pt x="2990012" y="390525"/>
                </a:lnTo>
                <a:lnTo>
                  <a:pt x="3114370" y="462305"/>
                </a:lnTo>
                <a:close/>
                <a:moveTo>
                  <a:pt x="2862377" y="456514"/>
                </a:moveTo>
                <a:lnTo>
                  <a:pt x="2751354" y="392430"/>
                </a:lnTo>
                <a:lnTo>
                  <a:pt x="2872283" y="322631"/>
                </a:lnTo>
                <a:lnTo>
                  <a:pt x="2983306" y="386715"/>
                </a:lnTo>
                <a:lnTo>
                  <a:pt x="2862377" y="456514"/>
                </a:lnTo>
                <a:close/>
                <a:moveTo>
                  <a:pt x="2855671" y="460324"/>
                </a:moveTo>
                <a:lnTo>
                  <a:pt x="2741295" y="526390"/>
                </a:lnTo>
                <a:lnTo>
                  <a:pt x="2630272" y="462305"/>
                </a:lnTo>
                <a:lnTo>
                  <a:pt x="2744724" y="396240"/>
                </a:lnTo>
                <a:lnTo>
                  <a:pt x="2855671" y="460324"/>
                </a:lnTo>
                <a:close/>
                <a:moveTo>
                  <a:pt x="2623566" y="458495"/>
                </a:moveTo>
                <a:lnTo>
                  <a:pt x="2499208" y="386715"/>
                </a:lnTo>
                <a:lnTo>
                  <a:pt x="2613660" y="320650"/>
                </a:lnTo>
                <a:lnTo>
                  <a:pt x="2738019" y="392430"/>
                </a:lnTo>
                <a:lnTo>
                  <a:pt x="2623566" y="458495"/>
                </a:lnTo>
                <a:close/>
                <a:moveTo>
                  <a:pt x="2616937" y="462305"/>
                </a:moveTo>
                <a:lnTo>
                  <a:pt x="2496007" y="532105"/>
                </a:lnTo>
                <a:lnTo>
                  <a:pt x="2371649" y="460324"/>
                </a:lnTo>
                <a:lnTo>
                  <a:pt x="2492578" y="390525"/>
                </a:lnTo>
                <a:lnTo>
                  <a:pt x="2616937" y="462305"/>
                </a:lnTo>
                <a:close/>
                <a:moveTo>
                  <a:pt x="2364943" y="456514"/>
                </a:moveTo>
                <a:lnTo>
                  <a:pt x="2253920" y="392430"/>
                </a:lnTo>
                <a:lnTo>
                  <a:pt x="2374849" y="322631"/>
                </a:lnTo>
                <a:lnTo>
                  <a:pt x="2485873" y="386715"/>
                </a:lnTo>
                <a:lnTo>
                  <a:pt x="2364943" y="456514"/>
                </a:lnTo>
                <a:close/>
                <a:moveTo>
                  <a:pt x="2358238" y="460324"/>
                </a:moveTo>
                <a:lnTo>
                  <a:pt x="2243785" y="526390"/>
                </a:lnTo>
                <a:lnTo>
                  <a:pt x="2132762" y="462305"/>
                </a:lnTo>
                <a:lnTo>
                  <a:pt x="2247214" y="396240"/>
                </a:lnTo>
                <a:lnTo>
                  <a:pt x="2358238" y="460324"/>
                </a:lnTo>
                <a:close/>
                <a:moveTo>
                  <a:pt x="2126132" y="458495"/>
                </a:moveTo>
                <a:lnTo>
                  <a:pt x="2001774" y="386715"/>
                </a:lnTo>
                <a:lnTo>
                  <a:pt x="2116227" y="320650"/>
                </a:lnTo>
                <a:lnTo>
                  <a:pt x="2240585" y="392430"/>
                </a:lnTo>
                <a:lnTo>
                  <a:pt x="2126132" y="458495"/>
                </a:lnTo>
                <a:close/>
                <a:moveTo>
                  <a:pt x="2119427" y="462305"/>
                </a:moveTo>
                <a:lnTo>
                  <a:pt x="1998497" y="532105"/>
                </a:lnTo>
                <a:lnTo>
                  <a:pt x="1874139" y="460324"/>
                </a:lnTo>
                <a:lnTo>
                  <a:pt x="1995069" y="390525"/>
                </a:lnTo>
                <a:lnTo>
                  <a:pt x="2119427" y="462305"/>
                </a:lnTo>
                <a:close/>
                <a:moveTo>
                  <a:pt x="1867434" y="456514"/>
                </a:moveTo>
                <a:lnTo>
                  <a:pt x="1756410" y="392430"/>
                </a:lnTo>
                <a:lnTo>
                  <a:pt x="1877339" y="322631"/>
                </a:lnTo>
                <a:lnTo>
                  <a:pt x="1988363" y="386715"/>
                </a:lnTo>
                <a:lnTo>
                  <a:pt x="1867434" y="456514"/>
                </a:lnTo>
                <a:close/>
                <a:moveTo>
                  <a:pt x="1860728" y="460324"/>
                </a:moveTo>
                <a:lnTo>
                  <a:pt x="1746275" y="526390"/>
                </a:lnTo>
                <a:lnTo>
                  <a:pt x="1635252" y="462305"/>
                </a:lnTo>
                <a:lnTo>
                  <a:pt x="1749704" y="396240"/>
                </a:lnTo>
                <a:lnTo>
                  <a:pt x="1860728" y="460324"/>
                </a:lnTo>
                <a:close/>
                <a:moveTo>
                  <a:pt x="1628623" y="458495"/>
                </a:moveTo>
                <a:lnTo>
                  <a:pt x="1504264" y="386715"/>
                </a:lnTo>
                <a:lnTo>
                  <a:pt x="1618717" y="320650"/>
                </a:lnTo>
                <a:lnTo>
                  <a:pt x="1743075" y="392430"/>
                </a:lnTo>
                <a:lnTo>
                  <a:pt x="1628623" y="458495"/>
                </a:lnTo>
                <a:close/>
                <a:moveTo>
                  <a:pt x="1621917" y="462305"/>
                </a:moveTo>
                <a:lnTo>
                  <a:pt x="1500988" y="532105"/>
                </a:lnTo>
                <a:lnTo>
                  <a:pt x="1376629" y="460324"/>
                </a:lnTo>
                <a:lnTo>
                  <a:pt x="1497559" y="390525"/>
                </a:lnTo>
                <a:lnTo>
                  <a:pt x="1621917" y="462305"/>
                </a:lnTo>
                <a:close/>
                <a:moveTo>
                  <a:pt x="1369924" y="456514"/>
                </a:moveTo>
                <a:lnTo>
                  <a:pt x="1258900" y="392430"/>
                </a:lnTo>
                <a:lnTo>
                  <a:pt x="1379830" y="322631"/>
                </a:lnTo>
                <a:lnTo>
                  <a:pt x="1490853" y="386715"/>
                </a:lnTo>
                <a:lnTo>
                  <a:pt x="1369924" y="456514"/>
                </a:lnTo>
                <a:close/>
                <a:moveTo>
                  <a:pt x="1363294" y="460324"/>
                </a:moveTo>
                <a:lnTo>
                  <a:pt x="1248842" y="526390"/>
                </a:lnTo>
                <a:lnTo>
                  <a:pt x="1137819" y="462305"/>
                </a:lnTo>
                <a:lnTo>
                  <a:pt x="1252271" y="396240"/>
                </a:lnTo>
                <a:lnTo>
                  <a:pt x="1363294" y="460324"/>
                </a:lnTo>
                <a:close/>
                <a:moveTo>
                  <a:pt x="1131113" y="458495"/>
                </a:moveTo>
                <a:lnTo>
                  <a:pt x="1006754" y="386715"/>
                </a:lnTo>
                <a:lnTo>
                  <a:pt x="1121207" y="320650"/>
                </a:lnTo>
                <a:lnTo>
                  <a:pt x="1245565" y="392430"/>
                </a:lnTo>
                <a:lnTo>
                  <a:pt x="1131113" y="458495"/>
                </a:lnTo>
                <a:close/>
                <a:moveTo>
                  <a:pt x="1124484" y="462305"/>
                </a:moveTo>
                <a:lnTo>
                  <a:pt x="1003554" y="532105"/>
                </a:lnTo>
                <a:lnTo>
                  <a:pt x="879196" y="460324"/>
                </a:lnTo>
                <a:lnTo>
                  <a:pt x="1000125" y="390525"/>
                </a:lnTo>
                <a:lnTo>
                  <a:pt x="1124484" y="462305"/>
                </a:lnTo>
                <a:close/>
                <a:moveTo>
                  <a:pt x="872490" y="456514"/>
                </a:moveTo>
                <a:lnTo>
                  <a:pt x="761467" y="392430"/>
                </a:lnTo>
                <a:lnTo>
                  <a:pt x="882396" y="322631"/>
                </a:lnTo>
                <a:lnTo>
                  <a:pt x="993419" y="386715"/>
                </a:lnTo>
                <a:lnTo>
                  <a:pt x="872490" y="456514"/>
                </a:lnTo>
                <a:close/>
                <a:moveTo>
                  <a:pt x="865784" y="460324"/>
                </a:moveTo>
                <a:lnTo>
                  <a:pt x="751332" y="526390"/>
                </a:lnTo>
                <a:lnTo>
                  <a:pt x="640309" y="462305"/>
                </a:lnTo>
                <a:lnTo>
                  <a:pt x="754761" y="396240"/>
                </a:lnTo>
                <a:lnTo>
                  <a:pt x="865784" y="460324"/>
                </a:lnTo>
                <a:close/>
                <a:moveTo>
                  <a:pt x="633679" y="458495"/>
                </a:moveTo>
                <a:lnTo>
                  <a:pt x="509321" y="386715"/>
                </a:lnTo>
                <a:lnTo>
                  <a:pt x="623773" y="320650"/>
                </a:lnTo>
                <a:lnTo>
                  <a:pt x="748132" y="392430"/>
                </a:lnTo>
                <a:lnTo>
                  <a:pt x="633679" y="458495"/>
                </a:lnTo>
                <a:close/>
                <a:moveTo>
                  <a:pt x="626974" y="462305"/>
                </a:moveTo>
                <a:lnTo>
                  <a:pt x="506044" y="532105"/>
                </a:lnTo>
                <a:lnTo>
                  <a:pt x="381686" y="460324"/>
                </a:lnTo>
                <a:lnTo>
                  <a:pt x="502615" y="390525"/>
                </a:lnTo>
                <a:lnTo>
                  <a:pt x="626974" y="462305"/>
                </a:lnTo>
                <a:close/>
                <a:moveTo>
                  <a:pt x="374980" y="456514"/>
                </a:moveTo>
                <a:lnTo>
                  <a:pt x="263957" y="392430"/>
                </a:lnTo>
                <a:lnTo>
                  <a:pt x="384886" y="322631"/>
                </a:lnTo>
                <a:lnTo>
                  <a:pt x="495910" y="386715"/>
                </a:lnTo>
                <a:lnTo>
                  <a:pt x="374980" y="456514"/>
                </a:lnTo>
                <a:close/>
                <a:moveTo>
                  <a:pt x="499339" y="535991"/>
                </a:moveTo>
                <a:lnTo>
                  <a:pt x="384886" y="602056"/>
                </a:lnTo>
                <a:lnTo>
                  <a:pt x="260528" y="530276"/>
                </a:lnTo>
                <a:lnTo>
                  <a:pt x="374980" y="464210"/>
                </a:lnTo>
                <a:lnTo>
                  <a:pt x="499339" y="535991"/>
                </a:lnTo>
                <a:close/>
                <a:moveTo>
                  <a:pt x="495910" y="673913"/>
                </a:moveTo>
                <a:lnTo>
                  <a:pt x="374980" y="743712"/>
                </a:lnTo>
                <a:lnTo>
                  <a:pt x="263957" y="679628"/>
                </a:lnTo>
                <a:lnTo>
                  <a:pt x="384886" y="609829"/>
                </a:lnTo>
                <a:lnTo>
                  <a:pt x="495910" y="673913"/>
                </a:lnTo>
                <a:close/>
                <a:moveTo>
                  <a:pt x="499339" y="823265"/>
                </a:moveTo>
                <a:lnTo>
                  <a:pt x="384886" y="889330"/>
                </a:lnTo>
                <a:lnTo>
                  <a:pt x="260528" y="817550"/>
                </a:lnTo>
                <a:lnTo>
                  <a:pt x="374980" y="751484"/>
                </a:lnTo>
                <a:lnTo>
                  <a:pt x="499339" y="823265"/>
                </a:lnTo>
                <a:close/>
                <a:moveTo>
                  <a:pt x="495910" y="961111"/>
                </a:moveTo>
                <a:lnTo>
                  <a:pt x="374980" y="1030910"/>
                </a:lnTo>
                <a:lnTo>
                  <a:pt x="263957" y="966826"/>
                </a:lnTo>
                <a:lnTo>
                  <a:pt x="384886" y="897026"/>
                </a:lnTo>
                <a:lnTo>
                  <a:pt x="495910" y="961111"/>
                </a:lnTo>
                <a:close/>
                <a:moveTo>
                  <a:pt x="499339" y="1110463"/>
                </a:moveTo>
                <a:lnTo>
                  <a:pt x="384886" y="1176528"/>
                </a:lnTo>
                <a:lnTo>
                  <a:pt x="260528" y="1104748"/>
                </a:lnTo>
                <a:lnTo>
                  <a:pt x="374980" y="1038682"/>
                </a:lnTo>
                <a:lnTo>
                  <a:pt x="499339" y="1110463"/>
                </a:lnTo>
                <a:close/>
                <a:moveTo>
                  <a:pt x="495910" y="1248309"/>
                </a:moveTo>
                <a:lnTo>
                  <a:pt x="374980" y="1318108"/>
                </a:lnTo>
                <a:lnTo>
                  <a:pt x="263957" y="1254024"/>
                </a:lnTo>
                <a:lnTo>
                  <a:pt x="384886" y="1184224"/>
                </a:lnTo>
                <a:lnTo>
                  <a:pt x="495910" y="1248309"/>
                </a:lnTo>
                <a:close/>
                <a:moveTo>
                  <a:pt x="499339" y="1397660"/>
                </a:moveTo>
                <a:lnTo>
                  <a:pt x="384886" y="1463726"/>
                </a:lnTo>
                <a:lnTo>
                  <a:pt x="260528" y="1391945"/>
                </a:lnTo>
                <a:lnTo>
                  <a:pt x="374980" y="1325880"/>
                </a:lnTo>
                <a:lnTo>
                  <a:pt x="499339" y="1397660"/>
                </a:lnTo>
                <a:close/>
                <a:moveTo>
                  <a:pt x="495910" y="1535582"/>
                </a:moveTo>
                <a:lnTo>
                  <a:pt x="374980" y="1605382"/>
                </a:lnTo>
                <a:lnTo>
                  <a:pt x="263957" y="1541297"/>
                </a:lnTo>
                <a:lnTo>
                  <a:pt x="384886" y="1471498"/>
                </a:lnTo>
                <a:lnTo>
                  <a:pt x="495910" y="1535582"/>
                </a:lnTo>
                <a:close/>
                <a:moveTo>
                  <a:pt x="499339" y="1684934"/>
                </a:moveTo>
                <a:lnTo>
                  <a:pt x="384886" y="1751000"/>
                </a:lnTo>
                <a:lnTo>
                  <a:pt x="260528" y="1679219"/>
                </a:lnTo>
                <a:lnTo>
                  <a:pt x="374980" y="1613154"/>
                </a:lnTo>
                <a:lnTo>
                  <a:pt x="499339" y="1684934"/>
                </a:lnTo>
                <a:close/>
                <a:moveTo>
                  <a:pt x="495910" y="1822780"/>
                </a:moveTo>
                <a:lnTo>
                  <a:pt x="374980" y="1892579"/>
                </a:lnTo>
                <a:lnTo>
                  <a:pt x="263957" y="1828495"/>
                </a:lnTo>
                <a:lnTo>
                  <a:pt x="384886" y="1758696"/>
                </a:lnTo>
                <a:lnTo>
                  <a:pt x="495910" y="1822780"/>
                </a:lnTo>
                <a:close/>
                <a:moveTo>
                  <a:pt x="499339" y="1972132"/>
                </a:moveTo>
                <a:lnTo>
                  <a:pt x="384886" y="2038198"/>
                </a:lnTo>
                <a:lnTo>
                  <a:pt x="260528" y="1966417"/>
                </a:lnTo>
                <a:lnTo>
                  <a:pt x="374980" y="1900352"/>
                </a:lnTo>
                <a:lnTo>
                  <a:pt x="499339" y="1972132"/>
                </a:lnTo>
                <a:close/>
                <a:moveTo>
                  <a:pt x="495910" y="2109978"/>
                </a:moveTo>
                <a:lnTo>
                  <a:pt x="374980" y="2179777"/>
                </a:lnTo>
                <a:lnTo>
                  <a:pt x="263957" y="2115693"/>
                </a:lnTo>
                <a:lnTo>
                  <a:pt x="384886" y="2045894"/>
                </a:lnTo>
                <a:lnTo>
                  <a:pt x="495910" y="2109978"/>
                </a:lnTo>
                <a:close/>
                <a:moveTo>
                  <a:pt x="499339" y="2259330"/>
                </a:moveTo>
                <a:lnTo>
                  <a:pt x="384886" y="2325396"/>
                </a:lnTo>
                <a:lnTo>
                  <a:pt x="260528" y="2253615"/>
                </a:lnTo>
                <a:lnTo>
                  <a:pt x="374980" y="2187550"/>
                </a:lnTo>
                <a:lnTo>
                  <a:pt x="499339" y="2259330"/>
                </a:lnTo>
                <a:close/>
                <a:moveTo>
                  <a:pt x="495910" y="2397252"/>
                </a:moveTo>
                <a:lnTo>
                  <a:pt x="374980" y="2467051"/>
                </a:lnTo>
                <a:lnTo>
                  <a:pt x="263957" y="2402967"/>
                </a:lnTo>
                <a:lnTo>
                  <a:pt x="384886" y="2333168"/>
                </a:lnTo>
                <a:lnTo>
                  <a:pt x="495910" y="2397252"/>
                </a:lnTo>
                <a:close/>
                <a:moveTo>
                  <a:pt x="499339" y="2546604"/>
                </a:moveTo>
                <a:lnTo>
                  <a:pt x="384886" y="2612669"/>
                </a:lnTo>
                <a:lnTo>
                  <a:pt x="260528" y="2540889"/>
                </a:lnTo>
                <a:lnTo>
                  <a:pt x="374980" y="2474824"/>
                </a:lnTo>
                <a:lnTo>
                  <a:pt x="499339" y="2546604"/>
                </a:lnTo>
                <a:close/>
                <a:moveTo>
                  <a:pt x="495910" y="2684450"/>
                </a:moveTo>
                <a:lnTo>
                  <a:pt x="374980" y="2754249"/>
                </a:lnTo>
                <a:lnTo>
                  <a:pt x="263957" y="2690165"/>
                </a:lnTo>
                <a:lnTo>
                  <a:pt x="384886" y="2620366"/>
                </a:lnTo>
                <a:lnTo>
                  <a:pt x="495910" y="2684450"/>
                </a:lnTo>
                <a:close/>
                <a:moveTo>
                  <a:pt x="499339" y="2833802"/>
                </a:moveTo>
                <a:lnTo>
                  <a:pt x="384886" y="2899867"/>
                </a:lnTo>
                <a:lnTo>
                  <a:pt x="260528" y="2828087"/>
                </a:lnTo>
                <a:lnTo>
                  <a:pt x="374980" y="2762022"/>
                </a:lnTo>
                <a:lnTo>
                  <a:pt x="499339" y="2833802"/>
                </a:lnTo>
                <a:close/>
                <a:moveTo>
                  <a:pt x="495910" y="2971648"/>
                </a:moveTo>
                <a:lnTo>
                  <a:pt x="374980" y="3041447"/>
                </a:lnTo>
                <a:lnTo>
                  <a:pt x="263957" y="2977363"/>
                </a:lnTo>
                <a:lnTo>
                  <a:pt x="384886" y="2907564"/>
                </a:lnTo>
                <a:lnTo>
                  <a:pt x="495910" y="2971648"/>
                </a:lnTo>
                <a:close/>
                <a:moveTo>
                  <a:pt x="499339" y="3121000"/>
                </a:moveTo>
                <a:lnTo>
                  <a:pt x="384886" y="3187065"/>
                </a:lnTo>
                <a:lnTo>
                  <a:pt x="260528" y="3115285"/>
                </a:lnTo>
                <a:lnTo>
                  <a:pt x="374980" y="3049219"/>
                </a:lnTo>
                <a:lnTo>
                  <a:pt x="499339" y="3121000"/>
                </a:lnTo>
                <a:close/>
                <a:moveTo>
                  <a:pt x="495910" y="3258922"/>
                </a:moveTo>
                <a:lnTo>
                  <a:pt x="374980" y="3328721"/>
                </a:lnTo>
                <a:lnTo>
                  <a:pt x="263957" y="3264637"/>
                </a:lnTo>
                <a:lnTo>
                  <a:pt x="384886" y="3194837"/>
                </a:lnTo>
                <a:lnTo>
                  <a:pt x="495910" y="3258922"/>
                </a:lnTo>
                <a:close/>
                <a:moveTo>
                  <a:pt x="499339" y="3408274"/>
                </a:moveTo>
                <a:lnTo>
                  <a:pt x="384886" y="3474339"/>
                </a:lnTo>
                <a:lnTo>
                  <a:pt x="260528" y="3402559"/>
                </a:lnTo>
                <a:lnTo>
                  <a:pt x="374980" y="3336493"/>
                </a:lnTo>
                <a:lnTo>
                  <a:pt x="499339" y="3408274"/>
                </a:lnTo>
                <a:close/>
                <a:moveTo>
                  <a:pt x="495910" y="3546119"/>
                </a:moveTo>
                <a:lnTo>
                  <a:pt x="374980" y="3615919"/>
                </a:lnTo>
                <a:lnTo>
                  <a:pt x="263957" y="3551834"/>
                </a:lnTo>
                <a:lnTo>
                  <a:pt x="384886" y="3482035"/>
                </a:lnTo>
                <a:lnTo>
                  <a:pt x="495910" y="3546119"/>
                </a:lnTo>
                <a:close/>
                <a:moveTo>
                  <a:pt x="499339" y="3695472"/>
                </a:moveTo>
                <a:lnTo>
                  <a:pt x="384886" y="3761537"/>
                </a:lnTo>
                <a:lnTo>
                  <a:pt x="260528" y="3689757"/>
                </a:lnTo>
                <a:lnTo>
                  <a:pt x="374980" y="3623691"/>
                </a:lnTo>
                <a:lnTo>
                  <a:pt x="499339" y="3695472"/>
                </a:lnTo>
                <a:close/>
                <a:moveTo>
                  <a:pt x="495910" y="3833317"/>
                </a:moveTo>
                <a:lnTo>
                  <a:pt x="374980" y="3903117"/>
                </a:lnTo>
                <a:lnTo>
                  <a:pt x="263957" y="3839032"/>
                </a:lnTo>
                <a:lnTo>
                  <a:pt x="384886" y="3769233"/>
                </a:lnTo>
                <a:lnTo>
                  <a:pt x="495910" y="3833317"/>
                </a:lnTo>
                <a:close/>
                <a:moveTo>
                  <a:pt x="499339" y="3982669"/>
                </a:moveTo>
                <a:lnTo>
                  <a:pt x="384886" y="4048735"/>
                </a:lnTo>
                <a:lnTo>
                  <a:pt x="260528" y="3976954"/>
                </a:lnTo>
                <a:lnTo>
                  <a:pt x="374980" y="3910889"/>
                </a:lnTo>
                <a:lnTo>
                  <a:pt x="499339" y="3982669"/>
                </a:lnTo>
                <a:close/>
                <a:moveTo>
                  <a:pt x="495910" y="4120591"/>
                </a:moveTo>
                <a:lnTo>
                  <a:pt x="374980" y="4190390"/>
                </a:lnTo>
                <a:lnTo>
                  <a:pt x="263957" y="4126306"/>
                </a:lnTo>
                <a:lnTo>
                  <a:pt x="384886" y="4056507"/>
                </a:lnTo>
                <a:lnTo>
                  <a:pt x="495910" y="4120591"/>
                </a:lnTo>
                <a:close/>
                <a:moveTo>
                  <a:pt x="499339" y="4269943"/>
                </a:moveTo>
                <a:lnTo>
                  <a:pt x="384886" y="4336009"/>
                </a:lnTo>
                <a:lnTo>
                  <a:pt x="260528" y="4264228"/>
                </a:lnTo>
                <a:lnTo>
                  <a:pt x="374980" y="4198163"/>
                </a:lnTo>
                <a:lnTo>
                  <a:pt x="499339" y="4269943"/>
                </a:lnTo>
                <a:close/>
                <a:moveTo>
                  <a:pt x="495910" y="4407789"/>
                </a:moveTo>
                <a:lnTo>
                  <a:pt x="374980" y="4477588"/>
                </a:lnTo>
                <a:lnTo>
                  <a:pt x="263957" y="4413504"/>
                </a:lnTo>
                <a:lnTo>
                  <a:pt x="384886" y="4343705"/>
                </a:lnTo>
                <a:lnTo>
                  <a:pt x="495910" y="4407789"/>
                </a:lnTo>
                <a:close/>
                <a:moveTo>
                  <a:pt x="499339" y="4557141"/>
                </a:moveTo>
                <a:lnTo>
                  <a:pt x="384886" y="4623206"/>
                </a:lnTo>
                <a:lnTo>
                  <a:pt x="260528" y="4551426"/>
                </a:lnTo>
                <a:lnTo>
                  <a:pt x="374980" y="4485361"/>
                </a:lnTo>
                <a:lnTo>
                  <a:pt x="499339" y="4557141"/>
                </a:lnTo>
                <a:close/>
                <a:moveTo>
                  <a:pt x="495910" y="4694987"/>
                </a:moveTo>
                <a:lnTo>
                  <a:pt x="374980" y="4764786"/>
                </a:lnTo>
                <a:lnTo>
                  <a:pt x="263957" y="4700702"/>
                </a:lnTo>
                <a:lnTo>
                  <a:pt x="384886" y="4630903"/>
                </a:lnTo>
                <a:lnTo>
                  <a:pt x="495910" y="4694987"/>
                </a:lnTo>
                <a:close/>
                <a:moveTo>
                  <a:pt x="499339" y="4844339"/>
                </a:moveTo>
                <a:lnTo>
                  <a:pt x="384886" y="4910404"/>
                </a:lnTo>
                <a:lnTo>
                  <a:pt x="260528" y="4838624"/>
                </a:lnTo>
                <a:lnTo>
                  <a:pt x="374980" y="4772559"/>
                </a:lnTo>
                <a:lnTo>
                  <a:pt x="499339" y="4844339"/>
                </a:lnTo>
                <a:close/>
                <a:moveTo>
                  <a:pt x="495910" y="4982261"/>
                </a:moveTo>
                <a:lnTo>
                  <a:pt x="374980" y="5052060"/>
                </a:lnTo>
                <a:lnTo>
                  <a:pt x="263957" y="4987976"/>
                </a:lnTo>
                <a:lnTo>
                  <a:pt x="384886" y="4918177"/>
                </a:lnTo>
                <a:lnTo>
                  <a:pt x="495910" y="4982261"/>
                </a:lnTo>
                <a:close/>
                <a:moveTo>
                  <a:pt x="499339" y="5131613"/>
                </a:moveTo>
                <a:lnTo>
                  <a:pt x="384886" y="5197678"/>
                </a:lnTo>
                <a:lnTo>
                  <a:pt x="260528" y="5125898"/>
                </a:lnTo>
                <a:lnTo>
                  <a:pt x="374980" y="5059833"/>
                </a:lnTo>
                <a:lnTo>
                  <a:pt x="499339" y="5131613"/>
                </a:lnTo>
                <a:close/>
                <a:moveTo>
                  <a:pt x="495910" y="5269459"/>
                </a:moveTo>
                <a:lnTo>
                  <a:pt x="374980" y="5339258"/>
                </a:lnTo>
                <a:lnTo>
                  <a:pt x="263957" y="5275174"/>
                </a:lnTo>
                <a:lnTo>
                  <a:pt x="384886" y="5205375"/>
                </a:lnTo>
                <a:lnTo>
                  <a:pt x="495910" y="5269459"/>
                </a:lnTo>
                <a:close/>
                <a:moveTo>
                  <a:pt x="499339" y="5418811"/>
                </a:moveTo>
                <a:lnTo>
                  <a:pt x="384886" y="5484876"/>
                </a:lnTo>
                <a:lnTo>
                  <a:pt x="260528" y="5413096"/>
                </a:lnTo>
                <a:lnTo>
                  <a:pt x="374980" y="5347031"/>
                </a:lnTo>
                <a:lnTo>
                  <a:pt x="499339" y="5418811"/>
                </a:lnTo>
                <a:close/>
                <a:moveTo>
                  <a:pt x="495910" y="5556656"/>
                </a:moveTo>
                <a:lnTo>
                  <a:pt x="374980" y="5626456"/>
                </a:lnTo>
                <a:lnTo>
                  <a:pt x="263957" y="5562371"/>
                </a:lnTo>
                <a:lnTo>
                  <a:pt x="384886" y="5492572"/>
                </a:lnTo>
                <a:lnTo>
                  <a:pt x="495910" y="5556656"/>
                </a:lnTo>
                <a:close/>
                <a:moveTo>
                  <a:pt x="499339" y="5706009"/>
                </a:moveTo>
                <a:lnTo>
                  <a:pt x="384886" y="5772074"/>
                </a:lnTo>
                <a:lnTo>
                  <a:pt x="260528" y="5700294"/>
                </a:lnTo>
                <a:lnTo>
                  <a:pt x="374980" y="5634228"/>
                </a:lnTo>
                <a:lnTo>
                  <a:pt x="499339" y="5706009"/>
                </a:lnTo>
                <a:close/>
                <a:moveTo>
                  <a:pt x="495910" y="5843931"/>
                </a:moveTo>
                <a:lnTo>
                  <a:pt x="374980" y="5913730"/>
                </a:lnTo>
                <a:lnTo>
                  <a:pt x="263957" y="5849646"/>
                </a:lnTo>
                <a:lnTo>
                  <a:pt x="384886" y="5779847"/>
                </a:lnTo>
                <a:lnTo>
                  <a:pt x="495910" y="5843931"/>
                </a:lnTo>
                <a:close/>
                <a:moveTo>
                  <a:pt x="499339" y="5993283"/>
                </a:moveTo>
                <a:lnTo>
                  <a:pt x="384886" y="6059348"/>
                </a:lnTo>
                <a:lnTo>
                  <a:pt x="260528" y="5987568"/>
                </a:lnTo>
                <a:lnTo>
                  <a:pt x="374980" y="5921502"/>
                </a:lnTo>
                <a:lnTo>
                  <a:pt x="499339" y="5993283"/>
                </a:lnTo>
                <a:close/>
                <a:moveTo>
                  <a:pt x="495910" y="6131128"/>
                </a:moveTo>
                <a:lnTo>
                  <a:pt x="374980" y="6200928"/>
                </a:lnTo>
                <a:lnTo>
                  <a:pt x="263957" y="6136843"/>
                </a:lnTo>
                <a:lnTo>
                  <a:pt x="384886" y="6067044"/>
                </a:lnTo>
                <a:lnTo>
                  <a:pt x="495910" y="6131128"/>
                </a:lnTo>
                <a:close/>
                <a:moveTo>
                  <a:pt x="499339" y="6280481"/>
                </a:moveTo>
                <a:lnTo>
                  <a:pt x="384886" y="6346546"/>
                </a:lnTo>
                <a:lnTo>
                  <a:pt x="260528" y="6274766"/>
                </a:lnTo>
                <a:lnTo>
                  <a:pt x="374980" y="6208700"/>
                </a:lnTo>
                <a:lnTo>
                  <a:pt x="499339" y="6280481"/>
                </a:lnTo>
                <a:close/>
                <a:moveTo>
                  <a:pt x="495910" y="6418326"/>
                </a:moveTo>
                <a:lnTo>
                  <a:pt x="374980" y="6488126"/>
                </a:lnTo>
                <a:lnTo>
                  <a:pt x="263957" y="6424041"/>
                </a:lnTo>
                <a:lnTo>
                  <a:pt x="384886" y="6354242"/>
                </a:lnTo>
                <a:lnTo>
                  <a:pt x="495910" y="6418326"/>
                </a:lnTo>
                <a:close/>
                <a:moveTo>
                  <a:pt x="502615" y="6422212"/>
                </a:moveTo>
                <a:lnTo>
                  <a:pt x="626974" y="6493993"/>
                </a:lnTo>
                <a:lnTo>
                  <a:pt x="506044" y="6563792"/>
                </a:lnTo>
                <a:lnTo>
                  <a:pt x="381686" y="6492011"/>
                </a:lnTo>
                <a:lnTo>
                  <a:pt x="502615" y="6422212"/>
                </a:lnTo>
                <a:close/>
                <a:moveTo>
                  <a:pt x="509321" y="6418326"/>
                </a:moveTo>
                <a:lnTo>
                  <a:pt x="623773" y="6352261"/>
                </a:lnTo>
                <a:lnTo>
                  <a:pt x="748132" y="6424041"/>
                </a:lnTo>
                <a:lnTo>
                  <a:pt x="633679" y="6490106"/>
                </a:lnTo>
                <a:lnTo>
                  <a:pt x="509321" y="6418326"/>
                </a:lnTo>
                <a:close/>
                <a:moveTo>
                  <a:pt x="754761" y="6427927"/>
                </a:moveTo>
                <a:lnTo>
                  <a:pt x="865784" y="6492011"/>
                </a:lnTo>
                <a:lnTo>
                  <a:pt x="751332" y="6558077"/>
                </a:lnTo>
                <a:lnTo>
                  <a:pt x="640309" y="6493993"/>
                </a:lnTo>
                <a:lnTo>
                  <a:pt x="754761" y="6427927"/>
                </a:lnTo>
                <a:close/>
                <a:moveTo>
                  <a:pt x="761467" y="6424117"/>
                </a:moveTo>
                <a:lnTo>
                  <a:pt x="882396" y="6354318"/>
                </a:lnTo>
                <a:lnTo>
                  <a:pt x="993419" y="6418402"/>
                </a:lnTo>
                <a:lnTo>
                  <a:pt x="872490" y="6488201"/>
                </a:lnTo>
                <a:lnTo>
                  <a:pt x="761467" y="6424117"/>
                </a:lnTo>
                <a:close/>
                <a:moveTo>
                  <a:pt x="1000125" y="6422212"/>
                </a:moveTo>
                <a:lnTo>
                  <a:pt x="1124484" y="6493993"/>
                </a:lnTo>
                <a:lnTo>
                  <a:pt x="1003554" y="6563792"/>
                </a:lnTo>
                <a:lnTo>
                  <a:pt x="879196" y="6492011"/>
                </a:lnTo>
                <a:lnTo>
                  <a:pt x="1000125" y="6422212"/>
                </a:lnTo>
                <a:close/>
                <a:moveTo>
                  <a:pt x="1006754" y="6418326"/>
                </a:moveTo>
                <a:lnTo>
                  <a:pt x="1121207" y="6352261"/>
                </a:lnTo>
                <a:lnTo>
                  <a:pt x="1245565" y="6424041"/>
                </a:lnTo>
                <a:lnTo>
                  <a:pt x="1131113" y="6490106"/>
                </a:lnTo>
                <a:lnTo>
                  <a:pt x="1006754" y="6418326"/>
                </a:lnTo>
                <a:close/>
                <a:moveTo>
                  <a:pt x="1252271" y="6427927"/>
                </a:moveTo>
                <a:lnTo>
                  <a:pt x="1363294" y="6492011"/>
                </a:lnTo>
                <a:lnTo>
                  <a:pt x="1248842" y="6558077"/>
                </a:lnTo>
                <a:lnTo>
                  <a:pt x="1137819" y="6493993"/>
                </a:lnTo>
                <a:lnTo>
                  <a:pt x="1252271" y="6427927"/>
                </a:lnTo>
                <a:close/>
                <a:moveTo>
                  <a:pt x="1258900" y="6424117"/>
                </a:moveTo>
                <a:lnTo>
                  <a:pt x="1379830" y="6354318"/>
                </a:lnTo>
                <a:lnTo>
                  <a:pt x="1490853" y="6418402"/>
                </a:lnTo>
                <a:lnTo>
                  <a:pt x="1369924" y="6488201"/>
                </a:lnTo>
                <a:lnTo>
                  <a:pt x="1258900" y="6424117"/>
                </a:lnTo>
                <a:close/>
                <a:moveTo>
                  <a:pt x="1497559" y="6422212"/>
                </a:moveTo>
                <a:lnTo>
                  <a:pt x="1621917" y="6493993"/>
                </a:lnTo>
                <a:lnTo>
                  <a:pt x="1500988" y="6563792"/>
                </a:lnTo>
                <a:lnTo>
                  <a:pt x="1376629" y="6492011"/>
                </a:lnTo>
                <a:lnTo>
                  <a:pt x="1497559" y="6422212"/>
                </a:lnTo>
                <a:close/>
                <a:moveTo>
                  <a:pt x="1504264" y="6418326"/>
                </a:moveTo>
                <a:lnTo>
                  <a:pt x="1618717" y="6352261"/>
                </a:lnTo>
                <a:lnTo>
                  <a:pt x="1743075" y="6424041"/>
                </a:lnTo>
                <a:lnTo>
                  <a:pt x="1628623" y="6490106"/>
                </a:lnTo>
                <a:lnTo>
                  <a:pt x="1504264" y="6418326"/>
                </a:lnTo>
                <a:close/>
                <a:moveTo>
                  <a:pt x="1749704" y="6427927"/>
                </a:moveTo>
                <a:lnTo>
                  <a:pt x="1860728" y="6492011"/>
                </a:lnTo>
                <a:lnTo>
                  <a:pt x="1746275" y="6558077"/>
                </a:lnTo>
                <a:lnTo>
                  <a:pt x="1635252" y="6493993"/>
                </a:lnTo>
                <a:lnTo>
                  <a:pt x="1749704" y="6427927"/>
                </a:lnTo>
                <a:close/>
                <a:moveTo>
                  <a:pt x="1756410" y="6424117"/>
                </a:moveTo>
                <a:lnTo>
                  <a:pt x="1877339" y="6354318"/>
                </a:lnTo>
                <a:lnTo>
                  <a:pt x="1988363" y="6418402"/>
                </a:lnTo>
                <a:lnTo>
                  <a:pt x="1867434" y="6488201"/>
                </a:lnTo>
                <a:lnTo>
                  <a:pt x="1756410" y="6424117"/>
                </a:lnTo>
                <a:close/>
                <a:moveTo>
                  <a:pt x="1995069" y="6422212"/>
                </a:moveTo>
                <a:lnTo>
                  <a:pt x="2119427" y="6493993"/>
                </a:lnTo>
                <a:lnTo>
                  <a:pt x="1998497" y="6563792"/>
                </a:lnTo>
                <a:lnTo>
                  <a:pt x="1874139" y="6492011"/>
                </a:lnTo>
                <a:lnTo>
                  <a:pt x="1995069" y="6422212"/>
                </a:lnTo>
                <a:close/>
                <a:moveTo>
                  <a:pt x="2001698" y="6418326"/>
                </a:moveTo>
                <a:lnTo>
                  <a:pt x="2116150" y="6352261"/>
                </a:lnTo>
                <a:lnTo>
                  <a:pt x="2240509" y="6424041"/>
                </a:lnTo>
                <a:lnTo>
                  <a:pt x="2126056" y="6490106"/>
                </a:lnTo>
                <a:lnTo>
                  <a:pt x="2001698" y="6418326"/>
                </a:lnTo>
                <a:close/>
                <a:moveTo>
                  <a:pt x="2247214" y="6427927"/>
                </a:moveTo>
                <a:lnTo>
                  <a:pt x="2358238" y="6492011"/>
                </a:lnTo>
                <a:lnTo>
                  <a:pt x="2243785" y="6558077"/>
                </a:lnTo>
                <a:lnTo>
                  <a:pt x="2132762" y="6493993"/>
                </a:lnTo>
                <a:lnTo>
                  <a:pt x="2247214" y="6427927"/>
                </a:lnTo>
                <a:close/>
                <a:moveTo>
                  <a:pt x="2253920" y="6424117"/>
                </a:moveTo>
                <a:lnTo>
                  <a:pt x="2374849" y="6354318"/>
                </a:lnTo>
                <a:lnTo>
                  <a:pt x="2485873" y="6418402"/>
                </a:lnTo>
                <a:lnTo>
                  <a:pt x="2364943" y="6488201"/>
                </a:lnTo>
                <a:lnTo>
                  <a:pt x="2253920" y="6424117"/>
                </a:lnTo>
                <a:close/>
                <a:moveTo>
                  <a:pt x="2492502" y="6422212"/>
                </a:moveTo>
                <a:lnTo>
                  <a:pt x="2616861" y="6493993"/>
                </a:lnTo>
                <a:lnTo>
                  <a:pt x="2495931" y="6563792"/>
                </a:lnTo>
                <a:lnTo>
                  <a:pt x="2371573" y="6492011"/>
                </a:lnTo>
                <a:lnTo>
                  <a:pt x="2492502" y="6422212"/>
                </a:lnTo>
                <a:close/>
                <a:moveTo>
                  <a:pt x="2499208" y="6418326"/>
                </a:moveTo>
                <a:lnTo>
                  <a:pt x="2613660" y="6352261"/>
                </a:lnTo>
                <a:lnTo>
                  <a:pt x="2738019" y="6424041"/>
                </a:lnTo>
                <a:lnTo>
                  <a:pt x="2623566" y="6490106"/>
                </a:lnTo>
                <a:lnTo>
                  <a:pt x="2499208" y="6418326"/>
                </a:lnTo>
                <a:close/>
                <a:moveTo>
                  <a:pt x="2744724" y="6427927"/>
                </a:moveTo>
                <a:lnTo>
                  <a:pt x="2855747" y="6492011"/>
                </a:lnTo>
                <a:lnTo>
                  <a:pt x="2741295" y="6558077"/>
                </a:lnTo>
                <a:lnTo>
                  <a:pt x="2630272" y="6493993"/>
                </a:lnTo>
                <a:lnTo>
                  <a:pt x="2744724" y="6427927"/>
                </a:lnTo>
                <a:close/>
                <a:moveTo>
                  <a:pt x="2751354" y="6424117"/>
                </a:moveTo>
                <a:lnTo>
                  <a:pt x="2872283" y="6354318"/>
                </a:lnTo>
                <a:lnTo>
                  <a:pt x="2983306" y="6418402"/>
                </a:lnTo>
                <a:lnTo>
                  <a:pt x="2862377" y="6488201"/>
                </a:lnTo>
                <a:lnTo>
                  <a:pt x="2751354" y="6424117"/>
                </a:lnTo>
                <a:close/>
                <a:moveTo>
                  <a:pt x="2990012" y="6422212"/>
                </a:moveTo>
                <a:lnTo>
                  <a:pt x="3114370" y="6493993"/>
                </a:lnTo>
                <a:lnTo>
                  <a:pt x="2993441" y="6563792"/>
                </a:lnTo>
                <a:lnTo>
                  <a:pt x="2869082" y="6492011"/>
                </a:lnTo>
                <a:lnTo>
                  <a:pt x="2990012" y="6422212"/>
                </a:lnTo>
                <a:close/>
                <a:moveTo>
                  <a:pt x="2996717" y="6418326"/>
                </a:moveTo>
                <a:lnTo>
                  <a:pt x="3111170" y="6352261"/>
                </a:lnTo>
                <a:lnTo>
                  <a:pt x="3235528" y="6424041"/>
                </a:lnTo>
                <a:lnTo>
                  <a:pt x="3121076" y="6490106"/>
                </a:lnTo>
                <a:lnTo>
                  <a:pt x="2996717" y="6418326"/>
                </a:lnTo>
                <a:close/>
                <a:moveTo>
                  <a:pt x="3242158" y="6427927"/>
                </a:moveTo>
                <a:lnTo>
                  <a:pt x="3353181" y="6492011"/>
                </a:lnTo>
                <a:lnTo>
                  <a:pt x="3238729" y="6558077"/>
                </a:lnTo>
                <a:lnTo>
                  <a:pt x="3127705" y="6493993"/>
                </a:lnTo>
                <a:lnTo>
                  <a:pt x="3242158" y="6427927"/>
                </a:lnTo>
                <a:close/>
                <a:moveTo>
                  <a:pt x="3248863" y="6424117"/>
                </a:moveTo>
                <a:lnTo>
                  <a:pt x="3369793" y="6354318"/>
                </a:lnTo>
                <a:lnTo>
                  <a:pt x="3480816" y="6418402"/>
                </a:lnTo>
                <a:lnTo>
                  <a:pt x="3359887" y="6488201"/>
                </a:lnTo>
                <a:lnTo>
                  <a:pt x="3248863" y="6424117"/>
                </a:lnTo>
                <a:close/>
                <a:moveTo>
                  <a:pt x="3487446" y="6422212"/>
                </a:moveTo>
                <a:lnTo>
                  <a:pt x="3611804" y="6493993"/>
                </a:lnTo>
                <a:lnTo>
                  <a:pt x="3490874" y="6563792"/>
                </a:lnTo>
                <a:lnTo>
                  <a:pt x="3366516" y="6492011"/>
                </a:lnTo>
                <a:lnTo>
                  <a:pt x="3487446" y="6422212"/>
                </a:lnTo>
                <a:close/>
                <a:moveTo>
                  <a:pt x="3494151" y="6418326"/>
                </a:moveTo>
                <a:lnTo>
                  <a:pt x="3608604" y="6352261"/>
                </a:lnTo>
                <a:lnTo>
                  <a:pt x="3732962" y="6424041"/>
                </a:lnTo>
                <a:lnTo>
                  <a:pt x="3618509" y="6490106"/>
                </a:lnTo>
                <a:lnTo>
                  <a:pt x="3494151" y="6418326"/>
                </a:lnTo>
                <a:close/>
                <a:moveTo>
                  <a:pt x="3739667" y="6427927"/>
                </a:moveTo>
                <a:lnTo>
                  <a:pt x="3850691" y="6492011"/>
                </a:lnTo>
                <a:lnTo>
                  <a:pt x="3736239" y="6558077"/>
                </a:lnTo>
                <a:lnTo>
                  <a:pt x="3625215" y="6493993"/>
                </a:lnTo>
                <a:lnTo>
                  <a:pt x="3739667" y="6427927"/>
                </a:lnTo>
                <a:close/>
                <a:moveTo>
                  <a:pt x="3746297" y="6424117"/>
                </a:moveTo>
                <a:lnTo>
                  <a:pt x="3867226" y="6354318"/>
                </a:lnTo>
                <a:lnTo>
                  <a:pt x="3978250" y="6418402"/>
                </a:lnTo>
                <a:lnTo>
                  <a:pt x="3857320" y="6488201"/>
                </a:lnTo>
                <a:lnTo>
                  <a:pt x="3746297" y="6424117"/>
                </a:lnTo>
                <a:close/>
                <a:moveTo>
                  <a:pt x="3984955" y="6422212"/>
                </a:moveTo>
                <a:lnTo>
                  <a:pt x="4109314" y="6493993"/>
                </a:lnTo>
                <a:lnTo>
                  <a:pt x="3988384" y="6563792"/>
                </a:lnTo>
                <a:lnTo>
                  <a:pt x="3864026" y="6492011"/>
                </a:lnTo>
                <a:lnTo>
                  <a:pt x="3984955" y="6422212"/>
                </a:lnTo>
                <a:close/>
                <a:moveTo>
                  <a:pt x="3991661" y="6418326"/>
                </a:moveTo>
                <a:lnTo>
                  <a:pt x="4106113" y="6352261"/>
                </a:lnTo>
                <a:lnTo>
                  <a:pt x="4230472" y="6424041"/>
                </a:lnTo>
                <a:lnTo>
                  <a:pt x="4116019" y="6490106"/>
                </a:lnTo>
                <a:lnTo>
                  <a:pt x="3991661" y="6418326"/>
                </a:lnTo>
                <a:close/>
                <a:moveTo>
                  <a:pt x="4237101" y="6427927"/>
                </a:moveTo>
                <a:lnTo>
                  <a:pt x="4348125" y="6492011"/>
                </a:lnTo>
                <a:lnTo>
                  <a:pt x="4233672" y="6558077"/>
                </a:lnTo>
                <a:lnTo>
                  <a:pt x="4122649" y="6493993"/>
                </a:lnTo>
                <a:lnTo>
                  <a:pt x="4237101" y="6427927"/>
                </a:lnTo>
                <a:close/>
                <a:moveTo>
                  <a:pt x="4243807" y="6424117"/>
                </a:moveTo>
                <a:lnTo>
                  <a:pt x="4364736" y="6354318"/>
                </a:lnTo>
                <a:lnTo>
                  <a:pt x="4475760" y="6418402"/>
                </a:lnTo>
                <a:lnTo>
                  <a:pt x="4354830" y="6488201"/>
                </a:lnTo>
                <a:lnTo>
                  <a:pt x="4243807" y="6424117"/>
                </a:lnTo>
                <a:close/>
                <a:moveTo>
                  <a:pt x="4482465" y="6422212"/>
                </a:moveTo>
                <a:lnTo>
                  <a:pt x="4606824" y="6493993"/>
                </a:lnTo>
                <a:lnTo>
                  <a:pt x="4485894" y="6563792"/>
                </a:lnTo>
                <a:lnTo>
                  <a:pt x="4361536" y="6492011"/>
                </a:lnTo>
                <a:lnTo>
                  <a:pt x="4482465" y="6422212"/>
                </a:lnTo>
                <a:close/>
                <a:moveTo>
                  <a:pt x="4489095" y="6418326"/>
                </a:moveTo>
                <a:lnTo>
                  <a:pt x="4603547" y="6352261"/>
                </a:lnTo>
                <a:lnTo>
                  <a:pt x="4727906" y="6424041"/>
                </a:lnTo>
                <a:lnTo>
                  <a:pt x="4613453" y="6490106"/>
                </a:lnTo>
                <a:lnTo>
                  <a:pt x="4489095" y="6418326"/>
                </a:lnTo>
                <a:close/>
                <a:moveTo>
                  <a:pt x="4734611" y="6427927"/>
                </a:moveTo>
                <a:lnTo>
                  <a:pt x="4845634" y="6492011"/>
                </a:lnTo>
                <a:lnTo>
                  <a:pt x="4731182" y="6558077"/>
                </a:lnTo>
                <a:lnTo>
                  <a:pt x="4620159" y="6493993"/>
                </a:lnTo>
                <a:lnTo>
                  <a:pt x="4734611" y="6427927"/>
                </a:lnTo>
                <a:close/>
                <a:moveTo>
                  <a:pt x="4741316" y="6424117"/>
                </a:moveTo>
                <a:lnTo>
                  <a:pt x="4862246" y="6354318"/>
                </a:lnTo>
                <a:lnTo>
                  <a:pt x="4973269" y="6418402"/>
                </a:lnTo>
                <a:lnTo>
                  <a:pt x="4852340" y="6488201"/>
                </a:lnTo>
                <a:lnTo>
                  <a:pt x="4741316" y="6424117"/>
                </a:lnTo>
                <a:close/>
                <a:moveTo>
                  <a:pt x="4979899" y="6422212"/>
                </a:moveTo>
                <a:lnTo>
                  <a:pt x="5104257" y="6493993"/>
                </a:lnTo>
                <a:lnTo>
                  <a:pt x="4983328" y="6563792"/>
                </a:lnTo>
                <a:lnTo>
                  <a:pt x="4858969" y="6492011"/>
                </a:lnTo>
                <a:lnTo>
                  <a:pt x="4979899" y="6422212"/>
                </a:lnTo>
                <a:close/>
                <a:moveTo>
                  <a:pt x="4986604" y="6418326"/>
                </a:moveTo>
                <a:lnTo>
                  <a:pt x="5101057" y="6352261"/>
                </a:lnTo>
                <a:lnTo>
                  <a:pt x="5225415" y="6424041"/>
                </a:lnTo>
                <a:lnTo>
                  <a:pt x="5110963" y="6490106"/>
                </a:lnTo>
                <a:lnTo>
                  <a:pt x="4986604" y="6418326"/>
                </a:lnTo>
                <a:close/>
                <a:moveTo>
                  <a:pt x="5232121" y="6427927"/>
                </a:moveTo>
                <a:lnTo>
                  <a:pt x="5343144" y="6492011"/>
                </a:lnTo>
                <a:lnTo>
                  <a:pt x="5228692" y="6558077"/>
                </a:lnTo>
                <a:lnTo>
                  <a:pt x="5117668" y="6493993"/>
                </a:lnTo>
                <a:lnTo>
                  <a:pt x="5232121" y="6427927"/>
                </a:lnTo>
                <a:close/>
                <a:moveTo>
                  <a:pt x="5238750" y="6424117"/>
                </a:moveTo>
                <a:lnTo>
                  <a:pt x="5359680" y="6354318"/>
                </a:lnTo>
                <a:lnTo>
                  <a:pt x="5470703" y="6418402"/>
                </a:lnTo>
                <a:lnTo>
                  <a:pt x="5349774" y="6488201"/>
                </a:lnTo>
                <a:lnTo>
                  <a:pt x="5238750" y="6424117"/>
                </a:lnTo>
                <a:close/>
                <a:moveTo>
                  <a:pt x="5477409" y="6422212"/>
                </a:moveTo>
                <a:lnTo>
                  <a:pt x="5601767" y="6493993"/>
                </a:lnTo>
                <a:lnTo>
                  <a:pt x="5480838" y="6563792"/>
                </a:lnTo>
                <a:lnTo>
                  <a:pt x="5356479" y="6492011"/>
                </a:lnTo>
                <a:lnTo>
                  <a:pt x="5477409" y="6422212"/>
                </a:lnTo>
                <a:close/>
                <a:moveTo>
                  <a:pt x="5484114" y="6418326"/>
                </a:moveTo>
                <a:lnTo>
                  <a:pt x="5598566" y="6352261"/>
                </a:lnTo>
                <a:lnTo>
                  <a:pt x="5722925" y="6424041"/>
                </a:lnTo>
                <a:lnTo>
                  <a:pt x="5608473" y="6490106"/>
                </a:lnTo>
                <a:lnTo>
                  <a:pt x="5484114" y="6418326"/>
                </a:lnTo>
                <a:close/>
                <a:moveTo>
                  <a:pt x="5729554" y="6427927"/>
                </a:moveTo>
                <a:lnTo>
                  <a:pt x="5840578" y="6492011"/>
                </a:lnTo>
                <a:lnTo>
                  <a:pt x="5726126" y="6558077"/>
                </a:lnTo>
                <a:lnTo>
                  <a:pt x="5615102" y="6493993"/>
                </a:lnTo>
                <a:lnTo>
                  <a:pt x="5729554" y="6427927"/>
                </a:lnTo>
                <a:close/>
                <a:moveTo>
                  <a:pt x="5736260" y="6424117"/>
                </a:moveTo>
                <a:lnTo>
                  <a:pt x="5857189" y="6354318"/>
                </a:lnTo>
                <a:lnTo>
                  <a:pt x="5968213" y="6418402"/>
                </a:lnTo>
                <a:lnTo>
                  <a:pt x="5847283" y="6488201"/>
                </a:lnTo>
                <a:lnTo>
                  <a:pt x="5736260" y="6424117"/>
                </a:lnTo>
                <a:close/>
                <a:moveTo>
                  <a:pt x="5974918" y="6422212"/>
                </a:moveTo>
                <a:lnTo>
                  <a:pt x="6099277" y="6493993"/>
                </a:lnTo>
                <a:lnTo>
                  <a:pt x="5978347" y="6563792"/>
                </a:lnTo>
                <a:lnTo>
                  <a:pt x="5853989" y="6492011"/>
                </a:lnTo>
                <a:lnTo>
                  <a:pt x="5974918" y="6422212"/>
                </a:lnTo>
                <a:close/>
                <a:moveTo>
                  <a:pt x="5981548" y="6418326"/>
                </a:moveTo>
                <a:lnTo>
                  <a:pt x="6096000" y="6352261"/>
                </a:lnTo>
                <a:lnTo>
                  <a:pt x="6220359" y="6424041"/>
                </a:lnTo>
                <a:lnTo>
                  <a:pt x="6105906" y="6490106"/>
                </a:lnTo>
                <a:lnTo>
                  <a:pt x="5981548" y="6418326"/>
                </a:lnTo>
                <a:close/>
                <a:moveTo>
                  <a:pt x="6227064" y="6427927"/>
                </a:moveTo>
                <a:lnTo>
                  <a:pt x="6338088" y="6492011"/>
                </a:lnTo>
                <a:lnTo>
                  <a:pt x="6223635" y="6558077"/>
                </a:lnTo>
                <a:lnTo>
                  <a:pt x="6112612" y="6493993"/>
                </a:lnTo>
                <a:lnTo>
                  <a:pt x="6227064" y="6427927"/>
                </a:lnTo>
                <a:close/>
                <a:moveTo>
                  <a:pt x="6233770" y="6424117"/>
                </a:moveTo>
                <a:lnTo>
                  <a:pt x="6354699" y="6354318"/>
                </a:lnTo>
                <a:lnTo>
                  <a:pt x="6465723" y="6418402"/>
                </a:lnTo>
                <a:lnTo>
                  <a:pt x="6344793" y="6488201"/>
                </a:lnTo>
                <a:lnTo>
                  <a:pt x="6233770" y="6424117"/>
                </a:lnTo>
                <a:close/>
                <a:moveTo>
                  <a:pt x="6472352" y="6422212"/>
                </a:moveTo>
                <a:lnTo>
                  <a:pt x="6596711" y="6493993"/>
                </a:lnTo>
                <a:lnTo>
                  <a:pt x="6475781" y="6563792"/>
                </a:lnTo>
                <a:lnTo>
                  <a:pt x="6351423" y="6492011"/>
                </a:lnTo>
                <a:lnTo>
                  <a:pt x="6472352" y="6422212"/>
                </a:lnTo>
                <a:close/>
                <a:moveTo>
                  <a:pt x="6361329" y="6350432"/>
                </a:moveTo>
                <a:lnTo>
                  <a:pt x="6475781" y="6284366"/>
                </a:lnTo>
                <a:lnTo>
                  <a:pt x="6586804" y="6348451"/>
                </a:lnTo>
                <a:lnTo>
                  <a:pt x="6472352" y="6414516"/>
                </a:lnTo>
                <a:lnTo>
                  <a:pt x="6361329" y="6350432"/>
                </a:lnTo>
                <a:close/>
                <a:moveTo>
                  <a:pt x="6351423" y="6204814"/>
                </a:moveTo>
                <a:lnTo>
                  <a:pt x="6472352" y="6134938"/>
                </a:lnTo>
                <a:lnTo>
                  <a:pt x="6596711" y="6206719"/>
                </a:lnTo>
                <a:lnTo>
                  <a:pt x="6475781" y="6276594"/>
                </a:lnTo>
                <a:lnTo>
                  <a:pt x="6351423" y="6204814"/>
                </a:lnTo>
                <a:close/>
                <a:moveTo>
                  <a:pt x="6361329" y="6063158"/>
                </a:moveTo>
                <a:lnTo>
                  <a:pt x="6475781" y="5997093"/>
                </a:lnTo>
                <a:lnTo>
                  <a:pt x="6586804" y="6061177"/>
                </a:lnTo>
                <a:lnTo>
                  <a:pt x="6472352" y="6127242"/>
                </a:lnTo>
                <a:lnTo>
                  <a:pt x="6361329" y="6063158"/>
                </a:lnTo>
                <a:close/>
                <a:moveTo>
                  <a:pt x="6351423" y="5917616"/>
                </a:moveTo>
                <a:lnTo>
                  <a:pt x="6472352" y="5847817"/>
                </a:lnTo>
                <a:lnTo>
                  <a:pt x="6596711" y="5919597"/>
                </a:lnTo>
                <a:lnTo>
                  <a:pt x="6475781" y="5989397"/>
                </a:lnTo>
                <a:lnTo>
                  <a:pt x="6351423" y="5917616"/>
                </a:lnTo>
                <a:close/>
                <a:moveTo>
                  <a:pt x="6361329" y="5775960"/>
                </a:moveTo>
                <a:lnTo>
                  <a:pt x="6475781" y="5709895"/>
                </a:lnTo>
                <a:lnTo>
                  <a:pt x="6586804" y="5773979"/>
                </a:lnTo>
                <a:lnTo>
                  <a:pt x="6472352" y="5840044"/>
                </a:lnTo>
                <a:lnTo>
                  <a:pt x="6361329" y="5775960"/>
                </a:lnTo>
                <a:close/>
                <a:moveTo>
                  <a:pt x="6351423" y="5630342"/>
                </a:moveTo>
                <a:lnTo>
                  <a:pt x="6472352" y="5560543"/>
                </a:lnTo>
                <a:lnTo>
                  <a:pt x="6596711" y="5632323"/>
                </a:lnTo>
                <a:lnTo>
                  <a:pt x="6475781" y="5702122"/>
                </a:lnTo>
                <a:lnTo>
                  <a:pt x="6351423" y="5630342"/>
                </a:lnTo>
                <a:close/>
                <a:moveTo>
                  <a:pt x="6361329" y="5488762"/>
                </a:moveTo>
                <a:lnTo>
                  <a:pt x="6475781" y="5422697"/>
                </a:lnTo>
                <a:lnTo>
                  <a:pt x="6586804" y="5486781"/>
                </a:lnTo>
                <a:lnTo>
                  <a:pt x="6472352" y="5552846"/>
                </a:lnTo>
                <a:lnTo>
                  <a:pt x="6361329" y="5488762"/>
                </a:lnTo>
                <a:close/>
                <a:moveTo>
                  <a:pt x="6351423" y="5343144"/>
                </a:moveTo>
                <a:lnTo>
                  <a:pt x="6472352" y="5273345"/>
                </a:lnTo>
                <a:lnTo>
                  <a:pt x="6596711" y="5345126"/>
                </a:lnTo>
                <a:lnTo>
                  <a:pt x="6475781" y="5414925"/>
                </a:lnTo>
                <a:lnTo>
                  <a:pt x="6351423" y="5343144"/>
                </a:lnTo>
                <a:close/>
                <a:moveTo>
                  <a:pt x="6361329" y="5201488"/>
                </a:moveTo>
                <a:lnTo>
                  <a:pt x="6475781" y="5135423"/>
                </a:lnTo>
                <a:lnTo>
                  <a:pt x="6586804" y="5199507"/>
                </a:lnTo>
                <a:lnTo>
                  <a:pt x="6472352" y="5265573"/>
                </a:lnTo>
                <a:lnTo>
                  <a:pt x="6361329" y="5201488"/>
                </a:lnTo>
                <a:close/>
                <a:moveTo>
                  <a:pt x="6351423" y="5055947"/>
                </a:moveTo>
                <a:lnTo>
                  <a:pt x="6472352" y="4986147"/>
                </a:lnTo>
                <a:lnTo>
                  <a:pt x="6596711" y="5057928"/>
                </a:lnTo>
                <a:lnTo>
                  <a:pt x="6475781" y="5127727"/>
                </a:lnTo>
                <a:lnTo>
                  <a:pt x="6351423" y="5055947"/>
                </a:lnTo>
                <a:close/>
                <a:moveTo>
                  <a:pt x="6361329" y="4914291"/>
                </a:moveTo>
                <a:lnTo>
                  <a:pt x="6475781" y="4848225"/>
                </a:lnTo>
                <a:lnTo>
                  <a:pt x="6586804" y="4912309"/>
                </a:lnTo>
                <a:lnTo>
                  <a:pt x="6472352" y="4978375"/>
                </a:lnTo>
                <a:lnTo>
                  <a:pt x="6361329" y="4914291"/>
                </a:lnTo>
                <a:close/>
                <a:moveTo>
                  <a:pt x="6351423" y="4768672"/>
                </a:moveTo>
                <a:lnTo>
                  <a:pt x="6472352" y="4698873"/>
                </a:lnTo>
                <a:lnTo>
                  <a:pt x="6596711" y="4770654"/>
                </a:lnTo>
                <a:lnTo>
                  <a:pt x="6475781" y="4840453"/>
                </a:lnTo>
                <a:lnTo>
                  <a:pt x="6351423" y="4768672"/>
                </a:lnTo>
                <a:close/>
                <a:moveTo>
                  <a:pt x="6361329" y="4627093"/>
                </a:moveTo>
                <a:lnTo>
                  <a:pt x="6475781" y="4561027"/>
                </a:lnTo>
                <a:lnTo>
                  <a:pt x="6586804" y="4625111"/>
                </a:lnTo>
                <a:lnTo>
                  <a:pt x="6472352" y="4691177"/>
                </a:lnTo>
                <a:lnTo>
                  <a:pt x="6361329" y="4627093"/>
                </a:lnTo>
                <a:close/>
                <a:moveTo>
                  <a:pt x="6351423" y="4481475"/>
                </a:moveTo>
                <a:lnTo>
                  <a:pt x="6472352" y="4411676"/>
                </a:lnTo>
                <a:lnTo>
                  <a:pt x="6596711" y="4483456"/>
                </a:lnTo>
                <a:lnTo>
                  <a:pt x="6475781" y="4553255"/>
                </a:lnTo>
                <a:lnTo>
                  <a:pt x="6351423" y="4481475"/>
                </a:lnTo>
                <a:close/>
                <a:moveTo>
                  <a:pt x="6361329" y="4339819"/>
                </a:moveTo>
                <a:lnTo>
                  <a:pt x="6475781" y="4273753"/>
                </a:lnTo>
                <a:lnTo>
                  <a:pt x="6586804" y="4337838"/>
                </a:lnTo>
                <a:lnTo>
                  <a:pt x="6472352" y="4403903"/>
                </a:lnTo>
                <a:lnTo>
                  <a:pt x="6361329" y="4339819"/>
                </a:lnTo>
                <a:close/>
                <a:moveTo>
                  <a:pt x="6351423" y="4194277"/>
                </a:moveTo>
                <a:lnTo>
                  <a:pt x="6472352" y="4124478"/>
                </a:lnTo>
                <a:lnTo>
                  <a:pt x="6596711" y="4196258"/>
                </a:lnTo>
                <a:lnTo>
                  <a:pt x="6475781" y="4266057"/>
                </a:lnTo>
                <a:lnTo>
                  <a:pt x="6351423" y="4194277"/>
                </a:lnTo>
                <a:close/>
                <a:moveTo>
                  <a:pt x="6361329" y="4052621"/>
                </a:moveTo>
                <a:lnTo>
                  <a:pt x="6475781" y="3986555"/>
                </a:lnTo>
                <a:lnTo>
                  <a:pt x="6586804" y="4050640"/>
                </a:lnTo>
                <a:lnTo>
                  <a:pt x="6472352" y="4116705"/>
                </a:lnTo>
                <a:lnTo>
                  <a:pt x="6361329" y="4052621"/>
                </a:lnTo>
                <a:close/>
                <a:moveTo>
                  <a:pt x="6351423" y="3907003"/>
                </a:moveTo>
                <a:lnTo>
                  <a:pt x="6472352" y="3837204"/>
                </a:lnTo>
                <a:lnTo>
                  <a:pt x="6596711" y="3908984"/>
                </a:lnTo>
                <a:lnTo>
                  <a:pt x="6475781" y="3978783"/>
                </a:lnTo>
                <a:lnTo>
                  <a:pt x="6351423" y="3907003"/>
                </a:lnTo>
                <a:close/>
                <a:moveTo>
                  <a:pt x="6361329" y="3765423"/>
                </a:moveTo>
                <a:lnTo>
                  <a:pt x="6475781" y="3699358"/>
                </a:lnTo>
                <a:lnTo>
                  <a:pt x="6586804" y="3763442"/>
                </a:lnTo>
                <a:lnTo>
                  <a:pt x="6472352" y="3829507"/>
                </a:lnTo>
                <a:lnTo>
                  <a:pt x="6361329" y="3765423"/>
                </a:lnTo>
                <a:close/>
                <a:moveTo>
                  <a:pt x="6351423" y="3619805"/>
                </a:moveTo>
                <a:lnTo>
                  <a:pt x="6472352" y="3550006"/>
                </a:lnTo>
                <a:lnTo>
                  <a:pt x="6596711" y="3621786"/>
                </a:lnTo>
                <a:lnTo>
                  <a:pt x="6475781" y="3691585"/>
                </a:lnTo>
                <a:lnTo>
                  <a:pt x="6351423" y="3619805"/>
                </a:lnTo>
                <a:close/>
                <a:moveTo>
                  <a:pt x="6361329" y="3478149"/>
                </a:moveTo>
                <a:lnTo>
                  <a:pt x="6475781" y="3412084"/>
                </a:lnTo>
                <a:lnTo>
                  <a:pt x="6586804" y="3476168"/>
                </a:lnTo>
                <a:lnTo>
                  <a:pt x="6472352" y="3542233"/>
                </a:lnTo>
                <a:lnTo>
                  <a:pt x="6361329" y="3478149"/>
                </a:lnTo>
                <a:close/>
                <a:moveTo>
                  <a:pt x="6351423" y="3332607"/>
                </a:moveTo>
                <a:lnTo>
                  <a:pt x="6472352" y="3262808"/>
                </a:lnTo>
                <a:lnTo>
                  <a:pt x="6596711" y="3334588"/>
                </a:lnTo>
                <a:lnTo>
                  <a:pt x="6475781" y="3404387"/>
                </a:lnTo>
                <a:lnTo>
                  <a:pt x="6351423" y="3332607"/>
                </a:lnTo>
                <a:close/>
                <a:moveTo>
                  <a:pt x="6361329" y="3190951"/>
                </a:moveTo>
                <a:lnTo>
                  <a:pt x="6475781" y="3124886"/>
                </a:lnTo>
                <a:lnTo>
                  <a:pt x="6586804" y="3188970"/>
                </a:lnTo>
                <a:lnTo>
                  <a:pt x="6472352" y="3255036"/>
                </a:lnTo>
                <a:lnTo>
                  <a:pt x="6361329" y="3190951"/>
                </a:lnTo>
                <a:close/>
                <a:moveTo>
                  <a:pt x="6351423" y="3045333"/>
                </a:moveTo>
                <a:lnTo>
                  <a:pt x="6472352" y="2975534"/>
                </a:lnTo>
                <a:lnTo>
                  <a:pt x="6596711" y="3047314"/>
                </a:lnTo>
                <a:lnTo>
                  <a:pt x="6475781" y="3117114"/>
                </a:lnTo>
                <a:lnTo>
                  <a:pt x="6351423" y="3045333"/>
                </a:lnTo>
                <a:close/>
                <a:moveTo>
                  <a:pt x="6361405" y="2903754"/>
                </a:moveTo>
                <a:lnTo>
                  <a:pt x="6475857" y="2837688"/>
                </a:lnTo>
                <a:lnTo>
                  <a:pt x="6586881" y="2901772"/>
                </a:lnTo>
                <a:lnTo>
                  <a:pt x="6472428" y="2967838"/>
                </a:lnTo>
                <a:lnTo>
                  <a:pt x="6361405" y="2903754"/>
                </a:lnTo>
                <a:close/>
                <a:moveTo>
                  <a:pt x="6351423" y="2758135"/>
                </a:moveTo>
                <a:lnTo>
                  <a:pt x="6472352" y="2688336"/>
                </a:lnTo>
                <a:lnTo>
                  <a:pt x="6596711" y="2760117"/>
                </a:lnTo>
                <a:lnTo>
                  <a:pt x="6475781" y="2829916"/>
                </a:lnTo>
                <a:lnTo>
                  <a:pt x="6351423" y="2758135"/>
                </a:lnTo>
                <a:close/>
                <a:moveTo>
                  <a:pt x="6361329" y="2616479"/>
                </a:moveTo>
                <a:lnTo>
                  <a:pt x="6475781" y="2550414"/>
                </a:lnTo>
                <a:lnTo>
                  <a:pt x="6586804" y="2614498"/>
                </a:lnTo>
                <a:lnTo>
                  <a:pt x="6472352" y="2680564"/>
                </a:lnTo>
                <a:lnTo>
                  <a:pt x="6361329" y="2616479"/>
                </a:lnTo>
                <a:close/>
                <a:moveTo>
                  <a:pt x="6351423" y="2470937"/>
                </a:moveTo>
                <a:lnTo>
                  <a:pt x="6472352" y="2401138"/>
                </a:lnTo>
                <a:lnTo>
                  <a:pt x="6596711" y="2472919"/>
                </a:lnTo>
                <a:lnTo>
                  <a:pt x="6475781" y="2542718"/>
                </a:lnTo>
                <a:lnTo>
                  <a:pt x="6351423" y="2470937"/>
                </a:lnTo>
                <a:close/>
                <a:moveTo>
                  <a:pt x="6361329" y="2329282"/>
                </a:moveTo>
                <a:lnTo>
                  <a:pt x="6475781" y="2263216"/>
                </a:lnTo>
                <a:lnTo>
                  <a:pt x="6586804" y="2327301"/>
                </a:lnTo>
                <a:lnTo>
                  <a:pt x="6472352" y="2393366"/>
                </a:lnTo>
                <a:lnTo>
                  <a:pt x="6361329" y="2329282"/>
                </a:lnTo>
                <a:close/>
                <a:moveTo>
                  <a:pt x="6351423" y="2183664"/>
                </a:moveTo>
                <a:lnTo>
                  <a:pt x="6472352" y="2113864"/>
                </a:lnTo>
                <a:lnTo>
                  <a:pt x="6596711" y="2185645"/>
                </a:lnTo>
                <a:lnTo>
                  <a:pt x="6475781" y="2255444"/>
                </a:lnTo>
                <a:lnTo>
                  <a:pt x="6351423" y="2183664"/>
                </a:lnTo>
                <a:close/>
                <a:moveTo>
                  <a:pt x="6361405" y="2042084"/>
                </a:moveTo>
                <a:lnTo>
                  <a:pt x="6475857" y="1976019"/>
                </a:lnTo>
                <a:lnTo>
                  <a:pt x="6586881" y="2040103"/>
                </a:lnTo>
                <a:lnTo>
                  <a:pt x="6472428" y="2106168"/>
                </a:lnTo>
                <a:lnTo>
                  <a:pt x="6361405" y="2042084"/>
                </a:lnTo>
                <a:close/>
                <a:moveTo>
                  <a:pt x="6351423" y="1896466"/>
                </a:moveTo>
                <a:lnTo>
                  <a:pt x="6472352" y="1826666"/>
                </a:lnTo>
                <a:lnTo>
                  <a:pt x="6596711" y="1898447"/>
                </a:lnTo>
                <a:lnTo>
                  <a:pt x="6475781" y="1968246"/>
                </a:lnTo>
                <a:lnTo>
                  <a:pt x="6351423" y="1896466"/>
                </a:lnTo>
                <a:close/>
                <a:moveTo>
                  <a:pt x="6361329" y="1754810"/>
                </a:moveTo>
                <a:lnTo>
                  <a:pt x="6475781" y="1688744"/>
                </a:lnTo>
                <a:lnTo>
                  <a:pt x="6586804" y="1752829"/>
                </a:lnTo>
                <a:lnTo>
                  <a:pt x="6472352" y="1818894"/>
                </a:lnTo>
                <a:lnTo>
                  <a:pt x="6361329" y="1754810"/>
                </a:lnTo>
                <a:close/>
                <a:moveTo>
                  <a:pt x="6351423" y="1609268"/>
                </a:moveTo>
                <a:lnTo>
                  <a:pt x="6472352" y="1539469"/>
                </a:lnTo>
                <a:lnTo>
                  <a:pt x="6596711" y="1611249"/>
                </a:lnTo>
                <a:lnTo>
                  <a:pt x="6475781" y="1681048"/>
                </a:lnTo>
                <a:lnTo>
                  <a:pt x="6351423" y="1609268"/>
                </a:lnTo>
                <a:close/>
                <a:moveTo>
                  <a:pt x="6361329" y="1467612"/>
                </a:moveTo>
                <a:lnTo>
                  <a:pt x="6475781" y="1401547"/>
                </a:lnTo>
                <a:lnTo>
                  <a:pt x="6586804" y="1465631"/>
                </a:lnTo>
                <a:lnTo>
                  <a:pt x="6472352" y="1531696"/>
                </a:lnTo>
                <a:lnTo>
                  <a:pt x="6361329" y="1467612"/>
                </a:lnTo>
                <a:close/>
                <a:moveTo>
                  <a:pt x="6351423" y="1321994"/>
                </a:moveTo>
                <a:lnTo>
                  <a:pt x="6472352" y="1252195"/>
                </a:lnTo>
                <a:lnTo>
                  <a:pt x="6596711" y="1323975"/>
                </a:lnTo>
                <a:lnTo>
                  <a:pt x="6475781" y="1393774"/>
                </a:lnTo>
                <a:lnTo>
                  <a:pt x="6351423" y="1321994"/>
                </a:lnTo>
                <a:close/>
                <a:moveTo>
                  <a:pt x="6361329" y="1180414"/>
                </a:moveTo>
                <a:lnTo>
                  <a:pt x="6475781" y="1114349"/>
                </a:lnTo>
                <a:lnTo>
                  <a:pt x="6586804" y="1178433"/>
                </a:lnTo>
                <a:lnTo>
                  <a:pt x="6472352" y="1244499"/>
                </a:lnTo>
                <a:lnTo>
                  <a:pt x="6361329" y="1180414"/>
                </a:lnTo>
                <a:close/>
                <a:moveTo>
                  <a:pt x="6351423" y="1034796"/>
                </a:moveTo>
                <a:lnTo>
                  <a:pt x="6472352" y="964997"/>
                </a:lnTo>
                <a:lnTo>
                  <a:pt x="6596711" y="1036777"/>
                </a:lnTo>
                <a:lnTo>
                  <a:pt x="6475781" y="1106576"/>
                </a:lnTo>
                <a:lnTo>
                  <a:pt x="6351423" y="1034796"/>
                </a:lnTo>
                <a:close/>
                <a:moveTo>
                  <a:pt x="6361329" y="893140"/>
                </a:moveTo>
                <a:lnTo>
                  <a:pt x="6475781" y="827075"/>
                </a:lnTo>
                <a:lnTo>
                  <a:pt x="6586804" y="891159"/>
                </a:lnTo>
                <a:lnTo>
                  <a:pt x="6472352" y="957224"/>
                </a:lnTo>
                <a:lnTo>
                  <a:pt x="6361329" y="893140"/>
                </a:lnTo>
                <a:close/>
                <a:moveTo>
                  <a:pt x="6351423" y="747598"/>
                </a:moveTo>
                <a:lnTo>
                  <a:pt x="6472352" y="677799"/>
                </a:lnTo>
                <a:lnTo>
                  <a:pt x="6596711" y="749579"/>
                </a:lnTo>
                <a:lnTo>
                  <a:pt x="6475781" y="819379"/>
                </a:lnTo>
                <a:lnTo>
                  <a:pt x="6351423" y="747598"/>
                </a:lnTo>
                <a:close/>
                <a:moveTo>
                  <a:pt x="6361329" y="605942"/>
                </a:moveTo>
                <a:lnTo>
                  <a:pt x="6475781" y="539877"/>
                </a:lnTo>
                <a:lnTo>
                  <a:pt x="6586804" y="603961"/>
                </a:lnTo>
                <a:lnTo>
                  <a:pt x="6472352" y="670027"/>
                </a:lnTo>
                <a:lnTo>
                  <a:pt x="6361329" y="605942"/>
                </a:lnTo>
                <a:close/>
                <a:moveTo>
                  <a:pt x="6351423" y="460324"/>
                </a:moveTo>
                <a:lnTo>
                  <a:pt x="6472352" y="390525"/>
                </a:lnTo>
                <a:lnTo>
                  <a:pt x="6596711" y="462305"/>
                </a:lnTo>
                <a:lnTo>
                  <a:pt x="6475781" y="532105"/>
                </a:lnTo>
                <a:lnTo>
                  <a:pt x="6351423" y="460324"/>
                </a:lnTo>
                <a:close/>
                <a:moveTo>
                  <a:pt x="6361405" y="318745"/>
                </a:moveTo>
                <a:lnTo>
                  <a:pt x="6475857" y="252679"/>
                </a:lnTo>
                <a:lnTo>
                  <a:pt x="6586881" y="316763"/>
                </a:lnTo>
                <a:lnTo>
                  <a:pt x="6472428" y="382829"/>
                </a:lnTo>
                <a:lnTo>
                  <a:pt x="6361405" y="318745"/>
                </a:lnTo>
                <a:close/>
                <a:moveTo>
                  <a:pt x="6354699" y="314858"/>
                </a:moveTo>
                <a:lnTo>
                  <a:pt x="6230341" y="243002"/>
                </a:lnTo>
                <a:lnTo>
                  <a:pt x="6344793" y="176936"/>
                </a:lnTo>
                <a:lnTo>
                  <a:pt x="6469151" y="248717"/>
                </a:lnTo>
                <a:lnTo>
                  <a:pt x="6354699" y="314858"/>
                </a:lnTo>
                <a:close/>
                <a:moveTo>
                  <a:pt x="6347994" y="318745"/>
                </a:moveTo>
                <a:lnTo>
                  <a:pt x="6227064" y="388544"/>
                </a:lnTo>
                <a:lnTo>
                  <a:pt x="6102706" y="316763"/>
                </a:lnTo>
                <a:lnTo>
                  <a:pt x="6223635" y="246888"/>
                </a:lnTo>
                <a:lnTo>
                  <a:pt x="6347994" y="318745"/>
                </a:lnTo>
                <a:close/>
                <a:moveTo>
                  <a:pt x="6096000" y="312877"/>
                </a:moveTo>
                <a:lnTo>
                  <a:pt x="5984977" y="248793"/>
                </a:lnTo>
                <a:lnTo>
                  <a:pt x="6105906" y="178994"/>
                </a:lnTo>
                <a:lnTo>
                  <a:pt x="6216930" y="243078"/>
                </a:lnTo>
                <a:lnTo>
                  <a:pt x="6096000" y="312877"/>
                </a:lnTo>
                <a:close/>
                <a:moveTo>
                  <a:pt x="6089295" y="316687"/>
                </a:moveTo>
                <a:lnTo>
                  <a:pt x="5974842" y="382753"/>
                </a:lnTo>
                <a:lnTo>
                  <a:pt x="5863819" y="318668"/>
                </a:lnTo>
                <a:lnTo>
                  <a:pt x="5978271" y="252603"/>
                </a:lnTo>
                <a:lnTo>
                  <a:pt x="6089295" y="316687"/>
                </a:lnTo>
                <a:close/>
                <a:moveTo>
                  <a:pt x="5857189" y="314858"/>
                </a:moveTo>
                <a:lnTo>
                  <a:pt x="5732831" y="243078"/>
                </a:lnTo>
                <a:lnTo>
                  <a:pt x="5847283" y="177013"/>
                </a:lnTo>
                <a:lnTo>
                  <a:pt x="5971642" y="248793"/>
                </a:lnTo>
                <a:lnTo>
                  <a:pt x="5857189" y="314858"/>
                </a:lnTo>
                <a:close/>
                <a:moveTo>
                  <a:pt x="5850484" y="318745"/>
                </a:moveTo>
                <a:lnTo>
                  <a:pt x="5729554" y="388544"/>
                </a:lnTo>
                <a:lnTo>
                  <a:pt x="5605196" y="316763"/>
                </a:lnTo>
                <a:lnTo>
                  <a:pt x="5726126" y="246964"/>
                </a:lnTo>
                <a:lnTo>
                  <a:pt x="5850484" y="318745"/>
                </a:lnTo>
                <a:close/>
                <a:moveTo>
                  <a:pt x="5598491" y="312877"/>
                </a:moveTo>
                <a:lnTo>
                  <a:pt x="5487543" y="248793"/>
                </a:lnTo>
                <a:lnTo>
                  <a:pt x="5608473" y="178994"/>
                </a:lnTo>
                <a:lnTo>
                  <a:pt x="5719496" y="243078"/>
                </a:lnTo>
                <a:lnTo>
                  <a:pt x="5598491" y="312877"/>
                </a:lnTo>
                <a:close/>
                <a:moveTo>
                  <a:pt x="5591861" y="316763"/>
                </a:moveTo>
                <a:lnTo>
                  <a:pt x="5477409" y="382829"/>
                </a:lnTo>
                <a:lnTo>
                  <a:pt x="5366385" y="318745"/>
                </a:lnTo>
                <a:lnTo>
                  <a:pt x="5480838" y="252679"/>
                </a:lnTo>
                <a:lnTo>
                  <a:pt x="5591861" y="316763"/>
                </a:lnTo>
                <a:close/>
                <a:moveTo>
                  <a:pt x="5359756" y="314858"/>
                </a:moveTo>
                <a:lnTo>
                  <a:pt x="5235397" y="243078"/>
                </a:lnTo>
                <a:lnTo>
                  <a:pt x="5349850" y="177013"/>
                </a:lnTo>
                <a:lnTo>
                  <a:pt x="5474208" y="248793"/>
                </a:lnTo>
                <a:lnTo>
                  <a:pt x="5359756" y="314858"/>
                </a:lnTo>
                <a:close/>
                <a:moveTo>
                  <a:pt x="5353050" y="318745"/>
                </a:moveTo>
                <a:lnTo>
                  <a:pt x="5232121" y="388544"/>
                </a:lnTo>
                <a:lnTo>
                  <a:pt x="5107762" y="316763"/>
                </a:lnTo>
                <a:lnTo>
                  <a:pt x="5228692" y="246964"/>
                </a:lnTo>
                <a:lnTo>
                  <a:pt x="5353050" y="318745"/>
                </a:lnTo>
                <a:close/>
                <a:moveTo>
                  <a:pt x="5101057" y="312877"/>
                </a:moveTo>
                <a:lnTo>
                  <a:pt x="4990033" y="248793"/>
                </a:lnTo>
                <a:lnTo>
                  <a:pt x="5110963" y="178994"/>
                </a:lnTo>
                <a:lnTo>
                  <a:pt x="5221986" y="243078"/>
                </a:lnTo>
                <a:lnTo>
                  <a:pt x="5101057" y="312877"/>
                </a:lnTo>
                <a:close/>
                <a:moveTo>
                  <a:pt x="5094351" y="316763"/>
                </a:moveTo>
                <a:lnTo>
                  <a:pt x="4979899" y="382829"/>
                </a:lnTo>
                <a:lnTo>
                  <a:pt x="4868876" y="318745"/>
                </a:lnTo>
                <a:lnTo>
                  <a:pt x="4983328" y="252679"/>
                </a:lnTo>
                <a:lnTo>
                  <a:pt x="5094351" y="316763"/>
                </a:lnTo>
                <a:close/>
                <a:moveTo>
                  <a:pt x="4862246" y="314858"/>
                </a:moveTo>
                <a:lnTo>
                  <a:pt x="4737888" y="243078"/>
                </a:lnTo>
                <a:lnTo>
                  <a:pt x="4852340" y="177013"/>
                </a:lnTo>
                <a:lnTo>
                  <a:pt x="4976698" y="248793"/>
                </a:lnTo>
                <a:lnTo>
                  <a:pt x="4862246" y="314858"/>
                </a:lnTo>
                <a:close/>
                <a:moveTo>
                  <a:pt x="4855541" y="318745"/>
                </a:moveTo>
                <a:lnTo>
                  <a:pt x="4734611" y="388544"/>
                </a:lnTo>
                <a:lnTo>
                  <a:pt x="4610253" y="316763"/>
                </a:lnTo>
                <a:lnTo>
                  <a:pt x="4731182" y="246964"/>
                </a:lnTo>
                <a:lnTo>
                  <a:pt x="4855541" y="318745"/>
                </a:lnTo>
                <a:close/>
                <a:moveTo>
                  <a:pt x="4603547" y="312877"/>
                </a:moveTo>
                <a:lnTo>
                  <a:pt x="4492524" y="248793"/>
                </a:lnTo>
                <a:lnTo>
                  <a:pt x="4613453" y="178994"/>
                </a:lnTo>
                <a:lnTo>
                  <a:pt x="4724477" y="243078"/>
                </a:lnTo>
                <a:lnTo>
                  <a:pt x="4603547" y="312877"/>
                </a:lnTo>
                <a:close/>
                <a:moveTo>
                  <a:pt x="4596842" y="316763"/>
                </a:moveTo>
                <a:lnTo>
                  <a:pt x="4482389" y="382829"/>
                </a:lnTo>
                <a:lnTo>
                  <a:pt x="4371366" y="318745"/>
                </a:lnTo>
                <a:lnTo>
                  <a:pt x="4485818" y="252679"/>
                </a:lnTo>
                <a:lnTo>
                  <a:pt x="4596842" y="316763"/>
                </a:lnTo>
                <a:close/>
                <a:moveTo>
                  <a:pt x="4364736" y="314858"/>
                </a:moveTo>
                <a:lnTo>
                  <a:pt x="4240378" y="243078"/>
                </a:lnTo>
                <a:lnTo>
                  <a:pt x="4354830" y="177013"/>
                </a:lnTo>
                <a:lnTo>
                  <a:pt x="4479189" y="248793"/>
                </a:lnTo>
                <a:lnTo>
                  <a:pt x="4364736" y="314858"/>
                </a:lnTo>
                <a:close/>
                <a:moveTo>
                  <a:pt x="4358107" y="318745"/>
                </a:moveTo>
                <a:lnTo>
                  <a:pt x="4237177" y="388544"/>
                </a:lnTo>
                <a:lnTo>
                  <a:pt x="4112819" y="316763"/>
                </a:lnTo>
                <a:lnTo>
                  <a:pt x="4233748" y="246964"/>
                </a:lnTo>
                <a:lnTo>
                  <a:pt x="4358107" y="318745"/>
                </a:lnTo>
                <a:close/>
                <a:moveTo>
                  <a:pt x="4106113" y="312877"/>
                </a:moveTo>
                <a:lnTo>
                  <a:pt x="3995090" y="248793"/>
                </a:lnTo>
                <a:lnTo>
                  <a:pt x="4116019" y="178994"/>
                </a:lnTo>
                <a:lnTo>
                  <a:pt x="4227043" y="243078"/>
                </a:lnTo>
                <a:lnTo>
                  <a:pt x="4106113" y="312877"/>
                </a:lnTo>
                <a:close/>
                <a:moveTo>
                  <a:pt x="4099408" y="316763"/>
                </a:moveTo>
                <a:lnTo>
                  <a:pt x="3984955" y="382829"/>
                </a:lnTo>
                <a:lnTo>
                  <a:pt x="3873932" y="318745"/>
                </a:lnTo>
                <a:lnTo>
                  <a:pt x="3988384" y="252679"/>
                </a:lnTo>
                <a:lnTo>
                  <a:pt x="4099408" y="316763"/>
                </a:lnTo>
                <a:close/>
                <a:moveTo>
                  <a:pt x="3867302" y="314858"/>
                </a:moveTo>
                <a:lnTo>
                  <a:pt x="3742944" y="243078"/>
                </a:lnTo>
                <a:lnTo>
                  <a:pt x="3857397" y="177013"/>
                </a:lnTo>
                <a:lnTo>
                  <a:pt x="3981755" y="248793"/>
                </a:lnTo>
                <a:lnTo>
                  <a:pt x="3867302" y="314858"/>
                </a:lnTo>
                <a:close/>
                <a:moveTo>
                  <a:pt x="3860597" y="318745"/>
                </a:moveTo>
                <a:lnTo>
                  <a:pt x="3739667" y="388544"/>
                </a:lnTo>
                <a:lnTo>
                  <a:pt x="3615309" y="316763"/>
                </a:lnTo>
                <a:lnTo>
                  <a:pt x="3736239" y="246964"/>
                </a:lnTo>
                <a:lnTo>
                  <a:pt x="3860597" y="318745"/>
                </a:lnTo>
                <a:close/>
                <a:moveTo>
                  <a:pt x="3608604" y="312877"/>
                </a:moveTo>
                <a:lnTo>
                  <a:pt x="3497580" y="248793"/>
                </a:lnTo>
                <a:lnTo>
                  <a:pt x="3618509" y="178994"/>
                </a:lnTo>
                <a:lnTo>
                  <a:pt x="3729533" y="243078"/>
                </a:lnTo>
                <a:lnTo>
                  <a:pt x="3608604" y="312877"/>
                </a:lnTo>
                <a:close/>
                <a:moveTo>
                  <a:pt x="3601898" y="316763"/>
                </a:moveTo>
                <a:lnTo>
                  <a:pt x="3487446" y="382829"/>
                </a:lnTo>
                <a:lnTo>
                  <a:pt x="3376422" y="318745"/>
                </a:lnTo>
                <a:lnTo>
                  <a:pt x="3490874" y="252679"/>
                </a:lnTo>
                <a:lnTo>
                  <a:pt x="3601898" y="316763"/>
                </a:lnTo>
                <a:close/>
                <a:moveTo>
                  <a:pt x="3369793" y="314858"/>
                </a:moveTo>
                <a:lnTo>
                  <a:pt x="3245434" y="243078"/>
                </a:lnTo>
                <a:lnTo>
                  <a:pt x="3359887" y="177013"/>
                </a:lnTo>
                <a:lnTo>
                  <a:pt x="3484245" y="248793"/>
                </a:lnTo>
                <a:lnTo>
                  <a:pt x="3369793" y="314858"/>
                </a:lnTo>
                <a:close/>
                <a:moveTo>
                  <a:pt x="3363163" y="318745"/>
                </a:moveTo>
                <a:lnTo>
                  <a:pt x="3242234" y="388544"/>
                </a:lnTo>
                <a:lnTo>
                  <a:pt x="3117876" y="316763"/>
                </a:lnTo>
                <a:lnTo>
                  <a:pt x="3238805" y="246964"/>
                </a:lnTo>
                <a:lnTo>
                  <a:pt x="3363163" y="318745"/>
                </a:lnTo>
                <a:close/>
                <a:moveTo>
                  <a:pt x="3111094" y="312877"/>
                </a:moveTo>
                <a:lnTo>
                  <a:pt x="3000070" y="248793"/>
                </a:lnTo>
                <a:lnTo>
                  <a:pt x="3121000" y="178994"/>
                </a:lnTo>
                <a:lnTo>
                  <a:pt x="3232023" y="243078"/>
                </a:lnTo>
                <a:lnTo>
                  <a:pt x="3111094" y="312877"/>
                </a:lnTo>
                <a:close/>
                <a:moveTo>
                  <a:pt x="3104464" y="316763"/>
                </a:moveTo>
                <a:lnTo>
                  <a:pt x="2990012" y="382829"/>
                </a:lnTo>
                <a:lnTo>
                  <a:pt x="2878989" y="318745"/>
                </a:lnTo>
                <a:lnTo>
                  <a:pt x="2993441" y="252679"/>
                </a:lnTo>
                <a:lnTo>
                  <a:pt x="3104464" y="316763"/>
                </a:lnTo>
                <a:close/>
                <a:moveTo>
                  <a:pt x="2872359" y="314858"/>
                </a:moveTo>
                <a:lnTo>
                  <a:pt x="2748001" y="243078"/>
                </a:lnTo>
                <a:lnTo>
                  <a:pt x="2862453" y="177013"/>
                </a:lnTo>
                <a:lnTo>
                  <a:pt x="2986812" y="248793"/>
                </a:lnTo>
                <a:lnTo>
                  <a:pt x="2872359" y="314858"/>
                </a:lnTo>
                <a:close/>
                <a:moveTo>
                  <a:pt x="2865654" y="318745"/>
                </a:moveTo>
                <a:lnTo>
                  <a:pt x="2744724" y="388544"/>
                </a:lnTo>
                <a:lnTo>
                  <a:pt x="2620366" y="316763"/>
                </a:lnTo>
                <a:lnTo>
                  <a:pt x="2741295" y="246888"/>
                </a:lnTo>
                <a:lnTo>
                  <a:pt x="2865654" y="318745"/>
                </a:lnTo>
                <a:close/>
                <a:moveTo>
                  <a:pt x="2613660" y="312877"/>
                </a:moveTo>
                <a:lnTo>
                  <a:pt x="2502637" y="248793"/>
                </a:lnTo>
                <a:lnTo>
                  <a:pt x="2623566" y="178994"/>
                </a:lnTo>
                <a:lnTo>
                  <a:pt x="2734589" y="243078"/>
                </a:lnTo>
                <a:lnTo>
                  <a:pt x="2613660" y="312877"/>
                </a:lnTo>
                <a:close/>
                <a:moveTo>
                  <a:pt x="2606954" y="316763"/>
                </a:moveTo>
                <a:lnTo>
                  <a:pt x="2492502" y="382829"/>
                </a:lnTo>
                <a:lnTo>
                  <a:pt x="2381479" y="318745"/>
                </a:lnTo>
                <a:lnTo>
                  <a:pt x="2495931" y="252679"/>
                </a:lnTo>
                <a:lnTo>
                  <a:pt x="2606954" y="316763"/>
                </a:lnTo>
                <a:close/>
                <a:moveTo>
                  <a:pt x="2374849" y="314858"/>
                </a:moveTo>
                <a:lnTo>
                  <a:pt x="2250491" y="243078"/>
                </a:lnTo>
                <a:lnTo>
                  <a:pt x="2364943" y="177013"/>
                </a:lnTo>
                <a:lnTo>
                  <a:pt x="2489302" y="248793"/>
                </a:lnTo>
                <a:lnTo>
                  <a:pt x="2374849" y="314858"/>
                </a:lnTo>
                <a:close/>
                <a:moveTo>
                  <a:pt x="2368144" y="318745"/>
                </a:moveTo>
                <a:lnTo>
                  <a:pt x="2247214" y="388544"/>
                </a:lnTo>
                <a:lnTo>
                  <a:pt x="2122856" y="316763"/>
                </a:lnTo>
                <a:lnTo>
                  <a:pt x="2243785" y="246964"/>
                </a:lnTo>
                <a:lnTo>
                  <a:pt x="2368144" y="318745"/>
                </a:lnTo>
                <a:close/>
                <a:moveTo>
                  <a:pt x="2116150" y="312877"/>
                </a:moveTo>
                <a:lnTo>
                  <a:pt x="2005127" y="248793"/>
                </a:lnTo>
                <a:lnTo>
                  <a:pt x="2126056" y="178994"/>
                </a:lnTo>
                <a:lnTo>
                  <a:pt x="2237080" y="243078"/>
                </a:lnTo>
                <a:lnTo>
                  <a:pt x="2116150" y="312877"/>
                </a:lnTo>
                <a:close/>
                <a:moveTo>
                  <a:pt x="2109521" y="316763"/>
                </a:moveTo>
                <a:lnTo>
                  <a:pt x="1995069" y="382829"/>
                </a:lnTo>
                <a:lnTo>
                  <a:pt x="1884045" y="318745"/>
                </a:lnTo>
                <a:lnTo>
                  <a:pt x="1998497" y="252679"/>
                </a:lnTo>
                <a:lnTo>
                  <a:pt x="2109521" y="316763"/>
                </a:lnTo>
                <a:close/>
                <a:moveTo>
                  <a:pt x="1877339" y="314858"/>
                </a:moveTo>
                <a:lnTo>
                  <a:pt x="1752981" y="243078"/>
                </a:lnTo>
                <a:lnTo>
                  <a:pt x="1867434" y="177013"/>
                </a:lnTo>
                <a:lnTo>
                  <a:pt x="1991792" y="248793"/>
                </a:lnTo>
                <a:lnTo>
                  <a:pt x="1877339" y="314858"/>
                </a:lnTo>
                <a:close/>
                <a:moveTo>
                  <a:pt x="1870710" y="318668"/>
                </a:moveTo>
                <a:lnTo>
                  <a:pt x="1749781" y="388468"/>
                </a:lnTo>
                <a:lnTo>
                  <a:pt x="1625422" y="316687"/>
                </a:lnTo>
                <a:lnTo>
                  <a:pt x="1746352" y="246888"/>
                </a:lnTo>
                <a:lnTo>
                  <a:pt x="1870710" y="318668"/>
                </a:lnTo>
                <a:close/>
                <a:moveTo>
                  <a:pt x="1618717" y="312877"/>
                </a:moveTo>
                <a:lnTo>
                  <a:pt x="1507693" y="248793"/>
                </a:lnTo>
                <a:lnTo>
                  <a:pt x="1628623" y="178994"/>
                </a:lnTo>
                <a:lnTo>
                  <a:pt x="1739646" y="243078"/>
                </a:lnTo>
                <a:lnTo>
                  <a:pt x="1618717" y="312877"/>
                </a:lnTo>
                <a:close/>
                <a:moveTo>
                  <a:pt x="1612011" y="316763"/>
                </a:moveTo>
                <a:lnTo>
                  <a:pt x="1497559" y="382829"/>
                </a:lnTo>
                <a:lnTo>
                  <a:pt x="1386535" y="318745"/>
                </a:lnTo>
                <a:lnTo>
                  <a:pt x="1500988" y="252679"/>
                </a:lnTo>
                <a:lnTo>
                  <a:pt x="1612011" y="316763"/>
                </a:lnTo>
                <a:close/>
                <a:moveTo>
                  <a:pt x="1379906" y="314858"/>
                </a:moveTo>
                <a:lnTo>
                  <a:pt x="1255547" y="243078"/>
                </a:lnTo>
                <a:lnTo>
                  <a:pt x="1370000" y="177013"/>
                </a:lnTo>
                <a:lnTo>
                  <a:pt x="1494358" y="248793"/>
                </a:lnTo>
                <a:lnTo>
                  <a:pt x="1379906" y="314858"/>
                </a:lnTo>
                <a:close/>
                <a:moveTo>
                  <a:pt x="1373200" y="318745"/>
                </a:moveTo>
                <a:lnTo>
                  <a:pt x="1252271" y="388544"/>
                </a:lnTo>
                <a:lnTo>
                  <a:pt x="1127912" y="316763"/>
                </a:lnTo>
                <a:lnTo>
                  <a:pt x="1248842" y="246964"/>
                </a:lnTo>
                <a:lnTo>
                  <a:pt x="1373200" y="318745"/>
                </a:lnTo>
                <a:close/>
                <a:moveTo>
                  <a:pt x="1121207" y="312877"/>
                </a:moveTo>
                <a:lnTo>
                  <a:pt x="1010183" y="248793"/>
                </a:lnTo>
                <a:lnTo>
                  <a:pt x="1131113" y="178994"/>
                </a:lnTo>
                <a:lnTo>
                  <a:pt x="1242136" y="243078"/>
                </a:lnTo>
                <a:lnTo>
                  <a:pt x="1121207" y="312877"/>
                </a:lnTo>
                <a:close/>
                <a:moveTo>
                  <a:pt x="1114501" y="316763"/>
                </a:moveTo>
                <a:lnTo>
                  <a:pt x="1000049" y="382829"/>
                </a:lnTo>
                <a:lnTo>
                  <a:pt x="889025" y="318745"/>
                </a:lnTo>
                <a:lnTo>
                  <a:pt x="1003478" y="252679"/>
                </a:lnTo>
                <a:lnTo>
                  <a:pt x="1114501" y="316763"/>
                </a:lnTo>
                <a:close/>
                <a:moveTo>
                  <a:pt x="882396" y="314858"/>
                </a:moveTo>
                <a:lnTo>
                  <a:pt x="758038" y="243078"/>
                </a:lnTo>
                <a:lnTo>
                  <a:pt x="872490" y="177013"/>
                </a:lnTo>
                <a:lnTo>
                  <a:pt x="996848" y="248793"/>
                </a:lnTo>
                <a:lnTo>
                  <a:pt x="882396" y="314858"/>
                </a:lnTo>
                <a:close/>
                <a:moveTo>
                  <a:pt x="875690" y="318668"/>
                </a:moveTo>
                <a:lnTo>
                  <a:pt x="754761" y="388544"/>
                </a:lnTo>
                <a:lnTo>
                  <a:pt x="630403" y="316763"/>
                </a:lnTo>
                <a:lnTo>
                  <a:pt x="751332" y="246964"/>
                </a:lnTo>
                <a:lnTo>
                  <a:pt x="875690" y="318668"/>
                </a:lnTo>
                <a:close/>
                <a:moveTo>
                  <a:pt x="623697" y="312877"/>
                </a:moveTo>
                <a:lnTo>
                  <a:pt x="512750" y="248793"/>
                </a:lnTo>
                <a:lnTo>
                  <a:pt x="633679" y="178994"/>
                </a:lnTo>
                <a:lnTo>
                  <a:pt x="744703" y="243078"/>
                </a:lnTo>
                <a:lnTo>
                  <a:pt x="623697" y="312877"/>
                </a:lnTo>
                <a:close/>
                <a:moveTo>
                  <a:pt x="617068" y="316763"/>
                </a:moveTo>
                <a:lnTo>
                  <a:pt x="502615" y="382829"/>
                </a:lnTo>
                <a:lnTo>
                  <a:pt x="391592" y="318745"/>
                </a:lnTo>
                <a:lnTo>
                  <a:pt x="506044" y="252679"/>
                </a:lnTo>
                <a:lnTo>
                  <a:pt x="617068" y="316763"/>
                </a:lnTo>
                <a:close/>
                <a:moveTo>
                  <a:pt x="384886" y="314858"/>
                </a:moveTo>
                <a:lnTo>
                  <a:pt x="260528" y="243078"/>
                </a:lnTo>
                <a:lnTo>
                  <a:pt x="374980" y="177013"/>
                </a:lnTo>
                <a:lnTo>
                  <a:pt x="499339" y="248793"/>
                </a:lnTo>
                <a:lnTo>
                  <a:pt x="384886" y="314858"/>
                </a:lnTo>
                <a:close/>
                <a:moveTo>
                  <a:pt x="378257" y="318668"/>
                </a:moveTo>
                <a:lnTo>
                  <a:pt x="257327" y="388468"/>
                </a:lnTo>
                <a:lnTo>
                  <a:pt x="132969" y="316687"/>
                </a:lnTo>
                <a:lnTo>
                  <a:pt x="253898" y="246888"/>
                </a:lnTo>
                <a:lnTo>
                  <a:pt x="378257" y="318668"/>
                </a:lnTo>
                <a:close/>
                <a:moveTo>
                  <a:pt x="368351" y="460324"/>
                </a:moveTo>
                <a:lnTo>
                  <a:pt x="253898" y="526390"/>
                </a:lnTo>
                <a:lnTo>
                  <a:pt x="142875" y="462305"/>
                </a:lnTo>
                <a:lnTo>
                  <a:pt x="257327" y="396240"/>
                </a:lnTo>
                <a:lnTo>
                  <a:pt x="368351" y="460324"/>
                </a:lnTo>
                <a:close/>
                <a:moveTo>
                  <a:pt x="378257" y="605942"/>
                </a:moveTo>
                <a:lnTo>
                  <a:pt x="257327" y="675742"/>
                </a:lnTo>
                <a:lnTo>
                  <a:pt x="132969" y="603961"/>
                </a:lnTo>
                <a:lnTo>
                  <a:pt x="253898" y="534162"/>
                </a:lnTo>
                <a:lnTo>
                  <a:pt x="378257" y="605942"/>
                </a:lnTo>
                <a:close/>
                <a:moveTo>
                  <a:pt x="368275" y="747598"/>
                </a:moveTo>
                <a:lnTo>
                  <a:pt x="253822" y="813664"/>
                </a:lnTo>
                <a:lnTo>
                  <a:pt x="142875" y="749579"/>
                </a:lnTo>
                <a:lnTo>
                  <a:pt x="257327" y="683514"/>
                </a:lnTo>
                <a:lnTo>
                  <a:pt x="368275" y="747598"/>
                </a:lnTo>
                <a:close/>
                <a:moveTo>
                  <a:pt x="378257" y="893140"/>
                </a:moveTo>
                <a:lnTo>
                  <a:pt x="257327" y="962939"/>
                </a:lnTo>
                <a:lnTo>
                  <a:pt x="132969" y="891159"/>
                </a:lnTo>
                <a:lnTo>
                  <a:pt x="253898" y="821360"/>
                </a:lnTo>
                <a:lnTo>
                  <a:pt x="378257" y="893140"/>
                </a:lnTo>
                <a:close/>
                <a:moveTo>
                  <a:pt x="368275" y="1034796"/>
                </a:moveTo>
                <a:lnTo>
                  <a:pt x="253822" y="1100861"/>
                </a:lnTo>
                <a:lnTo>
                  <a:pt x="142875" y="1036777"/>
                </a:lnTo>
                <a:lnTo>
                  <a:pt x="257327" y="970712"/>
                </a:lnTo>
                <a:lnTo>
                  <a:pt x="368275" y="1034796"/>
                </a:lnTo>
                <a:close/>
                <a:moveTo>
                  <a:pt x="378257" y="1180338"/>
                </a:moveTo>
                <a:lnTo>
                  <a:pt x="257327" y="1250137"/>
                </a:lnTo>
                <a:lnTo>
                  <a:pt x="132969" y="1178357"/>
                </a:lnTo>
                <a:lnTo>
                  <a:pt x="253898" y="1108558"/>
                </a:lnTo>
                <a:lnTo>
                  <a:pt x="378257" y="1180338"/>
                </a:lnTo>
                <a:close/>
                <a:moveTo>
                  <a:pt x="368275" y="1321994"/>
                </a:moveTo>
                <a:lnTo>
                  <a:pt x="253822" y="1388059"/>
                </a:lnTo>
                <a:lnTo>
                  <a:pt x="142875" y="1323975"/>
                </a:lnTo>
                <a:lnTo>
                  <a:pt x="257327" y="1257910"/>
                </a:lnTo>
                <a:lnTo>
                  <a:pt x="368275" y="1321994"/>
                </a:lnTo>
                <a:close/>
                <a:moveTo>
                  <a:pt x="378257" y="1467612"/>
                </a:moveTo>
                <a:lnTo>
                  <a:pt x="257327" y="1537411"/>
                </a:lnTo>
                <a:lnTo>
                  <a:pt x="132969" y="1465631"/>
                </a:lnTo>
                <a:lnTo>
                  <a:pt x="253898" y="1395832"/>
                </a:lnTo>
                <a:lnTo>
                  <a:pt x="378257" y="1467612"/>
                </a:lnTo>
                <a:close/>
                <a:moveTo>
                  <a:pt x="368351" y="1609268"/>
                </a:moveTo>
                <a:lnTo>
                  <a:pt x="253898" y="1675333"/>
                </a:lnTo>
                <a:lnTo>
                  <a:pt x="142875" y="1611249"/>
                </a:lnTo>
                <a:lnTo>
                  <a:pt x="257327" y="1545184"/>
                </a:lnTo>
                <a:lnTo>
                  <a:pt x="368351" y="1609268"/>
                </a:lnTo>
                <a:close/>
                <a:moveTo>
                  <a:pt x="378257" y="1754810"/>
                </a:moveTo>
                <a:lnTo>
                  <a:pt x="257327" y="1824609"/>
                </a:lnTo>
                <a:lnTo>
                  <a:pt x="132969" y="1752829"/>
                </a:lnTo>
                <a:lnTo>
                  <a:pt x="253898" y="1683029"/>
                </a:lnTo>
                <a:lnTo>
                  <a:pt x="378257" y="1754810"/>
                </a:lnTo>
                <a:close/>
                <a:moveTo>
                  <a:pt x="368275" y="1896466"/>
                </a:moveTo>
                <a:lnTo>
                  <a:pt x="253822" y="1962531"/>
                </a:lnTo>
                <a:lnTo>
                  <a:pt x="142875" y="1898447"/>
                </a:lnTo>
                <a:lnTo>
                  <a:pt x="257327" y="1832381"/>
                </a:lnTo>
                <a:lnTo>
                  <a:pt x="368275" y="1896466"/>
                </a:lnTo>
                <a:close/>
                <a:moveTo>
                  <a:pt x="378257" y="2042084"/>
                </a:moveTo>
                <a:lnTo>
                  <a:pt x="257327" y="2111883"/>
                </a:lnTo>
                <a:lnTo>
                  <a:pt x="132969" y="2040103"/>
                </a:lnTo>
                <a:lnTo>
                  <a:pt x="253898" y="1970304"/>
                </a:lnTo>
                <a:lnTo>
                  <a:pt x="378257" y="2042084"/>
                </a:lnTo>
                <a:close/>
                <a:moveTo>
                  <a:pt x="368351" y="2183664"/>
                </a:moveTo>
                <a:lnTo>
                  <a:pt x="253898" y="2249729"/>
                </a:lnTo>
                <a:lnTo>
                  <a:pt x="142875" y="2185645"/>
                </a:lnTo>
                <a:lnTo>
                  <a:pt x="257327" y="2119579"/>
                </a:lnTo>
                <a:lnTo>
                  <a:pt x="368351" y="2183664"/>
                </a:lnTo>
                <a:close/>
                <a:moveTo>
                  <a:pt x="378257" y="2329282"/>
                </a:moveTo>
                <a:lnTo>
                  <a:pt x="257327" y="2399081"/>
                </a:lnTo>
                <a:lnTo>
                  <a:pt x="132969" y="2327301"/>
                </a:lnTo>
                <a:lnTo>
                  <a:pt x="253898" y="2257501"/>
                </a:lnTo>
                <a:lnTo>
                  <a:pt x="378257" y="2329282"/>
                </a:lnTo>
                <a:close/>
                <a:moveTo>
                  <a:pt x="368275" y="2470937"/>
                </a:moveTo>
                <a:lnTo>
                  <a:pt x="253822" y="2537003"/>
                </a:lnTo>
                <a:lnTo>
                  <a:pt x="142875" y="2472919"/>
                </a:lnTo>
                <a:lnTo>
                  <a:pt x="257327" y="2406853"/>
                </a:lnTo>
                <a:lnTo>
                  <a:pt x="368275" y="2470937"/>
                </a:lnTo>
                <a:close/>
                <a:moveTo>
                  <a:pt x="378257" y="2616479"/>
                </a:moveTo>
                <a:lnTo>
                  <a:pt x="257327" y="2686279"/>
                </a:lnTo>
                <a:lnTo>
                  <a:pt x="132969" y="2614498"/>
                </a:lnTo>
                <a:lnTo>
                  <a:pt x="253898" y="2544699"/>
                </a:lnTo>
                <a:lnTo>
                  <a:pt x="378257" y="2616479"/>
                </a:lnTo>
                <a:close/>
                <a:moveTo>
                  <a:pt x="368275" y="2758135"/>
                </a:moveTo>
                <a:lnTo>
                  <a:pt x="253822" y="2824201"/>
                </a:lnTo>
                <a:lnTo>
                  <a:pt x="142875" y="2760117"/>
                </a:lnTo>
                <a:lnTo>
                  <a:pt x="257327" y="2694051"/>
                </a:lnTo>
                <a:lnTo>
                  <a:pt x="368275" y="2758135"/>
                </a:lnTo>
                <a:close/>
                <a:moveTo>
                  <a:pt x="378257" y="2903754"/>
                </a:moveTo>
                <a:lnTo>
                  <a:pt x="257327" y="2973553"/>
                </a:lnTo>
                <a:lnTo>
                  <a:pt x="132969" y="2901772"/>
                </a:lnTo>
                <a:lnTo>
                  <a:pt x="253898" y="2831973"/>
                </a:lnTo>
                <a:lnTo>
                  <a:pt x="378257" y="2903754"/>
                </a:lnTo>
                <a:close/>
                <a:moveTo>
                  <a:pt x="368275" y="3045333"/>
                </a:moveTo>
                <a:lnTo>
                  <a:pt x="253822" y="3111399"/>
                </a:lnTo>
                <a:lnTo>
                  <a:pt x="142875" y="3047314"/>
                </a:lnTo>
                <a:lnTo>
                  <a:pt x="257327" y="2981249"/>
                </a:lnTo>
                <a:lnTo>
                  <a:pt x="368275" y="3045333"/>
                </a:lnTo>
                <a:close/>
                <a:moveTo>
                  <a:pt x="378257" y="3190951"/>
                </a:moveTo>
                <a:lnTo>
                  <a:pt x="257327" y="3260751"/>
                </a:lnTo>
                <a:lnTo>
                  <a:pt x="132969" y="3188970"/>
                </a:lnTo>
                <a:lnTo>
                  <a:pt x="253898" y="3119171"/>
                </a:lnTo>
                <a:lnTo>
                  <a:pt x="378257" y="3190951"/>
                </a:lnTo>
                <a:close/>
                <a:moveTo>
                  <a:pt x="368275" y="3332607"/>
                </a:moveTo>
                <a:lnTo>
                  <a:pt x="253822" y="3398672"/>
                </a:lnTo>
                <a:lnTo>
                  <a:pt x="142875" y="3334588"/>
                </a:lnTo>
                <a:lnTo>
                  <a:pt x="257327" y="3268523"/>
                </a:lnTo>
                <a:lnTo>
                  <a:pt x="368275" y="3332607"/>
                </a:lnTo>
                <a:close/>
                <a:moveTo>
                  <a:pt x="378257" y="3478149"/>
                </a:moveTo>
                <a:lnTo>
                  <a:pt x="257327" y="3547948"/>
                </a:lnTo>
                <a:lnTo>
                  <a:pt x="132969" y="3476168"/>
                </a:lnTo>
                <a:lnTo>
                  <a:pt x="253898" y="3406369"/>
                </a:lnTo>
                <a:lnTo>
                  <a:pt x="378257" y="3478149"/>
                </a:lnTo>
                <a:close/>
                <a:moveTo>
                  <a:pt x="368275" y="3619805"/>
                </a:moveTo>
                <a:lnTo>
                  <a:pt x="253822" y="3685870"/>
                </a:lnTo>
                <a:lnTo>
                  <a:pt x="142875" y="3621786"/>
                </a:lnTo>
                <a:lnTo>
                  <a:pt x="257327" y="3555721"/>
                </a:lnTo>
                <a:lnTo>
                  <a:pt x="368275" y="3619805"/>
                </a:lnTo>
                <a:close/>
                <a:moveTo>
                  <a:pt x="378257" y="3765423"/>
                </a:moveTo>
                <a:lnTo>
                  <a:pt x="257327" y="3835222"/>
                </a:lnTo>
                <a:lnTo>
                  <a:pt x="132969" y="3763442"/>
                </a:lnTo>
                <a:lnTo>
                  <a:pt x="253898" y="3693643"/>
                </a:lnTo>
                <a:lnTo>
                  <a:pt x="378257" y="3765423"/>
                </a:lnTo>
                <a:close/>
                <a:moveTo>
                  <a:pt x="368275" y="3907003"/>
                </a:moveTo>
                <a:lnTo>
                  <a:pt x="253822" y="3973068"/>
                </a:lnTo>
                <a:lnTo>
                  <a:pt x="142875" y="3908984"/>
                </a:lnTo>
                <a:lnTo>
                  <a:pt x="257327" y="3842919"/>
                </a:lnTo>
                <a:lnTo>
                  <a:pt x="368275" y="3907003"/>
                </a:lnTo>
                <a:close/>
                <a:moveTo>
                  <a:pt x="378257" y="4052621"/>
                </a:moveTo>
                <a:lnTo>
                  <a:pt x="257327" y="4122420"/>
                </a:lnTo>
                <a:lnTo>
                  <a:pt x="132969" y="4050640"/>
                </a:lnTo>
                <a:lnTo>
                  <a:pt x="253898" y="3980840"/>
                </a:lnTo>
                <a:lnTo>
                  <a:pt x="378257" y="4052621"/>
                </a:lnTo>
                <a:close/>
                <a:moveTo>
                  <a:pt x="368275" y="4194277"/>
                </a:moveTo>
                <a:lnTo>
                  <a:pt x="253822" y="4260342"/>
                </a:lnTo>
                <a:lnTo>
                  <a:pt x="142875" y="4196258"/>
                </a:lnTo>
                <a:lnTo>
                  <a:pt x="257327" y="4130193"/>
                </a:lnTo>
                <a:lnTo>
                  <a:pt x="368275" y="4194277"/>
                </a:lnTo>
                <a:close/>
                <a:moveTo>
                  <a:pt x="378257" y="4339819"/>
                </a:moveTo>
                <a:lnTo>
                  <a:pt x="257327" y="4409618"/>
                </a:lnTo>
                <a:lnTo>
                  <a:pt x="132969" y="4337838"/>
                </a:lnTo>
                <a:lnTo>
                  <a:pt x="253898" y="4268038"/>
                </a:lnTo>
                <a:lnTo>
                  <a:pt x="378257" y="4339819"/>
                </a:lnTo>
                <a:close/>
                <a:moveTo>
                  <a:pt x="368275" y="4481475"/>
                </a:moveTo>
                <a:lnTo>
                  <a:pt x="253822" y="4547540"/>
                </a:lnTo>
                <a:lnTo>
                  <a:pt x="142875" y="4483456"/>
                </a:lnTo>
                <a:lnTo>
                  <a:pt x="257327" y="4417391"/>
                </a:lnTo>
                <a:lnTo>
                  <a:pt x="368275" y="4481475"/>
                </a:lnTo>
                <a:close/>
                <a:moveTo>
                  <a:pt x="378257" y="4627093"/>
                </a:moveTo>
                <a:lnTo>
                  <a:pt x="257327" y="4696892"/>
                </a:lnTo>
                <a:lnTo>
                  <a:pt x="132969" y="4625111"/>
                </a:lnTo>
                <a:lnTo>
                  <a:pt x="253898" y="4555312"/>
                </a:lnTo>
                <a:lnTo>
                  <a:pt x="378257" y="4627093"/>
                </a:lnTo>
                <a:close/>
                <a:moveTo>
                  <a:pt x="368275" y="4768672"/>
                </a:moveTo>
                <a:lnTo>
                  <a:pt x="253822" y="4834738"/>
                </a:lnTo>
                <a:lnTo>
                  <a:pt x="142875" y="4770654"/>
                </a:lnTo>
                <a:lnTo>
                  <a:pt x="257327" y="4704588"/>
                </a:lnTo>
                <a:lnTo>
                  <a:pt x="368275" y="4768672"/>
                </a:lnTo>
                <a:close/>
                <a:moveTo>
                  <a:pt x="378257" y="4914291"/>
                </a:moveTo>
                <a:lnTo>
                  <a:pt x="257327" y="4984090"/>
                </a:lnTo>
                <a:lnTo>
                  <a:pt x="132969" y="4912309"/>
                </a:lnTo>
                <a:lnTo>
                  <a:pt x="253898" y="4842510"/>
                </a:lnTo>
                <a:lnTo>
                  <a:pt x="378257" y="4914291"/>
                </a:lnTo>
                <a:close/>
                <a:moveTo>
                  <a:pt x="368275" y="5055947"/>
                </a:moveTo>
                <a:lnTo>
                  <a:pt x="253822" y="5122012"/>
                </a:lnTo>
                <a:lnTo>
                  <a:pt x="142875" y="5057928"/>
                </a:lnTo>
                <a:lnTo>
                  <a:pt x="257327" y="4991862"/>
                </a:lnTo>
                <a:lnTo>
                  <a:pt x="368275" y="5055947"/>
                </a:lnTo>
                <a:close/>
                <a:moveTo>
                  <a:pt x="378257" y="5201488"/>
                </a:moveTo>
                <a:lnTo>
                  <a:pt x="257327" y="5271288"/>
                </a:lnTo>
                <a:lnTo>
                  <a:pt x="132969" y="5199507"/>
                </a:lnTo>
                <a:lnTo>
                  <a:pt x="253898" y="5129708"/>
                </a:lnTo>
                <a:lnTo>
                  <a:pt x="378257" y="5201488"/>
                </a:lnTo>
                <a:close/>
                <a:moveTo>
                  <a:pt x="368275" y="5343144"/>
                </a:moveTo>
                <a:lnTo>
                  <a:pt x="253822" y="5409210"/>
                </a:lnTo>
                <a:lnTo>
                  <a:pt x="142875" y="5345126"/>
                </a:lnTo>
                <a:lnTo>
                  <a:pt x="257327" y="5279060"/>
                </a:lnTo>
                <a:lnTo>
                  <a:pt x="368275" y="5343144"/>
                </a:lnTo>
                <a:close/>
                <a:moveTo>
                  <a:pt x="378257" y="5488762"/>
                </a:moveTo>
                <a:lnTo>
                  <a:pt x="257327" y="5558561"/>
                </a:lnTo>
                <a:lnTo>
                  <a:pt x="132969" y="5486781"/>
                </a:lnTo>
                <a:lnTo>
                  <a:pt x="253898" y="5416982"/>
                </a:lnTo>
                <a:lnTo>
                  <a:pt x="378257" y="5488762"/>
                </a:lnTo>
                <a:close/>
                <a:moveTo>
                  <a:pt x="368275" y="5630342"/>
                </a:moveTo>
                <a:lnTo>
                  <a:pt x="253822" y="5696407"/>
                </a:lnTo>
                <a:lnTo>
                  <a:pt x="142875" y="5632323"/>
                </a:lnTo>
                <a:lnTo>
                  <a:pt x="257327" y="5566258"/>
                </a:lnTo>
                <a:lnTo>
                  <a:pt x="368275" y="5630342"/>
                </a:lnTo>
                <a:close/>
                <a:moveTo>
                  <a:pt x="378257" y="5775960"/>
                </a:moveTo>
                <a:lnTo>
                  <a:pt x="257327" y="5845759"/>
                </a:lnTo>
                <a:lnTo>
                  <a:pt x="132969" y="5773979"/>
                </a:lnTo>
                <a:lnTo>
                  <a:pt x="253898" y="5704180"/>
                </a:lnTo>
                <a:lnTo>
                  <a:pt x="378257" y="5775960"/>
                </a:lnTo>
                <a:close/>
                <a:moveTo>
                  <a:pt x="368275" y="5917616"/>
                </a:moveTo>
                <a:lnTo>
                  <a:pt x="253822" y="5983682"/>
                </a:lnTo>
                <a:lnTo>
                  <a:pt x="142875" y="5919597"/>
                </a:lnTo>
                <a:lnTo>
                  <a:pt x="257327" y="5853532"/>
                </a:lnTo>
                <a:lnTo>
                  <a:pt x="368275" y="5917616"/>
                </a:lnTo>
                <a:close/>
                <a:moveTo>
                  <a:pt x="378257" y="6063158"/>
                </a:moveTo>
                <a:lnTo>
                  <a:pt x="257327" y="6132957"/>
                </a:lnTo>
                <a:lnTo>
                  <a:pt x="132969" y="6061177"/>
                </a:lnTo>
                <a:lnTo>
                  <a:pt x="253898" y="5991378"/>
                </a:lnTo>
                <a:lnTo>
                  <a:pt x="378257" y="6063158"/>
                </a:lnTo>
                <a:close/>
                <a:moveTo>
                  <a:pt x="368351" y="6204814"/>
                </a:moveTo>
                <a:lnTo>
                  <a:pt x="253898" y="6270879"/>
                </a:lnTo>
                <a:lnTo>
                  <a:pt x="142875" y="6206795"/>
                </a:lnTo>
                <a:lnTo>
                  <a:pt x="257327" y="6140730"/>
                </a:lnTo>
                <a:lnTo>
                  <a:pt x="368351" y="6204814"/>
                </a:lnTo>
                <a:close/>
                <a:moveTo>
                  <a:pt x="378257" y="6350432"/>
                </a:moveTo>
                <a:lnTo>
                  <a:pt x="257327" y="6420231"/>
                </a:lnTo>
                <a:lnTo>
                  <a:pt x="132969" y="6348451"/>
                </a:lnTo>
                <a:lnTo>
                  <a:pt x="253898" y="6278651"/>
                </a:lnTo>
                <a:lnTo>
                  <a:pt x="378257" y="6350432"/>
                </a:lnTo>
                <a:close/>
                <a:moveTo>
                  <a:pt x="368275" y="6492011"/>
                </a:moveTo>
                <a:lnTo>
                  <a:pt x="253822" y="6558077"/>
                </a:lnTo>
                <a:lnTo>
                  <a:pt x="142875" y="6493993"/>
                </a:lnTo>
                <a:lnTo>
                  <a:pt x="257327" y="6427927"/>
                </a:lnTo>
                <a:lnTo>
                  <a:pt x="368275" y="6492011"/>
                </a:lnTo>
                <a:close/>
                <a:moveTo>
                  <a:pt x="378257" y="6637630"/>
                </a:moveTo>
                <a:lnTo>
                  <a:pt x="257327" y="6707505"/>
                </a:lnTo>
                <a:lnTo>
                  <a:pt x="132969" y="6635725"/>
                </a:lnTo>
                <a:lnTo>
                  <a:pt x="253898" y="6565926"/>
                </a:lnTo>
                <a:lnTo>
                  <a:pt x="378257" y="6637630"/>
                </a:lnTo>
                <a:close/>
                <a:moveTo>
                  <a:pt x="260528" y="6561963"/>
                </a:moveTo>
                <a:lnTo>
                  <a:pt x="374980" y="6495898"/>
                </a:lnTo>
                <a:lnTo>
                  <a:pt x="499339" y="6567678"/>
                </a:lnTo>
                <a:lnTo>
                  <a:pt x="384886" y="6633744"/>
                </a:lnTo>
                <a:lnTo>
                  <a:pt x="260528" y="6561963"/>
                </a:lnTo>
                <a:close/>
                <a:moveTo>
                  <a:pt x="506044" y="6571564"/>
                </a:moveTo>
                <a:lnTo>
                  <a:pt x="617068" y="6635649"/>
                </a:lnTo>
                <a:lnTo>
                  <a:pt x="502615" y="6701714"/>
                </a:lnTo>
                <a:lnTo>
                  <a:pt x="391592" y="6637630"/>
                </a:lnTo>
                <a:lnTo>
                  <a:pt x="506044" y="6571564"/>
                </a:lnTo>
                <a:close/>
                <a:moveTo>
                  <a:pt x="512750" y="6567678"/>
                </a:moveTo>
                <a:lnTo>
                  <a:pt x="633679" y="6497879"/>
                </a:lnTo>
                <a:lnTo>
                  <a:pt x="744703" y="6561963"/>
                </a:lnTo>
                <a:lnTo>
                  <a:pt x="623773" y="6631762"/>
                </a:lnTo>
                <a:lnTo>
                  <a:pt x="512750" y="6567678"/>
                </a:lnTo>
                <a:close/>
                <a:moveTo>
                  <a:pt x="751332" y="6565849"/>
                </a:moveTo>
                <a:lnTo>
                  <a:pt x="875690" y="6637630"/>
                </a:lnTo>
                <a:lnTo>
                  <a:pt x="754761" y="6707429"/>
                </a:lnTo>
                <a:lnTo>
                  <a:pt x="630403" y="6635649"/>
                </a:lnTo>
                <a:lnTo>
                  <a:pt x="751332" y="6565849"/>
                </a:lnTo>
                <a:close/>
                <a:moveTo>
                  <a:pt x="758038" y="6561963"/>
                </a:moveTo>
                <a:lnTo>
                  <a:pt x="872490" y="6495898"/>
                </a:lnTo>
                <a:lnTo>
                  <a:pt x="996848" y="6567678"/>
                </a:lnTo>
                <a:lnTo>
                  <a:pt x="882396" y="6633744"/>
                </a:lnTo>
                <a:lnTo>
                  <a:pt x="758038" y="6561963"/>
                </a:lnTo>
                <a:close/>
                <a:moveTo>
                  <a:pt x="1003554" y="6571564"/>
                </a:moveTo>
                <a:lnTo>
                  <a:pt x="1114577" y="6635649"/>
                </a:lnTo>
                <a:lnTo>
                  <a:pt x="1000125" y="6701714"/>
                </a:lnTo>
                <a:lnTo>
                  <a:pt x="889102" y="6637630"/>
                </a:lnTo>
                <a:lnTo>
                  <a:pt x="1003554" y="6571564"/>
                </a:lnTo>
                <a:close/>
                <a:moveTo>
                  <a:pt x="1010183" y="6567678"/>
                </a:moveTo>
                <a:lnTo>
                  <a:pt x="1131113" y="6497879"/>
                </a:lnTo>
                <a:lnTo>
                  <a:pt x="1242136" y="6561963"/>
                </a:lnTo>
                <a:lnTo>
                  <a:pt x="1121207" y="6631762"/>
                </a:lnTo>
                <a:lnTo>
                  <a:pt x="1010183" y="6567678"/>
                </a:lnTo>
                <a:close/>
                <a:moveTo>
                  <a:pt x="1248842" y="6565849"/>
                </a:moveTo>
                <a:lnTo>
                  <a:pt x="1373200" y="6637630"/>
                </a:lnTo>
                <a:lnTo>
                  <a:pt x="1252271" y="6707429"/>
                </a:lnTo>
                <a:lnTo>
                  <a:pt x="1127912" y="6635649"/>
                </a:lnTo>
                <a:lnTo>
                  <a:pt x="1248842" y="6565849"/>
                </a:lnTo>
                <a:close/>
                <a:moveTo>
                  <a:pt x="1255471" y="6561963"/>
                </a:moveTo>
                <a:lnTo>
                  <a:pt x="1369924" y="6495898"/>
                </a:lnTo>
                <a:lnTo>
                  <a:pt x="1494282" y="6567678"/>
                </a:lnTo>
                <a:lnTo>
                  <a:pt x="1379830" y="6633744"/>
                </a:lnTo>
                <a:lnTo>
                  <a:pt x="1255471" y="6561963"/>
                </a:lnTo>
                <a:close/>
                <a:moveTo>
                  <a:pt x="1500988" y="6571564"/>
                </a:moveTo>
                <a:lnTo>
                  <a:pt x="1612011" y="6635649"/>
                </a:lnTo>
                <a:lnTo>
                  <a:pt x="1497559" y="6701714"/>
                </a:lnTo>
                <a:lnTo>
                  <a:pt x="1386535" y="6637630"/>
                </a:lnTo>
                <a:lnTo>
                  <a:pt x="1500988" y="6571564"/>
                </a:lnTo>
                <a:close/>
                <a:moveTo>
                  <a:pt x="1507693" y="6567678"/>
                </a:moveTo>
                <a:lnTo>
                  <a:pt x="1628623" y="6497879"/>
                </a:lnTo>
                <a:lnTo>
                  <a:pt x="1739646" y="6561963"/>
                </a:lnTo>
                <a:lnTo>
                  <a:pt x="1618717" y="6631762"/>
                </a:lnTo>
                <a:lnTo>
                  <a:pt x="1507693" y="6567678"/>
                </a:lnTo>
                <a:close/>
                <a:moveTo>
                  <a:pt x="1746275" y="6565849"/>
                </a:moveTo>
                <a:lnTo>
                  <a:pt x="1870634" y="6637630"/>
                </a:lnTo>
                <a:lnTo>
                  <a:pt x="1749704" y="6707429"/>
                </a:lnTo>
                <a:lnTo>
                  <a:pt x="1625346" y="6635649"/>
                </a:lnTo>
                <a:lnTo>
                  <a:pt x="1746275" y="6565849"/>
                </a:lnTo>
                <a:close/>
                <a:moveTo>
                  <a:pt x="1752981" y="6561963"/>
                </a:moveTo>
                <a:lnTo>
                  <a:pt x="1867434" y="6495898"/>
                </a:lnTo>
                <a:lnTo>
                  <a:pt x="1991792" y="6567678"/>
                </a:lnTo>
                <a:lnTo>
                  <a:pt x="1877339" y="6633744"/>
                </a:lnTo>
                <a:lnTo>
                  <a:pt x="1752981" y="6561963"/>
                </a:lnTo>
                <a:close/>
                <a:moveTo>
                  <a:pt x="1998497" y="6571564"/>
                </a:moveTo>
                <a:lnTo>
                  <a:pt x="2109521" y="6635649"/>
                </a:lnTo>
                <a:lnTo>
                  <a:pt x="1995069" y="6701714"/>
                </a:lnTo>
                <a:lnTo>
                  <a:pt x="1884045" y="6637630"/>
                </a:lnTo>
                <a:lnTo>
                  <a:pt x="1998497" y="6571564"/>
                </a:lnTo>
                <a:close/>
                <a:moveTo>
                  <a:pt x="2005127" y="6567754"/>
                </a:moveTo>
                <a:lnTo>
                  <a:pt x="2126056" y="6497955"/>
                </a:lnTo>
                <a:lnTo>
                  <a:pt x="2237080" y="6562039"/>
                </a:lnTo>
                <a:lnTo>
                  <a:pt x="2116150" y="6631839"/>
                </a:lnTo>
                <a:lnTo>
                  <a:pt x="2005127" y="6567754"/>
                </a:lnTo>
                <a:close/>
                <a:moveTo>
                  <a:pt x="2243785" y="6565849"/>
                </a:moveTo>
                <a:lnTo>
                  <a:pt x="2368144" y="6637630"/>
                </a:lnTo>
                <a:lnTo>
                  <a:pt x="2247214" y="6707505"/>
                </a:lnTo>
                <a:lnTo>
                  <a:pt x="2122856" y="6635725"/>
                </a:lnTo>
                <a:lnTo>
                  <a:pt x="2243785" y="6565849"/>
                </a:lnTo>
                <a:close/>
                <a:moveTo>
                  <a:pt x="2250491" y="6561963"/>
                </a:moveTo>
                <a:lnTo>
                  <a:pt x="2364943" y="6495898"/>
                </a:lnTo>
                <a:lnTo>
                  <a:pt x="2489302" y="6567678"/>
                </a:lnTo>
                <a:lnTo>
                  <a:pt x="2374849" y="6633744"/>
                </a:lnTo>
                <a:lnTo>
                  <a:pt x="2250491" y="6561963"/>
                </a:lnTo>
                <a:close/>
                <a:moveTo>
                  <a:pt x="2495931" y="6571564"/>
                </a:moveTo>
                <a:lnTo>
                  <a:pt x="2606954" y="6635649"/>
                </a:lnTo>
                <a:lnTo>
                  <a:pt x="2492502" y="6701714"/>
                </a:lnTo>
                <a:lnTo>
                  <a:pt x="2381479" y="6637630"/>
                </a:lnTo>
                <a:lnTo>
                  <a:pt x="2495931" y="6571564"/>
                </a:lnTo>
                <a:close/>
                <a:moveTo>
                  <a:pt x="2502637" y="6567678"/>
                </a:moveTo>
                <a:lnTo>
                  <a:pt x="2623566" y="6497879"/>
                </a:lnTo>
                <a:lnTo>
                  <a:pt x="2734589" y="6561963"/>
                </a:lnTo>
                <a:lnTo>
                  <a:pt x="2613660" y="6631762"/>
                </a:lnTo>
                <a:lnTo>
                  <a:pt x="2502637" y="6567678"/>
                </a:lnTo>
                <a:close/>
                <a:moveTo>
                  <a:pt x="2741295" y="6565849"/>
                </a:moveTo>
                <a:lnTo>
                  <a:pt x="2865654" y="6637630"/>
                </a:lnTo>
                <a:lnTo>
                  <a:pt x="2744724" y="6707429"/>
                </a:lnTo>
                <a:lnTo>
                  <a:pt x="2620366" y="6635649"/>
                </a:lnTo>
                <a:lnTo>
                  <a:pt x="2741295" y="6565849"/>
                </a:lnTo>
                <a:close/>
                <a:moveTo>
                  <a:pt x="2747924" y="6561963"/>
                </a:moveTo>
                <a:lnTo>
                  <a:pt x="2862377" y="6495898"/>
                </a:lnTo>
                <a:lnTo>
                  <a:pt x="2986735" y="6567678"/>
                </a:lnTo>
                <a:lnTo>
                  <a:pt x="2872283" y="6633744"/>
                </a:lnTo>
                <a:lnTo>
                  <a:pt x="2747924" y="6561963"/>
                </a:lnTo>
                <a:close/>
                <a:moveTo>
                  <a:pt x="2993441" y="6571564"/>
                </a:moveTo>
                <a:lnTo>
                  <a:pt x="3104464" y="6635649"/>
                </a:lnTo>
                <a:lnTo>
                  <a:pt x="2990012" y="6701714"/>
                </a:lnTo>
                <a:lnTo>
                  <a:pt x="2878989" y="6637630"/>
                </a:lnTo>
                <a:lnTo>
                  <a:pt x="2993441" y="6571564"/>
                </a:lnTo>
                <a:close/>
                <a:moveTo>
                  <a:pt x="3000147" y="6567678"/>
                </a:moveTo>
                <a:lnTo>
                  <a:pt x="3121076" y="6497879"/>
                </a:lnTo>
                <a:lnTo>
                  <a:pt x="3232099" y="6561963"/>
                </a:lnTo>
                <a:lnTo>
                  <a:pt x="3111170" y="6631762"/>
                </a:lnTo>
                <a:lnTo>
                  <a:pt x="3000147" y="6567678"/>
                </a:lnTo>
                <a:close/>
                <a:moveTo>
                  <a:pt x="3238729" y="6565849"/>
                </a:moveTo>
                <a:lnTo>
                  <a:pt x="3363087" y="6637630"/>
                </a:lnTo>
                <a:lnTo>
                  <a:pt x="3242158" y="6707429"/>
                </a:lnTo>
                <a:lnTo>
                  <a:pt x="3117799" y="6635649"/>
                </a:lnTo>
                <a:lnTo>
                  <a:pt x="3238729" y="6565849"/>
                </a:lnTo>
                <a:close/>
                <a:moveTo>
                  <a:pt x="3245434" y="6561963"/>
                </a:moveTo>
                <a:lnTo>
                  <a:pt x="3359887" y="6495898"/>
                </a:lnTo>
                <a:lnTo>
                  <a:pt x="3484245" y="6567678"/>
                </a:lnTo>
                <a:lnTo>
                  <a:pt x="3369793" y="6633744"/>
                </a:lnTo>
                <a:lnTo>
                  <a:pt x="3245434" y="6561963"/>
                </a:lnTo>
                <a:close/>
                <a:moveTo>
                  <a:pt x="3490951" y="6571564"/>
                </a:moveTo>
                <a:lnTo>
                  <a:pt x="3601974" y="6635649"/>
                </a:lnTo>
                <a:lnTo>
                  <a:pt x="3487522" y="6701714"/>
                </a:lnTo>
                <a:lnTo>
                  <a:pt x="3376498" y="6637630"/>
                </a:lnTo>
                <a:lnTo>
                  <a:pt x="3490951" y="6571564"/>
                </a:lnTo>
                <a:close/>
                <a:moveTo>
                  <a:pt x="3497580" y="6567678"/>
                </a:moveTo>
                <a:lnTo>
                  <a:pt x="3618509" y="6497879"/>
                </a:lnTo>
                <a:lnTo>
                  <a:pt x="3729533" y="6561963"/>
                </a:lnTo>
                <a:lnTo>
                  <a:pt x="3608604" y="6631762"/>
                </a:lnTo>
                <a:lnTo>
                  <a:pt x="3497580" y="6567678"/>
                </a:lnTo>
                <a:close/>
                <a:moveTo>
                  <a:pt x="3736239" y="6565849"/>
                </a:moveTo>
                <a:lnTo>
                  <a:pt x="3860597" y="6637630"/>
                </a:lnTo>
                <a:lnTo>
                  <a:pt x="3739667" y="6707429"/>
                </a:lnTo>
                <a:lnTo>
                  <a:pt x="3615309" y="6635649"/>
                </a:lnTo>
                <a:lnTo>
                  <a:pt x="3736239" y="6565849"/>
                </a:lnTo>
                <a:close/>
                <a:moveTo>
                  <a:pt x="3742868" y="6561963"/>
                </a:moveTo>
                <a:lnTo>
                  <a:pt x="3857320" y="6495898"/>
                </a:lnTo>
                <a:lnTo>
                  <a:pt x="3981679" y="6567678"/>
                </a:lnTo>
                <a:lnTo>
                  <a:pt x="3867226" y="6633744"/>
                </a:lnTo>
                <a:lnTo>
                  <a:pt x="3742868" y="6561963"/>
                </a:lnTo>
                <a:close/>
                <a:moveTo>
                  <a:pt x="3988384" y="6571564"/>
                </a:moveTo>
                <a:lnTo>
                  <a:pt x="4099408" y="6635649"/>
                </a:lnTo>
                <a:lnTo>
                  <a:pt x="3984955" y="6701714"/>
                </a:lnTo>
                <a:lnTo>
                  <a:pt x="3873932" y="6637630"/>
                </a:lnTo>
                <a:lnTo>
                  <a:pt x="3988384" y="6571564"/>
                </a:lnTo>
                <a:close/>
                <a:moveTo>
                  <a:pt x="3995090" y="6567678"/>
                </a:moveTo>
                <a:lnTo>
                  <a:pt x="4116019" y="6497879"/>
                </a:lnTo>
                <a:lnTo>
                  <a:pt x="4227043" y="6561963"/>
                </a:lnTo>
                <a:lnTo>
                  <a:pt x="4106113" y="6631762"/>
                </a:lnTo>
                <a:lnTo>
                  <a:pt x="3995090" y="6567678"/>
                </a:lnTo>
                <a:close/>
                <a:moveTo>
                  <a:pt x="4233672" y="6565849"/>
                </a:moveTo>
                <a:lnTo>
                  <a:pt x="4358031" y="6637630"/>
                </a:lnTo>
                <a:lnTo>
                  <a:pt x="4237101" y="6707505"/>
                </a:lnTo>
                <a:lnTo>
                  <a:pt x="4112743" y="6635725"/>
                </a:lnTo>
                <a:lnTo>
                  <a:pt x="4233672" y="6565849"/>
                </a:lnTo>
                <a:close/>
                <a:moveTo>
                  <a:pt x="4240378" y="6561963"/>
                </a:moveTo>
                <a:lnTo>
                  <a:pt x="4354830" y="6495898"/>
                </a:lnTo>
                <a:lnTo>
                  <a:pt x="4479189" y="6567678"/>
                </a:lnTo>
                <a:lnTo>
                  <a:pt x="4364736" y="6633744"/>
                </a:lnTo>
                <a:lnTo>
                  <a:pt x="4240378" y="6561963"/>
                </a:lnTo>
                <a:close/>
                <a:moveTo>
                  <a:pt x="4485894" y="6571564"/>
                </a:moveTo>
                <a:lnTo>
                  <a:pt x="4596918" y="6635649"/>
                </a:lnTo>
                <a:lnTo>
                  <a:pt x="4482465" y="6701714"/>
                </a:lnTo>
                <a:lnTo>
                  <a:pt x="4371442" y="6637630"/>
                </a:lnTo>
                <a:lnTo>
                  <a:pt x="4485894" y="6571564"/>
                </a:lnTo>
                <a:close/>
                <a:moveTo>
                  <a:pt x="4492524" y="6567678"/>
                </a:moveTo>
                <a:lnTo>
                  <a:pt x="4613453" y="6497879"/>
                </a:lnTo>
                <a:lnTo>
                  <a:pt x="4724477" y="6561963"/>
                </a:lnTo>
                <a:lnTo>
                  <a:pt x="4603547" y="6631762"/>
                </a:lnTo>
                <a:lnTo>
                  <a:pt x="4492524" y="6567678"/>
                </a:lnTo>
                <a:close/>
                <a:moveTo>
                  <a:pt x="4731182" y="6565849"/>
                </a:moveTo>
                <a:lnTo>
                  <a:pt x="4855541" y="6637630"/>
                </a:lnTo>
                <a:lnTo>
                  <a:pt x="4734611" y="6707429"/>
                </a:lnTo>
                <a:lnTo>
                  <a:pt x="4610253" y="6635649"/>
                </a:lnTo>
                <a:lnTo>
                  <a:pt x="4731182" y="6565849"/>
                </a:lnTo>
                <a:close/>
                <a:moveTo>
                  <a:pt x="4737888" y="6561963"/>
                </a:moveTo>
                <a:lnTo>
                  <a:pt x="4852340" y="6495898"/>
                </a:lnTo>
                <a:lnTo>
                  <a:pt x="4976698" y="6567678"/>
                </a:lnTo>
                <a:lnTo>
                  <a:pt x="4862246" y="6633744"/>
                </a:lnTo>
                <a:lnTo>
                  <a:pt x="4737888" y="6561963"/>
                </a:lnTo>
                <a:close/>
                <a:moveTo>
                  <a:pt x="4983328" y="6571564"/>
                </a:moveTo>
                <a:lnTo>
                  <a:pt x="5094351" y="6635649"/>
                </a:lnTo>
                <a:lnTo>
                  <a:pt x="4979899" y="6701714"/>
                </a:lnTo>
                <a:lnTo>
                  <a:pt x="4868876" y="6637630"/>
                </a:lnTo>
                <a:lnTo>
                  <a:pt x="4983328" y="6571564"/>
                </a:lnTo>
                <a:close/>
                <a:moveTo>
                  <a:pt x="4990033" y="6567678"/>
                </a:moveTo>
                <a:lnTo>
                  <a:pt x="5110963" y="6497879"/>
                </a:lnTo>
                <a:lnTo>
                  <a:pt x="5221986" y="6561963"/>
                </a:lnTo>
                <a:lnTo>
                  <a:pt x="5101057" y="6631762"/>
                </a:lnTo>
                <a:lnTo>
                  <a:pt x="4990033" y="6567678"/>
                </a:lnTo>
                <a:close/>
                <a:moveTo>
                  <a:pt x="5228692" y="6565849"/>
                </a:moveTo>
                <a:lnTo>
                  <a:pt x="5353050" y="6637630"/>
                </a:lnTo>
                <a:lnTo>
                  <a:pt x="5232121" y="6707429"/>
                </a:lnTo>
                <a:lnTo>
                  <a:pt x="5107762" y="6635649"/>
                </a:lnTo>
                <a:lnTo>
                  <a:pt x="5228692" y="6565849"/>
                </a:lnTo>
                <a:close/>
                <a:moveTo>
                  <a:pt x="5235321" y="6561963"/>
                </a:moveTo>
                <a:lnTo>
                  <a:pt x="5349774" y="6495898"/>
                </a:lnTo>
                <a:lnTo>
                  <a:pt x="5474132" y="6567678"/>
                </a:lnTo>
                <a:lnTo>
                  <a:pt x="5359680" y="6633744"/>
                </a:lnTo>
                <a:lnTo>
                  <a:pt x="5235321" y="6561963"/>
                </a:lnTo>
                <a:close/>
                <a:moveTo>
                  <a:pt x="5480838" y="6571564"/>
                </a:moveTo>
                <a:lnTo>
                  <a:pt x="5591861" y="6635649"/>
                </a:lnTo>
                <a:lnTo>
                  <a:pt x="5477409" y="6701714"/>
                </a:lnTo>
                <a:lnTo>
                  <a:pt x="5366385" y="6637630"/>
                </a:lnTo>
                <a:lnTo>
                  <a:pt x="5480838" y="6571564"/>
                </a:lnTo>
                <a:close/>
                <a:moveTo>
                  <a:pt x="5487543" y="6567678"/>
                </a:moveTo>
                <a:lnTo>
                  <a:pt x="5608473" y="6497879"/>
                </a:lnTo>
                <a:lnTo>
                  <a:pt x="5719496" y="6561963"/>
                </a:lnTo>
                <a:lnTo>
                  <a:pt x="5598566" y="6631762"/>
                </a:lnTo>
                <a:lnTo>
                  <a:pt x="5487543" y="6567678"/>
                </a:lnTo>
                <a:close/>
                <a:moveTo>
                  <a:pt x="5726126" y="6565849"/>
                </a:moveTo>
                <a:lnTo>
                  <a:pt x="5850484" y="6637630"/>
                </a:lnTo>
                <a:lnTo>
                  <a:pt x="5729554" y="6707429"/>
                </a:lnTo>
                <a:lnTo>
                  <a:pt x="5605196" y="6635649"/>
                </a:lnTo>
                <a:lnTo>
                  <a:pt x="5726126" y="6565849"/>
                </a:lnTo>
                <a:close/>
                <a:moveTo>
                  <a:pt x="5732831" y="6561963"/>
                </a:moveTo>
                <a:lnTo>
                  <a:pt x="5847283" y="6495898"/>
                </a:lnTo>
                <a:lnTo>
                  <a:pt x="5971642" y="6567678"/>
                </a:lnTo>
                <a:lnTo>
                  <a:pt x="5857189" y="6633744"/>
                </a:lnTo>
                <a:lnTo>
                  <a:pt x="5732831" y="6561963"/>
                </a:lnTo>
                <a:close/>
                <a:moveTo>
                  <a:pt x="5978347" y="6571564"/>
                </a:moveTo>
                <a:lnTo>
                  <a:pt x="6089371" y="6635649"/>
                </a:lnTo>
                <a:lnTo>
                  <a:pt x="5974918" y="6701714"/>
                </a:lnTo>
                <a:lnTo>
                  <a:pt x="5863895" y="6637630"/>
                </a:lnTo>
                <a:lnTo>
                  <a:pt x="5978347" y="6571564"/>
                </a:lnTo>
                <a:close/>
                <a:moveTo>
                  <a:pt x="5984977" y="6567678"/>
                </a:moveTo>
                <a:lnTo>
                  <a:pt x="6105906" y="6497879"/>
                </a:lnTo>
                <a:lnTo>
                  <a:pt x="6216930" y="6561963"/>
                </a:lnTo>
                <a:lnTo>
                  <a:pt x="6096000" y="6631839"/>
                </a:lnTo>
                <a:lnTo>
                  <a:pt x="5984977" y="6567678"/>
                </a:lnTo>
                <a:close/>
                <a:moveTo>
                  <a:pt x="6223635" y="6565849"/>
                </a:moveTo>
                <a:lnTo>
                  <a:pt x="6347994" y="6637630"/>
                </a:lnTo>
                <a:lnTo>
                  <a:pt x="6227064" y="6707429"/>
                </a:lnTo>
                <a:lnTo>
                  <a:pt x="6102706" y="6635649"/>
                </a:lnTo>
                <a:lnTo>
                  <a:pt x="6223635" y="6565849"/>
                </a:lnTo>
                <a:close/>
                <a:moveTo>
                  <a:pt x="6230341" y="6561963"/>
                </a:moveTo>
                <a:lnTo>
                  <a:pt x="6344793" y="6495898"/>
                </a:lnTo>
                <a:lnTo>
                  <a:pt x="6469151" y="6567678"/>
                </a:lnTo>
                <a:lnTo>
                  <a:pt x="6354699" y="6633744"/>
                </a:lnTo>
                <a:lnTo>
                  <a:pt x="6230341" y="6561963"/>
                </a:lnTo>
                <a:close/>
                <a:moveTo>
                  <a:pt x="6475781" y="6571564"/>
                </a:moveTo>
                <a:lnTo>
                  <a:pt x="6586804" y="6635649"/>
                </a:lnTo>
                <a:lnTo>
                  <a:pt x="6472352" y="6701714"/>
                </a:lnTo>
                <a:lnTo>
                  <a:pt x="6361329" y="6637630"/>
                </a:lnTo>
                <a:lnTo>
                  <a:pt x="6475781" y="6571564"/>
                </a:lnTo>
                <a:close/>
                <a:moveTo>
                  <a:pt x="6482486" y="6567678"/>
                </a:moveTo>
                <a:lnTo>
                  <a:pt x="6603416" y="6497879"/>
                </a:lnTo>
                <a:lnTo>
                  <a:pt x="6714439" y="6561963"/>
                </a:lnTo>
                <a:lnTo>
                  <a:pt x="6593510" y="6631762"/>
                </a:lnTo>
                <a:lnTo>
                  <a:pt x="6482486" y="6567678"/>
                </a:lnTo>
                <a:close/>
                <a:moveTo>
                  <a:pt x="6479058" y="6418326"/>
                </a:moveTo>
                <a:lnTo>
                  <a:pt x="6593510" y="6352261"/>
                </a:lnTo>
                <a:lnTo>
                  <a:pt x="6717868" y="6424041"/>
                </a:lnTo>
                <a:lnTo>
                  <a:pt x="6603416" y="6490106"/>
                </a:lnTo>
                <a:lnTo>
                  <a:pt x="6479058" y="6418326"/>
                </a:lnTo>
                <a:close/>
                <a:moveTo>
                  <a:pt x="6482486" y="6280481"/>
                </a:moveTo>
                <a:lnTo>
                  <a:pt x="6603416" y="6210605"/>
                </a:lnTo>
                <a:lnTo>
                  <a:pt x="6714439" y="6274689"/>
                </a:lnTo>
                <a:lnTo>
                  <a:pt x="6593510" y="6344565"/>
                </a:lnTo>
                <a:lnTo>
                  <a:pt x="6482486" y="6280481"/>
                </a:lnTo>
                <a:close/>
                <a:moveTo>
                  <a:pt x="6479058" y="6131128"/>
                </a:moveTo>
                <a:lnTo>
                  <a:pt x="6593510" y="6065063"/>
                </a:lnTo>
                <a:lnTo>
                  <a:pt x="6717868" y="6136843"/>
                </a:lnTo>
                <a:lnTo>
                  <a:pt x="6603416" y="6202909"/>
                </a:lnTo>
                <a:lnTo>
                  <a:pt x="6479058" y="6131128"/>
                </a:lnTo>
                <a:close/>
                <a:moveTo>
                  <a:pt x="6482486" y="5993283"/>
                </a:moveTo>
                <a:lnTo>
                  <a:pt x="6603416" y="5923483"/>
                </a:lnTo>
                <a:lnTo>
                  <a:pt x="6714439" y="5987568"/>
                </a:lnTo>
                <a:lnTo>
                  <a:pt x="6593510" y="6057367"/>
                </a:lnTo>
                <a:lnTo>
                  <a:pt x="6482486" y="5993283"/>
                </a:lnTo>
                <a:close/>
                <a:moveTo>
                  <a:pt x="6479058" y="5843931"/>
                </a:moveTo>
                <a:lnTo>
                  <a:pt x="6593510" y="5777865"/>
                </a:lnTo>
                <a:lnTo>
                  <a:pt x="6717868" y="5849646"/>
                </a:lnTo>
                <a:lnTo>
                  <a:pt x="6603416" y="5915711"/>
                </a:lnTo>
                <a:lnTo>
                  <a:pt x="6479058" y="5843931"/>
                </a:lnTo>
                <a:close/>
                <a:moveTo>
                  <a:pt x="6482486" y="5706009"/>
                </a:moveTo>
                <a:lnTo>
                  <a:pt x="6603416" y="5636209"/>
                </a:lnTo>
                <a:lnTo>
                  <a:pt x="6714439" y="5700294"/>
                </a:lnTo>
                <a:lnTo>
                  <a:pt x="6593510" y="5770093"/>
                </a:lnTo>
                <a:lnTo>
                  <a:pt x="6482486" y="5706009"/>
                </a:lnTo>
                <a:close/>
                <a:moveTo>
                  <a:pt x="6479058" y="5556656"/>
                </a:moveTo>
                <a:lnTo>
                  <a:pt x="6593510" y="5490591"/>
                </a:lnTo>
                <a:lnTo>
                  <a:pt x="6717868" y="5562371"/>
                </a:lnTo>
                <a:lnTo>
                  <a:pt x="6603416" y="5628437"/>
                </a:lnTo>
                <a:lnTo>
                  <a:pt x="6479058" y="5556656"/>
                </a:lnTo>
                <a:close/>
                <a:moveTo>
                  <a:pt x="6482486" y="5418811"/>
                </a:moveTo>
                <a:lnTo>
                  <a:pt x="6603416" y="5349011"/>
                </a:lnTo>
                <a:lnTo>
                  <a:pt x="6714439" y="5413096"/>
                </a:lnTo>
                <a:lnTo>
                  <a:pt x="6593510" y="5482895"/>
                </a:lnTo>
                <a:lnTo>
                  <a:pt x="6482486" y="5418811"/>
                </a:lnTo>
                <a:close/>
                <a:moveTo>
                  <a:pt x="6479058" y="5269459"/>
                </a:moveTo>
                <a:lnTo>
                  <a:pt x="6593510" y="5203393"/>
                </a:lnTo>
                <a:lnTo>
                  <a:pt x="6717868" y="5275174"/>
                </a:lnTo>
                <a:lnTo>
                  <a:pt x="6603416" y="5341239"/>
                </a:lnTo>
                <a:lnTo>
                  <a:pt x="6479058" y="5269459"/>
                </a:lnTo>
                <a:close/>
                <a:moveTo>
                  <a:pt x="6482486" y="5131613"/>
                </a:moveTo>
                <a:lnTo>
                  <a:pt x="6603416" y="5061814"/>
                </a:lnTo>
                <a:lnTo>
                  <a:pt x="6714439" y="5125898"/>
                </a:lnTo>
                <a:lnTo>
                  <a:pt x="6593510" y="5195697"/>
                </a:lnTo>
                <a:lnTo>
                  <a:pt x="6482486" y="5131613"/>
                </a:lnTo>
                <a:close/>
                <a:moveTo>
                  <a:pt x="6479058" y="4982261"/>
                </a:moveTo>
                <a:lnTo>
                  <a:pt x="6593510" y="4916196"/>
                </a:lnTo>
                <a:lnTo>
                  <a:pt x="6717868" y="4987976"/>
                </a:lnTo>
                <a:lnTo>
                  <a:pt x="6603416" y="5054042"/>
                </a:lnTo>
                <a:lnTo>
                  <a:pt x="6479058" y="4982261"/>
                </a:lnTo>
                <a:close/>
                <a:moveTo>
                  <a:pt x="6482486" y="4844339"/>
                </a:moveTo>
                <a:lnTo>
                  <a:pt x="6603416" y="4774540"/>
                </a:lnTo>
                <a:lnTo>
                  <a:pt x="6714439" y="4838624"/>
                </a:lnTo>
                <a:lnTo>
                  <a:pt x="6593510" y="4908423"/>
                </a:lnTo>
                <a:lnTo>
                  <a:pt x="6482486" y="4844339"/>
                </a:lnTo>
                <a:close/>
                <a:moveTo>
                  <a:pt x="6479058" y="4694987"/>
                </a:moveTo>
                <a:lnTo>
                  <a:pt x="6593510" y="4628921"/>
                </a:lnTo>
                <a:lnTo>
                  <a:pt x="6717868" y="4700702"/>
                </a:lnTo>
                <a:lnTo>
                  <a:pt x="6603416" y="4766767"/>
                </a:lnTo>
                <a:lnTo>
                  <a:pt x="6479058" y="4694987"/>
                </a:lnTo>
                <a:close/>
                <a:moveTo>
                  <a:pt x="6482486" y="4557141"/>
                </a:moveTo>
                <a:lnTo>
                  <a:pt x="6603416" y="4487342"/>
                </a:lnTo>
                <a:lnTo>
                  <a:pt x="6714439" y="4551426"/>
                </a:lnTo>
                <a:lnTo>
                  <a:pt x="6593510" y="4621226"/>
                </a:lnTo>
                <a:lnTo>
                  <a:pt x="6482486" y="4557141"/>
                </a:lnTo>
                <a:close/>
                <a:moveTo>
                  <a:pt x="6479058" y="4407789"/>
                </a:moveTo>
                <a:lnTo>
                  <a:pt x="6593510" y="4341724"/>
                </a:lnTo>
                <a:lnTo>
                  <a:pt x="6717868" y="4413504"/>
                </a:lnTo>
                <a:lnTo>
                  <a:pt x="6603416" y="4479570"/>
                </a:lnTo>
                <a:lnTo>
                  <a:pt x="6479058" y="4407789"/>
                </a:lnTo>
                <a:close/>
                <a:moveTo>
                  <a:pt x="6482486" y="4269943"/>
                </a:moveTo>
                <a:lnTo>
                  <a:pt x="6603416" y="4200144"/>
                </a:lnTo>
                <a:lnTo>
                  <a:pt x="6714439" y="4264228"/>
                </a:lnTo>
                <a:lnTo>
                  <a:pt x="6593510" y="4334028"/>
                </a:lnTo>
                <a:lnTo>
                  <a:pt x="6482486" y="4269943"/>
                </a:lnTo>
                <a:close/>
                <a:moveTo>
                  <a:pt x="6479058" y="4120591"/>
                </a:moveTo>
                <a:lnTo>
                  <a:pt x="6593510" y="4054526"/>
                </a:lnTo>
                <a:lnTo>
                  <a:pt x="6717868" y="4126306"/>
                </a:lnTo>
                <a:lnTo>
                  <a:pt x="6603416" y="4192372"/>
                </a:lnTo>
                <a:lnTo>
                  <a:pt x="6479058" y="4120591"/>
                </a:lnTo>
                <a:close/>
                <a:moveTo>
                  <a:pt x="6482486" y="3982669"/>
                </a:moveTo>
                <a:lnTo>
                  <a:pt x="6603416" y="3912870"/>
                </a:lnTo>
                <a:lnTo>
                  <a:pt x="6714439" y="3976954"/>
                </a:lnTo>
                <a:lnTo>
                  <a:pt x="6593510" y="4046754"/>
                </a:lnTo>
                <a:lnTo>
                  <a:pt x="6482486" y="3982669"/>
                </a:lnTo>
                <a:close/>
                <a:moveTo>
                  <a:pt x="6479058" y="3833317"/>
                </a:moveTo>
                <a:lnTo>
                  <a:pt x="6593510" y="3767252"/>
                </a:lnTo>
                <a:lnTo>
                  <a:pt x="6717868" y="3839032"/>
                </a:lnTo>
                <a:lnTo>
                  <a:pt x="6603416" y="3905098"/>
                </a:lnTo>
                <a:lnTo>
                  <a:pt x="6479058" y="3833317"/>
                </a:lnTo>
                <a:close/>
                <a:moveTo>
                  <a:pt x="6482486" y="3695472"/>
                </a:moveTo>
                <a:lnTo>
                  <a:pt x="6603416" y="3625672"/>
                </a:lnTo>
                <a:lnTo>
                  <a:pt x="6714439" y="3689757"/>
                </a:lnTo>
                <a:lnTo>
                  <a:pt x="6593510" y="3759556"/>
                </a:lnTo>
                <a:lnTo>
                  <a:pt x="6482486" y="3695472"/>
                </a:lnTo>
                <a:close/>
                <a:moveTo>
                  <a:pt x="6479058" y="3546119"/>
                </a:moveTo>
                <a:lnTo>
                  <a:pt x="6593510" y="3480054"/>
                </a:lnTo>
                <a:lnTo>
                  <a:pt x="6717868" y="3551834"/>
                </a:lnTo>
                <a:lnTo>
                  <a:pt x="6603416" y="3617900"/>
                </a:lnTo>
                <a:lnTo>
                  <a:pt x="6479058" y="3546119"/>
                </a:lnTo>
                <a:close/>
                <a:moveTo>
                  <a:pt x="6482486" y="3408274"/>
                </a:moveTo>
                <a:lnTo>
                  <a:pt x="6603416" y="3338474"/>
                </a:lnTo>
                <a:lnTo>
                  <a:pt x="6714439" y="3402559"/>
                </a:lnTo>
                <a:lnTo>
                  <a:pt x="6593510" y="3472358"/>
                </a:lnTo>
                <a:lnTo>
                  <a:pt x="6482486" y="3408274"/>
                </a:lnTo>
                <a:close/>
                <a:moveTo>
                  <a:pt x="6479058" y="3258922"/>
                </a:moveTo>
                <a:lnTo>
                  <a:pt x="6593510" y="3192856"/>
                </a:lnTo>
                <a:lnTo>
                  <a:pt x="6717868" y="3264637"/>
                </a:lnTo>
                <a:lnTo>
                  <a:pt x="6603416" y="3330702"/>
                </a:lnTo>
                <a:lnTo>
                  <a:pt x="6479058" y="3258922"/>
                </a:lnTo>
                <a:close/>
                <a:moveTo>
                  <a:pt x="6482486" y="3121000"/>
                </a:moveTo>
                <a:lnTo>
                  <a:pt x="6603416" y="3051201"/>
                </a:lnTo>
                <a:lnTo>
                  <a:pt x="6714439" y="3115285"/>
                </a:lnTo>
                <a:lnTo>
                  <a:pt x="6593510" y="3185084"/>
                </a:lnTo>
                <a:lnTo>
                  <a:pt x="6482486" y="3121000"/>
                </a:lnTo>
                <a:close/>
                <a:moveTo>
                  <a:pt x="6479058" y="2971648"/>
                </a:moveTo>
                <a:lnTo>
                  <a:pt x="6593510" y="2905582"/>
                </a:lnTo>
                <a:lnTo>
                  <a:pt x="6717868" y="2977363"/>
                </a:lnTo>
                <a:lnTo>
                  <a:pt x="6603416" y="3043428"/>
                </a:lnTo>
                <a:lnTo>
                  <a:pt x="6479058" y="2971648"/>
                </a:lnTo>
                <a:close/>
                <a:moveTo>
                  <a:pt x="6482486" y="2833802"/>
                </a:moveTo>
                <a:lnTo>
                  <a:pt x="6603416" y="2764003"/>
                </a:lnTo>
                <a:lnTo>
                  <a:pt x="6714439" y="2828087"/>
                </a:lnTo>
                <a:lnTo>
                  <a:pt x="6593510" y="2897886"/>
                </a:lnTo>
                <a:lnTo>
                  <a:pt x="6482486" y="2833802"/>
                </a:lnTo>
                <a:close/>
                <a:moveTo>
                  <a:pt x="6479058" y="2684450"/>
                </a:moveTo>
                <a:lnTo>
                  <a:pt x="6593510" y="2618384"/>
                </a:lnTo>
                <a:lnTo>
                  <a:pt x="6717868" y="2690165"/>
                </a:lnTo>
                <a:lnTo>
                  <a:pt x="6603416" y="2756230"/>
                </a:lnTo>
                <a:lnTo>
                  <a:pt x="6479058" y="2684450"/>
                </a:lnTo>
                <a:close/>
                <a:moveTo>
                  <a:pt x="6482486" y="2546604"/>
                </a:moveTo>
                <a:lnTo>
                  <a:pt x="6603416" y="2476805"/>
                </a:lnTo>
                <a:lnTo>
                  <a:pt x="6714439" y="2540889"/>
                </a:lnTo>
                <a:lnTo>
                  <a:pt x="6593510" y="2610688"/>
                </a:lnTo>
                <a:lnTo>
                  <a:pt x="6482486" y="2546604"/>
                </a:lnTo>
                <a:close/>
                <a:moveTo>
                  <a:pt x="6479058" y="2397252"/>
                </a:moveTo>
                <a:lnTo>
                  <a:pt x="6593510" y="2331187"/>
                </a:lnTo>
                <a:lnTo>
                  <a:pt x="6717868" y="2402967"/>
                </a:lnTo>
                <a:lnTo>
                  <a:pt x="6603416" y="2469032"/>
                </a:lnTo>
                <a:lnTo>
                  <a:pt x="6479058" y="2397252"/>
                </a:lnTo>
                <a:close/>
                <a:moveTo>
                  <a:pt x="6482486" y="2259330"/>
                </a:moveTo>
                <a:lnTo>
                  <a:pt x="6603416" y="2189531"/>
                </a:lnTo>
                <a:lnTo>
                  <a:pt x="6714439" y="2253615"/>
                </a:lnTo>
                <a:lnTo>
                  <a:pt x="6593510" y="2323414"/>
                </a:lnTo>
                <a:lnTo>
                  <a:pt x="6482486" y="2259330"/>
                </a:lnTo>
                <a:close/>
                <a:moveTo>
                  <a:pt x="6479058" y="2109978"/>
                </a:moveTo>
                <a:lnTo>
                  <a:pt x="6593510" y="2043913"/>
                </a:lnTo>
                <a:lnTo>
                  <a:pt x="6717868" y="2115693"/>
                </a:lnTo>
                <a:lnTo>
                  <a:pt x="6603416" y="2181759"/>
                </a:lnTo>
                <a:lnTo>
                  <a:pt x="6479058" y="2109978"/>
                </a:lnTo>
                <a:close/>
                <a:moveTo>
                  <a:pt x="6482486" y="1972132"/>
                </a:moveTo>
                <a:lnTo>
                  <a:pt x="6603416" y="1902333"/>
                </a:lnTo>
                <a:lnTo>
                  <a:pt x="6714439" y="1966417"/>
                </a:lnTo>
                <a:lnTo>
                  <a:pt x="6593510" y="2036216"/>
                </a:lnTo>
                <a:lnTo>
                  <a:pt x="6482486" y="1972132"/>
                </a:lnTo>
                <a:close/>
                <a:moveTo>
                  <a:pt x="6479058" y="1822780"/>
                </a:moveTo>
                <a:lnTo>
                  <a:pt x="6593510" y="1756715"/>
                </a:lnTo>
                <a:lnTo>
                  <a:pt x="6717868" y="1828495"/>
                </a:lnTo>
                <a:lnTo>
                  <a:pt x="6603416" y="1894561"/>
                </a:lnTo>
                <a:lnTo>
                  <a:pt x="6479058" y="1822780"/>
                </a:lnTo>
                <a:close/>
                <a:moveTo>
                  <a:pt x="6482486" y="1684934"/>
                </a:moveTo>
                <a:lnTo>
                  <a:pt x="6603416" y="1615135"/>
                </a:lnTo>
                <a:lnTo>
                  <a:pt x="6714439" y="1679219"/>
                </a:lnTo>
                <a:lnTo>
                  <a:pt x="6593510" y="1749019"/>
                </a:lnTo>
                <a:lnTo>
                  <a:pt x="6482486" y="1684934"/>
                </a:lnTo>
                <a:close/>
                <a:moveTo>
                  <a:pt x="6479058" y="1535582"/>
                </a:moveTo>
                <a:lnTo>
                  <a:pt x="6593510" y="1469517"/>
                </a:lnTo>
                <a:lnTo>
                  <a:pt x="6717868" y="1541297"/>
                </a:lnTo>
                <a:lnTo>
                  <a:pt x="6603416" y="1607363"/>
                </a:lnTo>
                <a:lnTo>
                  <a:pt x="6479058" y="1535582"/>
                </a:lnTo>
                <a:close/>
                <a:moveTo>
                  <a:pt x="6482486" y="1397660"/>
                </a:moveTo>
                <a:lnTo>
                  <a:pt x="6603416" y="1327861"/>
                </a:lnTo>
                <a:lnTo>
                  <a:pt x="6714439" y="1391945"/>
                </a:lnTo>
                <a:lnTo>
                  <a:pt x="6593510" y="1461745"/>
                </a:lnTo>
                <a:lnTo>
                  <a:pt x="6482486" y="1397660"/>
                </a:lnTo>
                <a:close/>
                <a:moveTo>
                  <a:pt x="6479058" y="1248309"/>
                </a:moveTo>
                <a:lnTo>
                  <a:pt x="6593510" y="1182243"/>
                </a:lnTo>
                <a:lnTo>
                  <a:pt x="6717868" y="1254024"/>
                </a:lnTo>
                <a:lnTo>
                  <a:pt x="6603416" y="1320089"/>
                </a:lnTo>
                <a:lnTo>
                  <a:pt x="6479058" y="1248309"/>
                </a:lnTo>
                <a:close/>
                <a:moveTo>
                  <a:pt x="6482486" y="1110463"/>
                </a:moveTo>
                <a:lnTo>
                  <a:pt x="6603416" y="1040663"/>
                </a:lnTo>
                <a:lnTo>
                  <a:pt x="6714439" y="1104748"/>
                </a:lnTo>
                <a:lnTo>
                  <a:pt x="6593510" y="1174547"/>
                </a:lnTo>
                <a:lnTo>
                  <a:pt x="6482486" y="1110463"/>
                </a:lnTo>
                <a:close/>
                <a:moveTo>
                  <a:pt x="6479058" y="961111"/>
                </a:moveTo>
                <a:lnTo>
                  <a:pt x="6593510" y="895045"/>
                </a:lnTo>
                <a:lnTo>
                  <a:pt x="6717868" y="966826"/>
                </a:lnTo>
                <a:lnTo>
                  <a:pt x="6603416" y="1032891"/>
                </a:lnTo>
                <a:lnTo>
                  <a:pt x="6479058" y="961111"/>
                </a:lnTo>
                <a:close/>
                <a:moveTo>
                  <a:pt x="6482486" y="823265"/>
                </a:moveTo>
                <a:lnTo>
                  <a:pt x="6603416" y="753466"/>
                </a:lnTo>
                <a:lnTo>
                  <a:pt x="6714439" y="817550"/>
                </a:lnTo>
                <a:lnTo>
                  <a:pt x="6593510" y="887349"/>
                </a:lnTo>
                <a:lnTo>
                  <a:pt x="6482486" y="823265"/>
                </a:lnTo>
                <a:close/>
                <a:moveTo>
                  <a:pt x="6479058" y="673913"/>
                </a:moveTo>
                <a:lnTo>
                  <a:pt x="6593510" y="607847"/>
                </a:lnTo>
                <a:lnTo>
                  <a:pt x="6717868" y="679628"/>
                </a:lnTo>
                <a:lnTo>
                  <a:pt x="6603416" y="745693"/>
                </a:lnTo>
                <a:lnTo>
                  <a:pt x="6479058" y="673913"/>
                </a:lnTo>
                <a:close/>
                <a:moveTo>
                  <a:pt x="6482486" y="535991"/>
                </a:moveTo>
                <a:lnTo>
                  <a:pt x="6603416" y="466192"/>
                </a:lnTo>
                <a:lnTo>
                  <a:pt x="6714439" y="530276"/>
                </a:lnTo>
                <a:lnTo>
                  <a:pt x="6593510" y="600075"/>
                </a:lnTo>
                <a:lnTo>
                  <a:pt x="6482486" y="535991"/>
                </a:lnTo>
                <a:close/>
                <a:moveTo>
                  <a:pt x="6479058" y="386639"/>
                </a:moveTo>
                <a:lnTo>
                  <a:pt x="6593510" y="320573"/>
                </a:lnTo>
                <a:lnTo>
                  <a:pt x="6717868" y="392354"/>
                </a:lnTo>
                <a:lnTo>
                  <a:pt x="6603416" y="458419"/>
                </a:lnTo>
                <a:lnTo>
                  <a:pt x="6479058" y="386639"/>
                </a:lnTo>
                <a:close/>
                <a:moveTo>
                  <a:pt x="6482486" y="248793"/>
                </a:moveTo>
                <a:lnTo>
                  <a:pt x="6603416" y="178994"/>
                </a:lnTo>
                <a:lnTo>
                  <a:pt x="6714439" y="243078"/>
                </a:lnTo>
                <a:lnTo>
                  <a:pt x="6593510" y="312877"/>
                </a:lnTo>
                <a:lnTo>
                  <a:pt x="6482486" y="248793"/>
                </a:lnTo>
                <a:close/>
                <a:moveTo>
                  <a:pt x="6596711" y="175108"/>
                </a:moveTo>
                <a:lnTo>
                  <a:pt x="6475781" y="244907"/>
                </a:lnTo>
                <a:lnTo>
                  <a:pt x="6351423" y="173126"/>
                </a:lnTo>
                <a:lnTo>
                  <a:pt x="6472352" y="103327"/>
                </a:lnTo>
                <a:lnTo>
                  <a:pt x="6596711" y="175108"/>
                </a:lnTo>
                <a:close/>
                <a:moveTo>
                  <a:pt x="6354699" y="35357"/>
                </a:moveTo>
                <a:lnTo>
                  <a:pt x="6465723" y="99441"/>
                </a:lnTo>
                <a:lnTo>
                  <a:pt x="6344793" y="169240"/>
                </a:lnTo>
                <a:lnTo>
                  <a:pt x="6233770" y="105156"/>
                </a:lnTo>
                <a:lnTo>
                  <a:pt x="6354699" y="35357"/>
                </a:lnTo>
                <a:close/>
                <a:moveTo>
                  <a:pt x="6338088" y="173126"/>
                </a:moveTo>
                <a:lnTo>
                  <a:pt x="6223635" y="239192"/>
                </a:lnTo>
                <a:lnTo>
                  <a:pt x="6112612" y="175108"/>
                </a:lnTo>
                <a:lnTo>
                  <a:pt x="6227064" y="109042"/>
                </a:lnTo>
                <a:lnTo>
                  <a:pt x="6338088" y="173126"/>
                </a:lnTo>
                <a:close/>
                <a:moveTo>
                  <a:pt x="6096000" y="33376"/>
                </a:moveTo>
                <a:lnTo>
                  <a:pt x="6220359" y="105156"/>
                </a:lnTo>
                <a:lnTo>
                  <a:pt x="6105906" y="171221"/>
                </a:lnTo>
                <a:lnTo>
                  <a:pt x="5981548" y="99441"/>
                </a:lnTo>
                <a:lnTo>
                  <a:pt x="6096000" y="33376"/>
                </a:lnTo>
                <a:close/>
                <a:moveTo>
                  <a:pt x="6099277" y="175108"/>
                </a:moveTo>
                <a:lnTo>
                  <a:pt x="5978347" y="244907"/>
                </a:lnTo>
                <a:lnTo>
                  <a:pt x="5853989" y="173126"/>
                </a:lnTo>
                <a:lnTo>
                  <a:pt x="5974918" y="103327"/>
                </a:lnTo>
                <a:lnTo>
                  <a:pt x="6099277" y="175108"/>
                </a:lnTo>
                <a:close/>
                <a:moveTo>
                  <a:pt x="5857189" y="35357"/>
                </a:moveTo>
                <a:lnTo>
                  <a:pt x="5968213" y="99441"/>
                </a:lnTo>
                <a:lnTo>
                  <a:pt x="5847283" y="169240"/>
                </a:lnTo>
                <a:lnTo>
                  <a:pt x="5736260" y="105156"/>
                </a:lnTo>
                <a:lnTo>
                  <a:pt x="5857189" y="35357"/>
                </a:lnTo>
                <a:close/>
                <a:moveTo>
                  <a:pt x="5840578" y="173126"/>
                </a:moveTo>
                <a:lnTo>
                  <a:pt x="5726126" y="239192"/>
                </a:lnTo>
                <a:lnTo>
                  <a:pt x="5615102" y="175108"/>
                </a:lnTo>
                <a:lnTo>
                  <a:pt x="5729554" y="109042"/>
                </a:lnTo>
                <a:lnTo>
                  <a:pt x="5840578" y="173126"/>
                </a:lnTo>
                <a:close/>
                <a:moveTo>
                  <a:pt x="5598491" y="33376"/>
                </a:moveTo>
                <a:lnTo>
                  <a:pt x="5722849" y="105156"/>
                </a:lnTo>
                <a:lnTo>
                  <a:pt x="5608397" y="171221"/>
                </a:lnTo>
                <a:lnTo>
                  <a:pt x="5484038" y="99441"/>
                </a:lnTo>
                <a:lnTo>
                  <a:pt x="5598491" y="33376"/>
                </a:lnTo>
                <a:close/>
                <a:moveTo>
                  <a:pt x="5601767" y="175108"/>
                </a:moveTo>
                <a:lnTo>
                  <a:pt x="5480838" y="244907"/>
                </a:lnTo>
                <a:lnTo>
                  <a:pt x="5356479" y="173126"/>
                </a:lnTo>
                <a:lnTo>
                  <a:pt x="5477409" y="103327"/>
                </a:lnTo>
                <a:lnTo>
                  <a:pt x="5601767" y="175108"/>
                </a:lnTo>
                <a:close/>
                <a:moveTo>
                  <a:pt x="5359756" y="35357"/>
                </a:moveTo>
                <a:lnTo>
                  <a:pt x="5470779" y="99441"/>
                </a:lnTo>
                <a:lnTo>
                  <a:pt x="5349850" y="169240"/>
                </a:lnTo>
                <a:lnTo>
                  <a:pt x="5238827" y="105156"/>
                </a:lnTo>
                <a:lnTo>
                  <a:pt x="5359756" y="35357"/>
                </a:lnTo>
                <a:close/>
                <a:moveTo>
                  <a:pt x="5343068" y="173126"/>
                </a:moveTo>
                <a:lnTo>
                  <a:pt x="5228616" y="239192"/>
                </a:lnTo>
                <a:lnTo>
                  <a:pt x="5117592" y="175108"/>
                </a:lnTo>
                <a:lnTo>
                  <a:pt x="5232045" y="109042"/>
                </a:lnTo>
                <a:lnTo>
                  <a:pt x="5343068" y="173126"/>
                </a:lnTo>
                <a:close/>
                <a:moveTo>
                  <a:pt x="5101057" y="33376"/>
                </a:moveTo>
                <a:lnTo>
                  <a:pt x="5225415" y="105156"/>
                </a:lnTo>
                <a:lnTo>
                  <a:pt x="5110963" y="171221"/>
                </a:lnTo>
                <a:lnTo>
                  <a:pt x="4986604" y="99441"/>
                </a:lnTo>
                <a:lnTo>
                  <a:pt x="5101057" y="33376"/>
                </a:lnTo>
                <a:close/>
                <a:moveTo>
                  <a:pt x="5104333" y="175108"/>
                </a:moveTo>
                <a:lnTo>
                  <a:pt x="4983404" y="244907"/>
                </a:lnTo>
                <a:lnTo>
                  <a:pt x="4859046" y="173126"/>
                </a:lnTo>
                <a:lnTo>
                  <a:pt x="4979975" y="103327"/>
                </a:lnTo>
                <a:lnTo>
                  <a:pt x="5104333" y="175108"/>
                </a:lnTo>
                <a:close/>
                <a:moveTo>
                  <a:pt x="4862246" y="35357"/>
                </a:moveTo>
                <a:lnTo>
                  <a:pt x="4973269" y="99441"/>
                </a:lnTo>
                <a:lnTo>
                  <a:pt x="4852340" y="169240"/>
                </a:lnTo>
                <a:lnTo>
                  <a:pt x="4741316" y="105156"/>
                </a:lnTo>
                <a:lnTo>
                  <a:pt x="4862246" y="35357"/>
                </a:lnTo>
                <a:close/>
                <a:moveTo>
                  <a:pt x="4845634" y="173126"/>
                </a:moveTo>
                <a:lnTo>
                  <a:pt x="4731182" y="239192"/>
                </a:lnTo>
                <a:lnTo>
                  <a:pt x="4620159" y="175108"/>
                </a:lnTo>
                <a:lnTo>
                  <a:pt x="4734611" y="109042"/>
                </a:lnTo>
                <a:lnTo>
                  <a:pt x="4845634" y="173126"/>
                </a:lnTo>
                <a:close/>
                <a:moveTo>
                  <a:pt x="4603547" y="33376"/>
                </a:moveTo>
                <a:lnTo>
                  <a:pt x="4727906" y="105156"/>
                </a:lnTo>
                <a:lnTo>
                  <a:pt x="4613453" y="171221"/>
                </a:lnTo>
                <a:lnTo>
                  <a:pt x="4489095" y="99441"/>
                </a:lnTo>
                <a:lnTo>
                  <a:pt x="4603547" y="33376"/>
                </a:lnTo>
                <a:close/>
                <a:moveTo>
                  <a:pt x="4606824" y="175108"/>
                </a:moveTo>
                <a:lnTo>
                  <a:pt x="4485894" y="244907"/>
                </a:lnTo>
                <a:lnTo>
                  <a:pt x="4361536" y="173126"/>
                </a:lnTo>
                <a:lnTo>
                  <a:pt x="4482465" y="103327"/>
                </a:lnTo>
                <a:lnTo>
                  <a:pt x="4606824" y="175108"/>
                </a:lnTo>
                <a:close/>
                <a:moveTo>
                  <a:pt x="4364736" y="35357"/>
                </a:moveTo>
                <a:lnTo>
                  <a:pt x="4475760" y="99441"/>
                </a:lnTo>
                <a:lnTo>
                  <a:pt x="4354830" y="169240"/>
                </a:lnTo>
                <a:lnTo>
                  <a:pt x="4243807" y="105156"/>
                </a:lnTo>
                <a:lnTo>
                  <a:pt x="4364736" y="35357"/>
                </a:lnTo>
                <a:close/>
                <a:moveTo>
                  <a:pt x="4348125" y="173126"/>
                </a:moveTo>
                <a:lnTo>
                  <a:pt x="4233672" y="239192"/>
                </a:lnTo>
                <a:lnTo>
                  <a:pt x="4122649" y="175108"/>
                </a:lnTo>
                <a:lnTo>
                  <a:pt x="4237101" y="109042"/>
                </a:lnTo>
                <a:lnTo>
                  <a:pt x="4348125" y="173126"/>
                </a:lnTo>
                <a:close/>
                <a:moveTo>
                  <a:pt x="4106037" y="33376"/>
                </a:moveTo>
                <a:lnTo>
                  <a:pt x="4230396" y="105156"/>
                </a:lnTo>
                <a:lnTo>
                  <a:pt x="4115943" y="171221"/>
                </a:lnTo>
                <a:lnTo>
                  <a:pt x="3991585" y="99441"/>
                </a:lnTo>
                <a:lnTo>
                  <a:pt x="4106037" y="33376"/>
                </a:lnTo>
                <a:close/>
                <a:moveTo>
                  <a:pt x="4109314" y="175108"/>
                </a:moveTo>
                <a:lnTo>
                  <a:pt x="3988384" y="244907"/>
                </a:lnTo>
                <a:lnTo>
                  <a:pt x="3864026" y="173126"/>
                </a:lnTo>
                <a:lnTo>
                  <a:pt x="3984955" y="103327"/>
                </a:lnTo>
                <a:lnTo>
                  <a:pt x="4109314" y="175108"/>
                </a:lnTo>
                <a:close/>
                <a:moveTo>
                  <a:pt x="3867302" y="35357"/>
                </a:moveTo>
                <a:lnTo>
                  <a:pt x="3978326" y="99441"/>
                </a:lnTo>
                <a:lnTo>
                  <a:pt x="3857397" y="169240"/>
                </a:lnTo>
                <a:lnTo>
                  <a:pt x="3746373" y="105156"/>
                </a:lnTo>
                <a:lnTo>
                  <a:pt x="3867302" y="35357"/>
                </a:lnTo>
                <a:close/>
                <a:moveTo>
                  <a:pt x="3850691" y="173126"/>
                </a:moveTo>
                <a:lnTo>
                  <a:pt x="3736239" y="239192"/>
                </a:lnTo>
                <a:lnTo>
                  <a:pt x="3625215" y="175108"/>
                </a:lnTo>
                <a:lnTo>
                  <a:pt x="3739667" y="109042"/>
                </a:lnTo>
                <a:lnTo>
                  <a:pt x="3850691" y="173126"/>
                </a:lnTo>
                <a:close/>
                <a:moveTo>
                  <a:pt x="3608604" y="33376"/>
                </a:moveTo>
                <a:lnTo>
                  <a:pt x="3732962" y="105156"/>
                </a:lnTo>
                <a:lnTo>
                  <a:pt x="3618509" y="171221"/>
                </a:lnTo>
                <a:lnTo>
                  <a:pt x="3494151" y="99441"/>
                </a:lnTo>
                <a:lnTo>
                  <a:pt x="3608604" y="33376"/>
                </a:lnTo>
                <a:close/>
                <a:moveTo>
                  <a:pt x="3611880" y="175108"/>
                </a:moveTo>
                <a:lnTo>
                  <a:pt x="3490951" y="244907"/>
                </a:lnTo>
                <a:lnTo>
                  <a:pt x="3366592" y="173126"/>
                </a:lnTo>
                <a:lnTo>
                  <a:pt x="3487522" y="103327"/>
                </a:lnTo>
                <a:lnTo>
                  <a:pt x="3611880" y="175108"/>
                </a:lnTo>
                <a:close/>
                <a:moveTo>
                  <a:pt x="3369793" y="35357"/>
                </a:moveTo>
                <a:lnTo>
                  <a:pt x="3480816" y="99441"/>
                </a:lnTo>
                <a:lnTo>
                  <a:pt x="3359887" y="169240"/>
                </a:lnTo>
                <a:lnTo>
                  <a:pt x="3248863" y="105156"/>
                </a:lnTo>
                <a:lnTo>
                  <a:pt x="3369793" y="35357"/>
                </a:lnTo>
                <a:close/>
                <a:moveTo>
                  <a:pt x="3353181" y="173126"/>
                </a:moveTo>
                <a:lnTo>
                  <a:pt x="3238729" y="239192"/>
                </a:lnTo>
                <a:lnTo>
                  <a:pt x="3127705" y="175108"/>
                </a:lnTo>
                <a:lnTo>
                  <a:pt x="3242158" y="109042"/>
                </a:lnTo>
                <a:lnTo>
                  <a:pt x="3353181" y="173126"/>
                </a:lnTo>
                <a:close/>
                <a:moveTo>
                  <a:pt x="3111094" y="33376"/>
                </a:moveTo>
                <a:lnTo>
                  <a:pt x="3235452" y="105156"/>
                </a:lnTo>
                <a:lnTo>
                  <a:pt x="3121000" y="171221"/>
                </a:lnTo>
                <a:lnTo>
                  <a:pt x="2996641" y="99441"/>
                </a:lnTo>
                <a:lnTo>
                  <a:pt x="3111094" y="33376"/>
                </a:lnTo>
                <a:close/>
                <a:moveTo>
                  <a:pt x="3114370" y="175108"/>
                </a:moveTo>
                <a:lnTo>
                  <a:pt x="2993441" y="244907"/>
                </a:lnTo>
                <a:lnTo>
                  <a:pt x="2869082" y="173126"/>
                </a:lnTo>
                <a:lnTo>
                  <a:pt x="2990012" y="103327"/>
                </a:lnTo>
                <a:lnTo>
                  <a:pt x="3114370" y="175108"/>
                </a:lnTo>
                <a:close/>
                <a:moveTo>
                  <a:pt x="2872359" y="35357"/>
                </a:moveTo>
                <a:lnTo>
                  <a:pt x="2983382" y="99441"/>
                </a:lnTo>
                <a:lnTo>
                  <a:pt x="2862453" y="169240"/>
                </a:lnTo>
                <a:lnTo>
                  <a:pt x="2751430" y="105156"/>
                </a:lnTo>
                <a:lnTo>
                  <a:pt x="2872359" y="35357"/>
                </a:lnTo>
                <a:close/>
                <a:moveTo>
                  <a:pt x="2855747" y="173126"/>
                </a:moveTo>
                <a:lnTo>
                  <a:pt x="2741295" y="239192"/>
                </a:lnTo>
                <a:lnTo>
                  <a:pt x="2630272" y="175108"/>
                </a:lnTo>
                <a:lnTo>
                  <a:pt x="2744724" y="109042"/>
                </a:lnTo>
                <a:lnTo>
                  <a:pt x="2855747" y="173126"/>
                </a:lnTo>
                <a:close/>
                <a:moveTo>
                  <a:pt x="2613660" y="33376"/>
                </a:moveTo>
                <a:lnTo>
                  <a:pt x="2738019" y="105156"/>
                </a:lnTo>
                <a:lnTo>
                  <a:pt x="2623566" y="171221"/>
                </a:lnTo>
                <a:lnTo>
                  <a:pt x="2499208" y="99441"/>
                </a:lnTo>
                <a:lnTo>
                  <a:pt x="2613660" y="33376"/>
                </a:lnTo>
                <a:close/>
                <a:moveTo>
                  <a:pt x="2616937" y="175108"/>
                </a:moveTo>
                <a:lnTo>
                  <a:pt x="2496007" y="244907"/>
                </a:lnTo>
                <a:lnTo>
                  <a:pt x="2371649" y="173126"/>
                </a:lnTo>
                <a:lnTo>
                  <a:pt x="2492578" y="103327"/>
                </a:lnTo>
                <a:lnTo>
                  <a:pt x="2616937" y="175108"/>
                </a:lnTo>
                <a:close/>
                <a:moveTo>
                  <a:pt x="2374849" y="35357"/>
                </a:moveTo>
                <a:lnTo>
                  <a:pt x="2485873" y="99441"/>
                </a:lnTo>
                <a:lnTo>
                  <a:pt x="2364943" y="169240"/>
                </a:lnTo>
                <a:lnTo>
                  <a:pt x="2253920" y="105156"/>
                </a:lnTo>
                <a:lnTo>
                  <a:pt x="2374849" y="35357"/>
                </a:lnTo>
                <a:close/>
                <a:moveTo>
                  <a:pt x="2358238" y="173126"/>
                </a:moveTo>
                <a:lnTo>
                  <a:pt x="2243785" y="239192"/>
                </a:lnTo>
                <a:lnTo>
                  <a:pt x="2132762" y="175108"/>
                </a:lnTo>
                <a:lnTo>
                  <a:pt x="2247214" y="109042"/>
                </a:lnTo>
                <a:lnTo>
                  <a:pt x="2358238" y="173126"/>
                </a:lnTo>
                <a:close/>
                <a:moveTo>
                  <a:pt x="2116150" y="33376"/>
                </a:moveTo>
                <a:lnTo>
                  <a:pt x="2240509" y="105156"/>
                </a:lnTo>
                <a:lnTo>
                  <a:pt x="2126056" y="171221"/>
                </a:lnTo>
                <a:lnTo>
                  <a:pt x="2001698" y="99441"/>
                </a:lnTo>
                <a:lnTo>
                  <a:pt x="2116150" y="33376"/>
                </a:lnTo>
                <a:close/>
                <a:moveTo>
                  <a:pt x="2119427" y="175108"/>
                </a:moveTo>
                <a:lnTo>
                  <a:pt x="1998497" y="244907"/>
                </a:lnTo>
                <a:lnTo>
                  <a:pt x="1874139" y="173126"/>
                </a:lnTo>
                <a:lnTo>
                  <a:pt x="1995069" y="103327"/>
                </a:lnTo>
                <a:lnTo>
                  <a:pt x="2119427" y="175108"/>
                </a:lnTo>
                <a:close/>
                <a:moveTo>
                  <a:pt x="1877339" y="35357"/>
                </a:moveTo>
                <a:lnTo>
                  <a:pt x="1988363" y="99441"/>
                </a:lnTo>
                <a:lnTo>
                  <a:pt x="1867434" y="169240"/>
                </a:lnTo>
                <a:lnTo>
                  <a:pt x="1756410" y="105156"/>
                </a:lnTo>
                <a:lnTo>
                  <a:pt x="1877339" y="35357"/>
                </a:lnTo>
                <a:close/>
                <a:moveTo>
                  <a:pt x="1860728" y="173126"/>
                </a:moveTo>
                <a:lnTo>
                  <a:pt x="1746275" y="239192"/>
                </a:lnTo>
                <a:lnTo>
                  <a:pt x="1635252" y="175108"/>
                </a:lnTo>
                <a:lnTo>
                  <a:pt x="1749704" y="109042"/>
                </a:lnTo>
                <a:lnTo>
                  <a:pt x="1860728" y="173126"/>
                </a:lnTo>
                <a:close/>
                <a:moveTo>
                  <a:pt x="1618717" y="33376"/>
                </a:moveTo>
                <a:lnTo>
                  <a:pt x="1743075" y="105156"/>
                </a:lnTo>
                <a:lnTo>
                  <a:pt x="1628623" y="171221"/>
                </a:lnTo>
                <a:lnTo>
                  <a:pt x="1504264" y="99441"/>
                </a:lnTo>
                <a:lnTo>
                  <a:pt x="1618717" y="33376"/>
                </a:lnTo>
                <a:close/>
                <a:moveTo>
                  <a:pt x="1621917" y="175108"/>
                </a:moveTo>
                <a:lnTo>
                  <a:pt x="1500988" y="244907"/>
                </a:lnTo>
                <a:lnTo>
                  <a:pt x="1376629" y="173126"/>
                </a:lnTo>
                <a:lnTo>
                  <a:pt x="1497559" y="103327"/>
                </a:lnTo>
                <a:lnTo>
                  <a:pt x="1621917" y="175108"/>
                </a:lnTo>
                <a:close/>
                <a:moveTo>
                  <a:pt x="1379906" y="35357"/>
                </a:moveTo>
                <a:lnTo>
                  <a:pt x="1490929" y="99441"/>
                </a:lnTo>
                <a:lnTo>
                  <a:pt x="1370000" y="169240"/>
                </a:lnTo>
                <a:lnTo>
                  <a:pt x="1258976" y="105156"/>
                </a:lnTo>
                <a:lnTo>
                  <a:pt x="1379906" y="35357"/>
                </a:lnTo>
                <a:close/>
                <a:moveTo>
                  <a:pt x="1363294" y="173126"/>
                </a:moveTo>
                <a:lnTo>
                  <a:pt x="1248842" y="239192"/>
                </a:lnTo>
                <a:lnTo>
                  <a:pt x="1137819" y="175108"/>
                </a:lnTo>
                <a:lnTo>
                  <a:pt x="1252271" y="109042"/>
                </a:lnTo>
                <a:lnTo>
                  <a:pt x="1363294" y="173126"/>
                </a:lnTo>
                <a:close/>
                <a:moveTo>
                  <a:pt x="1121207" y="33376"/>
                </a:moveTo>
                <a:lnTo>
                  <a:pt x="1245565" y="105156"/>
                </a:lnTo>
                <a:lnTo>
                  <a:pt x="1131113" y="171221"/>
                </a:lnTo>
                <a:lnTo>
                  <a:pt x="1006754" y="99441"/>
                </a:lnTo>
                <a:lnTo>
                  <a:pt x="1121207" y="33376"/>
                </a:lnTo>
                <a:close/>
                <a:moveTo>
                  <a:pt x="1124484" y="175108"/>
                </a:moveTo>
                <a:lnTo>
                  <a:pt x="1003554" y="244907"/>
                </a:lnTo>
                <a:lnTo>
                  <a:pt x="879196" y="173126"/>
                </a:lnTo>
                <a:lnTo>
                  <a:pt x="1000125" y="103327"/>
                </a:lnTo>
                <a:lnTo>
                  <a:pt x="1124484" y="175108"/>
                </a:lnTo>
                <a:close/>
                <a:moveTo>
                  <a:pt x="882396" y="35357"/>
                </a:moveTo>
                <a:lnTo>
                  <a:pt x="993419" y="99441"/>
                </a:lnTo>
                <a:lnTo>
                  <a:pt x="872490" y="169240"/>
                </a:lnTo>
                <a:lnTo>
                  <a:pt x="761467" y="105156"/>
                </a:lnTo>
                <a:lnTo>
                  <a:pt x="882396" y="35357"/>
                </a:lnTo>
                <a:close/>
                <a:moveTo>
                  <a:pt x="865784" y="173126"/>
                </a:moveTo>
                <a:lnTo>
                  <a:pt x="751332" y="239192"/>
                </a:lnTo>
                <a:lnTo>
                  <a:pt x="640309" y="175108"/>
                </a:lnTo>
                <a:lnTo>
                  <a:pt x="754761" y="109042"/>
                </a:lnTo>
                <a:lnTo>
                  <a:pt x="865784" y="173126"/>
                </a:lnTo>
                <a:close/>
                <a:moveTo>
                  <a:pt x="623697" y="33376"/>
                </a:moveTo>
                <a:lnTo>
                  <a:pt x="748055" y="105156"/>
                </a:lnTo>
                <a:lnTo>
                  <a:pt x="633603" y="171221"/>
                </a:lnTo>
                <a:lnTo>
                  <a:pt x="509321" y="99441"/>
                </a:lnTo>
                <a:lnTo>
                  <a:pt x="623697" y="33376"/>
                </a:lnTo>
                <a:close/>
                <a:moveTo>
                  <a:pt x="626974" y="175108"/>
                </a:moveTo>
                <a:lnTo>
                  <a:pt x="506044" y="244907"/>
                </a:lnTo>
                <a:lnTo>
                  <a:pt x="381686" y="173126"/>
                </a:lnTo>
                <a:lnTo>
                  <a:pt x="502615" y="103327"/>
                </a:lnTo>
                <a:lnTo>
                  <a:pt x="626974" y="175108"/>
                </a:lnTo>
                <a:close/>
                <a:moveTo>
                  <a:pt x="384886" y="35357"/>
                </a:moveTo>
                <a:lnTo>
                  <a:pt x="495910" y="99441"/>
                </a:lnTo>
                <a:lnTo>
                  <a:pt x="374980" y="169240"/>
                </a:lnTo>
                <a:lnTo>
                  <a:pt x="263957" y="105156"/>
                </a:lnTo>
                <a:lnTo>
                  <a:pt x="384886" y="35357"/>
                </a:lnTo>
                <a:close/>
                <a:moveTo>
                  <a:pt x="368275" y="173126"/>
                </a:moveTo>
                <a:lnTo>
                  <a:pt x="253822" y="239192"/>
                </a:lnTo>
                <a:lnTo>
                  <a:pt x="142875" y="175108"/>
                </a:lnTo>
                <a:lnTo>
                  <a:pt x="257327" y="109042"/>
                </a:lnTo>
                <a:lnTo>
                  <a:pt x="368275" y="173126"/>
                </a:lnTo>
                <a:close/>
                <a:moveTo>
                  <a:pt x="11811" y="99441"/>
                </a:moveTo>
                <a:lnTo>
                  <a:pt x="126263" y="33376"/>
                </a:lnTo>
                <a:lnTo>
                  <a:pt x="250622" y="105156"/>
                </a:lnTo>
                <a:lnTo>
                  <a:pt x="136169" y="171221"/>
                </a:lnTo>
                <a:lnTo>
                  <a:pt x="11811" y="99441"/>
                </a:lnTo>
                <a:close/>
                <a:moveTo>
                  <a:pt x="15240" y="248793"/>
                </a:moveTo>
                <a:lnTo>
                  <a:pt x="136169" y="178994"/>
                </a:lnTo>
                <a:lnTo>
                  <a:pt x="247193" y="243078"/>
                </a:lnTo>
                <a:lnTo>
                  <a:pt x="126263" y="312877"/>
                </a:lnTo>
                <a:lnTo>
                  <a:pt x="15240" y="248793"/>
                </a:lnTo>
                <a:close/>
                <a:moveTo>
                  <a:pt x="11811" y="386639"/>
                </a:moveTo>
                <a:lnTo>
                  <a:pt x="126263" y="320573"/>
                </a:lnTo>
                <a:lnTo>
                  <a:pt x="250622" y="392354"/>
                </a:lnTo>
                <a:lnTo>
                  <a:pt x="136169" y="458419"/>
                </a:lnTo>
                <a:lnTo>
                  <a:pt x="11811" y="386639"/>
                </a:lnTo>
                <a:close/>
                <a:moveTo>
                  <a:pt x="15240" y="535991"/>
                </a:moveTo>
                <a:lnTo>
                  <a:pt x="136169" y="466192"/>
                </a:lnTo>
                <a:lnTo>
                  <a:pt x="247193" y="530276"/>
                </a:lnTo>
                <a:lnTo>
                  <a:pt x="126263" y="600075"/>
                </a:lnTo>
                <a:lnTo>
                  <a:pt x="15240" y="535991"/>
                </a:lnTo>
                <a:close/>
                <a:moveTo>
                  <a:pt x="11811" y="673913"/>
                </a:moveTo>
                <a:lnTo>
                  <a:pt x="126263" y="607847"/>
                </a:lnTo>
                <a:lnTo>
                  <a:pt x="250622" y="679628"/>
                </a:lnTo>
                <a:lnTo>
                  <a:pt x="136169" y="745693"/>
                </a:lnTo>
                <a:lnTo>
                  <a:pt x="11811" y="673913"/>
                </a:lnTo>
                <a:close/>
                <a:moveTo>
                  <a:pt x="15240" y="823265"/>
                </a:moveTo>
                <a:lnTo>
                  <a:pt x="136169" y="753466"/>
                </a:lnTo>
                <a:lnTo>
                  <a:pt x="247193" y="817550"/>
                </a:lnTo>
                <a:lnTo>
                  <a:pt x="126263" y="887349"/>
                </a:lnTo>
                <a:lnTo>
                  <a:pt x="15240" y="823265"/>
                </a:lnTo>
                <a:close/>
                <a:moveTo>
                  <a:pt x="11811" y="961111"/>
                </a:moveTo>
                <a:lnTo>
                  <a:pt x="126263" y="895045"/>
                </a:lnTo>
                <a:lnTo>
                  <a:pt x="250622" y="966826"/>
                </a:lnTo>
                <a:lnTo>
                  <a:pt x="136169" y="1032891"/>
                </a:lnTo>
                <a:lnTo>
                  <a:pt x="11811" y="961111"/>
                </a:lnTo>
                <a:close/>
                <a:moveTo>
                  <a:pt x="15240" y="1110463"/>
                </a:moveTo>
                <a:lnTo>
                  <a:pt x="136169" y="1040663"/>
                </a:lnTo>
                <a:lnTo>
                  <a:pt x="247193" y="1104748"/>
                </a:lnTo>
                <a:lnTo>
                  <a:pt x="126263" y="1174547"/>
                </a:lnTo>
                <a:lnTo>
                  <a:pt x="15240" y="1110463"/>
                </a:lnTo>
                <a:close/>
                <a:moveTo>
                  <a:pt x="11811" y="1248309"/>
                </a:moveTo>
                <a:lnTo>
                  <a:pt x="126263" y="1182243"/>
                </a:lnTo>
                <a:lnTo>
                  <a:pt x="250622" y="1254024"/>
                </a:lnTo>
                <a:lnTo>
                  <a:pt x="136169" y="1320089"/>
                </a:lnTo>
                <a:lnTo>
                  <a:pt x="11811" y="1248309"/>
                </a:lnTo>
                <a:close/>
                <a:moveTo>
                  <a:pt x="15240" y="1397660"/>
                </a:moveTo>
                <a:lnTo>
                  <a:pt x="136169" y="1327861"/>
                </a:lnTo>
                <a:lnTo>
                  <a:pt x="247193" y="1391945"/>
                </a:lnTo>
                <a:lnTo>
                  <a:pt x="126263" y="1461745"/>
                </a:lnTo>
                <a:lnTo>
                  <a:pt x="15240" y="1397660"/>
                </a:lnTo>
                <a:close/>
                <a:moveTo>
                  <a:pt x="11811" y="1535582"/>
                </a:moveTo>
                <a:lnTo>
                  <a:pt x="126263" y="1469517"/>
                </a:lnTo>
                <a:lnTo>
                  <a:pt x="250622" y="1541297"/>
                </a:lnTo>
                <a:lnTo>
                  <a:pt x="136169" y="1607363"/>
                </a:lnTo>
                <a:lnTo>
                  <a:pt x="11811" y="1535582"/>
                </a:lnTo>
                <a:close/>
                <a:moveTo>
                  <a:pt x="15240" y="1684934"/>
                </a:moveTo>
                <a:lnTo>
                  <a:pt x="136169" y="1615135"/>
                </a:lnTo>
                <a:lnTo>
                  <a:pt x="247193" y="1679219"/>
                </a:lnTo>
                <a:lnTo>
                  <a:pt x="126263" y="1749019"/>
                </a:lnTo>
                <a:lnTo>
                  <a:pt x="15240" y="1684934"/>
                </a:lnTo>
                <a:close/>
                <a:moveTo>
                  <a:pt x="11811" y="1822780"/>
                </a:moveTo>
                <a:lnTo>
                  <a:pt x="126263" y="1756715"/>
                </a:lnTo>
                <a:lnTo>
                  <a:pt x="250622" y="1828495"/>
                </a:lnTo>
                <a:lnTo>
                  <a:pt x="136169" y="1894561"/>
                </a:lnTo>
                <a:lnTo>
                  <a:pt x="11811" y="1822780"/>
                </a:lnTo>
                <a:close/>
                <a:moveTo>
                  <a:pt x="15240" y="1972132"/>
                </a:moveTo>
                <a:lnTo>
                  <a:pt x="136169" y="1902333"/>
                </a:lnTo>
                <a:lnTo>
                  <a:pt x="247193" y="1966417"/>
                </a:lnTo>
                <a:lnTo>
                  <a:pt x="126263" y="2036216"/>
                </a:lnTo>
                <a:lnTo>
                  <a:pt x="15240" y="1972132"/>
                </a:lnTo>
                <a:close/>
                <a:moveTo>
                  <a:pt x="11811" y="2109978"/>
                </a:moveTo>
                <a:lnTo>
                  <a:pt x="126263" y="2043913"/>
                </a:lnTo>
                <a:lnTo>
                  <a:pt x="250622" y="2115693"/>
                </a:lnTo>
                <a:lnTo>
                  <a:pt x="136169" y="2181759"/>
                </a:lnTo>
                <a:lnTo>
                  <a:pt x="11811" y="2109978"/>
                </a:lnTo>
                <a:close/>
                <a:moveTo>
                  <a:pt x="15240" y="2259330"/>
                </a:moveTo>
                <a:lnTo>
                  <a:pt x="136169" y="2189531"/>
                </a:lnTo>
                <a:lnTo>
                  <a:pt x="247193" y="2253615"/>
                </a:lnTo>
                <a:lnTo>
                  <a:pt x="126263" y="2323414"/>
                </a:lnTo>
                <a:lnTo>
                  <a:pt x="15240" y="2259330"/>
                </a:lnTo>
                <a:close/>
                <a:moveTo>
                  <a:pt x="11811" y="2397252"/>
                </a:moveTo>
                <a:lnTo>
                  <a:pt x="126263" y="2331187"/>
                </a:lnTo>
                <a:lnTo>
                  <a:pt x="250622" y="2402967"/>
                </a:lnTo>
                <a:lnTo>
                  <a:pt x="136169" y="2469032"/>
                </a:lnTo>
                <a:lnTo>
                  <a:pt x="11811" y="2397252"/>
                </a:lnTo>
                <a:close/>
                <a:moveTo>
                  <a:pt x="15240" y="2546604"/>
                </a:moveTo>
                <a:lnTo>
                  <a:pt x="136169" y="2476805"/>
                </a:lnTo>
                <a:lnTo>
                  <a:pt x="247193" y="2540889"/>
                </a:lnTo>
                <a:lnTo>
                  <a:pt x="126263" y="2610688"/>
                </a:lnTo>
                <a:lnTo>
                  <a:pt x="15240" y="2546604"/>
                </a:lnTo>
                <a:close/>
                <a:moveTo>
                  <a:pt x="11811" y="2684450"/>
                </a:moveTo>
                <a:lnTo>
                  <a:pt x="126263" y="2618384"/>
                </a:lnTo>
                <a:lnTo>
                  <a:pt x="250622" y="2690165"/>
                </a:lnTo>
                <a:lnTo>
                  <a:pt x="136169" y="2756230"/>
                </a:lnTo>
                <a:lnTo>
                  <a:pt x="11811" y="2684450"/>
                </a:lnTo>
                <a:close/>
                <a:moveTo>
                  <a:pt x="15240" y="2833802"/>
                </a:moveTo>
                <a:lnTo>
                  <a:pt x="136169" y="2764003"/>
                </a:lnTo>
                <a:lnTo>
                  <a:pt x="247193" y="2828087"/>
                </a:lnTo>
                <a:lnTo>
                  <a:pt x="126263" y="2897886"/>
                </a:lnTo>
                <a:lnTo>
                  <a:pt x="15240" y="2833802"/>
                </a:lnTo>
                <a:close/>
                <a:moveTo>
                  <a:pt x="11811" y="2971648"/>
                </a:moveTo>
                <a:lnTo>
                  <a:pt x="126263" y="2905582"/>
                </a:lnTo>
                <a:lnTo>
                  <a:pt x="250622" y="2977363"/>
                </a:lnTo>
                <a:lnTo>
                  <a:pt x="136169" y="3043428"/>
                </a:lnTo>
                <a:lnTo>
                  <a:pt x="11811" y="2971648"/>
                </a:lnTo>
                <a:close/>
                <a:moveTo>
                  <a:pt x="15240" y="3121000"/>
                </a:moveTo>
                <a:lnTo>
                  <a:pt x="136169" y="3051201"/>
                </a:lnTo>
                <a:lnTo>
                  <a:pt x="247193" y="3115285"/>
                </a:lnTo>
                <a:lnTo>
                  <a:pt x="126263" y="3185084"/>
                </a:lnTo>
                <a:lnTo>
                  <a:pt x="15240" y="3121000"/>
                </a:lnTo>
                <a:close/>
                <a:moveTo>
                  <a:pt x="11811" y="3258922"/>
                </a:moveTo>
                <a:lnTo>
                  <a:pt x="126263" y="3192856"/>
                </a:lnTo>
                <a:lnTo>
                  <a:pt x="250622" y="3264637"/>
                </a:lnTo>
                <a:lnTo>
                  <a:pt x="136169" y="3330702"/>
                </a:lnTo>
                <a:lnTo>
                  <a:pt x="11811" y="3258922"/>
                </a:lnTo>
                <a:close/>
                <a:moveTo>
                  <a:pt x="15240" y="3408274"/>
                </a:moveTo>
                <a:lnTo>
                  <a:pt x="136169" y="3338474"/>
                </a:lnTo>
                <a:lnTo>
                  <a:pt x="247193" y="3402559"/>
                </a:lnTo>
                <a:lnTo>
                  <a:pt x="126263" y="3472358"/>
                </a:lnTo>
                <a:lnTo>
                  <a:pt x="15240" y="3408274"/>
                </a:lnTo>
                <a:close/>
                <a:moveTo>
                  <a:pt x="11811" y="3546119"/>
                </a:moveTo>
                <a:lnTo>
                  <a:pt x="126263" y="3480054"/>
                </a:lnTo>
                <a:lnTo>
                  <a:pt x="250622" y="3551834"/>
                </a:lnTo>
                <a:lnTo>
                  <a:pt x="136169" y="3617900"/>
                </a:lnTo>
                <a:lnTo>
                  <a:pt x="11811" y="3546119"/>
                </a:lnTo>
                <a:close/>
                <a:moveTo>
                  <a:pt x="15240" y="3695472"/>
                </a:moveTo>
                <a:lnTo>
                  <a:pt x="136169" y="3625672"/>
                </a:lnTo>
                <a:lnTo>
                  <a:pt x="247193" y="3689757"/>
                </a:lnTo>
                <a:lnTo>
                  <a:pt x="126263" y="3759556"/>
                </a:lnTo>
                <a:lnTo>
                  <a:pt x="15240" y="3695472"/>
                </a:lnTo>
                <a:close/>
                <a:moveTo>
                  <a:pt x="11811" y="3833317"/>
                </a:moveTo>
                <a:lnTo>
                  <a:pt x="126263" y="3767252"/>
                </a:lnTo>
                <a:lnTo>
                  <a:pt x="250622" y="3839032"/>
                </a:lnTo>
                <a:lnTo>
                  <a:pt x="136169" y="3905098"/>
                </a:lnTo>
                <a:lnTo>
                  <a:pt x="11811" y="3833317"/>
                </a:lnTo>
                <a:close/>
                <a:moveTo>
                  <a:pt x="15240" y="3982669"/>
                </a:moveTo>
                <a:lnTo>
                  <a:pt x="136169" y="3912870"/>
                </a:lnTo>
                <a:lnTo>
                  <a:pt x="247193" y="3976954"/>
                </a:lnTo>
                <a:lnTo>
                  <a:pt x="126263" y="4046754"/>
                </a:lnTo>
                <a:lnTo>
                  <a:pt x="15240" y="3982669"/>
                </a:lnTo>
                <a:close/>
                <a:moveTo>
                  <a:pt x="11811" y="4120591"/>
                </a:moveTo>
                <a:lnTo>
                  <a:pt x="126263" y="4054526"/>
                </a:lnTo>
                <a:lnTo>
                  <a:pt x="250622" y="4126306"/>
                </a:lnTo>
                <a:lnTo>
                  <a:pt x="136169" y="4192372"/>
                </a:lnTo>
                <a:lnTo>
                  <a:pt x="11811" y="4120591"/>
                </a:lnTo>
                <a:close/>
                <a:moveTo>
                  <a:pt x="15240" y="4269943"/>
                </a:moveTo>
                <a:lnTo>
                  <a:pt x="136169" y="4200144"/>
                </a:lnTo>
                <a:lnTo>
                  <a:pt x="247193" y="4264228"/>
                </a:lnTo>
                <a:lnTo>
                  <a:pt x="126263" y="4334028"/>
                </a:lnTo>
                <a:lnTo>
                  <a:pt x="15240" y="4269943"/>
                </a:lnTo>
                <a:close/>
                <a:moveTo>
                  <a:pt x="11811" y="4407789"/>
                </a:moveTo>
                <a:lnTo>
                  <a:pt x="126263" y="4341724"/>
                </a:lnTo>
                <a:lnTo>
                  <a:pt x="250622" y="4413504"/>
                </a:lnTo>
                <a:lnTo>
                  <a:pt x="136169" y="4479570"/>
                </a:lnTo>
                <a:lnTo>
                  <a:pt x="11811" y="4407789"/>
                </a:lnTo>
                <a:close/>
                <a:moveTo>
                  <a:pt x="15240" y="4557141"/>
                </a:moveTo>
                <a:lnTo>
                  <a:pt x="136169" y="4487342"/>
                </a:lnTo>
                <a:lnTo>
                  <a:pt x="247193" y="4551426"/>
                </a:lnTo>
                <a:lnTo>
                  <a:pt x="126263" y="4621226"/>
                </a:lnTo>
                <a:lnTo>
                  <a:pt x="15240" y="4557141"/>
                </a:lnTo>
                <a:close/>
                <a:moveTo>
                  <a:pt x="11811" y="4694987"/>
                </a:moveTo>
                <a:lnTo>
                  <a:pt x="126263" y="4628921"/>
                </a:lnTo>
                <a:lnTo>
                  <a:pt x="250622" y="4700702"/>
                </a:lnTo>
                <a:lnTo>
                  <a:pt x="136169" y="4766767"/>
                </a:lnTo>
                <a:lnTo>
                  <a:pt x="11811" y="4694987"/>
                </a:lnTo>
                <a:close/>
                <a:moveTo>
                  <a:pt x="15240" y="4844339"/>
                </a:moveTo>
                <a:lnTo>
                  <a:pt x="136169" y="4774540"/>
                </a:lnTo>
                <a:lnTo>
                  <a:pt x="247193" y="4838624"/>
                </a:lnTo>
                <a:lnTo>
                  <a:pt x="126263" y="4908423"/>
                </a:lnTo>
                <a:lnTo>
                  <a:pt x="15240" y="4844339"/>
                </a:lnTo>
                <a:close/>
                <a:moveTo>
                  <a:pt x="11811" y="4982261"/>
                </a:moveTo>
                <a:lnTo>
                  <a:pt x="126263" y="4916196"/>
                </a:lnTo>
                <a:lnTo>
                  <a:pt x="250622" y="4987976"/>
                </a:lnTo>
                <a:lnTo>
                  <a:pt x="136169" y="5054042"/>
                </a:lnTo>
                <a:lnTo>
                  <a:pt x="11811" y="4982261"/>
                </a:lnTo>
                <a:close/>
                <a:moveTo>
                  <a:pt x="15240" y="5131613"/>
                </a:moveTo>
                <a:lnTo>
                  <a:pt x="136169" y="5061814"/>
                </a:lnTo>
                <a:lnTo>
                  <a:pt x="247193" y="5125898"/>
                </a:lnTo>
                <a:lnTo>
                  <a:pt x="126263" y="5195697"/>
                </a:lnTo>
                <a:lnTo>
                  <a:pt x="15240" y="5131613"/>
                </a:lnTo>
                <a:close/>
                <a:moveTo>
                  <a:pt x="11811" y="5269459"/>
                </a:moveTo>
                <a:lnTo>
                  <a:pt x="126263" y="5203393"/>
                </a:lnTo>
                <a:lnTo>
                  <a:pt x="250622" y="5275174"/>
                </a:lnTo>
                <a:lnTo>
                  <a:pt x="136169" y="5341239"/>
                </a:lnTo>
                <a:lnTo>
                  <a:pt x="11811" y="5269459"/>
                </a:lnTo>
                <a:close/>
                <a:moveTo>
                  <a:pt x="15240" y="5418811"/>
                </a:moveTo>
                <a:lnTo>
                  <a:pt x="136169" y="5349011"/>
                </a:lnTo>
                <a:lnTo>
                  <a:pt x="247193" y="5413096"/>
                </a:lnTo>
                <a:lnTo>
                  <a:pt x="126263" y="5482895"/>
                </a:lnTo>
                <a:lnTo>
                  <a:pt x="15240" y="5418811"/>
                </a:lnTo>
                <a:close/>
                <a:moveTo>
                  <a:pt x="11811" y="5556656"/>
                </a:moveTo>
                <a:lnTo>
                  <a:pt x="126263" y="5490591"/>
                </a:lnTo>
                <a:lnTo>
                  <a:pt x="250622" y="5562371"/>
                </a:lnTo>
                <a:lnTo>
                  <a:pt x="136169" y="5628437"/>
                </a:lnTo>
                <a:lnTo>
                  <a:pt x="11811" y="5556656"/>
                </a:lnTo>
                <a:close/>
                <a:moveTo>
                  <a:pt x="15240" y="5706009"/>
                </a:moveTo>
                <a:lnTo>
                  <a:pt x="136169" y="5636209"/>
                </a:lnTo>
                <a:lnTo>
                  <a:pt x="247193" y="5700294"/>
                </a:lnTo>
                <a:lnTo>
                  <a:pt x="126263" y="5770093"/>
                </a:lnTo>
                <a:lnTo>
                  <a:pt x="15240" y="5706009"/>
                </a:lnTo>
                <a:close/>
                <a:moveTo>
                  <a:pt x="11811" y="5843931"/>
                </a:moveTo>
                <a:lnTo>
                  <a:pt x="126263" y="5777865"/>
                </a:lnTo>
                <a:lnTo>
                  <a:pt x="250622" y="5849646"/>
                </a:lnTo>
                <a:lnTo>
                  <a:pt x="136169" y="5915711"/>
                </a:lnTo>
                <a:lnTo>
                  <a:pt x="11811" y="5843931"/>
                </a:lnTo>
                <a:close/>
                <a:moveTo>
                  <a:pt x="15240" y="5993283"/>
                </a:moveTo>
                <a:lnTo>
                  <a:pt x="136169" y="5923483"/>
                </a:lnTo>
                <a:lnTo>
                  <a:pt x="247193" y="5987568"/>
                </a:lnTo>
                <a:lnTo>
                  <a:pt x="126263" y="6057367"/>
                </a:lnTo>
                <a:lnTo>
                  <a:pt x="15240" y="5993283"/>
                </a:lnTo>
                <a:close/>
                <a:moveTo>
                  <a:pt x="11811" y="6131128"/>
                </a:moveTo>
                <a:lnTo>
                  <a:pt x="126263" y="6065063"/>
                </a:lnTo>
                <a:lnTo>
                  <a:pt x="250622" y="6136843"/>
                </a:lnTo>
                <a:lnTo>
                  <a:pt x="136169" y="6202909"/>
                </a:lnTo>
                <a:lnTo>
                  <a:pt x="11811" y="6131128"/>
                </a:lnTo>
                <a:close/>
                <a:moveTo>
                  <a:pt x="15240" y="6280481"/>
                </a:moveTo>
                <a:lnTo>
                  <a:pt x="136169" y="6210681"/>
                </a:lnTo>
                <a:lnTo>
                  <a:pt x="247193" y="6274766"/>
                </a:lnTo>
                <a:lnTo>
                  <a:pt x="126263" y="6344565"/>
                </a:lnTo>
                <a:lnTo>
                  <a:pt x="15240" y="6280481"/>
                </a:lnTo>
                <a:close/>
                <a:moveTo>
                  <a:pt x="11811" y="6418326"/>
                </a:moveTo>
                <a:lnTo>
                  <a:pt x="126263" y="6352261"/>
                </a:lnTo>
                <a:lnTo>
                  <a:pt x="250622" y="6424041"/>
                </a:lnTo>
                <a:lnTo>
                  <a:pt x="136169" y="6490106"/>
                </a:lnTo>
                <a:lnTo>
                  <a:pt x="11811" y="6418326"/>
                </a:lnTo>
                <a:close/>
                <a:moveTo>
                  <a:pt x="15240" y="6567754"/>
                </a:moveTo>
                <a:lnTo>
                  <a:pt x="136169" y="6497955"/>
                </a:lnTo>
                <a:lnTo>
                  <a:pt x="247193" y="6562039"/>
                </a:lnTo>
                <a:lnTo>
                  <a:pt x="126263" y="6631839"/>
                </a:lnTo>
                <a:lnTo>
                  <a:pt x="15240" y="6567754"/>
                </a:lnTo>
                <a:close/>
                <a:moveTo>
                  <a:pt x="11811" y="6705600"/>
                </a:moveTo>
                <a:lnTo>
                  <a:pt x="126263" y="6639535"/>
                </a:lnTo>
                <a:lnTo>
                  <a:pt x="250622" y="6711315"/>
                </a:lnTo>
                <a:lnTo>
                  <a:pt x="136169" y="6777381"/>
                </a:lnTo>
                <a:lnTo>
                  <a:pt x="11811" y="6705600"/>
                </a:lnTo>
                <a:close/>
                <a:moveTo>
                  <a:pt x="253898" y="6845351"/>
                </a:moveTo>
                <a:lnTo>
                  <a:pt x="142875" y="6781267"/>
                </a:lnTo>
                <a:lnTo>
                  <a:pt x="257327" y="6715202"/>
                </a:lnTo>
                <a:lnTo>
                  <a:pt x="368351" y="6779286"/>
                </a:lnTo>
                <a:lnTo>
                  <a:pt x="253898" y="6845351"/>
                </a:lnTo>
                <a:close/>
                <a:moveTo>
                  <a:pt x="263957" y="6711315"/>
                </a:moveTo>
                <a:lnTo>
                  <a:pt x="384886" y="6641516"/>
                </a:lnTo>
                <a:lnTo>
                  <a:pt x="495910" y="6705600"/>
                </a:lnTo>
                <a:lnTo>
                  <a:pt x="374980" y="6775399"/>
                </a:lnTo>
                <a:lnTo>
                  <a:pt x="263957" y="6711315"/>
                </a:lnTo>
                <a:close/>
                <a:moveTo>
                  <a:pt x="506044" y="6851066"/>
                </a:moveTo>
                <a:lnTo>
                  <a:pt x="381686" y="6779286"/>
                </a:lnTo>
                <a:lnTo>
                  <a:pt x="502615" y="6709487"/>
                </a:lnTo>
                <a:lnTo>
                  <a:pt x="626974" y="6781267"/>
                </a:lnTo>
                <a:lnTo>
                  <a:pt x="506044" y="6851066"/>
                </a:lnTo>
                <a:close/>
                <a:moveTo>
                  <a:pt x="509321" y="6705600"/>
                </a:moveTo>
                <a:lnTo>
                  <a:pt x="623773" y="6639535"/>
                </a:lnTo>
                <a:lnTo>
                  <a:pt x="748132" y="6711315"/>
                </a:lnTo>
                <a:lnTo>
                  <a:pt x="633679" y="6777381"/>
                </a:lnTo>
                <a:lnTo>
                  <a:pt x="509321" y="6705600"/>
                </a:lnTo>
                <a:close/>
                <a:moveTo>
                  <a:pt x="751332" y="6845351"/>
                </a:moveTo>
                <a:lnTo>
                  <a:pt x="640309" y="6781267"/>
                </a:lnTo>
                <a:lnTo>
                  <a:pt x="754761" y="6715202"/>
                </a:lnTo>
                <a:lnTo>
                  <a:pt x="865784" y="6779286"/>
                </a:lnTo>
                <a:lnTo>
                  <a:pt x="751332" y="6845351"/>
                </a:lnTo>
                <a:close/>
                <a:moveTo>
                  <a:pt x="761467" y="6711315"/>
                </a:moveTo>
                <a:lnTo>
                  <a:pt x="882396" y="6641516"/>
                </a:lnTo>
                <a:lnTo>
                  <a:pt x="993419" y="6705600"/>
                </a:lnTo>
                <a:lnTo>
                  <a:pt x="872490" y="6775399"/>
                </a:lnTo>
                <a:lnTo>
                  <a:pt x="761467" y="6711315"/>
                </a:lnTo>
                <a:close/>
                <a:moveTo>
                  <a:pt x="1003554" y="6851066"/>
                </a:moveTo>
                <a:lnTo>
                  <a:pt x="879196" y="6779286"/>
                </a:lnTo>
                <a:lnTo>
                  <a:pt x="1000125" y="6709487"/>
                </a:lnTo>
                <a:lnTo>
                  <a:pt x="1124484" y="6781267"/>
                </a:lnTo>
                <a:lnTo>
                  <a:pt x="1003554" y="6851066"/>
                </a:lnTo>
                <a:close/>
                <a:moveTo>
                  <a:pt x="1006754" y="6705600"/>
                </a:moveTo>
                <a:lnTo>
                  <a:pt x="1121207" y="6639535"/>
                </a:lnTo>
                <a:lnTo>
                  <a:pt x="1245565" y="6711315"/>
                </a:lnTo>
                <a:lnTo>
                  <a:pt x="1131113" y="6777381"/>
                </a:lnTo>
                <a:lnTo>
                  <a:pt x="1006754" y="6705600"/>
                </a:lnTo>
                <a:close/>
                <a:moveTo>
                  <a:pt x="1248842" y="6845351"/>
                </a:moveTo>
                <a:lnTo>
                  <a:pt x="1137819" y="6781267"/>
                </a:lnTo>
                <a:lnTo>
                  <a:pt x="1252271" y="6715202"/>
                </a:lnTo>
                <a:lnTo>
                  <a:pt x="1363294" y="6779286"/>
                </a:lnTo>
                <a:lnTo>
                  <a:pt x="1248842" y="6845351"/>
                </a:lnTo>
                <a:close/>
                <a:moveTo>
                  <a:pt x="1258900" y="6711315"/>
                </a:moveTo>
                <a:lnTo>
                  <a:pt x="1379830" y="6641516"/>
                </a:lnTo>
                <a:lnTo>
                  <a:pt x="1490853" y="6705600"/>
                </a:lnTo>
                <a:lnTo>
                  <a:pt x="1369924" y="6775399"/>
                </a:lnTo>
                <a:lnTo>
                  <a:pt x="1258900" y="6711315"/>
                </a:lnTo>
                <a:close/>
                <a:moveTo>
                  <a:pt x="1500988" y="6851066"/>
                </a:moveTo>
                <a:lnTo>
                  <a:pt x="1376629" y="6779286"/>
                </a:lnTo>
                <a:lnTo>
                  <a:pt x="1497559" y="6709487"/>
                </a:lnTo>
                <a:lnTo>
                  <a:pt x="1621917" y="6781267"/>
                </a:lnTo>
                <a:lnTo>
                  <a:pt x="1500988" y="6851066"/>
                </a:lnTo>
                <a:close/>
                <a:moveTo>
                  <a:pt x="1504264" y="6705600"/>
                </a:moveTo>
                <a:lnTo>
                  <a:pt x="1618717" y="6639535"/>
                </a:lnTo>
                <a:lnTo>
                  <a:pt x="1743075" y="6711315"/>
                </a:lnTo>
                <a:lnTo>
                  <a:pt x="1628623" y="6777381"/>
                </a:lnTo>
                <a:lnTo>
                  <a:pt x="1504264" y="6705600"/>
                </a:lnTo>
                <a:close/>
                <a:moveTo>
                  <a:pt x="1746275" y="6845351"/>
                </a:moveTo>
                <a:lnTo>
                  <a:pt x="1635252" y="6781267"/>
                </a:lnTo>
                <a:lnTo>
                  <a:pt x="1749704" y="6715202"/>
                </a:lnTo>
                <a:lnTo>
                  <a:pt x="1860728" y="6779286"/>
                </a:lnTo>
                <a:lnTo>
                  <a:pt x="1746275" y="6845351"/>
                </a:lnTo>
                <a:close/>
                <a:moveTo>
                  <a:pt x="1756410" y="6711315"/>
                </a:moveTo>
                <a:lnTo>
                  <a:pt x="1877339" y="6641516"/>
                </a:lnTo>
                <a:lnTo>
                  <a:pt x="1988363" y="6705600"/>
                </a:lnTo>
                <a:lnTo>
                  <a:pt x="1867434" y="6775399"/>
                </a:lnTo>
                <a:lnTo>
                  <a:pt x="1756410" y="6711315"/>
                </a:lnTo>
                <a:close/>
                <a:moveTo>
                  <a:pt x="1998497" y="6851066"/>
                </a:moveTo>
                <a:lnTo>
                  <a:pt x="1874139" y="6779286"/>
                </a:lnTo>
                <a:lnTo>
                  <a:pt x="1995069" y="6709487"/>
                </a:lnTo>
                <a:lnTo>
                  <a:pt x="2119427" y="6781267"/>
                </a:lnTo>
                <a:lnTo>
                  <a:pt x="1998497" y="6851066"/>
                </a:lnTo>
                <a:close/>
                <a:moveTo>
                  <a:pt x="2001698" y="6705600"/>
                </a:moveTo>
                <a:lnTo>
                  <a:pt x="2116150" y="6639535"/>
                </a:lnTo>
                <a:lnTo>
                  <a:pt x="2240509" y="6711315"/>
                </a:lnTo>
                <a:lnTo>
                  <a:pt x="2126056" y="6777381"/>
                </a:lnTo>
                <a:lnTo>
                  <a:pt x="2001698" y="6705600"/>
                </a:lnTo>
                <a:close/>
                <a:moveTo>
                  <a:pt x="2243785" y="6845351"/>
                </a:moveTo>
                <a:lnTo>
                  <a:pt x="2132762" y="6781267"/>
                </a:lnTo>
                <a:lnTo>
                  <a:pt x="2247214" y="6715202"/>
                </a:lnTo>
                <a:lnTo>
                  <a:pt x="2358238" y="6779286"/>
                </a:lnTo>
                <a:lnTo>
                  <a:pt x="2243785" y="6845351"/>
                </a:lnTo>
                <a:close/>
                <a:moveTo>
                  <a:pt x="2253920" y="6711315"/>
                </a:moveTo>
                <a:lnTo>
                  <a:pt x="2374849" y="6641516"/>
                </a:lnTo>
                <a:lnTo>
                  <a:pt x="2485873" y="6705600"/>
                </a:lnTo>
                <a:lnTo>
                  <a:pt x="2364943" y="6775399"/>
                </a:lnTo>
                <a:lnTo>
                  <a:pt x="2253920" y="6711315"/>
                </a:lnTo>
                <a:close/>
                <a:moveTo>
                  <a:pt x="2495931" y="6851066"/>
                </a:moveTo>
                <a:lnTo>
                  <a:pt x="2371573" y="6779286"/>
                </a:lnTo>
                <a:lnTo>
                  <a:pt x="2492502" y="6709410"/>
                </a:lnTo>
                <a:lnTo>
                  <a:pt x="2616861" y="6781191"/>
                </a:lnTo>
                <a:lnTo>
                  <a:pt x="2495931" y="6851066"/>
                </a:lnTo>
                <a:close/>
                <a:moveTo>
                  <a:pt x="2499208" y="6705600"/>
                </a:moveTo>
                <a:lnTo>
                  <a:pt x="2613660" y="6639535"/>
                </a:lnTo>
                <a:lnTo>
                  <a:pt x="2738019" y="6711315"/>
                </a:lnTo>
                <a:lnTo>
                  <a:pt x="2623566" y="6777381"/>
                </a:lnTo>
                <a:lnTo>
                  <a:pt x="2499208" y="6705600"/>
                </a:lnTo>
                <a:close/>
                <a:moveTo>
                  <a:pt x="2741295" y="6845351"/>
                </a:moveTo>
                <a:lnTo>
                  <a:pt x="2630272" y="6781267"/>
                </a:lnTo>
                <a:lnTo>
                  <a:pt x="2744724" y="6715202"/>
                </a:lnTo>
                <a:lnTo>
                  <a:pt x="2855747" y="6779286"/>
                </a:lnTo>
                <a:lnTo>
                  <a:pt x="2741295" y="6845351"/>
                </a:lnTo>
                <a:close/>
                <a:moveTo>
                  <a:pt x="2751354" y="6711315"/>
                </a:moveTo>
                <a:lnTo>
                  <a:pt x="2872283" y="6641516"/>
                </a:lnTo>
                <a:lnTo>
                  <a:pt x="2983306" y="6705600"/>
                </a:lnTo>
                <a:lnTo>
                  <a:pt x="2862377" y="6775399"/>
                </a:lnTo>
                <a:lnTo>
                  <a:pt x="2751354" y="6711315"/>
                </a:lnTo>
                <a:close/>
                <a:moveTo>
                  <a:pt x="2993441" y="6851066"/>
                </a:moveTo>
                <a:lnTo>
                  <a:pt x="2869082" y="6779286"/>
                </a:lnTo>
                <a:lnTo>
                  <a:pt x="2990012" y="6709487"/>
                </a:lnTo>
                <a:lnTo>
                  <a:pt x="3114370" y="6781267"/>
                </a:lnTo>
                <a:lnTo>
                  <a:pt x="2993441" y="6851066"/>
                </a:lnTo>
                <a:close/>
                <a:moveTo>
                  <a:pt x="2996717" y="6705600"/>
                </a:moveTo>
                <a:lnTo>
                  <a:pt x="3111170" y="6639535"/>
                </a:lnTo>
                <a:lnTo>
                  <a:pt x="3235528" y="6711315"/>
                </a:lnTo>
                <a:lnTo>
                  <a:pt x="3121076" y="6777381"/>
                </a:lnTo>
                <a:lnTo>
                  <a:pt x="2996717" y="6705600"/>
                </a:lnTo>
                <a:close/>
                <a:moveTo>
                  <a:pt x="3238729" y="6845351"/>
                </a:moveTo>
                <a:lnTo>
                  <a:pt x="3127705" y="6781267"/>
                </a:lnTo>
                <a:lnTo>
                  <a:pt x="3242158" y="6715202"/>
                </a:lnTo>
                <a:lnTo>
                  <a:pt x="3353181" y="6779286"/>
                </a:lnTo>
                <a:lnTo>
                  <a:pt x="3238729" y="6845351"/>
                </a:lnTo>
                <a:close/>
                <a:moveTo>
                  <a:pt x="3248863" y="6711315"/>
                </a:moveTo>
                <a:lnTo>
                  <a:pt x="3369793" y="6641516"/>
                </a:lnTo>
                <a:lnTo>
                  <a:pt x="3480816" y="6705600"/>
                </a:lnTo>
                <a:lnTo>
                  <a:pt x="3359887" y="6775399"/>
                </a:lnTo>
                <a:lnTo>
                  <a:pt x="3248863" y="6711315"/>
                </a:lnTo>
                <a:close/>
                <a:moveTo>
                  <a:pt x="3490951" y="6851066"/>
                </a:moveTo>
                <a:lnTo>
                  <a:pt x="3366592" y="6779286"/>
                </a:lnTo>
                <a:lnTo>
                  <a:pt x="3487522" y="6709487"/>
                </a:lnTo>
                <a:lnTo>
                  <a:pt x="3611880" y="6781267"/>
                </a:lnTo>
                <a:lnTo>
                  <a:pt x="3490951" y="6851066"/>
                </a:lnTo>
                <a:close/>
                <a:moveTo>
                  <a:pt x="3494151" y="6705600"/>
                </a:moveTo>
                <a:lnTo>
                  <a:pt x="3608604" y="6639535"/>
                </a:lnTo>
                <a:lnTo>
                  <a:pt x="3732962" y="6711315"/>
                </a:lnTo>
                <a:lnTo>
                  <a:pt x="3618509" y="6777381"/>
                </a:lnTo>
                <a:lnTo>
                  <a:pt x="3494151" y="6705600"/>
                </a:lnTo>
                <a:close/>
                <a:moveTo>
                  <a:pt x="3736239" y="6845351"/>
                </a:moveTo>
                <a:lnTo>
                  <a:pt x="3625215" y="6781267"/>
                </a:lnTo>
                <a:lnTo>
                  <a:pt x="3739667" y="6715202"/>
                </a:lnTo>
                <a:lnTo>
                  <a:pt x="3850691" y="6779286"/>
                </a:lnTo>
                <a:lnTo>
                  <a:pt x="3736239" y="6845351"/>
                </a:lnTo>
                <a:close/>
                <a:moveTo>
                  <a:pt x="3746373" y="6711315"/>
                </a:moveTo>
                <a:lnTo>
                  <a:pt x="3867302" y="6641516"/>
                </a:lnTo>
                <a:lnTo>
                  <a:pt x="3978326" y="6705600"/>
                </a:lnTo>
                <a:lnTo>
                  <a:pt x="3857397" y="6775399"/>
                </a:lnTo>
                <a:lnTo>
                  <a:pt x="3746373" y="6711315"/>
                </a:lnTo>
                <a:close/>
                <a:moveTo>
                  <a:pt x="3988384" y="6851066"/>
                </a:moveTo>
                <a:lnTo>
                  <a:pt x="3864026" y="6779286"/>
                </a:lnTo>
                <a:lnTo>
                  <a:pt x="3984955" y="6709487"/>
                </a:lnTo>
                <a:lnTo>
                  <a:pt x="4109314" y="6781267"/>
                </a:lnTo>
                <a:lnTo>
                  <a:pt x="3988384" y="6851066"/>
                </a:lnTo>
                <a:close/>
                <a:moveTo>
                  <a:pt x="3991661" y="6705600"/>
                </a:moveTo>
                <a:lnTo>
                  <a:pt x="4106113" y="6639535"/>
                </a:lnTo>
                <a:lnTo>
                  <a:pt x="4230472" y="6711315"/>
                </a:lnTo>
                <a:lnTo>
                  <a:pt x="4116019" y="6777381"/>
                </a:lnTo>
                <a:lnTo>
                  <a:pt x="3991661" y="6705600"/>
                </a:lnTo>
                <a:close/>
                <a:moveTo>
                  <a:pt x="4233672" y="6845351"/>
                </a:moveTo>
                <a:lnTo>
                  <a:pt x="4122649" y="6781267"/>
                </a:lnTo>
                <a:lnTo>
                  <a:pt x="4237101" y="6715202"/>
                </a:lnTo>
                <a:lnTo>
                  <a:pt x="4348125" y="6779286"/>
                </a:lnTo>
                <a:lnTo>
                  <a:pt x="4233672" y="6845351"/>
                </a:lnTo>
                <a:close/>
                <a:moveTo>
                  <a:pt x="4243807" y="6711315"/>
                </a:moveTo>
                <a:lnTo>
                  <a:pt x="4364736" y="6641516"/>
                </a:lnTo>
                <a:lnTo>
                  <a:pt x="4475760" y="6705600"/>
                </a:lnTo>
                <a:lnTo>
                  <a:pt x="4354830" y="6775399"/>
                </a:lnTo>
                <a:lnTo>
                  <a:pt x="4243807" y="6711315"/>
                </a:lnTo>
                <a:close/>
                <a:moveTo>
                  <a:pt x="4485894" y="6851066"/>
                </a:moveTo>
                <a:lnTo>
                  <a:pt x="4361536" y="6779286"/>
                </a:lnTo>
                <a:lnTo>
                  <a:pt x="4482465" y="6709487"/>
                </a:lnTo>
                <a:lnTo>
                  <a:pt x="4606824" y="6781267"/>
                </a:lnTo>
                <a:lnTo>
                  <a:pt x="4485894" y="6851066"/>
                </a:lnTo>
                <a:close/>
                <a:moveTo>
                  <a:pt x="4489171" y="6705600"/>
                </a:moveTo>
                <a:lnTo>
                  <a:pt x="4603623" y="6639535"/>
                </a:lnTo>
                <a:lnTo>
                  <a:pt x="4727981" y="6711315"/>
                </a:lnTo>
                <a:lnTo>
                  <a:pt x="4613529" y="6777381"/>
                </a:lnTo>
                <a:lnTo>
                  <a:pt x="4489171" y="6705600"/>
                </a:lnTo>
                <a:close/>
                <a:moveTo>
                  <a:pt x="4731182" y="6845351"/>
                </a:moveTo>
                <a:lnTo>
                  <a:pt x="4620159" y="6781267"/>
                </a:lnTo>
                <a:lnTo>
                  <a:pt x="4734611" y="6715202"/>
                </a:lnTo>
                <a:lnTo>
                  <a:pt x="4845634" y="6779286"/>
                </a:lnTo>
                <a:lnTo>
                  <a:pt x="4731182" y="6845351"/>
                </a:lnTo>
                <a:close/>
                <a:moveTo>
                  <a:pt x="4741316" y="6711315"/>
                </a:moveTo>
                <a:lnTo>
                  <a:pt x="4862246" y="6641516"/>
                </a:lnTo>
                <a:lnTo>
                  <a:pt x="4973269" y="6705600"/>
                </a:lnTo>
                <a:lnTo>
                  <a:pt x="4852340" y="6775399"/>
                </a:lnTo>
                <a:lnTo>
                  <a:pt x="4741316" y="6711315"/>
                </a:lnTo>
                <a:close/>
                <a:moveTo>
                  <a:pt x="4983328" y="6851066"/>
                </a:moveTo>
                <a:lnTo>
                  <a:pt x="4858969" y="6779286"/>
                </a:lnTo>
                <a:lnTo>
                  <a:pt x="4979899" y="6709487"/>
                </a:lnTo>
                <a:lnTo>
                  <a:pt x="5104257" y="6781267"/>
                </a:lnTo>
                <a:lnTo>
                  <a:pt x="4983328" y="6851066"/>
                </a:lnTo>
                <a:close/>
                <a:moveTo>
                  <a:pt x="4986604" y="6705600"/>
                </a:moveTo>
                <a:lnTo>
                  <a:pt x="5101057" y="6639535"/>
                </a:lnTo>
                <a:lnTo>
                  <a:pt x="5225415" y="6711315"/>
                </a:lnTo>
                <a:lnTo>
                  <a:pt x="5110963" y="6777381"/>
                </a:lnTo>
                <a:lnTo>
                  <a:pt x="4986604" y="6705600"/>
                </a:lnTo>
                <a:close/>
                <a:moveTo>
                  <a:pt x="5228692" y="6845351"/>
                </a:moveTo>
                <a:lnTo>
                  <a:pt x="5117668" y="6781267"/>
                </a:lnTo>
                <a:lnTo>
                  <a:pt x="5232121" y="6715202"/>
                </a:lnTo>
                <a:lnTo>
                  <a:pt x="5343144" y="6779286"/>
                </a:lnTo>
                <a:lnTo>
                  <a:pt x="5228692" y="6845351"/>
                </a:lnTo>
                <a:close/>
                <a:moveTo>
                  <a:pt x="5238750" y="6711315"/>
                </a:moveTo>
                <a:lnTo>
                  <a:pt x="5359680" y="6641516"/>
                </a:lnTo>
                <a:lnTo>
                  <a:pt x="5470703" y="6705600"/>
                </a:lnTo>
                <a:lnTo>
                  <a:pt x="5349774" y="6775399"/>
                </a:lnTo>
                <a:lnTo>
                  <a:pt x="5238750" y="6711315"/>
                </a:lnTo>
                <a:close/>
                <a:moveTo>
                  <a:pt x="5480838" y="6851066"/>
                </a:moveTo>
                <a:lnTo>
                  <a:pt x="5356479" y="6779286"/>
                </a:lnTo>
                <a:lnTo>
                  <a:pt x="5477409" y="6709487"/>
                </a:lnTo>
                <a:lnTo>
                  <a:pt x="5601767" y="6781267"/>
                </a:lnTo>
                <a:lnTo>
                  <a:pt x="5480838" y="6851066"/>
                </a:lnTo>
                <a:close/>
                <a:moveTo>
                  <a:pt x="5484114" y="6705600"/>
                </a:moveTo>
                <a:lnTo>
                  <a:pt x="5598566" y="6639535"/>
                </a:lnTo>
                <a:lnTo>
                  <a:pt x="5722925" y="6711315"/>
                </a:lnTo>
                <a:lnTo>
                  <a:pt x="5608473" y="6777381"/>
                </a:lnTo>
                <a:lnTo>
                  <a:pt x="5484114" y="6705600"/>
                </a:lnTo>
                <a:close/>
                <a:moveTo>
                  <a:pt x="5726126" y="6845351"/>
                </a:moveTo>
                <a:lnTo>
                  <a:pt x="5615102" y="6781267"/>
                </a:lnTo>
                <a:lnTo>
                  <a:pt x="5729554" y="6715202"/>
                </a:lnTo>
                <a:lnTo>
                  <a:pt x="5840578" y="6779286"/>
                </a:lnTo>
                <a:lnTo>
                  <a:pt x="5726126" y="6845351"/>
                </a:lnTo>
                <a:close/>
                <a:moveTo>
                  <a:pt x="5736260" y="6711315"/>
                </a:moveTo>
                <a:lnTo>
                  <a:pt x="5857189" y="6641516"/>
                </a:lnTo>
                <a:lnTo>
                  <a:pt x="5968213" y="6705600"/>
                </a:lnTo>
                <a:lnTo>
                  <a:pt x="5847283" y="6775399"/>
                </a:lnTo>
                <a:lnTo>
                  <a:pt x="5736260" y="6711315"/>
                </a:lnTo>
                <a:close/>
                <a:moveTo>
                  <a:pt x="5978347" y="6851066"/>
                </a:moveTo>
                <a:lnTo>
                  <a:pt x="5853989" y="6779286"/>
                </a:lnTo>
                <a:lnTo>
                  <a:pt x="5974918" y="6709487"/>
                </a:lnTo>
                <a:lnTo>
                  <a:pt x="6099277" y="6781267"/>
                </a:lnTo>
                <a:lnTo>
                  <a:pt x="5978347" y="6851066"/>
                </a:lnTo>
                <a:close/>
                <a:moveTo>
                  <a:pt x="5981548" y="6705600"/>
                </a:moveTo>
                <a:lnTo>
                  <a:pt x="6096000" y="6639535"/>
                </a:lnTo>
                <a:lnTo>
                  <a:pt x="6220359" y="6711315"/>
                </a:lnTo>
                <a:lnTo>
                  <a:pt x="6105906" y="6777381"/>
                </a:lnTo>
                <a:lnTo>
                  <a:pt x="5981548" y="6705600"/>
                </a:lnTo>
                <a:close/>
                <a:moveTo>
                  <a:pt x="6223635" y="6845351"/>
                </a:moveTo>
                <a:lnTo>
                  <a:pt x="6112612" y="6781267"/>
                </a:lnTo>
                <a:lnTo>
                  <a:pt x="6227064" y="6715202"/>
                </a:lnTo>
                <a:lnTo>
                  <a:pt x="6338088" y="6779286"/>
                </a:lnTo>
                <a:lnTo>
                  <a:pt x="6223635" y="6845351"/>
                </a:lnTo>
                <a:close/>
                <a:moveTo>
                  <a:pt x="6233694" y="6711315"/>
                </a:moveTo>
                <a:lnTo>
                  <a:pt x="6354623" y="6641440"/>
                </a:lnTo>
                <a:lnTo>
                  <a:pt x="6465647" y="6705524"/>
                </a:lnTo>
                <a:lnTo>
                  <a:pt x="6344717" y="6775399"/>
                </a:lnTo>
                <a:lnTo>
                  <a:pt x="6233694" y="6711315"/>
                </a:lnTo>
                <a:close/>
                <a:moveTo>
                  <a:pt x="6475781" y="6851066"/>
                </a:moveTo>
                <a:lnTo>
                  <a:pt x="6351423" y="6779286"/>
                </a:lnTo>
                <a:lnTo>
                  <a:pt x="6472352" y="6709410"/>
                </a:lnTo>
                <a:lnTo>
                  <a:pt x="6596711" y="6781191"/>
                </a:lnTo>
                <a:lnTo>
                  <a:pt x="6475781" y="6851066"/>
                </a:lnTo>
                <a:close/>
                <a:moveTo>
                  <a:pt x="6479058" y="6705600"/>
                </a:moveTo>
                <a:lnTo>
                  <a:pt x="6593510" y="6639535"/>
                </a:lnTo>
                <a:lnTo>
                  <a:pt x="6717868" y="6711315"/>
                </a:lnTo>
                <a:lnTo>
                  <a:pt x="6603416" y="6777381"/>
                </a:lnTo>
                <a:lnTo>
                  <a:pt x="6479058" y="6705600"/>
                </a:lnTo>
                <a:close/>
                <a:moveTo>
                  <a:pt x="6835521" y="6779286"/>
                </a:moveTo>
                <a:lnTo>
                  <a:pt x="6721069" y="6845351"/>
                </a:lnTo>
                <a:lnTo>
                  <a:pt x="6610046" y="6781267"/>
                </a:lnTo>
                <a:lnTo>
                  <a:pt x="6724498" y="6715202"/>
                </a:lnTo>
                <a:lnTo>
                  <a:pt x="6835521" y="6779286"/>
                </a:lnTo>
                <a:close/>
                <a:moveTo>
                  <a:pt x="6845503" y="6637630"/>
                </a:moveTo>
                <a:lnTo>
                  <a:pt x="6724574" y="6707429"/>
                </a:lnTo>
                <a:lnTo>
                  <a:pt x="6600216" y="6635649"/>
                </a:lnTo>
                <a:lnTo>
                  <a:pt x="6721145" y="6565849"/>
                </a:lnTo>
                <a:lnTo>
                  <a:pt x="6845503" y="6637630"/>
                </a:lnTo>
                <a:close/>
                <a:moveTo>
                  <a:pt x="6835521" y="6492011"/>
                </a:moveTo>
                <a:lnTo>
                  <a:pt x="6721069" y="6558077"/>
                </a:lnTo>
                <a:lnTo>
                  <a:pt x="6610046" y="6493993"/>
                </a:lnTo>
                <a:lnTo>
                  <a:pt x="6724498" y="6427927"/>
                </a:lnTo>
                <a:lnTo>
                  <a:pt x="6835521" y="6492011"/>
                </a:lnTo>
                <a:close/>
                <a:moveTo>
                  <a:pt x="6845503" y="6350432"/>
                </a:moveTo>
                <a:lnTo>
                  <a:pt x="6724574" y="6420307"/>
                </a:lnTo>
                <a:lnTo>
                  <a:pt x="6600216" y="6348527"/>
                </a:lnTo>
                <a:lnTo>
                  <a:pt x="6721145" y="6278651"/>
                </a:lnTo>
                <a:lnTo>
                  <a:pt x="6845503" y="6350432"/>
                </a:lnTo>
                <a:close/>
                <a:moveTo>
                  <a:pt x="6835521" y="6204814"/>
                </a:moveTo>
                <a:lnTo>
                  <a:pt x="6721069" y="6270879"/>
                </a:lnTo>
                <a:lnTo>
                  <a:pt x="6610046" y="6206795"/>
                </a:lnTo>
                <a:lnTo>
                  <a:pt x="6724498" y="6140730"/>
                </a:lnTo>
                <a:lnTo>
                  <a:pt x="6835521" y="6204814"/>
                </a:lnTo>
                <a:close/>
                <a:moveTo>
                  <a:pt x="6845503" y="6063158"/>
                </a:moveTo>
                <a:lnTo>
                  <a:pt x="6724574" y="6132957"/>
                </a:lnTo>
                <a:lnTo>
                  <a:pt x="6600216" y="6061177"/>
                </a:lnTo>
                <a:lnTo>
                  <a:pt x="6721145" y="5991378"/>
                </a:lnTo>
                <a:lnTo>
                  <a:pt x="6845503" y="6063158"/>
                </a:lnTo>
                <a:close/>
                <a:moveTo>
                  <a:pt x="6835521" y="5917616"/>
                </a:moveTo>
                <a:lnTo>
                  <a:pt x="6721069" y="5983682"/>
                </a:lnTo>
                <a:lnTo>
                  <a:pt x="6610046" y="5919597"/>
                </a:lnTo>
                <a:lnTo>
                  <a:pt x="6724498" y="5853532"/>
                </a:lnTo>
                <a:lnTo>
                  <a:pt x="6835521" y="5917616"/>
                </a:lnTo>
                <a:close/>
                <a:moveTo>
                  <a:pt x="6845503" y="5775960"/>
                </a:moveTo>
                <a:lnTo>
                  <a:pt x="6724574" y="5845759"/>
                </a:lnTo>
                <a:lnTo>
                  <a:pt x="6600216" y="5773979"/>
                </a:lnTo>
                <a:lnTo>
                  <a:pt x="6721145" y="5704180"/>
                </a:lnTo>
                <a:lnTo>
                  <a:pt x="6845503" y="5775960"/>
                </a:lnTo>
                <a:close/>
                <a:moveTo>
                  <a:pt x="6835521" y="5630342"/>
                </a:moveTo>
                <a:lnTo>
                  <a:pt x="6721069" y="5696407"/>
                </a:lnTo>
                <a:lnTo>
                  <a:pt x="6610046" y="5632323"/>
                </a:lnTo>
                <a:lnTo>
                  <a:pt x="6724498" y="5566258"/>
                </a:lnTo>
                <a:lnTo>
                  <a:pt x="6835521" y="5630342"/>
                </a:lnTo>
                <a:close/>
                <a:moveTo>
                  <a:pt x="6845503" y="5488762"/>
                </a:moveTo>
                <a:lnTo>
                  <a:pt x="6724574" y="5558561"/>
                </a:lnTo>
                <a:lnTo>
                  <a:pt x="6600216" y="5486781"/>
                </a:lnTo>
                <a:lnTo>
                  <a:pt x="6721145" y="5416982"/>
                </a:lnTo>
                <a:lnTo>
                  <a:pt x="6845503" y="5488762"/>
                </a:lnTo>
                <a:close/>
                <a:moveTo>
                  <a:pt x="6835521" y="5343144"/>
                </a:moveTo>
                <a:lnTo>
                  <a:pt x="6721069" y="5409210"/>
                </a:lnTo>
                <a:lnTo>
                  <a:pt x="6610046" y="5345126"/>
                </a:lnTo>
                <a:lnTo>
                  <a:pt x="6724498" y="5279060"/>
                </a:lnTo>
                <a:lnTo>
                  <a:pt x="6835521" y="5343144"/>
                </a:lnTo>
                <a:close/>
                <a:moveTo>
                  <a:pt x="6845503" y="5201488"/>
                </a:moveTo>
                <a:lnTo>
                  <a:pt x="6724574" y="5271288"/>
                </a:lnTo>
                <a:lnTo>
                  <a:pt x="6600216" y="5199507"/>
                </a:lnTo>
                <a:lnTo>
                  <a:pt x="6721145" y="5129708"/>
                </a:lnTo>
                <a:lnTo>
                  <a:pt x="6845503" y="5201488"/>
                </a:lnTo>
                <a:close/>
                <a:moveTo>
                  <a:pt x="6835521" y="5055947"/>
                </a:moveTo>
                <a:lnTo>
                  <a:pt x="6721069" y="5122012"/>
                </a:lnTo>
                <a:lnTo>
                  <a:pt x="6610046" y="5057928"/>
                </a:lnTo>
                <a:lnTo>
                  <a:pt x="6724498" y="4991862"/>
                </a:lnTo>
                <a:lnTo>
                  <a:pt x="6835521" y="5055947"/>
                </a:lnTo>
                <a:close/>
                <a:moveTo>
                  <a:pt x="6845503" y="4914291"/>
                </a:moveTo>
                <a:lnTo>
                  <a:pt x="6724574" y="4984090"/>
                </a:lnTo>
                <a:lnTo>
                  <a:pt x="6600216" y="4912309"/>
                </a:lnTo>
                <a:lnTo>
                  <a:pt x="6721145" y="4842510"/>
                </a:lnTo>
                <a:lnTo>
                  <a:pt x="6845503" y="4914291"/>
                </a:lnTo>
                <a:close/>
                <a:moveTo>
                  <a:pt x="6835521" y="4768672"/>
                </a:moveTo>
                <a:lnTo>
                  <a:pt x="6721069" y="4834738"/>
                </a:lnTo>
                <a:lnTo>
                  <a:pt x="6610046" y="4770654"/>
                </a:lnTo>
                <a:lnTo>
                  <a:pt x="6724498" y="4704588"/>
                </a:lnTo>
                <a:lnTo>
                  <a:pt x="6835521" y="4768672"/>
                </a:lnTo>
                <a:close/>
                <a:moveTo>
                  <a:pt x="6845503" y="4627093"/>
                </a:moveTo>
                <a:lnTo>
                  <a:pt x="6724574" y="4696892"/>
                </a:lnTo>
                <a:lnTo>
                  <a:pt x="6600216" y="4625111"/>
                </a:lnTo>
                <a:lnTo>
                  <a:pt x="6721145" y="4555312"/>
                </a:lnTo>
                <a:lnTo>
                  <a:pt x="6845503" y="4627093"/>
                </a:lnTo>
                <a:close/>
                <a:moveTo>
                  <a:pt x="6835521" y="4481475"/>
                </a:moveTo>
                <a:lnTo>
                  <a:pt x="6721069" y="4547540"/>
                </a:lnTo>
                <a:lnTo>
                  <a:pt x="6610046" y="4483456"/>
                </a:lnTo>
                <a:lnTo>
                  <a:pt x="6724498" y="4417391"/>
                </a:lnTo>
                <a:lnTo>
                  <a:pt x="6835521" y="4481475"/>
                </a:lnTo>
                <a:close/>
                <a:moveTo>
                  <a:pt x="6845503" y="4339819"/>
                </a:moveTo>
                <a:lnTo>
                  <a:pt x="6724574" y="4409618"/>
                </a:lnTo>
                <a:lnTo>
                  <a:pt x="6600216" y="4337838"/>
                </a:lnTo>
                <a:lnTo>
                  <a:pt x="6721145" y="4268038"/>
                </a:lnTo>
                <a:lnTo>
                  <a:pt x="6845503" y="4339819"/>
                </a:lnTo>
                <a:close/>
                <a:moveTo>
                  <a:pt x="6835521" y="4194277"/>
                </a:moveTo>
                <a:lnTo>
                  <a:pt x="6721069" y="4260342"/>
                </a:lnTo>
                <a:lnTo>
                  <a:pt x="6610046" y="4196258"/>
                </a:lnTo>
                <a:lnTo>
                  <a:pt x="6724498" y="4130193"/>
                </a:lnTo>
                <a:lnTo>
                  <a:pt x="6835521" y="4194277"/>
                </a:lnTo>
                <a:close/>
                <a:moveTo>
                  <a:pt x="6845503" y="4052621"/>
                </a:moveTo>
                <a:lnTo>
                  <a:pt x="6724574" y="4122420"/>
                </a:lnTo>
                <a:lnTo>
                  <a:pt x="6600216" y="4050640"/>
                </a:lnTo>
                <a:lnTo>
                  <a:pt x="6721145" y="3980840"/>
                </a:lnTo>
                <a:lnTo>
                  <a:pt x="6845503" y="4052621"/>
                </a:lnTo>
                <a:close/>
                <a:moveTo>
                  <a:pt x="6835521" y="3907003"/>
                </a:moveTo>
                <a:lnTo>
                  <a:pt x="6721069" y="3973068"/>
                </a:lnTo>
                <a:lnTo>
                  <a:pt x="6610046" y="3908984"/>
                </a:lnTo>
                <a:lnTo>
                  <a:pt x="6724498" y="3842919"/>
                </a:lnTo>
                <a:lnTo>
                  <a:pt x="6835521" y="3907003"/>
                </a:lnTo>
                <a:close/>
                <a:moveTo>
                  <a:pt x="6845503" y="3765423"/>
                </a:moveTo>
                <a:lnTo>
                  <a:pt x="6724574" y="3835222"/>
                </a:lnTo>
                <a:lnTo>
                  <a:pt x="6600216" y="3763442"/>
                </a:lnTo>
                <a:lnTo>
                  <a:pt x="6721145" y="3693643"/>
                </a:lnTo>
                <a:lnTo>
                  <a:pt x="6845503" y="3765423"/>
                </a:lnTo>
                <a:close/>
                <a:moveTo>
                  <a:pt x="6835521" y="3619805"/>
                </a:moveTo>
                <a:lnTo>
                  <a:pt x="6721069" y="3685870"/>
                </a:lnTo>
                <a:lnTo>
                  <a:pt x="6610046" y="3621786"/>
                </a:lnTo>
                <a:lnTo>
                  <a:pt x="6724498" y="3555721"/>
                </a:lnTo>
                <a:lnTo>
                  <a:pt x="6835521" y="3619805"/>
                </a:lnTo>
                <a:close/>
                <a:moveTo>
                  <a:pt x="6845503" y="3478149"/>
                </a:moveTo>
                <a:lnTo>
                  <a:pt x="6724574" y="3547948"/>
                </a:lnTo>
                <a:lnTo>
                  <a:pt x="6600216" y="3476168"/>
                </a:lnTo>
                <a:lnTo>
                  <a:pt x="6721145" y="3406369"/>
                </a:lnTo>
                <a:lnTo>
                  <a:pt x="6845503" y="3478149"/>
                </a:lnTo>
                <a:close/>
                <a:moveTo>
                  <a:pt x="6835521" y="3332607"/>
                </a:moveTo>
                <a:lnTo>
                  <a:pt x="6721069" y="3398672"/>
                </a:lnTo>
                <a:lnTo>
                  <a:pt x="6610046" y="3334588"/>
                </a:lnTo>
                <a:lnTo>
                  <a:pt x="6724498" y="3268523"/>
                </a:lnTo>
                <a:lnTo>
                  <a:pt x="6835521" y="3332607"/>
                </a:lnTo>
                <a:close/>
                <a:moveTo>
                  <a:pt x="6845503" y="3190951"/>
                </a:moveTo>
                <a:lnTo>
                  <a:pt x="6724574" y="3260751"/>
                </a:lnTo>
                <a:lnTo>
                  <a:pt x="6600216" y="3188970"/>
                </a:lnTo>
                <a:lnTo>
                  <a:pt x="6721145" y="3119171"/>
                </a:lnTo>
                <a:lnTo>
                  <a:pt x="6845503" y="3190951"/>
                </a:lnTo>
                <a:close/>
                <a:moveTo>
                  <a:pt x="6835521" y="3045333"/>
                </a:moveTo>
                <a:lnTo>
                  <a:pt x="6721069" y="3111399"/>
                </a:lnTo>
                <a:lnTo>
                  <a:pt x="6610046" y="3047314"/>
                </a:lnTo>
                <a:lnTo>
                  <a:pt x="6724498" y="2981249"/>
                </a:lnTo>
                <a:lnTo>
                  <a:pt x="6835521" y="3045333"/>
                </a:lnTo>
                <a:close/>
                <a:moveTo>
                  <a:pt x="6845503" y="2903754"/>
                </a:moveTo>
                <a:lnTo>
                  <a:pt x="6724574" y="2973553"/>
                </a:lnTo>
                <a:lnTo>
                  <a:pt x="6600216" y="2901772"/>
                </a:lnTo>
                <a:lnTo>
                  <a:pt x="6721145" y="2831973"/>
                </a:lnTo>
                <a:lnTo>
                  <a:pt x="6845503" y="2903754"/>
                </a:lnTo>
                <a:close/>
                <a:moveTo>
                  <a:pt x="6835521" y="2758135"/>
                </a:moveTo>
                <a:lnTo>
                  <a:pt x="6721069" y="2824201"/>
                </a:lnTo>
                <a:lnTo>
                  <a:pt x="6610046" y="2760117"/>
                </a:lnTo>
                <a:lnTo>
                  <a:pt x="6724498" y="2694051"/>
                </a:lnTo>
                <a:lnTo>
                  <a:pt x="6835521" y="2758135"/>
                </a:lnTo>
                <a:close/>
                <a:moveTo>
                  <a:pt x="6845503" y="2616479"/>
                </a:moveTo>
                <a:lnTo>
                  <a:pt x="6724574" y="2686279"/>
                </a:lnTo>
                <a:lnTo>
                  <a:pt x="6600216" y="2614498"/>
                </a:lnTo>
                <a:lnTo>
                  <a:pt x="6721145" y="2544699"/>
                </a:lnTo>
                <a:lnTo>
                  <a:pt x="6845503" y="2616479"/>
                </a:lnTo>
                <a:close/>
                <a:moveTo>
                  <a:pt x="6835521" y="2470937"/>
                </a:moveTo>
                <a:lnTo>
                  <a:pt x="6721069" y="2537003"/>
                </a:lnTo>
                <a:lnTo>
                  <a:pt x="6610046" y="2472919"/>
                </a:lnTo>
                <a:lnTo>
                  <a:pt x="6724498" y="2406853"/>
                </a:lnTo>
                <a:lnTo>
                  <a:pt x="6835521" y="2470937"/>
                </a:lnTo>
                <a:close/>
                <a:moveTo>
                  <a:pt x="6845503" y="2329282"/>
                </a:moveTo>
                <a:lnTo>
                  <a:pt x="6724574" y="2399081"/>
                </a:lnTo>
                <a:lnTo>
                  <a:pt x="6600216" y="2327301"/>
                </a:lnTo>
                <a:lnTo>
                  <a:pt x="6721145" y="2257501"/>
                </a:lnTo>
                <a:lnTo>
                  <a:pt x="6845503" y="2329282"/>
                </a:lnTo>
                <a:close/>
                <a:moveTo>
                  <a:pt x="6835521" y="2183664"/>
                </a:moveTo>
                <a:lnTo>
                  <a:pt x="6721069" y="2249729"/>
                </a:lnTo>
                <a:lnTo>
                  <a:pt x="6610046" y="2185645"/>
                </a:lnTo>
                <a:lnTo>
                  <a:pt x="6724498" y="2119579"/>
                </a:lnTo>
                <a:lnTo>
                  <a:pt x="6835521" y="2183664"/>
                </a:lnTo>
                <a:close/>
                <a:moveTo>
                  <a:pt x="6845503" y="2042084"/>
                </a:moveTo>
                <a:lnTo>
                  <a:pt x="6724574" y="2111883"/>
                </a:lnTo>
                <a:lnTo>
                  <a:pt x="6600216" y="2040103"/>
                </a:lnTo>
                <a:lnTo>
                  <a:pt x="6721145" y="1970304"/>
                </a:lnTo>
                <a:lnTo>
                  <a:pt x="6845503" y="2042084"/>
                </a:lnTo>
                <a:close/>
                <a:moveTo>
                  <a:pt x="6835521" y="1896466"/>
                </a:moveTo>
                <a:lnTo>
                  <a:pt x="6721069" y="1962531"/>
                </a:lnTo>
                <a:lnTo>
                  <a:pt x="6610046" y="1898447"/>
                </a:lnTo>
                <a:lnTo>
                  <a:pt x="6724498" y="1832381"/>
                </a:lnTo>
                <a:lnTo>
                  <a:pt x="6835521" y="1896466"/>
                </a:lnTo>
                <a:close/>
                <a:moveTo>
                  <a:pt x="6845503" y="1754810"/>
                </a:moveTo>
                <a:lnTo>
                  <a:pt x="6724574" y="1824609"/>
                </a:lnTo>
                <a:lnTo>
                  <a:pt x="6600216" y="1752829"/>
                </a:lnTo>
                <a:lnTo>
                  <a:pt x="6721145" y="1683029"/>
                </a:lnTo>
                <a:lnTo>
                  <a:pt x="6845503" y="1754810"/>
                </a:lnTo>
                <a:close/>
                <a:moveTo>
                  <a:pt x="6835521" y="1609268"/>
                </a:moveTo>
                <a:lnTo>
                  <a:pt x="6721069" y="1675333"/>
                </a:lnTo>
                <a:lnTo>
                  <a:pt x="6610046" y="1611249"/>
                </a:lnTo>
                <a:lnTo>
                  <a:pt x="6724498" y="1545184"/>
                </a:lnTo>
                <a:lnTo>
                  <a:pt x="6835521" y="1609268"/>
                </a:lnTo>
                <a:close/>
                <a:moveTo>
                  <a:pt x="6845503" y="1467612"/>
                </a:moveTo>
                <a:lnTo>
                  <a:pt x="6724574" y="1537411"/>
                </a:lnTo>
                <a:lnTo>
                  <a:pt x="6600216" y="1465631"/>
                </a:lnTo>
                <a:lnTo>
                  <a:pt x="6721145" y="1395832"/>
                </a:lnTo>
                <a:lnTo>
                  <a:pt x="6845503" y="1467612"/>
                </a:lnTo>
                <a:close/>
                <a:moveTo>
                  <a:pt x="6835521" y="1321994"/>
                </a:moveTo>
                <a:lnTo>
                  <a:pt x="6721069" y="1388059"/>
                </a:lnTo>
                <a:lnTo>
                  <a:pt x="6610121" y="1323975"/>
                </a:lnTo>
                <a:lnTo>
                  <a:pt x="6724574" y="1257910"/>
                </a:lnTo>
                <a:lnTo>
                  <a:pt x="6835521" y="1321994"/>
                </a:lnTo>
                <a:close/>
                <a:moveTo>
                  <a:pt x="6845503" y="1180414"/>
                </a:moveTo>
                <a:lnTo>
                  <a:pt x="6724574" y="1250214"/>
                </a:lnTo>
                <a:lnTo>
                  <a:pt x="6600216" y="1178433"/>
                </a:lnTo>
                <a:lnTo>
                  <a:pt x="6721145" y="1108634"/>
                </a:lnTo>
                <a:lnTo>
                  <a:pt x="6845503" y="1180414"/>
                </a:lnTo>
                <a:close/>
                <a:moveTo>
                  <a:pt x="6835521" y="1034796"/>
                </a:moveTo>
                <a:lnTo>
                  <a:pt x="6721069" y="1100861"/>
                </a:lnTo>
                <a:lnTo>
                  <a:pt x="6610046" y="1036777"/>
                </a:lnTo>
                <a:lnTo>
                  <a:pt x="6724498" y="970712"/>
                </a:lnTo>
                <a:lnTo>
                  <a:pt x="6835521" y="1034796"/>
                </a:lnTo>
                <a:close/>
                <a:moveTo>
                  <a:pt x="6845503" y="893140"/>
                </a:moveTo>
                <a:lnTo>
                  <a:pt x="6724574" y="962939"/>
                </a:lnTo>
                <a:lnTo>
                  <a:pt x="6600216" y="891159"/>
                </a:lnTo>
                <a:lnTo>
                  <a:pt x="6721145" y="821360"/>
                </a:lnTo>
                <a:lnTo>
                  <a:pt x="6845503" y="893140"/>
                </a:lnTo>
                <a:close/>
                <a:moveTo>
                  <a:pt x="6835521" y="747598"/>
                </a:moveTo>
                <a:lnTo>
                  <a:pt x="6721069" y="813664"/>
                </a:lnTo>
                <a:lnTo>
                  <a:pt x="6610046" y="749579"/>
                </a:lnTo>
                <a:lnTo>
                  <a:pt x="6724498" y="683514"/>
                </a:lnTo>
                <a:lnTo>
                  <a:pt x="6835521" y="747598"/>
                </a:lnTo>
                <a:close/>
                <a:moveTo>
                  <a:pt x="6845503" y="605942"/>
                </a:moveTo>
                <a:lnTo>
                  <a:pt x="6724574" y="675742"/>
                </a:lnTo>
                <a:lnTo>
                  <a:pt x="6600216" y="603961"/>
                </a:lnTo>
                <a:lnTo>
                  <a:pt x="6721145" y="534162"/>
                </a:lnTo>
                <a:lnTo>
                  <a:pt x="6845503" y="605942"/>
                </a:lnTo>
                <a:close/>
                <a:moveTo>
                  <a:pt x="6835521" y="460324"/>
                </a:moveTo>
                <a:lnTo>
                  <a:pt x="6721069" y="526390"/>
                </a:lnTo>
                <a:lnTo>
                  <a:pt x="6610046" y="462305"/>
                </a:lnTo>
                <a:lnTo>
                  <a:pt x="6724498" y="396240"/>
                </a:lnTo>
                <a:lnTo>
                  <a:pt x="6835521" y="460324"/>
                </a:lnTo>
                <a:close/>
                <a:moveTo>
                  <a:pt x="6845503" y="318745"/>
                </a:moveTo>
                <a:lnTo>
                  <a:pt x="6724574" y="388544"/>
                </a:lnTo>
                <a:lnTo>
                  <a:pt x="6600216" y="316763"/>
                </a:lnTo>
                <a:lnTo>
                  <a:pt x="6721145" y="246964"/>
                </a:lnTo>
                <a:lnTo>
                  <a:pt x="6845503" y="318745"/>
                </a:lnTo>
                <a:close/>
                <a:moveTo>
                  <a:pt x="6835521" y="173126"/>
                </a:moveTo>
                <a:lnTo>
                  <a:pt x="6721069" y="239192"/>
                </a:lnTo>
                <a:lnTo>
                  <a:pt x="6610046" y="175108"/>
                </a:lnTo>
                <a:lnTo>
                  <a:pt x="6724498" y="109042"/>
                </a:lnTo>
                <a:lnTo>
                  <a:pt x="6835521" y="173126"/>
                </a:lnTo>
                <a:close/>
              </a:path>
            </a:pathLst>
          </a:custGeom>
          <a:gradFill>
            <a:gsLst>
              <a:gs pos="0">
                <a:schemeClr val="lt1"/>
              </a:gs>
              <a:gs pos="55000">
                <a:schemeClr val="lt1"/>
              </a:gs>
              <a:gs pos="88000">
                <a:srgbClr val="FFFFFF">
                  <a:alpha val="0"/>
                </a:srgbClr>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pic>
        <p:nvPicPr>
          <p:cNvPr id="39" name="Google Shape;39;p33"/>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pic>
        <p:nvPicPr>
          <p:cNvPr id="40" name="Google Shape;40;p33"/>
          <p:cNvPicPr preferRelativeResize="0"/>
          <p:nvPr/>
        </p:nvPicPr>
        <p:blipFill rotWithShape="1">
          <a:blip r:embed="rId3">
            <a:alphaModFix/>
          </a:blip>
          <a:srcRect/>
          <a:stretch/>
        </p:blipFill>
        <p:spPr>
          <a:xfrm>
            <a:off x="9101064" y="648715"/>
            <a:ext cx="2309750" cy="2247324"/>
          </a:xfrm>
          <a:prstGeom prst="rect">
            <a:avLst/>
          </a:prstGeom>
          <a:noFill/>
          <a:ln>
            <a:noFill/>
          </a:ln>
        </p:spPr>
      </p:pic>
      <p:pic>
        <p:nvPicPr>
          <p:cNvPr id="41" name="Google Shape;41;p33"/>
          <p:cNvPicPr preferRelativeResize="0"/>
          <p:nvPr/>
        </p:nvPicPr>
        <p:blipFill rotWithShape="1">
          <a:blip r:embed="rId4">
            <a:alphaModFix/>
          </a:blip>
          <a:srcRect/>
          <a:stretch/>
        </p:blipFill>
        <p:spPr>
          <a:xfrm>
            <a:off x="11167274" y="2584451"/>
            <a:ext cx="879886" cy="1214566"/>
          </a:xfrm>
          <a:prstGeom prst="rect">
            <a:avLst/>
          </a:prstGeom>
          <a:noFill/>
          <a:ln>
            <a:noFill/>
          </a:ln>
        </p:spPr>
      </p:pic>
      <p:pic>
        <p:nvPicPr>
          <p:cNvPr id="42" name="Google Shape;42;p33"/>
          <p:cNvPicPr preferRelativeResize="0"/>
          <p:nvPr/>
        </p:nvPicPr>
        <p:blipFill rotWithShape="1">
          <a:blip r:embed="rId5">
            <a:alphaModFix/>
          </a:blip>
          <a:srcRect/>
          <a:stretch/>
        </p:blipFill>
        <p:spPr>
          <a:xfrm>
            <a:off x="1902871" y="4346866"/>
            <a:ext cx="664378" cy="1416920"/>
          </a:xfrm>
          <a:prstGeom prst="rect">
            <a:avLst/>
          </a:prstGeom>
          <a:noFill/>
          <a:ln>
            <a:noFill/>
          </a:ln>
        </p:spPr>
      </p:pic>
      <p:pic>
        <p:nvPicPr>
          <p:cNvPr id="43" name="Google Shape;43;p33"/>
          <p:cNvPicPr preferRelativeResize="0"/>
          <p:nvPr/>
        </p:nvPicPr>
        <p:blipFill rotWithShape="1">
          <a:blip r:embed="rId6">
            <a:alphaModFix/>
          </a:blip>
          <a:srcRect/>
          <a:stretch/>
        </p:blipFill>
        <p:spPr>
          <a:xfrm>
            <a:off x="583910" y="5400337"/>
            <a:ext cx="1022520" cy="1375586"/>
          </a:xfrm>
          <a:prstGeom prst="rect">
            <a:avLst/>
          </a:prstGeom>
          <a:noFill/>
          <a:ln>
            <a:noFill/>
          </a:ln>
        </p:spPr>
      </p:pic>
      <p:pic>
        <p:nvPicPr>
          <p:cNvPr id="44" name="Google Shape;44;p33"/>
          <p:cNvPicPr preferRelativeResize="0"/>
          <p:nvPr/>
        </p:nvPicPr>
        <p:blipFill rotWithShape="1">
          <a:blip r:embed="rId7">
            <a:alphaModFix/>
          </a:blip>
          <a:srcRect/>
          <a:stretch/>
        </p:blipFill>
        <p:spPr>
          <a:xfrm>
            <a:off x="10995080" y="330219"/>
            <a:ext cx="831468" cy="746646"/>
          </a:xfrm>
          <a:prstGeom prst="rect">
            <a:avLst/>
          </a:prstGeom>
          <a:noFill/>
          <a:ln>
            <a:noFill/>
          </a:ln>
        </p:spPr>
      </p:pic>
      <p:pic>
        <p:nvPicPr>
          <p:cNvPr id="45" name="Google Shape;45;p33"/>
          <p:cNvPicPr preferRelativeResize="0"/>
          <p:nvPr/>
        </p:nvPicPr>
        <p:blipFill rotWithShape="1">
          <a:blip r:embed="rId8">
            <a:alphaModFix/>
          </a:blip>
          <a:srcRect/>
          <a:stretch/>
        </p:blipFill>
        <p:spPr>
          <a:xfrm>
            <a:off x="9908503" y="4589674"/>
            <a:ext cx="1698714" cy="2041180"/>
          </a:xfrm>
          <a:prstGeom prst="rect">
            <a:avLst/>
          </a:prstGeom>
          <a:noFill/>
          <a:ln>
            <a:noFill/>
          </a:ln>
        </p:spPr>
      </p:pic>
      <p:pic>
        <p:nvPicPr>
          <p:cNvPr id="46" name="Google Shape;46;p33"/>
          <p:cNvPicPr preferRelativeResize="0"/>
          <p:nvPr/>
        </p:nvPicPr>
        <p:blipFill rotWithShape="1">
          <a:blip r:embed="rId9">
            <a:alphaModFix/>
          </a:blip>
          <a:srcRect/>
          <a:stretch/>
        </p:blipFill>
        <p:spPr>
          <a:xfrm>
            <a:off x="60410" y="192871"/>
            <a:ext cx="1829122" cy="1779688"/>
          </a:xfrm>
          <a:prstGeom prst="rect">
            <a:avLst/>
          </a:prstGeom>
          <a:noFill/>
          <a:ln>
            <a:noFill/>
          </a:ln>
        </p:spPr>
      </p:pic>
      <p:pic>
        <p:nvPicPr>
          <p:cNvPr id="47" name="Google Shape;47;p33"/>
          <p:cNvPicPr preferRelativeResize="0"/>
          <p:nvPr/>
        </p:nvPicPr>
        <p:blipFill rotWithShape="1">
          <a:blip r:embed="rId10">
            <a:alphaModFix/>
          </a:blip>
          <a:srcRect/>
          <a:stretch/>
        </p:blipFill>
        <p:spPr>
          <a:xfrm>
            <a:off x="1521261" y="2169229"/>
            <a:ext cx="871994" cy="1494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50"/>
        <p:cNvGrpSpPr/>
        <p:nvPr/>
      </p:nvGrpSpPr>
      <p:grpSpPr>
        <a:xfrm>
          <a:off x="0" y="0"/>
          <a:ext cx="0" cy="0"/>
          <a:chOff x="0" y="0"/>
          <a:chExt cx="0" cy="0"/>
        </a:xfrm>
      </p:grpSpPr>
      <p:pic>
        <p:nvPicPr>
          <p:cNvPr id="51" name="Google Shape;51;p34"/>
          <p:cNvPicPr preferRelativeResize="0"/>
          <p:nvPr/>
        </p:nvPicPr>
        <p:blipFill rotWithShape="1">
          <a:blip r:embed="rId2">
            <a:alphaModFix/>
          </a:blip>
          <a:srcRect l="20780" t="10982" r="-1005" b="-832"/>
          <a:stretch/>
        </p:blipFill>
        <p:spPr>
          <a:xfrm rot="10800000" flipH="1">
            <a:off x="0" y="4241800"/>
            <a:ext cx="2781300" cy="2616200"/>
          </a:xfrm>
          <a:prstGeom prst="rect">
            <a:avLst/>
          </a:prstGeom>
          <a:noFill/>
          <a:ln>
            <a:noFill/>
          </a:ln>
        </p:spPr>
      </p:pic>
      <p:pic>
        <p:nvPicPr>
          <p:cNvPr id="52" name="Google Shape;52;p34"/>
          <p:cNvPicPr preferRelativeResize="0"/>
          <p:nvPr/>
        </p:nvPicPr>
        <p:blipFill rotWithShape="1">
          <a:blip r:embed="rId3">
            <a:alphaModFix/>
          </a:blip>
          <a:srcRect/>
          <a:stretch/>
        </p:blipFill>
        <p:spPr>
          <a:xfrm>
            <a:off x="374605" y="3854202"/>
            <a:ext cx="2250107" cy="270373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55"/>
        <p:cNvGrpSpPr/>
        <p:nvPr/>
      </p:nvGrpSpPr>
      <p:grpSpPr>
        <a:xfrm>
          <a:off x="0" y="0"/>
          <a:ext cx="0" cy="0"/>
          <a:chOff x="0" y="0"/>
          <a:chExt cx="0" cy="0"/>
        </a:xfrm>
      </p:grpSpPr>
      <p:pic>
        <p:nvPicPr>
          <p:cNvPr id="56" name="Google Shape;56;p35"/>
          <p:cNvPicPr preferRelativeResize="0"/>
          <p:nvPr/>
        </p:nvPicPr>
        <p:blipFill rotWithShape="1">
          <a:blip r:embed="rId2">
            <a:alphaModFix/>
          </a:blip>
          <a:srcRect/>
          <a:stretch/>
        </p:blipFill>
        <p:spPr>
          <a:xfrm>
            <a:off x="0" y="5399772"/>
            <a:ext cx="2396353" cy="1458227"/>
          </a:xfrm>
          <a:prstGeom prst="rect">
            <a:avLst/>
          </a:prstGeom>
          <a:noFill/>
          <a:ln>
            <a:noFill/>
          </a:ln>
        </p:spPr>
      </p:pic>
      <p:pic>
        <p:nvPicPr>
          <p:cNvPr id="57" name="Google Shape;57;p35"/>
          <p:cNvPicPr preferRelativeResize="0"/>
          <p:nvPr/>
        </p:nvPicPr>
        <p:blipFill rotWithShape="1">
          <a:blip r:embed="rId2">
            <a:alphaModFix/>
          </a:blip>
          <a:srcRect/>
          <a:stretch/>
        </p:blipFill>
        <p:spPr>
          <a:xfrm flipH="1">
            <a:off x="8293100" y="4485444"/>
            <a:ext cx="3898900" cy="2372556"/>
          </a:xfrm>
          <a:prstGeom prst="rect">
            <a:avLst/>
          </a:prstGeom>
          <a:noFill/>
          <a:ln>
            <a:noFill/>
          </a:ln>
        </p:spPr>
      </p:pic>
      <p:sp>
        <p:nvSpPr>
          <p:cNvPr id="58" name="Google Shape;58;p35"/>
          <p:cNvSpPr>
            <a:spLocks noGrp="1"/>
          </p:cNvSpPr>
          <p:nvPr>
            <p:ph type="pic" idx="2"/>
          </p:nvPr>
        </p:nvSpPr>
        <p:spPr>
          <a:xfrm>
            <a:off x="7073900" y="757079"/>
            <a:ext cx="4310390" cy="5343842"/>
          </a:xfrm>
          <a:prstGeom prst="roundRect">
            <a:avLst>
              <a:gd name="adj" fmla="val 10417"/>
            </a:avLst>
          </a:prstGeom>
          <a:solidFill>
            <a:srgbClr val="F2F2F2"/>
          </a:solidFill>
          <a:ln>
            <a:noFill/>
          </a:ln>
        </p:spPr>
      </p:sp>
      <p:pic>
        <p:nvPicPr>
          <p:cNvPr id="59" name="Google Shape;59;p35"/>
          <p:cNvPicPr preferRelativeResize="0"/>
          <p:nvPr/>
        </p:nvPicPr>
        <p:blipFill rotWithShape="1">
          <a:blip r:embed="rId3">
            <a:alphaModFix/>
          </a:blip>
          <a:srcRect/>
          <a:stretch/>
        </p:blipFill>
        <p:spPr>
          <a:xfrm>
            <a:off x="43137" y="4770588"/>
            <a:ext cx="1155039" cy="198006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62"/>
        <p:cNvGrpSpPr/>
        <p:nvPr/>
      </p:nvGrpSpPr>
      <p:grpSpPr>
        <a:xfrm>
          <a:off x="0" y="0"/>
          <a:ext cx="0" cy="0"/>
          <a:chOff x="0" y="0"/>
          <a:chExt cx="0" cy="0"/>
        </a:xfrm>
      </p:grpSpPr>
      <p:sp>
        <p:nvSpPr>
          <p:cNvPr id="63" name="Google Shape;63;p36"/>
          <p:cNvSpPr>
            <a:spLocks noGrp="1"/>
          </p:cNvSpPr>
          <p:nvPr>
            <p:ph type="pic" idx="2"/>
          </p:nvPr>
        </p:nvSpPr>
        <p:spPr>
          <a:xfrm>
            <a:off x="1304426" y="2285999"/>
            <a:ext cx="1976212" cy="1976210"/>
          </a:xfrm>
          <a:prstGeom prst="ellipse">
            <a:avLst/>
          </a:prstGeom>
          <a:solidFill>
            <a:srgbClr val="F2F2F2"/>
          </a:solidFill>
          <a:ln>
            <a:noFill/>
          </a:ln>
        </p:spPr>
      </p:sp>
      <p:sp>
        <p:nvSpPr>
          <p:cNvPr id="64" name="Google Shape;64;p36"/>
          <p:cNvSpPr>
            <a:spLocks noGrp="1"/>
          </p:cNvSpPr>
          <p:nvPr>
            <p:ph type="pic" idx="3"/>
          </p:nvPr>
        </p:nvSpPr>
        <p:spPr>
          <a:xfrm>
            <a:off x="3840071" y="2285999"/>
            <a:ext cx="1976212" cy="1976210"/>
          </a:xfrm>
          <a:prstGeom prst="ellipse">
            <a:avLst/>
          </a:prstGeom>
          <a:solidFill>
            <a:srgbClr val="F2F2F2"/>
          </a:solidFill>
          <a:ln>
            <a:noFill/>
          </a:ln>
        </p:spPr>
      </p:sp>
      <p:sp>
        <p:nvSpPr>
          <p:cNvPr id="65" name="Google Shape;65;p36"/>
          <p:cNvSpPr>
            <a:spLocks noGrp="1"/>
          </p:cNvSpPr>
          <p:nvPr>
            <p:ph type="pic" idx="4"/>
          </p:nvPr>
        </p:nvSpPr>
        <p:spPr>
          <a:xfrm>
            <a:off x="6375716" y="2285999"/>
            <a:ext cx="1976212" cy="1976210"/>
          </a:xfrm>
          <a:prstGeom prst="ellipse">
            <a:avLst/>
          </a:prstGeom>
          <a:solidFill>
            <a:srgbClr val="F2F2F2"/>
          </a:solidFill>
          <a:ln>
            <a:noFill/>
          </a:ln>
        </p:spPr>
      </p:sp>
      <p:sp>
        <p:nvSpPr>
          <p:cNvPr id="66" name="Google Shape;66;p36"/>
          <p:cNvSpPr>
            <a:spLocks noGrp="1"/>
          </p:cNvSpPr>
          <p:nvPr>
            <p:ph type="pic" idx="5"/>
          </p:nvPr>
        </p:nvSpPr>
        <p:spPr>
          <a:xfrm>
            <a:off x="8911362" y="2285999"/>
            <a:ext cx="1976212" cy="1976210"/>
          </a:xfrm>
          <a:prstGeom prst="ellipse">
            <a:avLst/>
          </a:prstGeom>
          <a:solidFill>
            <a:srgbClr val="F2F2F2"/>
          </a:solidFill>
          <a:ln>
            <a:noFill/>
          </a:ln>
        </p:spPr>
      </p:sp>
      <p:pic>
        <p:nvPicPr>
          <p:cNvPr id="67" name="Google Shape;67;p36"/>
          <p:cNvPicPr preferRelativeResize="0"/>
          <p:nvPr/>
        </p:nvPicPr>
        <p:blipFill rotWithShape="1">
          <a:blip r:embed="rId2">
            <a:alphaModFix/>
          </a:blip>
          <a:srcRect l="50449" t="10982" r="-1005" b="-832"/>
          <a:stretch/>
        </p:blipFill>
        <p:spPr>
          <a:xfrm rot="10800000" flipH="1">
            <a:off x="-1" y="5168766"/>
            <a:ext cx="1131693" cy="1689234"/>
          </a:xfrm>
          <a:prstGeom prst="rect">
            <a:avLst/>
          </a:prstGeom>
          <a:noFill/>
          <a:ln>
            <a:noFill/>
          </a:ln>
        </p:spPr>
      </p:pic>
      <p:pic>
        <p:nvPicPr>
          <p:cNvPr id="68" name="Google Shape;68;p36"/>
          <p:cNvPicPr preferRelativeResize="0"/>
          <p:nvPr/>
        </p:nvPicPr>
        <p:blipFill rotWithShape="1">
          <a:blip r:embed="rId2">
            <a:alphaModFix/>
          </a:blip>
          <a:srcRect l="50449" t="-17688" r="-1005" b="27839"/>
          <a:stretch/>
        </p:blipFill>
        <p:spPr>
          <a:xfrm flipH="1">
            <a:off x="11060307" y="5168766"/>
            <a:ext cx="1131693" cy="1689234"/>
          </a:xfrm>
          <a:prstGeom prst="rect">
            <a:avLst/>
          </a:prstGeom>
          <a:noFill/>
          <a:ln>
            <a:noFill/>
          </a:ln>
        </p:spPr>
      </p:pic>
      <p:pic>
        <p:nvPicPr>
          <p:cNvPr id="69" name="Google Shape;69;p36"/>
          <p:cNvPicPr preferRelativeResize="0"/>
          <p:nvPr/>
        </p:nvPicPr>
        <p:blipFill rotWithShape="1">
          <a:blip r:embed="rId3">
            <a:alphaModFix/>
          </a:blip>
          <a:srcRect/>
          <a:stretch/>
        </p:blipFill>
        <p:spPr>
          <a:xfrm>
            <a:off x="10877234" y="4710857"/>
            <a:ext cx="1295504" cy="1999921"/>
          </a:xfrm>
          <a:prstGeom prst="rect">
            <a:avLst/>
          </a:prstGeom>
          <a:noFill/>
          <a:ln>
            <a:noFill/>
          </a:ln>
        </p:spPr>
      </p:pic>
      <p:pic>
        <p:nvPicPr>
          <p:cNvPr id="70" name="Google Shape;70;p36"/>
          <p:cNvPicPr preferRelativeResize="0"/>
          <p:nvPr/>
        </p:nvPicPr>
        <p:blipFill rotWithShape="1">
          <a:blip r:embed="rId4">
            <a:alphaModFix/>
          </a:blip>
          <a:srcRect/>
          <a:stretch/>
        </p:blipFill>
        <p:spPr>
          <a:xfrm>
            <a:off x="124751" y="4710858"/>
            <a:ext cx="882187" cy="199992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7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76"/>
        <p:cNvGrpSpPr/>
        <p:nvPr/>
      </p:nvGrpSpPr>
      <p:grpSpPr>
        <a:xfrm>
          <a:off x="0" y="0"/>
          <a:ext cx="0" cy="0"/>
          <a:chOff x="0" y="0"/>
          <a:chExt cx="0" cy="0"/>
        </a:xfrm>
      </p:grpSpPr>
      <p:sp>
        <p:nvSpPr>
          <p:cNvPr id="77" name="Google Shape;77;p38"/>
          <p:cNvSpPr>
            <a:spLocks noGrp="1"/>
          </p:cNvSpPr>
          <p:nvPr>
            <p:ph type="pic" idx="2"/>
          </p:nvPr>
        </p:nvSpPr>
        <p:spPr>
          <a:xfrm>
            <a:off x="864506" y="2150448"/>
            <a:ext cx="3208520" cy="1823811"/>
          </a:xfrm>
          <a:prstGeom prst="roundRect">
            <a:avLst>
              <a:gd name="adj" fmla="val 9704"/>
            </a:avLst>
          </a:prstGeom>
          <a:solidFill>
            <a:srgbClr val="F2F2F2"/>
          </a:solidFill>
          <a:ln>
            <a:noFill/>
          </a:ln>
        </p:spPr>
      </p:sp>
      <p:sp>
        <p:nvSpPr>
          <p:cNvPr id="78" name="Google Shape;78;p38"/>
          <p:cNvSpPr>
            <a:spLocks noGrp="1"/>
          </p:cNvSpPr>
          <p:nvPr>
            <p:ph type="pic" idx="3"/>
          </p:nvPr>
        </p:nvSpPr>
        <p:spPr>
          <a:xfrm>
            <a:off x="4491740" y="2150448"/>
            <a:ext cx="3208520" cy="1823811"/>
          </a:xfrm>
          <a:prstGeom prst="roundRect">
            <a:avLst>
              <a:gd name="adj" fmla="val 9704"/>
            </a:avLst>
          </a:prstGeom>
          <a:solidFill>
            <a:srgbClr val="F2F2F2"/>
          </a:solidFill>
          <a:ln>
            <a:noFill/>
          </a:ln>
        </p:spPr>
      </p:sp>
      <p:sp>
        <p:nvSpPr>
          <p:cNvPr id="79" name="Google Shape;79;p38"/>
          <p:cNvSpPr>
            <a:spLocks noGrp="1"/>
          </p:cNvSpPr>
          <p:nvPr>
            <p:ph type="pic" idx="4"/>
          </p:nvPr>
        </p:nvSpPr>
        <p:spPr>
          <a:xfrm>
            <a:off x="8118974" y="2150448"/>
            <a:ext cx="3208520" cy="1823811"/>
          </a:xfrm>
          <a:prstGeom prst="roundRect">
            <a:avLst>
              <a:gd name="adj" fmla="val 9704"/>
            </a:avLst>
          </a:prstGeom>
          <a:solidFill>
            <a:srgbClr val="F2F2F2"/>
          </a:solidFill>
          <a:ln>
            <a:noFill/>
          </a:ln>
        </p:spPr>
      </p:sp>
      <p:pic>
        <p:nvPicPr>
          <p:cNvPr id="80" name="Google Shape;80;p38"/>
          <p:cNvPicPr preferRelativeResize="0"/>
          <p:nvPr/>
        </p:nvPicPr>
        <p:blipFill rotWithShape="1">
          <a:blip r:embed="rId2">
            <a:alphaModFix/>
          </a:blip>
          <a:srcRect/>
          <a:stretch/>
        </p:blipFill>
        <p:spPr>
          <a:xfrm flipH="1">
            <a:off x="10491618" y="5823284"/>
            <a:ext cx="1700381" cy="1034715"/>
          </a:xfrm>
          <a:prstGeom prst="rect">
            <a:avLst/>
          </a:prstGeom>
          <a:noFill/>
          <a:ln>
            <a:noFill/>
          </a:ln>
        </p:spPr>
      </p:pic>
      <p:pic>
        <p:nvPicPr>
          <p:cNvPr id="81" name="Google Shape;81;p38"/>
          <p:cNvPicPr preferRelativeResize="0"/>
          <p:nvPr/>
        </p:nvPicPr>
        <p:blipFill rotWithShape="1">
          <a:blip r:embed="rId2">
            <a:alphaModFix/>
          </a:blip>
          <a:srcRect/>
          <a:stretch/>
        </p:blipFill>
        <p:spPr>
          <a:xfrm>
            <a:off x="0" y="5823284"/>
            <a:ext cx="1700381" cy="1034715"/>
          </a:xfrm>
          <a:prstGeom prst="rect">
            <a:avLst/>
          </a:prstGeom>
          <a:noFill/>
          <a:ln>
            <a:noFill/>
          </a:ln>
        </p:spPr>
      </p:pic>
      <p:pic>
        <p:nvPicPr>
          <p:cNvPr id="84" name="Google Shape;84;p38"/>
          <p:cNvPicPr preferRelativeResize="0"/>
          <p:nvPr/>
        </p:nvPicPr>
        <p:blipFill rotWithShape="1">
          <a:blip r:embed="rId3">
            <a:alphaModFix/>
          </a:blip>
          <a:srcRect/>
          <a:stretch/>
        </p:blipFill>
        <p:spPr>
          <a:xfrm>
            <a:off x="10721936" y="5281545"/>
            <a:ext cx="1239744" cy="1509838"/>
          </a:xfrm>
          <a:prstGeom prst="rect">
            <a:avLst/>
          </a:prstGeom>
          <a:noFill/>
          <a:ln>
            <a:noFill/>
          </a:ln>
        </p:spPr>
      </p:pic>
      <p:pic>
        <p:nvPicPr>
          <p:cNvPr id="85" name="Google Shape;85;p38"/>
          <p:cNvPicPr preferRelativeResize="0"/>
          <p:nvPr/>
        </p:nvPicPr>
        <p:blipFill rotWithShape="1">
          <a:blip r:embed="rId4">
            <a:alphaModFix/>
          </a:blip>
          <a:srcRect/>
          <a:stretch/>
        </p:blipFill>
        <p:spPr>
          <a:xfrm>
            <a:off x="416532" y="5339522"/>
            <a:ext cx="867316" cy="150983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F5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6" Type="http://schemas.openxmlformats.org/officeDocument/2006/relationships/image" Target="../media/image45.png"/><Relationship Id="rId21" Type="http://schemas.openxmlformats.org/officeDocument/2006/relationships/image" Target="../media/image40.png"/><Relationship Id="rId42" Type="http://schemas.openxmlformats.org/officeDocument/2006/relationships/image" Target="../media/image61.png"/><Relationship Id="rId47" Type="http://schemas.openxmlformats.org/officeDocument/2006/relationships/image" Target="../media/image66.png"/><Relationship Id="rId63" Type="http://schemas.openxmlformats.org/officeDocument/2006/relationships/image" Target="../media/image82.png"/><Relationship Id="rId68" Type="http://schemas.openxmlformats.org/officeDocument/2006/relationships/image" Target="../media/image87.png"/><Relationship Id="rId84" Type="http://schemas.openxmlformats.org/officeDocument/2006/relationships/image" Target="../media/image103.png"/><Relationship Id="rId89" Type="http://schemas.openxmlformats.org/officeDocument/2006/relationships/image" Target="../media/image108.png"/><Relationship Id="rId16" Type="http://schemas.openxmlformats.org/officeDocument/2006/relationships/image" Target="../media/image35.png"/><Relationship Id="rId11" Type="http://schemas.openxmlformats.org/officeDocument/2006/relationships/image" Target="../media/image30.png"/><Relationship Id="rId32" Type="http://schemas.openxmlformats.org/officeDocument/2006/relationships/image" Target="../media/image51.png"/><Relationship Id="rId37" Type="http://schemas.openxmlformats.org/officeDocument/2006/relationships/image" Target="../media/image56.png"/><Relationship Id="rId53" Type="http://schemas.openxmlformats.org/officeDocument/2006/relationships/image" Target="../media/image72.png"/><Relationship Id="rId58" Type="http://schemas.openxmlformats.org/officeDocument/2006/relationships/image" Target="../media/image77.png"/><Relationship Id="rId74" Type="http://schemas.openxmlformats.org/officeDocument/2006/relationships/image" Target="../media/image93.png"/><Relationship Id="rId79" Type="http://schemas.openxmlformats.org/officeDocument/2006/relationships/image" Target="../media/image98.png"/><Relationship Id="rId5" Type="http://schemas.openxmlformats.org/officeDocument/2006/relationships/image" Target="../media/image24.png"/><Relationship Id="rId90" Type="http://schemas.openxmlformats.org/officeDocument/2006/relationships/image" Target="../media/image109.png"/><Relationship Id="rId95" Type="http://schemas.openxmlformats.org/officeDocument/2006/relationships/image" Target="../media/image114.png"/><Relationship Id="rId22" Type="http://schemas.openxmlformats.org/officeDocument/2006/relationships/image" Target="../media/image41.png"/><Relationship Id="rId27" Type="http://schemas.openxmlformats.org/officeDocument/2006/relationships/image" Target="../media/image46.png"/><Relationship Id="rId43" Type="http://schemas.openxmlformats.org/officeDocument/2006/relationships/image" Target="../media/image62.png"/><Relationship Id="rId48" Type="http://schemas.openxmlformats.org/officeDocument/2006/relationships/image" Target="../media/image67.png"/><Relationship Id="rId64" Type="http://schemas.openxmlformats.org/officeDocument/2006/relationships/image" Target="../media/image83.png"/><Relationship Id="rId69" Type="http://schemas.openxmlformats.org/officeDocument/2006/relationships/image" Target="../media/image88.png"/><Relationship Id="rId80" Type="http://schemas.openxmlformats.org/officeDocument/2006/relationships/image" Target="../media/image99.png"/><Relationship Id="rId85" Type="http://schemas.openxmlformats.org/officeDocument/2006/relationships/image" Target="../media/image104.png"/><Relationship Id="rId3" Type="http://schemas.openxmlformats.org/officeDocument/2006/relationships/image" Target="../media/image22.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59" Type="http://schemas.openxmlformats.org/officeDocument/2006/relationships/image" Target="../media/image78.png"/><Relationship Id="rId67" Type="http://schemas.openxmlformats.org/officeDocument/2006/relationships/image" Target="../media/image86.pn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png"/><Relationship Id="rId62" Type="http://schemas.openxmlformats.org/officeDocument/2006/relationships/image" Target="../media/image81.png"/><Relationship Id="rId70" Type="http://schemas.openxmlformats.org/officeDocument/2006/relationships/image" Target="../media/image89.png"/><Relationship Id="rId75" Type="http://schemas.openxmlformats.org/officeDocument/2006/relationships/image" Target="../media/image94.png"/><Relationship Id="rId83" Type="http://schemas.openxmlformats.org/officeDocument/2006/relationships/image" Target="../media/image102.png"/><Relationship Id="rId88" Type="http://schemas.openxmlformats.org/officeDocument/2006/relationships/image" Target="../media/image107.png"/><Relationship Id="rId91" Type="http://schemas.openxmlformats.org/officeDocument/2006/relationships/image" Target="../media/image110.png"/><Relationship Id="rId96" Type="http://schemas.openxmlformats.org/officeDocument/2006/relationships/image" Target="../media/image115.png"/><Relationship Id="rId1" Type="http://schemas.openxmlformats.org/officeDocument/2006/relationships/slideLayout" Target="../slideLayouts/slideLayout14.xml"/><Relationship Id="rId6" Type="http://schemas.openxmlformats.org/officeDocument/2006/relationships/image" Target="../media/image25.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 Id="rId57" Type="http://schemas.openxmlformats.org/officeDocument/2006/relationships/image" Target="../media/image76.png"/><Relationship Id="rId10" Type="http://schemas.openxmlformats.org/officeDocument/2006/relationships/image" Target="../media/image29.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 Id="rId60" Type="http://schemas.openxmlformats.org/officeDocument/2006/relationships/image" Target="../media/image79.png"/><Relationship Id="rId65" Type="http://schemas.openxmlformats.org/officeDocument/2006/relationships/image" Target="../media/image84.png"/><Relationship Id="rId73" Type="http://schemas.openxmlformats.org/officeDocument/2006/relationships/image" Target="../media/image92.png"/><Relationship Id="rId78" Type="http://schemas.openxmlformats.org/officeDocument/2006/relationships/image" Target="../media/image97.png"/><Relationship Id="rId81" Type="http://schemas.openxmlformats.org/officeDocument/2006/relationships/image" Target="../media/image100.png"/><Relationship Id="rId86" Type="http://schemas.openxmlformats.org/officeDocument/2006/relationships/image" Target="../media/image105.png"/><Relationship Id="rId94" Type="http://schemas.openxmlformats.org/officeDocument/2006/relationships/image" Target="../media/image113.png"/><Relationship Id="rId4" Type="http://schemas.openxmlformats.org/officeDocument/2006/relationships/image" Target="../media/image23.png"/><Relationship Id="rId9" Type="http://schemas.openxmlformats.org/officeDocument/2006/relationships/image" Target="../media/image28.png"/><Relationship Id="rId13" Type="http://schemas.openxmlformats.org/officeDocument/2006/relationships/image" Target="../media/image32.png"/><Relationship Id="rId18" Type="http://schemas.openxmlformats.org/officeDocument/2006/relationships/image" Target="../media/image37.png"/><Relationship Id="rId39" Type="http://schemas.openxmlformats.org/officeDocument/2006/relationships/image" Target="../media/image58.png"/><Relationship Id="rId34" Type="http://schemas.openxmlformats.org/officeDocument/2006/relationships/image" Target="../media/image53.png"/><Relationship Id="rId50" Type="http://schemas.openxmlformats.org/officeDocument/2006/relationships/image" Target="../media/image69.png"/><Relationship Id="rId55" Type="http://schemas.openxmlformats.org/officeDocument/2006/relationships/image" Target="../media/image74.png"/><Relationship Id="rId76" Type="http://schemas.openxmlformats.org/officeDocument/2006/relationships/image" Target="../media/image95.png"/><Relationship Id="rId97" Type="http://schemas.openxmlformats.org/officeDocument/2006/relationships/image" Target="../media/image116.png"/><Relationship Id="rId7" Type="http://schemas.openxmlformats.org/officeDocument/2006/relationships/image" Target="../media/image26.png"/><Relationship Id="rId71" Type="http://schemas.openxmlformats.org/officeDocument/2006/relationships/image" Target="../media/image90.png"/><Relationship Id="rId92" Type="http://schemas.openxmlformats.org/officeDocument/2006/relationships/image" Target="../media/image111.png"/><Relationship Id="rId2" Type="http://schemas.openxmlformats.org/officeDocument/2006/relationships/notesSlide" Target="../notesSlides/notesSlide22.xml"/><Relationship Id="rId29" Type="http://schemas.openxmlformats.org/officeDocument/2006/relationships/image" Target="../media/image48.png"/><Relationship Id="rId24" Type="http://schemas.openxmlformats.org/officeDocument/2006/relationships/image" Target="../media/image43.png"/><Relationship Id="rId40" Type="http://schemas.openxmlformats.org/officeDocument/2006/relationships/image" Target="../media/image59.png"/><Relationship Id="rId45" Type="http://schemas.openxmlformats.org/officeDocument/2006/relationships/image" Target="../media/image64.png"/><Relationship Id="rId66" Type="http://schemas.openxmlformats.org/officeDocument/2006/relationships/image" Target="../media/image85.png"/><Relationship Id="rId87" Type="http://schemas.openxmlformats.org/officeDocument/2006/relationships/image" Target="../media/image106.png"/><Relationship Id="rId61" Type="http://schemas.openxmlformats.org/officeDocument/2006/relationships/image" Target="../media/image80.png"/><Relationship Id="rId82" Type="http://schemas.openxmlformats.org/officeDocument/2006/relationships/image" Target="../media/image101.png"/><Relationship Id="rId19" Type="http://schemas.openxmlformats.org/officeDocument/2006/relationships/image" Target="../media/image38.png"/><Relationship Id="rId14" Type="http://schemas.openxmlformats.org/officeDocument/2006/relationships/image" Target="../media/image33.png"/><Relationship Id="rId30" Type="http://schemas.openxmlformats.org/officeDocument/2006/relationships/image" Target="../media/image49.png"/><Relationship Id="rId35" Type="http://schemas.openxmlformats.org/officeDocument/2006/relationships/image" Target="../media/image54.png"/><Relationship Id="rId56" Type="http://schemas.openxmlformats.org/officeDocument/2006/relationships/image" Target="../media/image75.png"/><Relationship Id="rId77" Type="http://schemas.openxmlformats.org/officeDocument/2006/relationships/image" Target="../media/image96.png"/><Relationship Id="rId8" Type="http://schemas.openxmlformats.org/officeDocument/2006/relationships/image" Target="../media/image27.png"/><Relationship Id="rId51" Type="http://schemas.openxmlformats.org/officeDocument/2006/relationships/image" Target="../media/image70.png"/><Relationship Id="rId72" Type="http://schemas.openxmlformats.org/officeDocument/2006/relationships/image" Target="../media/image91.png"/><Relationship Id="rId93" Type="http://schemas.openxmlformats.org/officeDocument/2006/relationships/image" Target="../media/image112.png"/><Relationship Id="rId98" Type="http://schemas.openxmlformats.org/officeDocument/2006/relationships/image" Target="../media/image117.png"/></Relationships>
</file>

<file path=ppt/slides/_rels/slide23.xml.rels><?xml version="1.0" encoding="UTF-8" standalone="yes"?>
<Relationships xmlns="http://schemas.openxmlformats.org/package/2006/relationships"><Relationship Id="rId26" Type="http://schemas.openxmlformats.org/officeDocument/2006/relationships/image" Target="../media/image141.png"/><Relationship Id="rId21" Type="http://schemas.openxmlformats.org/officeDocument/2006/relationships/image" Target="../media/image136.png"/><Relationship Id="rId42" Type="http://schemas.openxmlformats.org/officeDocument/2006/relationships/image" Target="../media/image157.png"/><Relationship Id="rId47" Type="http://schemas.openxmlformats.org/officeDocument/2006/relationships/image" Target="../media/image162.png"/><Relationship Id="rId63" Type="http://schemas.openxmlformats.org/officeDocument/2006/relationships/image" Target="../media/image177.png"/><Relationship Id="rId68" Type="http://schemas.openxmlformats.org/officeDocument/2006/relationships/image" Target="../media/image182.png"/><Relationship Id="rId84" Type="http://schemas.openxmlformats.org/officeDocument/2006/relationships/image" Target="../media/image198.png"/><Relationship Id="rId89" Type="http://schemas.openxmlformats.org/officeDocument/2006/relationships/image" Target="../media/image203.png"/><Relationship Id="rId16" Type="http://schemas.openxmlformats.org/officeDocument/2006/relationships/image" Target="../media/image131.png"/><Relationship Id="rId11" Type="http://schemas.openxmlformats.org/officeDocument/2006/relationships/image" Target="../media/image126.png"/><Relationship Id="rId32" Type="http://schemas.openxmlformats.org/officeDocument/2006/relationships/image" Target="../media/image147.png"/><Relationship Id="rId37" Type="http://schemas.openxmlformats.org/officeDocument/2006/relationships/image" Target="../media/image152.png"/><Relationship Id="rId53" Type="http://schemas.openxmlformats.org/officeDocument/2006/relationships/image" Target="../media/image168.png"/><Relationship Id="rId58" Type="http://schemas.openxmlformats.org/officeDocument/2006/relationships/image" Target="../media/image173.png"/><Relationship Id="rId74" Type="http://schemas.openxmlformats.org/officeDocument/2006/relationships/image" Target="../media/image188.png"/><Relationship Id="rId79" Type="http://schemas.openxmlformats.org/officeDocument/2006/relationships/image" Target="../media/image193.png"/><Relationship Id="rId5" Type="http://schemas.openxmlformats.org/officeDocument/2006/relationships/image" Target="../media/image120.png"/><Relationship Id="rId90" Type="http://schemas.openxmlformats.org/officeDocument/2006/relationships/image" Target="../media/image204.png"/><Relationship Id="rId95" Type="http://schemas.openxmlformats.org/officeDocument/2006/relationships/image" Target="../media/image209.png"/><Relationship Id="rId22" Type="http://schemas.openxmlformats.org/officeDocument/2006/relationships/image" Target="../media/image137.png"/><Relationship Id="rId27" Type="http://schemas.openxmlformats.org/officeDocument/2006/relationships/image" Target="../media/image142.png"/><Relationship Id="rId43" Type="http://schemas.openxmlformats.org/officeDocument/2006/relationships/image" Target="../media/image158.png"/><Relationship Id="rId48" Type="http://schemas.openxmlformats.org/officeDocument/2006/relationships/image" Target="../media/image163.png"/><Relationship Id="rId64" Type="http://schemas.openxmlformats.org/officeDocument/2006/relationships/image" Target="../media/image178.png"/><Relationship Id="rId69" Type="http://schemas.openxmlformats.org/officeDocument/2006/relationships/image" Target="../media/image183.png"/><Relationship Id="rId80" Type="http://schemas.openxmlformats.org/officeDocument/2006/relationships/image" Target="../media/image194.png"/><Relationship Id="rId85" Type="http://schemas.openxmlformats.org/officeDocument/2006/relationships/image" Target="../media/image199.png"/><Relationship Id="rId3" Type="http://schemas.openxmlformats.org/officeDocument/2006/relationships/image" Target="../media/image118.png"/><Relationship Id="rId12" Type="http://schemas.openxmlformats.org/officeDocument/2006/relationships/image" Target="../media/image127.png"/><Relationship Id="rId17" Type="http://schemas.openxmlformats.org/officeDocument/2006/relationships/image" Target="../media/image132.png"/><Relationship Id="rId25" Type="http://schemas.openxmlformats.org/officeDocument/2006/relationships/image" Target="../media/image140.png"/><Relationship Id="rId33" Type="http://schemas.openxmlformats.org/officeDocument/2006/relationships/image" Target="../media/image148.png"/><Relationship Id="rId38" Type="http://schemas.openxmlformats.org/officeDocument/2006/relationships/image" Target="../media/image153.png"/><Relationship Id="rId46" Type="http://schemas.openxmlformats.org/officeDocument/2006/relationships/image" Target="../media/image161.png"/><Relationship Id="rId59" Type="http://schemas.openxmlformats.org/officeDocument/2006/relationships/image" Target="../media/image174.png"/><Relationship Id="rId67" Type="http://schemas.openxmlformats.org/officeDocument/2006/relationships/image" Target="../media/image181.png"/><Relationship Id="rId20" Type="http://schemas.openxmlformats.org/officeDocument/2006/relationships/image" Target="../media/image135.png"/><Relationship Id="rId41" Type="http://schemas.openxmlformats.org/officeDocument/2006/relationships/image" Target="../media/image156.png"/><Relationship Id="rId54" Type="http://schemas.openxmlformats.org/officeDocument/2006/relationships/image" Target="../media/image169.png"/><Relationship Id="rId62" Type="http://schemas.openxmlformats.org/officeDocument/2006/relationships/image" Target="../media/image176.png"/><Relationship Id="rId70" Type="http://schemas.openxmlformats.org/officeDocument/2006/relationships/image" Target="../media/image184.png"/><Relationship Id="rId75" Type="http://schemas.openxmlformats.org/officeDocument/2006/relationships/image" Target="../media/image189.png"/><Relationship Id="rId83" Type="http://schemas.openxmlformats.org/officeDocument/2006/relationships/image" Target="../media/image197.png"/><Relationship Id="rId88" Type="http://schemas.openxmlformats.org/officeDocument/2006/relationships/image" Target="../media/image202.png"/><Relationship Id="rId91" Type="http://schemas.openxmlformats.org/officeDocument/2006/relationships/image" Target="../media/image205.png"/><Relationship Id="rId96" Type="http://schemas.openxmlformats.org/officeDocument/2006/relationships/image" Target="../media/image210.png"/><Relationship Id="rId1" Type="http://schemas.openxmlformats.org/officeDocument/2006/relationships/slideLayout" Target="../slideLayouts/slideLayout14.xml"/><Relationship Id="rId6" Type="http://schemas.openxmlformats.org/officeDocument/2006/relationships/image" Target="../media/image121.png"/><Relationship Id="rId15" Type="http://schemas.openxmlformats.org/officeDocument/2006/relationships/image" Target="../media/image130.png"/><Relationship Id="rId23" Type="http://schemas.openxmlformats.org/officeDocument/2006/relationships/image" Target="../media/image138.png"/><Relationship Id="rId28" Type="http://schemas.openxmlformats.org/officeDocument/2006/relationships/image" Target="../media/image143.png"/><Relationship Id="rId36" Type="http://schemas.openxmlformats.org/officeDocument/2006/relationships/image" Target="../media/image151.png"/><Relationship Id="rId49" Type="http://schemas.openxmlformats.org/officeDocument/2006/relationships/image" Target="../media/image164.png"/><Relationship Id="rId57" Type="http://schemas.openxmlformats.org/officeDocument/2006/relationships/image" Target="../media/image172.png"/><Relationship Id="rId10" Type="http://schemas.openxmlformats.org/officeDocument/2006/relationships/image" Target="../media/image125.png"/><Relationship Id="rId31" Type="http://schemas.openxmlformats.org/officeDocument/2006/relationships/image" Target="../media/image146.png"/><Relationship Id="rId44" Type="http://schemas.openxmlformats.org/officeDocument/2006/relationships/image" Target="../media/image159.png"/><Relationship Id="rId52" Type="http://schemas.openxmlformats.org/officeDocument/2006/relationships/image" Target="../media/image167.png"/><Relationship Id="rId60" Type="http://schemas.openxmlformats.org/officeDocument/2006/relationships/image" Target="../media/image91.png"/><Relationship Id="rId65" Type="http://schemas.openxmlformats.org/officeDocument/2006/relationships/image" Target="../media/image179.png"/><Relationship Id="rId73" Type="http://schemas.openxmlformats.org/officeDocument/2006/relationships/image" Target="../media/image187.png"/><Relationship Id="rId78" Type="http://schemas.openxmlformats.org/officeDocument/2006/relationships/image" Target="../media/image192.png"/><Relationship Id="rId81" Type="http://schemas.openxmlformats.org/officeDocument/2006/relationships/image" Target="../media/image195.png"/><Relationship Id="rId86" Type="http://schemas.openxmlformats.org/officeDocument/2006/relationships/image" Target="../media/image200.png"/><Relationship Id="rId94" Type="http://schemas.openxmlformats.org/officeDocument/2006/relationships/image" Target="../media/image208.png"/><Relationship Id="rId4" Type="http://schemas.openxmlformats.org/officeDocument/2006/relationships/image" Target="../media/image119.png"/><Relationship Id="rId9" Type="http://schemas.openxmlformats.org/officeDocument/2006/relationships/image" Target="../media/image124.png"/><Relationship Id="rId13" Type="http://schemas.openxmlformats.org/officeDocument/2006/relationships/image" Target="../media/image128.png"/><Relationship Id="rId18" Type="http://schemas.openxmlformats.org/officeDocument/2006/relationships/image" Target="../media/image133.png"/><Relationship Id="rId39" Type="http://schemas.openxmlformats.org/officeDocument/2006/relationships/image" Target="../media/image154.png"/><Relationship Id="rId34" Type="http://schemas.openxmlformats.org/officeDocument/2006/relationships/image" Target="../media/image149.png"/><Relationship Id="rId50" Type="http://schemas.openxmlformats.org/officeDocument/2006/relationships/image" Target="../media/image165.png"/><Relationship Id="rId55" Type="http://schemas.openxmlformats.org/officeDocument/2006/relationships/image" Target="../media/image170.png"/><Relationship Id="rId76" Type="http://schemas.openxmlformats.org/officeDocument/2006/relationships/image" Target="../media/image190.png"/><Relationship Id="rId97" Type="http://schemas.openxmlformats.org/officeDocument/2006/relationships/image" Target="../media/image211.png"/><Relationship Id="rId7" Type="http://schemas.openxmlformats.org/officeDocument/2006/relationships/image" Target="../media/image122.png"/><Relationship Id="rId71" Type="http://schemas.openxmlformats.org/officeDocument/2006/relationships/image" Target="../media/image185.png"/><Relationship Id="rId92" Type="http://schemas.openxmlformats.org/officeDocument/2006/relationships/image" Target="../media/image206.png"/><Relationship Id="rId2" Type="http://schemas.openxmlformats.org/officeDocument/2006/relationships/notesSlide" Target="../notesSlides/notesSlide23.xml"/><Relationship Id="rId29" Type="http://schemas.openxmlformats.org/officeDocument/2006/relationships/image" Target="../media/image144.png"/><Relationship Id="rId24" Type="http://schemas.openxmlformats.org/officeDocument/2006/relationships/image" Target="../media/image139.png"/><Relationship Id="rId40" Type="http://schemas.openxmlformats.org/officeDocument/2006/relationships/image" Target="../media/image155.png"/><Relationship Id="rId45" Type="http://schemas.openxmlformats.org/officeDocument/2006/relationships/image" Target="../media/image160.png"/><Relationship Id="rId66" Type="http://schemas.openxmlformats.org/officeDocument/2006/relationships/image" Target="../media/image180.png"/><Relationship Id="rId87" Type="http://schemas.openxmlformats.org/officeDocument/2006/relationships/image" Target="../media/image201.png"/><Relationship Id="rId61" Type="http://schemas.openxmlformats.org/officeDocument/2006/relationships/image" Target="../media/image175.png"/><Relationship Id="rId82" Type="http://schemas.openxmlformats.org/officeDocument/2006/relationships/image" Target="../media/image196.png"/><Relationship Id="rId19" Type="http://schemas.openxmlformats.org/officeDocument/2006/relationships/image" Target="../media/image134.png"/><Relationship Id="rId14" Type="http://schemas.openxmlformats.org/officeDocument/2006/relationships/image" Target="../media/image129.png"/><Relationship Id="rId30" Type="http://schemas.openxmlformats.org/officeDocument/2006/relationships/image" Target="../media/image145.png"/><Relationship Id="rId35" Type="http://schemas.openxmlformats.org/officeDocument/2006/relationships/image" Target="../media/image150.png"/><Relationship Id="rId56" Type="http://schemas.openxmlformats.org/officeDocument/2006/relationships/image" Target="../media/image171.png"/><Relationship Id="rId77" Type="http://schemas.openxmlformats.org/officeDocument/2006/relationships/image" Target="../media/image191.png"/><Relationship Id="rId8" Type="http://schemas.openxmlformats.org/officeDocument/2006/relationships/image" Target="../media/image123.png"/><Relationship Id="rId51" Type="http://schemas.openxmlformats.org/officeDocument/2006/relationships/image" Target="../media/image166.png"/><Relationship Id="rId72" Type="http://schemas.openxmlformats.org/officeDocument/2006/relationships/image" Target="../media/image186.png"/><Relationship Id="rId93" Type="http://schemas.openxmlformats.org/officeDocument/2006/relationships/image" Target="../media/image207.png"/><Relationship Id="rId98" Type="http://schemas.openxmlformats.org/officeDocument/2006/relationships/image" Target="../media/image2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p:nvPr/>
        </p:nvSpPr>
        <p:spPr>
          <a:xfrm>
            <a:off x="459823" y="3090090"/>
            <a:ext cx="6040875"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dk1"/>
                </a:solidFill>
                <a:latin typeface="Montserrat SemiBold"/>
                <a:ea typeface="Montserrat SemiBold"/>
                <a:cs typeface="Montserrat SemiBold"/>
                <a:sym typeface="Montserrat SemiBold"/>
              </a:rPr>
              <a:t>Crowdfunding</a:t>
            </a:r>
            <a:endParaRPr sz="3200" dirty="0">
              <a:solidFill>
                <a:srgbClr val="32CC91"/>
              </a:solidFill>
              <a:latin typeface="Montserrat SemiBold"/>
              <a:ea typeface="Montserrat SemiBold"/>
              <a:cs typeface="Montserrat SemiBold"/>
              <a:sym typeface="Montserrat SemiBold"/>
            </a:endParaRPr>
          </a:p>
        </p:txBody>
      </p:sp>
      <p:sp>
        <p:nvSpPr>
          <p:cNvPr id="126" name="Google Shape;126;p1"/>
          <p:cNvSpPr txBox="1"/>
          <p:nvPr/>
        </p:nvSpPr>
        <p:spPr>
          <a:xfrm>
            <a:off x="459823" y="2890055"/>
            <a:ext cx="4415275"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2000" dirty="0">
                <a:solidFill>
                  <a:schemeClr val="dk1"/>
                </a:solidFill>
                <a:latin typeface="Montserrat Light"/>
                <a:ea typeface="Montserrat Light"/>
                <a:cs typeface="Montserrat Light"/>
                <a:sym typeface="Montserrat Light"/>
              </a:rPr>
              <a:t>Sistemas</a:t>
            </a:r>
            <a:r>
              <a:rPr lang="en-US" sz="2000" dirty="0">
                <a:solidFill>
                  <a:schemeClr val="dk1"/>
                </a:solidFill>
                <a:latin typeface="Montserrat Light"/>
                <a:ea typeface="Montserrat Light"/>
                <a:cs typeface="Montserrat Light"/>
                <a:sym typeface="Montserrat Light"/>
              </a:rPr>
              <a:t> da </a:t>
            </a:r>
            <a:r>
              <a:rPr lang="en-US" sz="2000" dirty="0" err="1">
                <a:solidFill>
                  <a:schemeClr val="dk1"/>
                </a:solidFill>
                <a:latin typeface="Montserrat Light"/>
                <a:ea typeface="Montserrat Light"/>
                <a:cs typeface="Montserrat Light"/>
                <a:sym typeface="Montserrat Light"/>
              </a:rPr>
              <a:t>Informação</a:t>
            </a:r>
            <a:r>
              <a:rPr lang="en-US" sz="2000" dirty="0">
                <a:solidFill>
                  <a:schemeClr val="dk1"/>
                </a:solidFill>
                <a:latin typeface="Montserrat Light"/>
                <a:ea typeface="Montserrat Light"/>
                <a:cs typeface="Montserrat Light"/>
                <a:sym typeface="Montserrat Light"/>
              </a:rPr>
              <a:t> </a:t>
            </a:r>
            <a:r>
              <a:rPr lang="en-US" sz="2000" dirty="0" err="1">
                <a:solidFill>
                  <a:schemeClr val="dk1"/>
                </a:solidFill>
                <a:latin typeface="Montserrat Light"/>
                <a:ea typeface="Montserrat Light"/>
                <a:cs typeface="Montserrat Light"/>
                <a:sym typeface="Montserrat Light"/>
              </a:rPr>
              <a:t>em</a:t>
            </a:r>
            <a:endParaRPr sz="2000" dirty="0">
              <a:solidFill>
                <a:schemeClr val="dk1"/>
              </a:solidFill>
              <a:latin typeface="Montserrat Light"/>
              <a:ea typeface="Montserrat Light"/>
              <a:cs typeface="Montserrat Light"/>
              <a:sym typeface="Montserrat Light"/>
            </a:endParaRPr>
          </a:p>
        </p:txBody>
      </p:sp>
      <p:sp>
        <p:nvSpPr>
          <p:cNvPr id="127" name="Google Shape;127;p1"/>
          <p:cNvSpPr/>
          <p:nvPr/>
        </p:nvSpPr>
        <p:spPr>
          <a:xfrm>
            <a:off x="601225" y="4799178"/>
            <a:ext cx="2466363" cy="420461"/>
          </a:xfrm>
          <a:prstGeom prst="roundRect">
            <a:avLst>
              <a:gd name="adj" fmla="val 50000"/>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lt1"/>
                </a:solidFill>
                <a:latin typeface="Montserrat SemiBold"/>
                <a:ea typeface="Montserrat SemiBold"/>
                <a:cs typeface="Montserrat SemiBold"/>
                <a:sym typeface="Montserrat SemiBold"/>
              </a:rPr>
              <a:t>17</a:t>
            </a:r>
            <a:r>
              <a:rPr lang="en-US" sz="1400" dirty="0">
                <a:solidFill>
                  <a:schemeClr val="lt1"/>
                </a:solidFill>
                <a:latin typeface="Montserrat SemiBold"/>
                <a:ea typeface="Montserrat SemiBold"/>
                <a:cs typeface="Montserrat SemiBold"/>
                <a:sym typeface="Montserrat SemiBold"/>
              </a:rPr>
              <a:t>. 04. 2024</a:t>
            </a:r>
            <a:endParaRPr sz="1400" dirty="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8"/>
          <p:cNvSpPr txBox="1"/>
          <p:nvPr/>
        </p:nvSpPr>
        <p:spPr>
          <a:xfrm>
            <a:off x="79193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26" name="Google Shape;226;p8"/>
          <p:cNvSpPr/>
          <p:nvPr/>
        </p:nvSpPr>
        <p:spPr>
          <a:xfrm>
            <a:off x="79193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27" name="Google Shape;227;p8"/>
          <p:cNvSpPr/>
          <p:nvPr/>
        </p:nvSpPr>
        <p:spPr>
          <a:xfrm>
            <a:off x="111076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28" name="Google Shape;228;p8"/>
          <p:cNvSpPr txBox="1"/>
          <p:nvPr/>
        </p:nvSpPr>
        <p:spPr>
          <a:xfrm>
            <a:off x="350338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29" name="Google Shape;229;p8"/>
          <p:cNvSpPr/>
          <p:nvPr/>
        </p:nvSpPr>
        <p:spPr>
          <a:xfrm>
            <a:off x="350338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30" name="Google Shape;230;p8"/>
          <p:cNvSpPr/>
          <p:nvPr/>
        </p:nvSpPr>
        <p:spPr>
          <a:xfrm>
            <a:off x="382221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31" name="Google Shape;231;p8"/>
          <p:cNvSpPr txBox="1"/>
          <p:nvPr/>
        </p:nvSpPr>
        <p:spPr>
          <a:xfrm>
            <a:off x="621483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32" name="Google Shape;232;p8"/>
          <p:cNvSpPr/>
          <p:nvPr/>
        </p:nvSpPr>
        <p:spPr>
          <a:xfrm>
            <a:off x="621483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33" name="Google Shape;233;p8"/>
          <p:cNvSpPr/>
          <p:nvPr/>
        </p:nvSpPr>
        <p:spPr>
          <a:xfrm>
            <a:off x="653366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cxnSp>
        <p:nvCxnSpPr>
          <p:cNvPr id="234" name="Google Shape;234;p8"/>
          <p:cNvCxnSpPr>
            <a:stCxn id="235" idx="6"/>
            <a:endCxn id="236" idx="2"/>
          </p:cNvCxnSpPr>
          <p:nvPr/>
        </p:nvCxnSpPr>
        <p:spPr>
          <a:xfrm>
            <a:off x="2193925" y="3543298"/>
            <a:ext cx="7804200" cy="0"/>
          </a:xfrm>
          <a:prstGeom prst="straightConnector1">
            <a:avLst/>
          </a:prstGeom>
          <a:noFill/>
          <a:ln w="88900" cap="rnd" cmpd="sng">
            <a:solidFill>
              <a:srgbClr val="34E4D9"/>
            </a:solidFill>
            <a:prstDash val="solid"/>
            <a:bevel/>
            <a:headEnd type="none" w="sm" len="sm"/>
            <a:tailEnd type="none" w="sm" len="sm"/>
          </a:ln>
        </p:spPr>
      </p:cxnSp>
      <p:sp>
        <p:nvSpPr>
          <p:cNvPr id="235" name="Google Shape;235;p8"/>
          <p:cNvSpPr/>
          <p:nvPr/>
        </p:nvSpPr>
        <p:spPr>
          <a:xfrm>
            <a:off x="186372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7" name="Google Shape;237;p8"/>
          <p:cNvSpPr/>
          <p:nvPr/>
        </p:nvSpPr>
        <p:spPr>
          <a:xfrm>
            <a:off x="457517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8" name="Google Shape;238;p8"/>
          <p:cNvSpPr/>
          <p:nvPr/>
        </p:nvSpPr>
        <p:spPr>
          <a:xfrm>
            <a:off x="728662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6" name="Google Shape;236;p8"/>
          <p:cNvSpPr/>
          <p:nvPr/>
        </p:nvSpPr>
        <p:spPr>
          <a:xfrm>
            <a:off x="9998075" y="3378198"/>
            <a:ext cx="330200" cy="330200"/>
          </a:xfrm>
          <a:prstGeom prst="ellipse">
            <a:avLst/>
          </a:prstGeom>
          <a:solidFill>
            <a:schemeClr val="lt1"/>
          </a:solidFill>
          <a:ln w="88900" cap="flat" cmpd="sng">
            <a:solidFill>
              <a:srgbClr val="34E4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1">
              <a:solidFill>
                <a:srgbClr val="5747E1"/>
              </a:solidFill>
              <a:latin typeface="Montserrat Light"/>
              <a:ea typeface="Montserrat Light"/>
              <a:cs typeface="Montserrat Light"/>
              <a:sym typeface="Montserrat Light"/>
            </a:endParaRPr>
          </a:p>
        </p:txBody>
      </p:sp>
      <p:sp>
        <p:nvSpPr>
          <p:cNvPr id="239" name="Google Shape;239;p8"/>
          <p:cNvSpPr txBox="1"/>
          <p:nvPr/>
        </p:nvSpPr>
        <p:spPr>
          <a:xfrm>
            <a:off x="8926286" y="4352644"/>
            <a:ext cx="247377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 incididunt ut labore et dolore magna aliqua.</a:t>
            </a:r>
            <a:endParaRPr sz="1200">
              <a:solidFill>
                <a:schemeClr val="dk1"/>
              </a:solidFill>
              <a:latin typeface="Montserrat Light"/>
              <a:ea typeface="Montserrat Light"/>
              <a:cs typeface="Montserrat Light"/>
              <a:sym typeface="Montserrat Light"/>
            </a:endParaRPr>
          </a:p>
        </p:txBody>
      </p:sp>
      <p:sp>
        <p:nvSpPr>
          <p:cNvPr id="240" name="Google Shape;240;p8"/>
          <p:cNvSpPr/>
          <p:nvPr/>
        </p:nvSpPr>
        <p:spPr>
          <a:xfrm>
            <a:off x="8926285" y="3904802"/>
            <a:ext cx="247377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41" name="Google Shape;241;p8"/>
          <p:cNvSpPr/>
          <p:nvPr/>
        </p:nvSpPr>
        <p:spPr>
          <a:xfrm>
            <a:off x="9245112" y="2723090"/>
            <a:ext cx="183612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Montserrat SemiBold"/>
                <a:ea typeface="Montserrat SemiBold"/>
                <a:cs typeface="Montserrat SemiBold"/>
                <a:sym typeface="Montserrat SemiBold"/>
              </a:rPr>
              <a:t>20xx</a:t>
            </a:r>
            <a:endParaRPr/>
          </a:p>
        </p:txBody>
      </p:sp>
      <p:sp>
        <p:nvSpPr>
          <p:cNvPr id="242" name="Google Shape;242;p8"/>
          <p:cNvSpPr txBox="1"/>
          <p:nvPr/>
        </p:nvSpPr>
        <p:spPr>
          <a:xfrm>
            <a:off x="2484726" y="8552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Timeline </a:t>
            </a:r>
            <a:r>
              <a:rPr lang="en-US" sz="3200">
                <a:solidFill>
                  <a:schemeClr val="dk1"/>
                </a:solidFill>
                <a:latin typeface="Montserrat Light"/>
                <a:ea typeface="Montserrat Light"/>
                <a:cs typeface="Montserrat Light"/>
                <a:sym typeface="Montserrat Light"/>
              </a:rPr>
              <a:t>Infographic slide</a:t>
            </a:r>
            <a:endParaRPr sz="3200">
              <a:solidFill>
                <a:schemeClr val="dk1"/>
              </a:solidFill>
              <a:latin typeface="Montserrat Light"/>
              <a:ea typeface="Montserrat Light"/>
              <a:cs typeface="Montserrat Light"/>
              <a:sym typeface="Montserrat Light"/>
            </a:endParaRPr>
          </a:p>
        </p:txBody>
      </p:sp>
      <p:sp>
        <p:nvSpPr>
          <p:cNvPr id="243" name="Google Shape;243;p8"/>
          <p:cNvSpPr txBox="1"/>
          <p:nvPr/>
        </p:nvSpPr>
        <p:spPr>
          <a:xfrm>
            <a:off x="2484726" y="14158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9"/>
          <p:cNvSpPr txBox="1"/>
          <p:nvPr/>
        </p:nvSpPr>
        <p:spPr>
          <a:xfrm>
            <a:off x="934915" y="1078751"/>
            <a:ext cx="395905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Montserrat SemiBold"/>
                <a:ea typeface="Montserrat SemiBold"/>
                <a:cs typeface="Montserrat SemiBold"/>
                <a:sym typeface="Montserrat SemiBold"/>
              </a:rPr>
              <a:t>20XX Financial Statements</a:t>
            </a:r>
            <a:endParaRPr sz="3600">
              <a:solidFill>
                <a:schemeClr val="dk1"/>
              </a:solidFill>
              <a:latin typeface="Montserrat SemiBold"/>
              <a:ea typeface="Montserrat SemiBold"/>
              <a:cs typeface="Montserrat SemiBold"/>
              <a:sym typeface="Montserrat SemiBold"/>
            </a:endParaRPr>
          </a:p>
        </p:txBody>
      </p:sp>
      <p:sp>
        <p:nvSpPr>
          <p:cNvPr id="249" name="Google Shape;249;p9"/>
          <p:cNvSpPr/>
          <p:nvPr/>
        </p:nvSpPr>
        <p:spPr>
          <a:xfrm>
            <a:off x="6842892" y="3435950"/>
            <a:ext cx="708982" cy="1123631"/>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0" name="Google Shape;250;p9"/>
          <p:cNvSpPr/>
          <p:nvPr/>
        </p:nvSpPr>
        <p:spPr>
          <a:xfrm>
            <a:off x="8054468" y="2685028"/>
            <a:ext cx="708982" cy="1874552"/>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1" name="Google Shape;251;p9"/>
          <p:cNvSpPr/>
          <p:nvPr/>
        </p:nvSpPr>
        <p:spPr>
          <a:xfrm>
            <a:off x="9266043" y="2333922"/>
            <a:ext cx="708982" cy="2225658"/>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2" name="Google Shape;252;p9"/>
          <p:cNvSpPr/>
          <p:nvPr/>
        </p:nvSpPr>
        <p:spPr>
          <a:xfrm>
            <a:off x="10477620" y="1585461"/>
            <a:ext cx="708982" cy="2974119"/>
          </a:xfrm>
          <a:prstGeom prst="rect">
            <a:avLst/>
          </a:prstGeom>
          <a:solidFill>
            <a:srgbClr val="34E4D9">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53" name="Google Shape;253;p9"/>
          <p:cNvSpPr/>
          <p:nvPr/>
        </p:nvSpPr>
        <p:spPr>
          <a:xfrm>
            <a:off x="5602164" y="4461067"/>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0</a:t>
            </a:r>
            <a:endParaRPr sz="1600">
              <a:solidFill>
                <a:schemeClr val="dk1"/>
              </a:solidFill>
              <a:latin typeface="Montserrat Light"/>
              <a:ea typeface="Montserrat Light"/>
              <a:cs typeface="Montserrat Light"/>
              <a:sym typeface="Montserrat Light"/>
            </a:endParaRPr>
          </a:p>
        </p:txBody>
      </p:sp>
      <p:sp>
        <p:nvSpPr>
          <p:cNvPr id="254" name="Google Shape;254;p9"/>
          <p:cNvSpPr/>
          <p:nvPr/>
        </p:nvSpPr>
        <p:spPr>
          <a:xfrm>
            <a:off x="5602164" y="3714815"/>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25</a:t>
            </a:r>
            <a:endParaRPr sz="1600">
              <a:solidFill>
                <a:schemeClr val="dk1"/>
              </a:solidFill>
              <a:latin typeface="Montserrat Light"/>
              <a:ea typeface="Montserrat Light"/>
              <a:cs typeface="Montserrat Light"/>
              <a:sym typeface="Montserrat Light"/>
            </a:endParaRPr>
          </a:p>
        </p:txBody>
      </p:sp>
      <p:sp>
        <p:nvSpPr>
          <p:cNvPr id="255" name="Google Shape;255;p9"/>
          <p:cNvSpPr/>
          <p:nvPr/>
        </p:nvSpPr>
        <p:spPr>
          <a:xfrm>
            <a:off x="5602164" y="2968562"/>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50</a:t>
            </a:r>
            <a:endParaRPr sz="1600">
              <a:solidFill>
                <a:schemeClr val="dk1"/>
              </a:solidFill>
              <a:latin typeface="Montserrat Light"/>
              <a:ea typeface="Montserrat Light"/>
              <a:cs typeface="Montserrat Light"/>
              <a:sym typeface="Montserrat Light"/>
            </a:endParaRPr>
          </a:p>
        </p:txBody>
      </p:sp>
      <p:sp>
        <p:nvSpPr>
          <p:cNvPr id="256" name="Google Shape;256;p9"/>
          <p:cNvSpPr/>
          <p:nvPr/>
        </p:nvSpPr>
        <p:spPr>
          <a:xfrm>
            <a:off x="5602164" y="2222309"/>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75</a:t>
            </a:r>
            <a:endParaRPr sz="1600">
              <a:solidFill>
                <a:schemeClr val="dk1"/>
              </a:solidFill>
              <a:latin typeface="Montserrat Light"/>
              <a:ea typeface="Montserrat Light"/>
              <a:cs typeface="Montserrat Light"/>
              <a:sym typeface="Montserrat Light"/>
            </a:endParaRPr>
          </a:p>
        </p:txBody>
      </p:sp>
      <p:sp>
        <p:nvSpPr>
          <p:cNvPr id="257" name="Google Shape;257;p9"/>
          <p:cNvSpPr/>
          <p:nvPr/>
        </p:nvSpPr>
        <p:spPr>
          <a:xfrm>
            <a:off x="5602164" y="1476056"/>
            <a:ext cx="772206" cy="3385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dk1"/>
                </a:solidFill>
                <a:latin typeface="Montserrat Light"/>
                <a:ea typeface="Montserrat Light"/>
                <a:cs typeface="Montserrat Light"/>
                <a:sym typeface="Montserrat Light"/>
              </a:rPr>
              <a:t>100</a:t>
            </a:r>
            <a:endParaRPr sz="1600">
              <a:solidFill>
                <a:schemeClr val="dk1"/>
              </a:solidFill>
              <a:latin typeface="Montserrat Light"/>
              <a:ea typeface="Montserrat Light"/>
              <a:cs typeface="Montserrat Light"/>
              <a:sym typeface="Montserrat Light"/>
            </a:endParaRPr>
          </a:p>
        </p:txBody>
      </p:sp>
      <p:sp>
        <p:nvSpPr>
          <p:cNvPr id="258" name="Google Shape;258;p9"/>
          <p:cNvSpPr/>
          <p:nvPr/>
        </p:nvSpPr>
        <p:spPr>
          <a:xfrm>
            <a:off x="6739227"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59" name="Google Shape;259;p9"/>
          <p:cNvSpPr/>
          <p:nvPr/>
        </p:nvSpPr>
        <p:spPr>
          <a:xfrm>
            <a:off x="7950803"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60" name="Google Shape;260;p9"/>
          <p:cNvSpPr/>
          <p:nvPr/>
        </p:nvSpPr>
        <p:spPr>
          <a:xfrm>
            <a:off x="9162378"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sp>
        <p:nvSpPr>
          <p:cNvPr id="261" name="Google Shape;261;p9"/>
          <p:cNvSpPr/>
          <p:nvPr/>
        </p:nvSpPr>
        <p:spPr>
          <a:xfrm>
            <a:off x="10373955" y="4688481"/>
            <a:ext cx="916312"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Montserrat Light"/>
                <a:ea typeface="Montserrat Light"/>
                <a:cs typeface="Montserrat Light"/>
                <a:sym typeface="Montserrat Light"/>
              </a:rPr>
              <a:t>20xx</a:t>
            </a:r>
            <a:endParaRPr sz="2000">
              <a:solidFill>
                <a:schemeClr val="dk1"/>
              </a:solidFill>
              <a:latin typeface="Montserrat Light"/>
              <a:ea typeface="Montserrat Light"/>
              <a:cs typeface="Montserrat Light"/>
              <a:sym typeface="Montserrat Light"/>
            </a:endParaRPr>
          </a:p>
        </p:txBody>
      </p:sp>
      <p:grpSp>
        <p:nvGrpSpPr>
          <p:cNvPr id="262" name="Google Shape;262;p9"/>
          <p:cNvGrpSpPr/>
          <p:nvPr/>
        </p:nvGrpSpPr>
        <p:grpSpPr>
          <a:xfrm>
            <a:off x="6554489" y="1185647"/>
            <a:ext cx="5027911" cy="3397616"/>
            <a:chOff x="884307" y="1912837"/>
            <a:chExt cx="5895936" cy="3723140"/>
          </a:xfrm>
        </p:grpSpPr>
        <p:sp>
          <p:nvSpPr>
            <p:cNvPr id="263" name="Google Shape;263;p9"/>
            <p:cNvSpPr/>
            <p:nvPr/>
          </p:nvSpPr>
          <p:spPr>
            <a:xfrm>
              <a:off x="895099" y="478073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4" name="Google Shape;264;p9"/>
            <p:cNvSpPr/>
            <p:nvPr/>
          </p:nvSpPr>
          <p:spPr>
            <a:xfrm>
              <a:off x="895099" y="396056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5" name="Google Shape;265;p9"/>
            <p:cNvSpPr/>
            <p:nvPr/>
          </p:nvSpPr>
          <p:spPr>
            <a:xfrm>
              <a:off x="895099" y="314039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6" name="Google Shape;266;p9"/>
            <p:cNvSpPr/>
            <p:nvPr/>
          </p:nvSpPr>
          <p:spPr>
            <a:xfrm>
              <a:off x="895099" y="232022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7" name="Google Shape;267;p9"/>
            <p:cNvSpPr/>
            <p:nvPr/>
          </p:nvSpPr>
          <p:spPr>
            <a:xfrm>
              <a:off x="895099" y="4362556"/>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8" name="Google Shape;268;p9"/>
            <p:cNvSpPr/>
            <p:nvPr/>
          </p:nvSpPr>
          <p:spPr>
            <a:xfrm>
              <a:off x="895099" y="3542386"/>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9" name="Google Shape;269;p9"/>
            <p:cNvSpPr/>
            <p:nvPr/>
          </p:nvSpPr>
          <p:spPr>
            <a:xfrm>
              <a:off x="895099" y="2724914"/>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70" name="Google Shape;270;p9"/>
            <p:cNvSpPr/>
            <p:nvPr/>
          </p:nvSpPr>
          <p:spPr>
            <a:xfrm>
              <a:off x="895099" y="5188121"/>
              <a:ext cx="5879827" cy="53959"/>
            </a:xfrm>
            <a:custGeom>
              <a:avLst/>
              <a:gdLst/>
              <a:ahLst/>
              <a:cxnLst/>
              <a:rect l="l" t="t" r="r" b="b"/>
              <a:pathLst>
                <a:path w="9847437" h="53958" extrusionOk="0">
                  <a:moveTo>
                    <a:pt x="20234" y="20234"/>
                  </a:moveTo>
                  <a:lnTo>
                    <a:pt x="9851484" y="20234"/>
                  </a:lnTo>
                  <a:lnTo>
                    <a:pt x="9851484" y="39120"/>
                  </a:lnTo>
                  <a:lnTo>
                    <a:pt x="20235" y="39120"/>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71" name="Google Shape;271;p9"/>
            <p:cNvSpPr/>
            <p:nvPr/>
          </p:nvSpPr>
          <p:spPr>
            <a:xfrm>
              <a:off x="884307" y="1912837"/>
              <a:ext cx="5895936" cy="3723140"/>
            </a:xfrm>
            <a:custGeom>
              <a:avLst/>
              <a:gdLst/>
              <a:ahLst/>
              <a:cxnLst/>
              <a:rect l="l" t="t" r="r" b="b"/>
              <a:pathLst>
                <a:path w="9874416" h="3723140" extrusionOk="0">
                  <a:moveTo>
                    <a:pt x="9862276" y="3724489"/>
                  </a:moveTo>
                  <a:lnTo>
                    <a:pt x="20234" y="3724489"/>
                  </a:lnTo>
                  <a:lnTo>
                    <a:pt x="20234" y="20234"/>
                  </a:lnTo>
                  <a:lnTo>
                    <a:pt x="39120" y="20234"/>
                  </a:lnTo>
                  <a:lnTo>
                    <a:pt x="39120" y="3705603"/>
                  </a:lnTo>
                  <a:lnTo>
                    <a:pt x="9862276" y="3705603"/>
                  </a:lnTo>
                  <a:close/>
                </a:path>
              </a:pathLst>
            </a:custGeom>
            <a:solidFill>
              <a:srgbClr val="34E4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272" name="Google Shape;272;p9"/>
          <p:cNvSpPr txBox="1"/>
          <p:nvPr/>
        </p:nvSpPr>
        <p:spPr>
          <a:xfrm>
            <a:off x="6554489" y="5411567"/>
            <a:ext cx="502337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BASED ON PROJECTIONS</a:t>
            </a:r>
            <a:endParaRPr sz="2000">
              <a:solidFill>
                <a:schemeClr val="dk1"/>
              </a:solidFill>
              <a:latin typeface="Montserrat SemiBold"/>
              <a:ea typeface="Montserrat SemiBold"/>
              <a:cs typeface="Montserrat SemiBold"/>
              <a:sym typeface="Montserrat SemiBold"/>
            </a:endParaRPr>
          </a:p>
        </p:txBody>
      </p:sp>
      <p:sp>
        <p:nvSpPr>
          <p:cNvPr id="273" name="Google Shape;273;p9"/>
          <p:cNvSpPr txBox="1"/>
          <p:nvPr/>
        </p:nvSpPr>
        <p:spPr>
          <a:xfrm>
            <a:off x="6554489" y="5881320"/>
            <a:ext cx="5023377"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cxnSp>
        <p:nvCxnSpPr>
          <p:cNvPr id="278" name="Google Shape;278;p10"/>
          <p:cNvCxnSpPr>
            <a:stCxn id="279" idx="2"/>
          </p:cNvCxnSpPr>
          <p:nvPr/>
        </p:nvCxnSpPr>
        <p:spPr>
          <a:xfrm>
            <a:off x="901701" y="3429000"/>
            <a:ext cx="10388700" cy="0"/>
          </a:xfrm>
          <a:prstGeom prst="straightConnector1">
            <a:avLst/>
          </a:prstGeom>
          <a:noFill/>
          <a:ln w="9525" cap="flat" cmpd="sng">
            <a:solidFill>
              <a:srgbClr val="34E4D9"/>
            </a:solidFill>
            <a:prstDash val="solid"/>
            <a:miter lim="800000"/>
            <a:headEnd type="none" w="sm" len="sm"/>
            <a:tailEnd type="none" w="sm" len="sm"/>
          </a:ln>
        </p:spPr>
      </p:cxnSp>
      <p:grpSp>
        <p:nvGrpSpPr>
          <p:cNvPr id="280" name="Google Shape;280;p10"/>
          <p:cNvGrpSpPr/>
          <p:nvPr/>
        </p:nvGrpSpPr>
        <p:grpSpPr>
          <a:xfrm rot="8100000" flipH="1">
            <a:off x="3047757" y="3328293"/>
            <a:ext cx="201416" cy="201416"/>
            <a:chOff x="10553700" y="520699"/>
            <a:chExt cx="1079500" cy="1079500"/>
          </a:xfrm>
        </p:grpSpPr>
        <p:cxnSp>
          <p:nvCxnSpPr>
            <p:cNvPr id="281" name="Google Shape;281;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2" name="Google Shape;282;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grpSp>
        <p:nvGrpSpPr>
          <p:cNvPr id="283" name="Google Shape;283;p10"/>
          <p:cNvGrpSpPr/>
          <p:nvPr/>
        </p:nvGrpSpPr>
        <p:grpSpPr>
          <a:xfrm rot="8100000" flipH="1">
            <a:off x="6006915" y="3328294"/>
            <a:ext cx="201416" cy="201416"/>
            <a:chOff x="10553700" y="520699"/>
            <a:chExt cx="1079500" cy="1079500"/>
          </a:xfrm>
        </p:grpSpPr>
        <p:cxnSp>
          <p:nvCxnSpPr>
            <p:cNvPr id="284" name="Google Shape;284;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5" name="Google Shape;285;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grpSp>
        <p:nvGrpSpPr>
          <p:cNvPr id="286" name="Google Shape;286;p10"/>
          <p:cNvGrpSpPr/>
          <p:nvPr/>
        </p:nvGrpSpPr>
        <p:grpSpPr>
          <a:xfrm rot="8100000" flipH="1">
            <a:off x="8765476" y="3328294"/>
            <a:ext cx="201416" cy="201416"/>
            <a:chOff x="10553700" y="520699"/>
            <a:chExt cx="1079500" cy="1079500"/>
          </a:xfrm>
        </p:grpSpPr>
        <p:cxnSp>
          <p:nvCxnSpPr>
            <p:cNvPr id="287" name="Google Shape;287;p10"/>
            <p:cNvCxnSpPr/>
            <p:nvPr/>
          </p:nvCxnSpPr>
          <p:spPr>
            <a:xfrm>
              <a:off x="10553700" y="520699"/>
              <a:ext cx="1079500" cy="0"/>
            </a:xfrm>
            <a:prstGeom prst="straightConnector1">
              <a:avLst/>
            </a:prstGeom>
            <a:noFill/>
            <a:ln w="9525" cap="flat" cmpd="sng">
              <a:solidFill>
                <a:srgbClr val="34E4D9"/>
              </a:solidFill>
              <a:prstDash val="solid"/>
              <a:miter lim="800000"/>
              <a:headEnd type="none" w="sm" len="sm"/>
              <a:tailEnd type="none" w="sm" len="sm"/>
            </a:ln>
          </p:spPr>
        </p:cxnSp>
        <p:cxnSp>
          <p:nvCxnSpPr>
            <p:cNvPr id="288" name="Google Shape;288;p10"/>
            <p:cNvCxnSpPr/>
            <p:nvPr/>
          </p:nvCxnSpPr>
          <p:spPr>
            <a:xfrm rot="5400000">
              <a:off x="11093450" y="1060449"/>
              <a:ext cx="1079500" cy="0"/>
            </a:xfrm>
            <a:prstGeom prst="straightConnector1">
              <a:avLst/>
            </a:prstGeom>
            <a:noFill/>
            <a:ln w="9525" cap="flat" cmpd="sng">
              <a:solidFill>
                <a:srgbClr val="34E4D9"/>
              </a:solidFill>
              <a:prstDash val="solid"/>
              <a:miter lim="800000"/>
              <a:headEnd type="none" w="sm" len="sm"/>
              <a:tailEnd type="none" w="sm" len="sm"/>
            </a:ln>
          </p:spPr>
        </p:cxnSp>
      </p:grpSp>
      <p:sp>
        <p:nvSpPr>
          <p:cNvPr id="279" name="Google Shape;279;p10"/>
          <p:cNvSpPr/>
          <p:nvPr/>
        </p:nvSpPr>
        <p:spPr>
          <a:xfrm>
            <a:off x="901701" y="2451100"/>
            <a:ext cx="1955800" cy="1955800"/>
          </a:xfrm>
          <a:prstGeom prst="ellipse">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289" name="Google Shape;289;p10"/>
          <p:cNvSpPr/>
          <p:nvPr/>
        </p:nvSpPr>
        <p:spPr>
          <a:xfrm>
            <a:off x="3678769" y="774028"/>
            <a:ext cx="2057394" cy="5309944"/>
          </a:xfrm>
          <a:prstGeom prst="roundRect">
            <a:avLst>
              <a:gd name="adj" fmla="val 50000"/>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solidFill>
                <a:schemeClr val="lt1"/>
              </a:solidFill>
              <a:latin typeface="Montserrat SemiBold"/>
              <a:ea typeface="Montserrat SemiBold"/>
              <a:cs typeface="Montserrat SemiBold"/>
              <a:sym typeface="Montserrat SemiBold"/>
            </a:endParaRPr>
          </a:p>
        </p:txBody>
      </p:sp>
      <p:sp>
        <p:nvSpPr>
          <p:cNvPr id="290" name="Google Shape;290;p10"/>
          <p:cNvSpPr/>
          <p:nvPr/>
        </p:nvSpPr>
        <p:spPr>
          <a:xfrm>
            <a:off x="3920808" y="2642342"/>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1" name="Google Shape;291;p10"/>
          <p:cNvSpPr/>
          <p:nvPr/>
        </p:nvSpPr>
        <p:spPr>
          <a:xfrm>
            <a:off x="3920808" y="1069026"/>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2" name="Google Shape;292;p10"/>
          <p:cNvSpPr/>
          <p:nvPr/>
        </p:nvSpPr>
        <p:spPr>
          <a:xfrm>
            <a:off x="3920808" y="4215658"/>
            <a:ext cx="1573316" cy="1573316"/>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3" name="Google Shape;293;p10"/>
          <p:cNvSpPr/>
          <p:nvPr/>
        </p:nvSpPr>
        <p:spPr>
          <a:xfrm>
            <a:off x="6557431" y="2451100"/>
            <a:ext cx="1955800" cy="1955800"/>
          </a:xfrm>
          <a:prstGeom prst="ellipse">
            <a:avLst/>
          </a:prstGeom>
          <a:solidFill>
            <a:srgbClr val="34E4D9"/>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sp>
        <p:nvSpPr>
          <p:cNvPr id="294" name="Google Shape;294;p10"/>
          <p:cNvSpPr/>
          <p:nvPr/>
        </p:nvSpPr>
        <p:spPr>
          <a:xfrm>
            <a:off x="9334498" y="2451100"/>
            <a:ext cx="1955800" cy="1955800"/>
          </a:xfrm>
          <a:prstGeom prst="ellipse">
            <a:avLst/>
          </a:prstGeom>
          <a:solidFill>
            <a:srgbClr val="D6F5FF"/>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295" name="Google Shape;295;p10"/>
          <p:cNvSpPr txBox="1"/>
          <p:nvPr/>
        </p:nvSpPr>
        <p:spPr>
          <a:xfrm>
            <a:off x="6557431" y="5345308"/>
            <a:ext cx="376767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296" name="Google Shape;296;p10"/>
          <p:cNvSpPr/>
          <p:nvPr/>
        </p:nvSpPr>
        <p:spPr>
          <a:xfrm>
            <a:off x="6557430" y="4845007"/>
            <a:ext cx="3767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 dolor sit amet</a:t>
            </a:r>
            <a:endParaRPr sz="1800">
              <a:solidFill>
                <a:schemeClr val="dk1"/>
              </a:solidFill>
              <a:latin typeface="Montserrat SemiBold"/>
              <a:ea typeface="Montserrat SemiBold"/>
              <a:cs typeface="Montserrat SemiBold"/>
              <a:sym typeface="Montserrat SemiBold"/>
            </a:endParaRPr>
          </a:p>
        </p:txBody>
      </p:sp>
      <p:sp>
        <p:nvSpPr>
          <p:cNvPr id="297" name="Google Shape;297;p10"/>
          <p:cNvSpPr txBox="1"/>
          <p:nvPr/>
        </p:nvSpPr>
        <p:spPr>
          <a:xfrm>
            <a:off x="6557430" y="923510"/>
            <a:ext cx="475772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Montserrat Light"/>
                <a:ea typeface="Montserrat Light"/>
                <a:cs typeface="Montserrat Light"/>
                <a:sym typeface="Montserrat Light"/>
              </a:rPr>
              <a:t>Slide </a:t>
            </a:r>
            <a:r>
              <a:rPr lang="en-US" sz="3200">
                <a:solidFill>
                  <a:schemeClr val="dk1"/>
                </a:solidFill>
                <a:latin typeface="Montserrat SemiBold"/>
                <a:ea typeface="Montserrat SemiBold"/>
                <a:cs typeface="Montserrat SemiBold"/>
                <a:sym typeface="Montserrat SemiBold"/>
              </a:rPr>
              <a:t>Title</a:t>
            </a:r>
            <a:r>
              <a:rPr lang="en-US" sz="3200">
                <a:solidFill>
                  <a:schemeClr val="dk1"/>
                </a:solidFill>
                <a:latin typeface="Montserrat Light"/>
                <a:ea typeface="Montserrat Light"/>
                <a:cs typeface="Montserrat Light"/>
                <a:sym typeface="Montserrat Light"/>
              </a:rPr>
              <a:t> Here</a:t>
            </a:r>
            <a:endParaRPr sz="3200">
              <a:solidFill>
                <a:schemeClr val="dk1"/>
              </a:solidFill>
              <a:latin typeface="Montserrat Light"/>
              <a:ea typeface="Montserrat Light"/>
              <a:cs typeface="Montserrat Light"/>
              <a:sym typeface="Montserrat Light"/>
            </a:endParaRPr>
          </a:p>
        </p:txBody>
      </p:sp>
      <p:sp>
        <p:nvSpPr>
          <p:cNvPr id="298" name="Google Shape;298;p10"/>
          <p:cNvSpPr txBox="1"/>
          <p:nvPr/>
        </p:nvSpPr>
        <p:spPr>
          <a:xfrm>
            <a:off x="6557430" y="1503661"/>
            <a:ext cx="40211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11"/>
          <p:cNvGrpSpPr/>
          <p:nvPr/>
        </p:nvGrpSpPr>
        <p:grpSpPr>
          <a:xfrm rot="-8100000" flipH="1">
            <a:off x="2536994" y="3809837"/>
            <a:ext cx="190413" cy="190413"/>
            <a:chOff x="10553700" y="520699"/>
            <a:chExt cx="1079500" cy="1079500"/>
          </a:xfrm>
        </p:grpSpPr>
        <p:cxnSp>
          <p:nvCxnSpPr>
            <p:cNvPr id="304" name="Google Shape;304;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05" name="Google Shape;305;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06" name="Google Shape;306;p11"/>
          <p:cNvSpPr/>
          <p:nvPr/>
        </p:nvSpPr>
        <p:spPr>
          <a:xfrm>
            <a:off x="1707723" y="1727199"/>
            <a:ext cx="1848960" cy="1848960"/>
          </a:xfrm>
          <a:prstGeom prst="ellipse">
            <a:avLst/>
          </a:prstGeom>
          <a:noFill/>
          <a:ln w="127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07" name="Google Shape;307;p11"/>
          <p:cNvGrpSpPr/>
          <p:nvPr/>
        </p:nvGrpSpPr>
        <p:grpSpPr>
          <a:xfrm rot="-8100000" flipH="1">
            <a:off x="4806172" y="3809837"/>
            <a:ext cx="190413" cy="190413"/>
            <a:chOff x="10553700" y="520699"/>
            <a:chExt cx="1079500" cy="1079500"/>
          </a:xfrm>
        </p:grpSpPr>
        <p:cxnSp>
          <p:nvCxnSpPr>
            <p:cNvPr id="308" name="Google Shape;308;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09" name="Google Shape;309;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10" name="Google Shape;310;p11"/>
          <p:cNvSpPr/>
          <p:nvPr/>
        </p:nvSpPr>
        <p:spPr>
          <a:xfrm>
            <a:off x="3976901" y="1727199"/>
            <a:ext cx="1848960" cy="1848960"/>
          </a:xfrm>
          <a:prstGeom prst="ellipse">
            <a:avLst/>
          </a:prstGeom>
          <a:noFill/>
          <a:ln w="12700" cap="flat" cmpd="sng">
            <a:solidFill>
              <a:schemeClr val="dk1"/>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11" name="Google Shape;311;p11"/>
          <p:cNvGrpSpPr/>
          <p:nvPr/>
        </p:nvGrpSpPr>
        <p:grpSpPr>
          <a:xfrm>
            <a:off x="3670742" y="2555629"/>
            <a:ext cx="192100" cy="192100"/>
            <a:chOff x="11277607" y="520700"/>
            <a:chExt cx="355593" cy="355593"/>
          </a:xfrm>
        </p:grpSpPr>
        <p:cxnSp>
          <p:nvCxnSpPr>
            <p:cNvPr id="312" name="Google Shape;312;p11"/>
            <p:cNvCxnSpPr/>
            <p:nvPr/>
          </p:nvCxnSpPr>
          <p:spPr>
            <a:xfrm>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cxnSp>
          <p:nvCxnSpPr>
            <p:cNvPr id="313" name="Google Shape;313;p11"/>
            <p:cNvCxnSpPr/>
            <p:nvPr/>
          </p:nvCxnSpPr>
          <p:spPr>
            <a:xfrm rot="5400000">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grpSp>
      <p:sp>
        <p:nvSpPr>
          <p:cNvPr id="314" name="Google Shape;314;p11"/>
          <p:cNvSpPr/>
          <p:nvPr/>
        </p:nvSpPr>
        <p:spPr>
          <a:xfrm>
            <a:off x="1707722" y="4233928"/>
            <a:ext cx="4118131" cy="432224"/>
          </a:xfrm>
          <a:prstGeom prst="rect">
            <a:avLst/>
          </a:prstGeom>
          <a:solidFill>
            <a:srgbClr val="34E4D9"/>
          </a:solidFill>
          <a:ln w="12825" cap="flat" cmpd="sng">
            <a:solidFill>
              <a:srgbClr val="34E4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Montserrat SemiBold"/>
                <a:ea typeface="Montserrat SemiBold"/>
                <a:cs typeface="Montserrat SemiBold"/>
                <a:sym typeface="Montserrat SemiBold"/>
              </a:rPr>
              <a:t>Lorem ipsum</a:t>
            </a:r>
            <a:endParaRPr sz="2000">
              <a:solidFill>
                <a:schemeClr val="lt1"/>
              </a:solidFill>
              <a:latin typeface="Montserrat SemiBold"/>
              <a:ea typeface="Montserrat SemiBold"/>
              <a:cs typeface="Montserrat SemiBold"/>
              <a:sym typeface="Montserrat SemiBold"/>
            </a:endParaRPr>
          </a:p>
        </p:txBody>
      </p:sp>
      <p:sp>
        <p:nvSpPr>
          <p:cNvPr id="315" name="Google Shape;315;p11"/>
          <p:cNvSpPr/>
          <p:nvPr/>
        </p:nvSpPr>
        <p:spPr>
          <a:xfrm>
            <a:off x="1707722" y="4699597"/>
            <a:ext cx="4118131" cy="1548804"/>
          </a:xfrm>
          <a:prstGeom prst="rect">
            <a:avLst/>
          </a:prstGeom>
          <a:solidFill>
            <a:srgbClr val="34E4D9"/>
          </a:solidFill>
          <a:ln w="12825" cap="flat" cmpd="sng">
            <a:solidFill>
              <a:srgbClr val="34E4D9"/>
            </a:solidFill>
            <a:prstDash val="solid"/>
            <a:miter lim="8000"/>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Lorem ipsum dolor sit amet, consectetur adipiscing elit</a:t>
            </a:r>
            <a:endParaRPr sz="1400">
              <a:solidFill>
                <a:schemeClr val="lt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Sed do eiusmod tempor incididunt ut labore et dolore magna aliqua</a:t>
            </a:r>
            <a:endParaRPr sz="1400">
              <a:solidFill>
                <a:schemeClr val="lt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lt1"/>
              </a:buClr>
              <a:buSzPts val="1400"/>
              <a:buFont typeface="Noto Sans Symbols"/>
              <a:buChar char="▪"/>
            </a:pPr>
            <a:r>
              <a:rPr lang="en-US" sz="1400">
                <a:solidFill>
                  <a:schemeClr val="lt1"/>
                </a:solidFill>
                <a:latin typeface="Montserrat Light"/>
                <a:ea typeface="Montserrat Light"/>
                <a:cs typeface="Montserrat Light"/>
                <a:sym typeface="Montserrat Light"/>
              </a:rPr>
              <a:t>Ut enim ad minim veniam, quis nostrud exercitation ullamco laboris nisi ut aliquip</a:t>
            </a:r>
            <a:endParaRPr sz="1400">
              <a:solidFill>
                <a:schemeClr val="lt1"/>
              </a:solidFill>
              <a:latin typeface="Montserrat Light"/>
              <a:ea typeface="Montserrat Light"/>
              <a:cs typeface="Montserrat Light"/>
              <a:sym typeface="Montserrat Light"/>
            </a:endParaRPr>
          </a:p>
        </p:txBody>
      </p:sp>
      <p:grpSp>
        <p:nvGrpSpPr>
          <p:cNvPr id="316" name="Google Shape;316;p11"/>
          <p:cNvGrpSpPr/>
          <p:nvPr/>
        </p:nvGrpSpPr>
        <p:grpSpPr>
          <a:xfrm rot="-8100000" flipH="1">
            <a:off x="7195412" y="3809837"/>
            <a:ext cx="190413" cy="190413"/>
            <a:chOff x="10553700" y="520699"/>
            <a:chExt cx="1079500" cy="1079500"/>
          </a:xfrm>
        </p:grpSpPr>
        <p:cxnSp>
          <p:nvCxnSpPr>
            <p:cNvPr id="317" name="Google Shape;317;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18" name="Google Shape;318;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19" name="Google Shape;319;p11"/>
          <p:cNvSpPr/>
          <p:nvPr/>
        </p:nvSpPr>
        <p:spPr>
          <a:xfrm>
            <a:off x="6366141" y="1727199"/>
            <a:ext cx="1848960" cy="1848960"/>
          </a:xfrm>
          <a:prstGeom prst="ellipse">
            <a:avLst/>
          </a:prstGeom>
          <a:solidFill>
            <a:srgbClr val="34E4D9"/>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grpSp>
        <p:nvGrpSpPr>
          <p:cNvPr id="320" name="Google Shape;320;p11"/>
          <p:cNvGrpSpPr/>
          <p:nvPr/>
        </p:nvGrpSpPr>
        <p:grpSpPr>
          <a:xfrm rot="-8100000" flipH="1">
            <a:off x="9464590" y="3809837"/>
            <a:ext cx="190413" cy="190413"/>
            <a:chOff x="10553700" y="520699"/>
            <a:chExt cx="1079500" cy="1079500"/>
          </a:xfrm>
        </p:grpSpPr>
        <p:cxnSp>
          <p:nvCxnSpPr>
            <p:cNvPr id="321" name="Google Shape;321;p11"/>
            <p:cNvCxnSpPr/>
            <p:nvPr/>
          </p:nvCxnSpPr>
          <p:spPr>
            <a:xfrm>
              <a:off x="10553700" y="520699"/>
              <a:ext cx="1079500" cy="0"/>
            </a:xfrm>
            <a:prstGeom prst="straightConnector1">
              <a:avLst/>
            </a:prstGeom>
            <a:noFill/>
            <a:ln w="9525" cap="flat" cmpd="sng">
              <a:solidFill>
                <a:schemeClr val="dk1"/>
              </a:solidFill>
              <a:prstDash val="solid"/>
              <a:miter lim="800000"/>
              <a:headEnd type="none" w="sm" len="sm"/>
              <a:tailEnd type="none" w="sm" len="sm"/>
            </a:ln>
          </p:spPr>
        </p:cxnSp>
        <p:cxnSp>
          <p:nvCxnSpPr>
            <p:cNvPr id="322" name="Google Shape;322;p11"/>
            <p:cNvCxnSpPr/>
            <p:nvPr/>
          </p:nvCxnSpPr>
          <p:spPr>
            <a:xfrm rot="5400000">
              <a:off x="11093450" y="1060449"/>
              <a:ext cx="1079500" cy="0"/>
            </a:xfrm>
            <a:prstGeom prst="straightConnector1">
              <a:avLst/>
            </a:prstGeom>
            <a:noFill/>
            <a:ln w="9525" cap="flat" cmpd="sng">
              <a:solidFill>
                <a:schemeClr val="dk1"/>
              </a:solidFill>
              <a:prstDash val="solid"/>
              <a:miter lim="800000"/>
              <a:headEnd type="none" w="sm" len="sm"/>
              <a:tailEnd type="none" w="sm" len="sm"/>
            </a:ln>
          </p:spPr>
        </p:cxnSp>
      </p:grpSp>
      <p:sp>
        <p:nvSpPr>
          <p:cNvPr id="323" name="Google Shape;323;p11"/>
          <p:cNvSpPr/>
          <p:nvPr/>
        </p:nvSpPr>
        <p:spPr>
          <a:xfrm>
            <a:off x="8635318" y="1727199"/>
            <a:ext cx="1848960" cy="1848960"/>
          </a:xfrm>
          <a:prstGeom prst="ellipse">
            <a:avLst/>
          </a:prstGeom>
          <a:solidFill>
            <a:srgbClr val="34E4D9"/>
          </a:solidFill>
          <a:ln w="12700" cap="flat" cmpd="sng">
            <a:solidFill>
              <a:srgbClr val="34E4D9"/>
            </a:solidFill>
            <a:prstDash val="solid"/>
            <a:miter lim="8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lt1"/>
                </a:solidFill>
                <a:latin typeface="Montserrat SemiBold"/>
                <a:ea typeface="Montserrat SemiBold"/>
                <a:cs typeface="Montserrat SemiBold"/>
                <a:sym typeface="Montserrat SemiBold"/>
              </a:rPr>
              <a:t>Lorem ipsum</a:t>
            </a:r>
            <a:endParaRPr sz="1800">
              <a:solidFill>
                <a:schemeClr val="lt1"/>
              </a:solidFill>
              <a:latin typeface="Montserrat SemiBold"/>
              <a:ea typeface="Montserrat SemiBold"/>
              <a:cs typeface="Montserrat SemiBold"/>
              <a:sym typeface="Montserrat SemiBold"/>
            </a:endParaRPr>
          </a:p>
        </p:txBody>
      </p:sp>
      <p:grpSp>
        <p:nvGrpSpPr>
          <p:cNvPr id="324" name="Google Shape;324;p11"/>
          <p:cNvGrpSpPr/>
          <p:nvPr/>
        </p:nvGrpSpPr>
        <p:grpSpPr>
          <a:xfrm>
            <a:off x="8329159" y="2555629"/>
            <a:ext cx="192100" cy="192100"/>
            <a:chOff x="11277607" y="520700"/>
            <a:chExt cx="355593" cy="355593"/>
          </a:xfrm>
        </p:grpSpPr>
        <p:cxnSp>
          <p:nvCxnSpPr>
            <p:cNvPr id="325" name="Google Shape;325;p11"/>
            <p:cNvCxnSpPr/>
            <p:nvPr/>
          </p:nvCxnSpPr>
          <p:spPr>
            <a:xfrm>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cxnSp>
          <p:nvCxnSpPr>
            <p:cNvPr id="326" name="Google Shape;326;p11"/>
            <p:cNvCxnSpPr/>
            <p:nvPr/>
          </p:nvCxnSpPr>
          <p:spPr>
            <a:xfrm rot="5400000">
              <a:off x="11277607" y="698496"/>
              <a:ext cx="355593" cy="0"/>
            </a:xfrm>
            <a:prstGeom prst="straightConnector1">
              <a:avLst/>
            </a:prstGeom>
            <a:noFill/>
            <a:ln w="9525" cap="flat" cmpd="sng">
              <a:solidFill>
                <a:schemeClr val="dk1"/>
              </a:solidFill>
              <a:prstDash val="solid"/>
              <a:miter lim="800000"/>
              <a:headEnd type="none" w="sm" len="sm"/>
              <a:tailEnd type="none" w="sm" len="sm"/>
            </a:ln>
          </p:spPr>
        </p:cxnSp>
      </p:grpSp>
      <p:sp>
        <p:nvSpPr>
          <p:cNvPr id="327" name="Google Shape;327;p11"/>
          <p:cNvSpPr/>
          <p:nvPr/>
        </p:nvSpPr>
        <p:spPr>
          <a:xfrm>
            <a:off x="6366140" y="4233928"/>
            <a:ext cx="4118131" cy="432224"/>
          </a:xfrm>
          <a:prstGeom prst="rect">
            <a:avLst/>
          </a:prstGeom>
          <a:noFill/>
          <a:ln w="128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Lorem ipsum</a:t>
            </a:r>
            <a:endParaRPr sz="2000">
              <a:solidFill>
                <a:schemeClr val="dk1"/>
              </a:solidFill>
              <a:latin typeface="Montserrat SemiBold"/>
              <a:ea typeface="Montserrat SemiBold"/>
              <a:cs typeface="Montserrat SemiBold"/>
              <a:sym typeface="Montserrat SemiBold"/>
            </a:endParaRPr>
          </a:p>
        </p:txBody>
      </p:sp>
      <p:sp>
        <p:nvSpPr>
          <p:cNvPr id="328" name="Google Shape;328;p11"/>
          <p:cNvSpPr/>
          <p:nvPr/>
        </p:nvSpPr>
        <p:spPr>
          <a:xfrm>
            <a:off x="6366140" y="4699597"/>
            <a:ext cx="4118131" cy="1548804"/>
          </a:xfrm>
          <a:prstGeom prst="rect">
            <a:avLst/>
          </a:prstGeom>
          <a:noFill/>
          <a:ln w="128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Duis aute irure dolor in reprehenderit in voluptate velit esse cillum dolore eu fugiat nulla pariatur</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Excepteur sint occaecat cupidatat non proiden</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Ex ea commodo consequat</a:t>
            </a:r>
            <a:endParaRPr sz="1400">
              <a:solidFill>
                <a:schemeClr val="dk1"/>
              </a:solidFill>
              <a:latin typeface="Montserrat Light"/>
              <a:ea typeface="Montserrat Light"/>
              <a:cs typeface="Montserrat Light"/>
              <a:sym typeface="Montserrat Light"/>
            </a:endParaRPr>
          </a:p>
        </p:txBody>
      </p:sp>
      <p:sp>
        <p:nvSpPr>
          <p:cNvPr id="329" name="Google Shape;329;p11"/>
          <p:cNvSpPr txBox="1"/>
          <p:nvPr/>
        </p:nvSpPr>
        <p:spPr>
          <a:xfrm>
            <a:off x="2679700" y="718778"/>
            <a:ext cx="68326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Enter Your </a:t>
            </a:r>
            <a:r>
              <a:rPr lang="en-US" sz="3200">
                <a:solidFill>
                  <a:schemeClr val="dk1"/>
                </a:solidFill>
                <a:latin typeface="Montserrat SemiBold"/>
                <a:ea typeface="Montserrat SemiBold"/>
                <a:cs typeface="Montserrat SemiBold"/>
                <a:sym typeface="Montserrat SemiBold"/>
              </a:rPr>
              <a:t>Title Here</a:t>
            </a:r>
            <a:endParaRPr sz="32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2"/>
          <p:cNvSpPr/>
          <p:nvPr/>
        </p:nvSpPr>
        <p:spPr>
          <a:xfrm>
            <a:off x="1625757"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35" name="Google Shape;335;p12"/>
          <p:cNvSpPr/>
          <p:nvPr/>
        </p:nvSpPr>
        <p:spPr>
          <a:xfrm>
            <a:off x="1625757"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36" name="Google Shape;336;p12"/>
          <p:cNvSpPr/>
          <p:nvPr/>
        </p:nvSpPr>
        <p:spPr>
          <a:xfrm>
            <a:off x="2152453" y="2585522"/>
            <a:ext cx="645952" cy="1886779"/>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150</a:t>
            </a:r>
            <a:endParaRPr sz="1200">
              <a:solidFill>
                <a:schemeClr val="dk1"/>
              </a:solidFill>
              <a:latin typeface="Montserrat Light"/>
              <a:ea typeface="Montserrat Light"/>
              <a:cs typeface="Montserrat Light"/>
              <a:sym typeface="Montserrat Light"/>
            </a:endParaRPr>
          </a:p>
        </p:txBody>
      </p:sp>
      <p:sp>
        <p:nvSpPr>
          <p:cNvPr id="337" name="Google Shape;337;p12"/>
          <p:cNvSpPr/>
          <p:nvPr/>
        </p:nvSpPr>
        <p:spPr>
          <a:xfrm>
            <a:off x="2949407" y="1594878"/>
            <a:ext cx="645952" cy="2877424"/>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210</a:t>
            </a:r>
            <a:endParaRPr sz="1200">
              <a:solidFill>
                <a:schemeClr val="lt1"/>
              </a:solidFill>
              <a:latin typeface="Montserrat Light"/>
              <a:ea typeface="Montserrat Light"/>
              <a:cs typeface="Montserrat Light"/>
              <a:sym typeface="Montserrat Light"/>
            </a:endParaRPr>
          </a:p>
        </p:txBody>
      </p:sp>
      <p:sp>
        <p:nvSpPr>
          <p:cNvPr id="338" name="Google Shape;338;p12"/>
          <p:cNvSpPr/>
          <p:nvPr/>
        </p:nvSpPr>
        <p:spPr>
          <a:xfrm>
            <a:off x="4847850"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39" name="Google Shape;339;p12"/>
          <p:cNvSpPr/>
          <p:nvPr/>
        </p:nvSpPr>
        <p:spPr>
          <a:xfrm>
            <a:off x="4847850"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40" name="Google Shape;340;p12"/>
          <p:cNvSpPr/>
          <p:nvPr/>
        </p:nvSpPr>
        <p:spPr>
          <a:xfrm>
            <a:off x="5374546" y="1797844"/>
            <a:ext cx="645952" cy="2674458"/>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200</a:t>
            </a:r>
            <a:endParaRPr sz="1200">
              <a:solidFill>
                <a:schemeClr val="dk1"/>
              </a:solidFill>
              <a:latin typeface="Montserrat Light"/>
              <a:ea typeface="Montserrat Light"/>
              <a:cs typeface="Montserrat Light"/>
              <a:sym typeface="Montserrat Light"/>
            </a:endParaRPr>
          </a:p>
        </p:txBody>
      </p:sp>
      <p:sp>
        <p:nvSpPr>
          <p:cNvPr id="341" name="Google Shape;341;p12"/>
          <p:cNvSpPr/>
          <p:nvPr/>
        </p:nvSpPr>
        <p:spPr>
          <a:xfrm>
            <a:off x="6171500" y="2826563"/>
            <a:ext cx="645952" cy="1645738"/>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140</a:t>
            </a:r>
            <a:endParaRPr sz="1200">
              <a:solidFill>
                <a:schemeClr val="lt1"/>
              </a:solidFill>
              <a:latin typeface="Montserrat Light"/>
              <a:ea typeface="Montserrat Light"/>
              <a:cs typeface="Montserrat Light"/>
              <a:sym typeface="Montserrat Light"/>
            </a:endParaRPr>
          </a:p>
        </p:txBody>
      </p:sp>
      <p:sp>
        <p:nvSpPr>
          <p:cNvPr id="342" name="Google Shape;342;p12"/>
          <p:cNvSpPr/>
          <p:nvPr/>
        </p:nvSpPr>
        <p:spPr>
          <a:xfrm>
            <a:off x="8069943" y="4533379"/>
            <a:ext cx="24963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sz="1800">
              <a:solidFill>
                <a:schemeClr val="dk1"/>
              </a:solidFill>
              <a:latin typeface="Montserrat Light"/>
              <a:ea typeface="Montserrat Light"/>
              <a:cs typeface="Montserrat Light"/>
              <a:sym typeface="Montserrat Light"/>
            </a:endParaRPr>
          </a:p>
        </p:txBody>
      </p:sp>
      <p:sp>
        <p:nvSpPr>
          <p:cNvPr id="343" name="Google Shape;343;p12"/>
          <p:cNvSpPr/>
          <p:nvPr/>
        </p:nvSpPr>
        <p:spPr>
          <a:xfrm>
            <a:off x="8069943" y="4870189"/>
            <a:ext cx="24963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344" name="Google Shape;344;p12"/>
          <p:cNvSpPr/>
          <p:nvPr/>
        </p:nvSpPr>
        <p:spPr>
          <a:xfrm>
            <a:off x="8596639" y="2118678"/>
            <a:ext cx="645952" cy="2353624"/>
          </a:xfrm>
          <a:prstGeom prst="roundRect">
            <a:avLst>
              <a:gd name="adj" fmla="val 50000"/>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180</a:t>
            </a:r>
            <a:endParaRPr sz="1200">
              <a:solidFill>
                <a:schemeClr val="dk1"/>
              </a:solidFill>
              <a:latin typeface="Montserrat Light"/>
              <a:ea typeface="Montserrat Light"/>
              <a:cs typeface="Montserrat Light"/>
              <a:sym typeface="Montserrat Light"/>
            </a:endParaRPr>
          </a:p>
        </p:txBody>
      </p:sp>
      <p:sp>
        <p:nvSpPr>
          <p:cNvPr id="345" name="Google Shape;345;p12"/>
          <p:cNvSpPr/>
          <p:nvPr/>
        </p:nvSpPr>
        <p:spPr>
          <a:xfrm>
            <a:off x="9393593" y="1996416"/>
            <a:ext cx="645952" cy="2475885"/>
          </a:xfrm>
          <a:prstGeom prst="roundRect">
            <a:avLst>
              <a:gd name="adj" fmla="val 50000"/>
            </a:avLst>
          </a:prstGeom>
          <a:solidFill>
            <a:srgbClr val="34E4D9"/>
          </a:solidFill>
          <a:ln>
            <a:noFill/>
          </a:ln>
        </p:spPr>
        <p:txBody>
          <a:bodyPr spcFirstLastPara="1" wrap="square" lIns="0" tIns="252000" rIns="0" bIns="36000" anchor="t" anchorCtr="0">
            <a:noAutofit/>
          </a:bodyPr>
          <a:lstStyle/>
          <a:p>
            <a:pPr marL="0" marR="0" lvl="0" indent="0" algn="ctr" rtl="0">
              <a:spcBef>
                <a:spcPts val="0"/>
              </a:spcBef>
              <a:spcAft>
                <a:spcPts val="0"/>
              </a:spcAft>
              <a:buNone/>
            </a:pPr>
            <a:r>
              <a:rPr lang="en-US" sz="1200">
                <a:solidFill>
                  <a:schemeClr val="lt1"/>
                </a:solidFill>
                <a:latin typeface="Montserrat Light"/>
                <a:ea typeface="Montserrat Light"/>
                <a:cs typeface="Montserrat Light"/>
                <a:sym typeface="Montserrat Light"/>
              </a:rPr>
              <a:t>195</a:t>
            </a:r>
            <a:endParaRPr sz="1200">
              <a:solidFill>
                <a:schemeClr val="lt1"/>
              </a:solidFill>
              <a:latin typeface="Montserrat Light"/>
              <a:ea typeface="Montserrat Light"/>
              <a:cs typeface="Montserrat Light"/>
              <a:sym typeface="Montserrat Light"/>
            </a:endParaRPr>
          </a:p>
        </p:txBody>
      </p:sp>
      <p:sp>
        <p:nvSpPr>
          <p:cNvPr id="346" name="Google Shape;346;p12"/>
          <p:cNvSpPr/>
          <p:nvPr/>
        </p:nvSpPr>
        <p:spPr>
          <a:xfrm>
            <a:off x="4387861" y="5405723"/>
            <a:ext cx="357691" cy="357691"/>
          </a:xfrm>
          <a:prstGeom prst="ellipse">
            <a:avLst/>
          </a:prstGeom>
          <a:solidFill>
            <a:schemeClr val="lt1"/>
          </a:solidFill>
          <a:ln>
            <a:noFill/>
          </a:ln>
        </p:spPr>
        <p:txBody>
          <a:bodyPr spcFirstLastPara="1" wrap="square" lIns="0" tIns="252000" rIns="0" bIns="36000" anchor="t" anchorCtr="0">
            <a:noAutofit/>
          </a:bodyPr>
          <a:lstStyle/>
          <a:p>
            <a:pPr marL="0" marR="0" lvl="0" indent="0" algn="ctr" rtl="0">
              <a:spcBef>
                <a:spcPts val="0"/>
              </a:spcBef>
              <a:spcAft>
                <a:spcPts val="0"/>
              </a:spcAft>
              <a:buNone/>
            </a:pPr>
            <a:endParaRPr sz="1200">
              <a:solidFill>
                <a:schemeClr val="dk1"/>
              </a:solidFill>
              <a:latin typeface="Montserrat Light"/>
              <a:ea typeface="Montserrat Light"/>
              <a:cs typeface="Montserrat Light"/>
              <a:sym typeface="Montserrat Light"/>
            </a:endParaRPr>
          </a:p>
        </p:txBody>
      </p:sp>
      <p:sp>
        <p:nvSpPr>
          <p:cNvPr id="347" name="Google Shape;347;p12"/>
          <p:cNvSpPr/>
          <p:nvPr/>
        </p:nvSpPr>
        <p:spPr>
          <a:xfrm>
            <a:off x="4745552" y="5430679"/>
            <a:ext cx="14429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a:t>
            </a:r>
            <a:endParaRPr sz="1400">
              <a:solidFill>
                <a:schemeClr val="dk1"/>
              </a:solidFill>
              <a:latin typeface="Montserrat Light"/>
              <a:ea typeface="Montserrat Light"/>
              <a:cs typeface="Montserrat Light"/>
              <a:sym typeface="Montserrat Light"/>
            </a:endParaRPr>
          </a:p>
        </p:txBody>
      </p:sp>
      <p:sp>
        <p:nvSpPr>
          <p:cNvPr id="348" name="Google Shape;348;p12"/>
          <p:cNvSpPr/>
          <p:nvPr/>
        </p:nvSpPr>
        <p:spPr>
          <a:xfrm>
            <a:off x="6367304" y="5405723"/>
            <a:ext cx="357691" cy="357691"/>
          </a:xfrm>
          <a:prstGeom prst="ellipse">
            <a:avLst/>
          </a:prstGeom>
          <a:solidFill>
            <a:srgbClr val="34E4D9"/>
          </a:solidFill>
          <a:ln>
            <a:noFill/>
          </a:ln>
        </p:spPr>
        <p:txBody>
          <a:bodyPr spcFirstLastPara="1" wrap="square" lIns="0" tIns="252000" rIns="0" bIns="360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349" name="Google Shape;349;p12"/>
          <p:cNvSpPr/>
          <p:nvPr/>
        </p:nvSpPr>
        <p:spPr>
          <a:xfrm>
            <a:off x="6724995" y="5430679"/>
            <a:ext cx="144290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a:t>
            </a:r>
            <a:endParaRPr sz="1400">
              <a:solidFill>
                <a:schemeClr val="dk1"/>
              </a:solidFill>
              <a:latin typeface="Montserrat Light"/>
              <a:ea typeface="Montserrat Light"/>
              <a:cs typeface="Montserrat Light"/>
              <a:sym typeface="Montserrat Light"/>
            </a:endParaRPr>
          </a:p>
        </p:txBody>
      </p:sp>
      <p:sp>
        <p:nvSpPr>
          <p:cNvPr id="350" name="Google Shape;350;p12"/>
          <p:cNvSpPr txBox="1"/>
          <p:nvPr/>
        </p:nvSpPr>
        <p:spPr>
          <a:xfrm>
            <a:off x="2484726" y="758275"/>
            <a:ext cx="722254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Montserrat Light"/>
                <a:ea typeface="Montserrat Light"/>
                <a:cs typeface="Montserrat Light"/>
                <a:sym typeface="Montserrat Light"/>
              </a:rPr>
              <a:t>Subject </a:t>
            </a:r>
            <a:r>
              <a:rPr lang="en-US" sz="2800">
                <a:solidFill>
                  <a:schemeClr val="dk1"/>
                </a:solidFill>
                <a:latin typeface="Montserrat SemiBold"/>
                <a:ea typeface="Montserrat SemiBold"/>
                <a:cs typeface="Montserrat SemiBold"/>
                <a:sym typeface="Montserrat SemiBold"/>
              </a:rPr>
              <a:t>Title</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3"/>
          <p:cNvSpPr txBox="1"/>
          <p:nvPr/>
        </p:nvSpPr>
        <p:spPr>
          <a:xfrm>
            <a:off x="2484726" y="663265"/>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SWOT </a:t>
            </a:r>
            <a:r>
              <a:rPr lang="en-US" sz="3200">
                <a:solidFill>
                  <a:schemeClr val="dk1"/>
                </a:solidFill>
                <a:latin typeface="Montserrat Light"/>
                <a:ea typeface="Montserrat Light"/>
                <a:cs typeface="Montserrat Light"/>
                <a:sym typeface="Montserrat Light"/>
              </a:rPr>
              <a:t>Slide Title</a:t>
            </a:r>
            <a:endParaRPr sz="3200">
              <a:solidFill>
                <a:schemeClr val="dk1"/>
              </a:solidFill>
              <a:latin typeface="Montserrat Light"/>
              <a:ea typeface="Montserrat Light"/>
              <a:cs typeface="Montserrat Light"/>
              <a:sym typeface="Montserrat Light"/>
            </a:endParaRPr>
          </a:p>
        </p:txBody>
      </p:sp>
      <p:sp>
        <p:nvSpPr>
          <p:cNvPr id="356" name="Google Shape;356;p13"/>
          <p:cNvSpPr txBox="1"/>
          <p:nvPr/>
        </p:nvSpPr>
        <p:spPr>
          <a:xfrm>
            <a:off x="2484726" y="1223957"/>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357" name="Google Shape;357;p13"/>
          <p:cNvSpPr txBox="1"/>
          <p:nvPr/>
        </p:nvSpPr>
        <p:spPr>
          <a:xfrm>
            <a:off x="8656849" y="3067409"/>
            <a:ext cx="2989051"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58" name="Google Shape;358;p13"/>
          <p:cNvSpPr/>
          <p:nvPr/>
        </p:nvSpPr>
        <p:spPr>
          <a:xfrm>
            <a:off x="8656848" y="2705505"/>
            <a:ext cx="298905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WEAKNESS</a:t>
            </a:r>
            <a:endParaRPr sz="2000">
              <a:solidFill>
                <a:schemeClr val="dk1"/>
              </a:solidFill>
              <a:latin typeface="Montserrat SemiBold"/>
              <a:ea typeface="Montserrat SemiBold"/>
              <a:cs typeface="Montserrat SemiBold"/>
              <a:sym typeface="Montserrat SemiBold"/>
            </a:endParaRPr>
          </a:p>
        </p:txBody>
      </p:sp>
      <p:sp>
        <p:nvSpPr>
          <p:cNvPr id="359" name="Google Shape;359;p13"/>
          <p:cNvSpPr txBox="1"/>
          <p:nvPr/>
        </p:nvSpPr>
        <p:spPr>
          <a:xfrm>
            <a:off x="8367924" y="5473005"/>
            <a:ext cx="2989051"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0" name="Google Shape;360;p13"/>
          <p:cNvSpPr/>
          <p:nvPr/>
        </p:nvSpPr>
        <p:spPr>
          <a:xfrm>
            <a:off x="8367923" y="5111101"/>
            <a:ext cx="298905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THREATS</a:t>
            </a:r>
            <a:endParaRPr sz="2000">
              <a:solidFill>
                <a:schemeClr val="dk1"/>
              </a:solidFill>
              <a:latin typeface="Montserrat SemiBold"/>
              <a:ea typeface="Montserrat SemiBold"/>
              <a:cs typeface="Montserrat SemiBold"/>
              <a:sym typeface="Montserrat SemiBold"/>
            </a:endParaRPr>
          </a:p>
        </p:txBody>
      </p:sp>
      <p:sp>
        <p:nvSpPr>
          <p:cNvPr id="361" name="Google Shape;361;p13"/>
          <p:cNvSpPr txBox="1"/>
          <p:nvPr/>
        </p:nvSpPr>
        <p:spPr>
          <a:xfrm>
            <a:off x="901701" y="2600452"/>
            <a:ext cx="3264254"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2" name="Google Shape;362;p13"/>
          <p:cNvSpPr/>
          <p:nvPr/>
        </p:nvSpPr>
        <p:spPr>
          <a:xfrm>
            <a:off x="901700" y="2238548"/>
            <a:ext cx="326425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STRENGTHS</a:t>
            </a:r>
            <a:endParaRPr sz="2000">
              <a:solidFill>
                <a:schemeClr val="dk1"/>
              </a:solidFill>
              <a:latin typeface="Montserrat SemiBold"/>
              <a:ea typeface="Montserrat SemiBold"/>
              <a:cs typeface="Montserrat SemiBold"/>
              <a:sym typeface="Montserrat SemiBold"/>
            </a:endParaRPr>
          </a:p>
        </p:txBody>
      </p:sp>
      <p:sp>
        <p:nvSpPr>
          <p:cNvPr id="363" name="Google Shape;363;p13"/>
          <p:cNvSpPr txBox="1"/>
          <p:nvPr/>
        </p:nvSpPr>
        <p:spPr>
          <a:xfrm>
            <a:off x="626498" y="4893889"/>
            <a:ext cx="3264254" cy="116955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Lorem ipsum dolor sit amet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consectetur adipiscing elit</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sed do eiusmod tempor</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incididunt ut labore</a:t>
            </a:r>
            <a:endParaRPr sz="1400">
              <a:solidFill>
                <a:schemeClr val="dk1"/>
              </a:solidFill>
              <a:latin typeface="Montserrat Light"/>
              <a:ea typeface="Montserrat Light"/>
              <a:cs typeface="Montserrat Light"/>
              <a:sym typeface="Montserrat Light"/>
            </a:endParaRPr>
          </a:p>
          <a:p>
            <a:pPr marL="171450" marR="0" lvl="0" indent="-171450" algn="l" rtl="0">
              <a:lnSpc>
                <a:spcPct val="100000"/>
              </a:lnSpc>
              <a:spcBef>
                <a:spcPts val="0"/>
              </a:spcBef>
              <a:spcAft>
                <a:spcPts val="0"/>
              </a:spcAft>
              <a:buClr>
                <a:schemeClr val="dk1"/>
              </a:buClr>
              <a:buSzPts val="1400"/>
              <a:buFont typeface="Arial"/>
              <a:buChar char="•"/>
            </a:pPr>
            <a:r>
              <a:rPr lang="en-US" sz="1400">
                <a:solidFill>
                  <a:schemeClr val="dk1"/>
                </a:solidFill>
                <a:latin typeface="Montserrat Light"/>
                <a:ea typeface="Montserrat Light"/>
                <a:cs typeface="Montserrat Light"/>
                <a:sym typeface="Montserrat Light"/>
              </a:rPr>
              <a:t>et dolore magna aliqua.</a:t>
            </a:r>
            <a:endParaRPr/>
          </a:p>
        </p:txBody>
      </p:sp>
      <p:sp>
        <p:nvSpPr>
          <p:cNvPr id="364" name="Google Shape;364;p13"/>
          <p:cNvSpPr/>
          <p:nvPr/>
        </p:nvSpPr>
        <p:spPr>
          <a:xfrm>
            <a:off x="626497" y="4531985"/>
            <a:ext cx="326425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SemiBold"/>
                <a:ea typeface="Montserrat SemiBold"/>
                <a:cs typeface="Montserrat SemiBold"/>
                <a:sym typeface="Montserrat SemiBold"/>
              </a:rPr>
              <a:t>OPPORTUNITIES</a:t>
            </a:r>
            <a:endParaRPr sz="2000">
              <a:solidFill>
                <a:schemeClr val="dk1"/>
              </a:solidFill>
              <a:latin typeface="Montserrat SemiBold"/>
              <a:ea typeface="Montserrat SemiBold"/>
              <a:cs typeface="Montserrat SemiBold"/>
              <a:sym typeface="Montserrat SemiBold"/>
            </a:endParaRPr>
          </a:p>
        </p:txBody>
      </p:sp>
      <p:sp>
        <p:nvSpPr>
          <p:cNvPr id="365" name="Google Shape;365;p13"/>
          <p:cNvSpPr/>
          <p:nvPr/>
        </p:nvSpPr>
        <p:spPr>
          <a:xfrm>
            <a:off x="4683793" y="2698273"/>
            <a:ext cx="2438400" cy="2438400"/>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Montserrat SemiBold"/>
                <a:ea typeface="Montserrat SemiBold"/>
                <a:cs typeface="Montserrat SemiBold"/>
                <a:sym typeface="Montserrat SemiBold"/>
              </a:rPr>
              <a:t>SWOT</a:t>
            </a:r>
            <a:endParaRPr sz="2800">
              <a:solidFill>
                <a:schemeClr val="lt1"/>
              </a:solidFill>
              <a:latin typeface="Montserrat SemiBold"/>
              <a:ea typeface="Montserrat SemiBold"/>
              <a:cs typeface="Montserrat SemiBold"/>
              <a:sym typeface="Montserrat SemiBold"/>
            </a:endParaRPr>
          </a:p>
        </p:txBody>
      </p:sp>
      <p:sp>
        <p:nvSpPr>
          <p:cNvPr id="366" name="Google Shape;366;p13"/>
          <p:cNvSpPr/>
          <p:nvPr/>
        </p:nvSpPr>
        <p:spPr>
          <a:xfrm>
            <a:off x="4201193" y="2215673"/>
            <a:ext cx="3403600" cy="3403600"/>
          </a:xfrm>
          <a:prstGeom prst="ellipse">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1">
              <a:solidFill>
                <a:schemeClr val="lt1"/>
              </a:solidFill>
              <a:latin typeface="Montserrat SemiBold"/>
              <a:ea typeface="Montserrat SemiBold"/>
              <a:cs typeface="Montserrat SemiBold"/>
              <a:sym typeface="Montserrat SemiBold"/>
            </a:endParaRPr>
          </a:p>
        </p:txBody>
      </p:sp>
      <p:sp>
        <p:nvSpPr>
          <p:cNvPr id="367" name="Google Shape;367;p13"/>
          <p:cNvSpPr/>
          <p:nvPr/>
        </p:nvSpPr>
        <p:spPr>
          <a:xfrm>
            <a:off x="7122193" y="2755251"/>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68" name="Google Shape;368;p13"/>
          <p:cNvCxnSpPr>
            <a:stCxn id="367" idx="6"/>
          </p:cNvCxnSpPr>
          <p:nvPr/>
        </p:nvCxnSpPr>
        <p:spPr>
          <a:xfrm>
            <a:off x="7293643" y="2840976"/>
            <a:ext cx="1171500" cy="0"/>
          </a:xfrm>
          <a:prstGeom prst="straightConnector1">
            <a:avLst/>
          </a:prstGeom>
          <a:noFill/>
          <a:ln w="12700" cap="flat" cmpd="sng">
            <a:solidFill>
              <a:schemeClr val="dk1"/>
            </a:solidFill>
            <a:prstDash val="solid"/>
            <a:miter lim="800000"/>
            <a:headEnd type="none" w="sm" len="sm"/>
            <a:tailEnd type="none" w="sm" len="sm"/>
          </a:ln>
        </p:spPr>
      </p:cxnSp>
      <p:sp>
        <p:nvSpPr>
          <p:cNvPr id="369" name="Google Shape;369;p13"/>
          <p:cNvSpPr/>
          <p:nvPr/>
        </p:nvSpPr>
        <p:spPr>
          <a:xfrm>
            <a:off x="6833268" y="5184490"/>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0" name="Google Shape;370;p13"/>
          <p:cNvCxnSpPr>
            <a:stCxn id="369" idx="6"/>
          </p:cNvCxnSpPr>
          <p:nvPr/>
        </p:nvCxnSpPr>
        <p:spPr>
          <a:xfrm>
            <a:off x="7004718" y="5270215"/>
            <a:ext cx="1171500" cy="0"/>
          </a:xfrm>
          <a:prstGeom prst="straightConnector1">
            <a:avLst/>
          </a:prstGeom>
          <a:noFill/>
          <a:ln w="12700" cap="flat" cmpd="sng">
            <a:solidFill>
              <a:schemeClr val="dk1"/>
            </a:solidFill>
            <a:prstDash val="solid"/>
            <a:miter lim="800000"/>
            <a:headEnd type="none" w="sm" len="sm"/>
            <a:tailEnd type="none" w="sm" len="sm"/>
          </a:ln>
        </p:spPr>
      </p:cxnSp>
      <p:sp>
        <p:nvSpPr>
          <p:cNvPr id="371" name="Google Shape;371;p13"/>
          <p:cNvSpPr/>
          <p:nvPr/>
        </p:nvSpPr>
        <p:spPr>
          <a:xfrm flipH="1">
            <a:off x="5081690" y="2285523"/>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2" name="Google Shape;372;p13"/>
          <p:cNvCxnSpPr>
            <a:stCxn id="371" idx="6"/>
          </p:cNvCxnSpPr>
          <p:nvPr/>
        </p:nvCxnSpPr>
        <p:spPr>
          <a:xfrm rot="10800000">
            <a:off x="3118490" y="2371248"/>
            <a:ext cx="1963200" cy="0"/>
          </a:xfrm>
          <a:prstGeom prst="straightConnector1">
            <a:avLst/>
          </a:prstGeom>
          <a:noFill/>
          <a:ln w="12700" cap="flat" cmpd="sng">
            <a:solidFill>
              <a:schemeClr val="dk1"/>
            </a:solidFill>
            <a:prstDash val="solid"/>
            <a:miter lim="800000"/>
            <a:headEnd type="none" w="sm" len="sm"/>
            <a:tailEnd type="none" w="sm" len="sm"/>
          </a:ln>
        </p:spPr>
      </p:cxnSp>
      <p:sp>
        <p:nvSpPr>
          <p:cNvPr id="373" name="Google Shape;373;p13"/>
          <p:cNvSpPr/>
          <p:nvPr/>
        </p:nvSpPr>
        <p:spPr>
          <a:xfrm flipH="1">
            <a:off x="4290093" y="4606012"/>
            <a:ext cx="171450" cy="171450"/>
          </a:xfrm>
          <a:prstGeom prst="ellipse">
            <a:avLst/>
          </a:prstGeom>
          <a:solidFill>
            <a:srgbClr val="D6F5FF"/>
          </a:solidFill>
          <a:ln w="254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lt1"/>
              </a:solidFill>
              <a:latin typeface="Montserrat SemiBold"/>
              <a:ea typeface="Montserrat SemiBold"/>
              <a:cs typeface="Montserrat SemiBold"/>
              <a:sym typeface="Montserrat SemiBold"/>
            </a:endParaRPr>
          </a:p>
        </p:txBody>
      </p:sp>
      <p:cxnSp>
        <p:nvCxnSpPr>
          <p:cNvPr id="374" name="Google Shape;374;p13"/>
          <p:cNvCxnSpPr>
            <a:stCxn id="373" idx="6"/>
          </p:cNvCxnSpPr>
          <p:nvPr/>
        </p:nvCxnSpPr>
        <p:spPr>
          <a:xfrm rot="10800000">
            <a:off x="3118593" y="4691737"/>
            <a:ext cx="1171500" cy="0"/>
          </a:xfrm>
          <a:prstGeom prst="straightConnector1">
            <a:avLst/>
          </a:prstGeom>
          <a:noFill/>
          <a:ln w="12700" cap="flat" cmpd="sng">
            <a:solidFill>
              <a:schemeClr val="dk1"/>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p:nvPr/>
        </p:nvSpPr>
        <p:spPr>
          <a:xfrm>
            <a:off x="864506"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0" name="Google Shape;380;p14"/>
          <p:cNvSpPr/>
          <p:nvPr/>
        </p:nvSpPr>
        <p:spPr>
          <a:xfrm>
            <a:off x="864506"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1" name="Google Shape;381;p14"/>
          <p:cNvSpPr txBox="1"/>
          <p:nvPr/>
        </p:nvSpPr>
        <p:spPr>
          <a:xfrm>
            <a:off x="4491740"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2" name="Google Shape;382;p14"/>
          <p:cNvSpPr/>
          <p:nvPr/>
        </p:nvSpPr>
        <p:spPr>
          <a:xfrm>
            <a:off x="4491740"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3" name="Google Shape;383;p14"/>
          <p:cNvSpPr txBox="1"/>
          <p:nvPr/>
        </p:nvSpPr>
        <p:spPr>
          <a:xfrm>
            <a:off x="8118974" y="4645900"/>
            <a:ext cx="320852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384" name="Google Shape;384;p14"/>
          <p:cNvSpPr/>
          <p:nvPr/>
        </p:nvSpPr>
        <p:spPr>
          <a:xfrm>
            <a:off x="8118974" y="4194453"/>
            <a:ext cx="32085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sp>
        <p:nvSpPr>
          <p:cNvPr id="385" name="Google Shape;385;p14"/>
          <p:cNvSpPr txBox="1"/>
          <p:nvPr/>
        </p:nvSpPr>
        <p:spPr>
          <a:xfrm>
            <a:off x="2484726" y="6774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Slide </a:t>
            </a:r>
            <a:r>
              <a:rPr lang="en-US" sz="3200">
                <a:solidFill>
                  <a:schemeClr val="dk1"/>
                </a:solidFill>
                <a:latin typeface="Montserrat SemiBold"/>
                <a:ea typeface="Montserrat SemiBold"/>
                <a:cs typeface="Montserrat SemiBold"/>
                <a:sym typeface="Montserrat SemiBold"/>
              </a:rPr>
              <a:t>Title</a:t>
            </a:r>
            <a:r>
              <a:rPr lang="en-US" sz="3200">
                <a:solidFill>
                  <a:schemeClr val="dk1"/>
                </a:solidFill>
                <a:latin typeface="Montserrat Light"/>
                <a:ea typeface="Montserrat Light"/>
                <a:cs typeface="Montserrat Light"/>
                <a:sym typeface="Montserrat Light"/>
              </a:rPr>
              <a:t> Here</a:t>
            </a:r>
            <a:endParaRPr sz="3200">
              <a:solidFill>
                <a:schemeClr val="dk1"/>
              </a:solidFill>
              <a:latin typeface="Montserrat Light"/>
              <a:ea typeface="Montserrat Light"/>
              <a:cs typeface="Montserrat Light"/>
              <a:sym typeface="Montserrat Light"/>
            </a:endParaRPr>
          </a:p>
        </p:txBody>
      </p:sp>
      <p:sp>
        <p:nvSpPr>
          <p:cNvPr id="386" name="Google Shape;386;p14"/>
          <p:cNvSpPr txBox="1"/>
          <p:nvPr/>
        </p:nvSpPr>
        <p:spPr>
          <a:xfrm>
            <a:off x="2484726" y="12380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387" name="Google Shape;387;p14"/>
          <p:cNvSpPr>
            <a:spLocks noGrp="1"/>
          </p:cNvSpPr>
          <p:nvPr>
            <p:ph type="pic" idx="2"/>
          </p:nvPr>
        </p:nvSpPr>
        <p:spPr>
          <a:xfrm>
            <a:off x="864506" y="2150448"/>
            <a:ext cx="3208520" cy="1823811"/>
          </a:xfrm>
          <a:prstGeom prst="roundRect">
            <a:avLst>
              <a:gd name="adj" fmla="val 9704"/>
            </a:avLst>
          </a:prstGeom>
          <a:solidFill>
            <a:srgbClr val="F2F2F2"/>
          </a:solidFill>
          <a:ln>
            <a:noFill/>
          </a:ln>
        </p:spPr>
      </p:sp>
      <p:sp>
        <p:nvSpPr>
          <p:cNvPr id="388" name="Google Shape;388;p14"/>
          <p:cNvSpPr>
            <a:spLocks noGrp="1"/>
          </p:cNvSpPr>
          <p:nvPr>
            <p:ph type="pic" idx="3"/>
          </p:nvPr>
        </p:nvSpPr>
        <p:spPr>
          <a:xfrm>
            <a:off x="4491740" y="2150448"/>
            <a:ext cx="3208520" cy="1823811"/>
          </a:xfrm>
          <a:prstGeom prst="roundRect">
            <a:avLst>
              <a:gd name="adj" fmla="val 9704"/>
            </a:avLst>
          </a:prstGeom>
          <a:solidFill>
            <a:srgbClr val="F2F2F2"/>
          </a:solidFill>
          <a:ln>
            <a:noFill/>
          </a:ln>
        </p:spPr>
      </p:sp>
      <p:sp>
        <p:nvSpPr>
          <p:cNvPr id="389" name="Google Shape;389;p14"/>
          <p:cNvSpPr>
            <a:spLocks noGrp="1"/>
          </p:cNvSpPr>
          <p:nvPr>
            <p:ph type="pic" idx="4"/>
          </p:nvPr>
        </p:nvSpPr>
        <p:spPr>
          <a:xfrm>
            <a:off x="8118974" y="2150448"/>
            <a:ext cx="3208520" cy="1823811"/>
          </a:xfrm>
          <a:prstGeom prst="roundRect">
            <a:avLst>
              <a:gd name="adj" fmla="val 9704"/>
            </a:avLst>
          </a:prstGeom>
          <a:solidFill>
            <a:srgbClr val="F2F2F2"/>
          </a:solidFill>
          <a:ln>
            <a:no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a:spLocks noGrp="1"/>
          </p:cNvSpPr>
          <p:nvPr>
            <p:ph type="pic" idx="2"/>
          </p:nvPr>
        </p:nvSpPr>
        <p:spPr>
          <a:xfrm>
            <a:off x="952500" y="1333500"/>
            <a:ext cx="4191000" cy="4191000"/>
          </a:xfrm>
          <a:prstGeom prst="ellipse">
            <a:avLst/>
          </a:prstGeom>
          <a:solidFill>
            <a:srgbClr val="F2F2F2"/>
          </a:solidFill>
          <a:ln>
            <a:noFill/>
          </a:ln>
        </p:spPr>
      </p:sp>
      <p:sp>
        <p:nvSpPr>
          <p:cNvPr id="395" name="Google Shape;395;p15"/>
          <p:cNvSpPr txBox="1"/>
          <p:nvPr/>
        </p:nvSpPr>
        <p:spPr>
          <a:xfrm>
            <a:off x="6359256" y="1516672"/>
            <a:ext cx="47577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Light"/>
                <a:ea typeface="Montserrat Light"/>
                <a:cs typeface="Montserrat Light"/>
                <a:sym typeface="Montserrat Light"/>
              </a:rPr>
              <a:t>Subject </a:t>
            </a:r>
            <a:r>
              <a:rPr lang="en-US" sz="2800">
                <a:solidFill>
                  <a:schemeClr val="dk1"/>
                </a:solidFill>
                <a:latin typeface="Montserrat SemiBold"/>
                <a:ea typeface="Montserrat SemiBold"/>
                <a:cs typeface="Montserrat SemiBold"/>
                <a:sym typeface="Montserrat SemiBold"/>
              </a:rPr>
              <a:t>Title</a:t>
            </a:r>
            <a:endParaRPr sz="2800">
              <a:solidFill>
                <a:schemeClr val="dk1"/>
              </a:solidFill>
              <a:latin typeface="Montserrat SemiBold"/>
              <a:ea typeface="Montserrat SemiBold"/>
              <a:cs typeface="Montserrat SemiBold"/>
              <a:sym typeface="Montserrat SemiBold"/>
            </a:endParaRPr>
          </a:p>
        </p:txBody>
      </p:sp>
      <p:sp>
        <p:nvSpPr>
          <p:cNvPr id="396" name="Google Shape;396;p15"/>
          <p:cNvSpPr txBox="1"/>
          <p:nvPr/>
        </p:nvSpPr>
        <p:spPr>
          <a:xfrm>
            <a:off x="6500911" y="4570393"/>
            <a:ext cx="237443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397" name="Google Shape;397;p15"/>
          <p:cNvSpPr/>
          <p:nvPr/>
        </p:nvSpPr>
        <p:spPr>
          <a:xfrm>
            <a:off x="6479445" y="4177057"/>
            <a:ext cx="23899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grpSp>
        <p:nvGrpSpPr>
          <p:cNvPr id="398" name="Google Shape;398;p15"/>
          <p:cNvGrpSpPr/>
          <p:nvPr/>
        </p:nvGrpSpPr>
        <p:grpSpPr>
          <a:xfrm>
            <a:off x="6559828" y="3672996"/>
            <a:ext cx="328687" cy="328687"/>
            <a:chOff x="752656" y="1562597"/>
            <a:chExt cx="390525" cy="390525"/>
          </a:xfrm>
        </p:grpSpPr>
        <p:sp>
          <p:nvSpPr>
            <p:cNvPr id="399" name="Google Shape;399;p15"/>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0" name="Google Shape;400;p15"/>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1" name="Google Shape;401;p15"/>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2" name="Google Shape;402;p15"/>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3" name="Google Shape;403;p15"/>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404" name="Google Shape;404;p15"/>
          <p:cNvSpPr/>
          <p:nvPr/>
        </p:nvSpPr>
        <p:spPr>
          <a:xfrm>
            <a:off x="8949998" y="3762938"/>
            <a:ext cx="288604" cy="328687"/>
          </a:xfrm>
          <a:custGeom>
            <a:avLst/>
            <a:gdLst/>
            <a:ahLst/>
            <a:cxnLst/>
            <a:rect l="l" t="t" r="r" b="b"/>
            <a:pathLst>
              <a:path w="342900" h="390525" extrusionOk="0">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05" name="Google Shape;405;p15"/>
          <p:cNvSpPr txBox="1"/>
          <p:nvPr/>
        </p:nvSpPr>
        <p:spPr>
          <a:xfrm>
            <a:off x="8871038" y="4570393"/>
            <a:ext cx="237443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 sed do eiusmod tempor</a:t>
            </a:r>
            <a:endParaRPr sz="1400">
              <a:solidFill>
                <a:schemeClr val="dk1"/>
              </a:solidFill>
              <a:latin typeface="Montserrat Light"/>
              <a:ea typeface="Montserrat Light"/>
              <a:cs typeface="Montserrat Light"/>
              <a:sym typeface="Montserrat Light"/>
            </a:endParaRPr>
          </a:p>
        </p:txBody>
      </p:sp>
      <p:sp>
        <p:nvSpPr>
          <p:cNvPr id="406" name="Google Shape;406;p15"/>
          <p:cNvSpPr/>
          <p:nvPr/>
        </p:nvSpPr>
        <p:spPr>
          <a:xfrm>
            <a:off x="8849572" y="4177057"/>
            <a:ext cx="23899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407" name="Google Shape;407;p15"/>
          <p:cNvSpPr/>
          <p:nvPr/>
        </p:nvSpPr>
        <p:spPr>
          <a:xfrm>
            <a:off x="3938755" y="4155672"/>
            <a:ext cx="1752336" cy="1752336"/>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Montserrat SemiBold"/>
                <a:ea typeface="Montserrat SemiBold"/>
                <a:cs typeface="Montserrat SemiBold"/>
                <a:sym typeface="Montserrat SemiBold"/>
              </a:rPr>
              <a:t>Lorem ipsum</a:t>
            </a:r>
            <a:endParaRPr sz="2000">
              <a:solidFill>
                <a:schemeClr val="lt1"/>
              </a:solidFill>
              <a:latin typeface="Montserrat SemiBold"/>
              <a:ea typeface="Montserrat SemiBold"/>
              <a:cs typeface="Montserrat SemiBold"/>
              <a:sym typeface="Montserrat SemiBold"/>
            </a:endParaRPr>
          </a:p>
        </p:txBody>
      </p:sp>
      <p:sp>
        <p:nvSpPr>
          <p:cNvPr id="408" name="Google Shape;408;p15"/>
          <p:cNvSpPr txBox="1"/>
          <p:nvPr/>
        </p:nvSpPr>
        <p:spPr>
          <a:xfrm>
            <a:off x="6359256" y="2096823"/>
            <a:ext cx="402112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p19"/>
          <p:cNvGrpSpPr/>
          <p:nvPr/>
        </p:nvGrpSpPr>
        <p:grpSpPr>
          <a:xfrm>
            <a:off x="452212" y="1156814"/>
            <a:ext cx="11063676" cy="5464403"/>
            <a:chOff x="1311073" y="1527797"/>
            <a:chExt cx="9551982" cy="4717770"/>
          </a:xfrm>
        </p:grpSpPr>
        <p:sp>
          <p:nvSpPr>
            <p:cNvPr id="467" name="Google Shape;467;p19"/>
            <p:cNvSpPr/>
            <p:nvPr/>
          </p:nvSpPr>
          <p:spPr>
            <a:xfrm>
              <a:off x="6110077" y="5031784"/>
              <a:ext cx="340376" cy="327769"/>
            </a:xfrm>
            <a:custGeom>
              <a:avLst/>
              <a:gdLst/>
              <a:ahLst/>
              <a:cxnLst/>
              <a:rect l="l" t="t" r="r" b="b"/>
              <a:pathLst>
                <a:path w="340375" h="327769" extrusionOk="0">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68" name="Google Shape;468;p19"/>
            <p:cNvSpPr/>
            <p:nvPr/>
          </p:nvSpPr>
          <p:spPr>
            <a:xfrm>
              <a:off x="6446870" y="4994343"/>
              <a:ext cx="201704" cy="189098"/>
            </a:xfrm>
            <a:custGeom>
              <a:avLst/>
              <a:gdLst/>
              <a:ahLst/>
              <a:cxnLst/>
              <a:rect l="l" t="t" r="r" b="b"/>
              <a:pathLst>
                <a:path w="201704" h="189097" extrusionOk="0">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69" name="Google Shape;469;p19"/>
            <p:cNvSpPr/>
            <p:nvPr/>
          </p:nvSpPr>
          <p:spPr>
            <a:xfrm>
              <a:off x="6314376" y="5053720"/>
              <a:ext cx="239524" cy="252130"/>
            </a:xfrm>
            <a:custGeom>
              <a:avLst/>
              <a:gdLst/>
              <a:ahLst/>
              <a:cxnLst/>
              <a:rect l="l" t="t" r="r" b="b"/>
              <a:pathLst>
                <a:path w="239523" h="252130" extrusionOk="0">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0" name="Google Shape;470;p19"/>
            <p:cNvSpPr/>
            <p:nvPr/>
          </p:nvSpPr>
          <p:spPr>
            <a:xfrm>
              <a:off x="6593358" y="5274964"/>
              <a:ext cx="37820" cy="37820"/>
            </a:xfrm>
            <a:custGeom>
              <a:avLst/>
              <a:gdLst/>
              <a:ahLst/>
              <a:cxnLst/>
              <a:rect l="l" t="t" r="r" b="b"/>
              <a:pathLst>
                <a:path w="37819" h="37819" extrusionOk="0">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1" name="Google Shape;471;p19"/>
            <p:cNvSpPr/>
            <p:nvPr/>
          </p:nvSpPr>
          <p:spPr>
            <a:xfrm>
              <a:off x="6497296" y="5355017"/>
              <a:ext cx="63033" cy="63033"/>
            </a:xfrm>
            <a:custGeom>
              <a:avLst/>
              <a:gdLst/>
              <a:ahLst/>
              <a:cxnLst/>
              <a:rect l="l" t="t" r="r" b="b"/>
              <a:pathLst>
                <a:path w="63032" h="63032" extrusionOk="0">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2" name="Google Shape;472;p19"/>
            <p:cNvSpPr/>
            <p:nvPr/>
          </p:nvSpPr>
          <p:spPr>
            <a:xfrm>
              <a:off x="6223105" y="5169195"/>
              <a:ext cx="428621" cy="365589"/>
            </a:xfrm>
            <a:custGeom>
              <a:avLst/>
              <a:gdLst/>
              <a:ahLst/>
              <a:cxnLst/>
              <a:rect l="l" t="t" r="r" b="b"/>
              <a:pathLst>
                <a:path w="428621" h="365588" extrusionOk="0">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3" name="Google Shape;473;p19"/>
            <p:cNvSpPr/>
            <p:nvPr/>
          </p:nvSpPr>
          <p:spPr>
            <a:xfrm>
              <a:off x="6110277" y="4729354"/>
              <a:ext cx="302556" cy="327769"/>
            </a:xfrm>
            <a:custGeom>
              <a:avLst/>
              <a:gdLst/>
              <a:ahLst/>
              <a:cxnLst/>
              <a:rect l="l" t="t" r="r" b="b"/>
              <a:pathLst>
                <a:path w="302556" h="327769" extrusionOk="0">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4" name="Google Shape;474;p19"/>
            <p:cNvSpPr/>
            <p:nvPr/>
          </p:nvSpPr>
          <p:spPr>
            <a:xfrm>
              <a:off x="6366063" y="4791000"/>
              <a:ext cx="302556" cy="264737"/>
            </a:xfrm>
            <a:custGeom>
              <a:avLst/>
              <a:gdLst/>
              <a:ahLst/>
              <a:cxnLst/>
              <a:rect l="l" t="t" r="r" b="b"/>
              <a:pathLst>
                <a:path w="302556" h="264736" extrusionOk="0">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5" name="Google Shape;475;p19"/>
            <p:cNvSpPr/>
            <p:nvPr/>
          </p:nvSpPr>
          <p:spPr>
            <a:xfrm>
              <a:off x="6547470" y="4600264"/>
              <a:ext cx="50426" cy="37820"/>
            </a:xfrm>
            <a:custGeom>
              <a:avLst/>
              <a:gdLst/>
              <a:ahLst/>
              <a:cxnLst/>
              <a:rect l="l" t="t" r="r" b="b"/>
              <a:pathLst>
                <a:path w="50426" h="37819" extrusionOk="0">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6" name="Google Shape;476;p19"/>
            <p:cNvSpPr/>
            <p:nvPr/>
          </p:nvSpPr>
          <p:spPr>
            <a:xfrm>
              <a:off x="6867297" y="4247380"/>
              <a:ext cx="277343" cy="365589"/>
            </a:xfrm>
            <a:custGeom>
              <a:avLst/>
              <a:gdLst/>
              <a:ahLst/>
              <a:cxnLst/>
              <a:rect l="l" t="t" r="r" b="b"/>
              <a:pathLst>
                <a:path w="277343" h="365588" extrusionOk="0">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7" name="Google Shape;477;p19"/>
            <p:cNvSpPr/>
            <p:nvPr/>
          </p:nvSpPr>
          <p:spPr>
            <a:xfrm>
              <a:off x="5449444" y="3570513"/>
              <a:ext cx="315163" cy="252130"/>
            </a:xfrm>
            <a:custGeom>
              <a:avLst/>
              <a:gdLst/>
              <a:ahLst/>
              <a:cxnLst/>
              <a:rect l="l" t="t" r="r" b="b"/>
              <a:pathLst>
                <a:path w="315162" h="252130" extrusionOk="0">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8" name="Google Shape;478;p19"/>
            <p:cNvSpPr/>
            <p:nvPr/>
          </p:nvSpPr>
          <p:spPr>
            <a:xfrm>
              <a:off x="5997339" y="3526158"/>
              <a:ext cx="113459" cy="214311"/>
            </a:xfrm>
            <a:custGeom>
              <a:avLst/>
              <a:gdLst/>
              <a:ahLst/>
              <a:cxnLst/>
              <a:rect l="l" t="t" r="r" b="b"/>
              <a:pathLst>
                <a:path w="113458" h="214310" extrusionOk="0">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79" name="Google Shape;479;p19"/>
            <p:cNvSpPr/>
            <p:nvPr/>
          </p:nvSpPr>
          <p:spPr>
            <a:xfrm>
              <a:off x="5566553" y="3530716"/>
              <a:ext cx="554686" cy="529473"/>
            </a:xfrm>
            <a:custGeom>
              <a:avLst/>
              <a:gdLst/>
              <a:ahLst/>
              <a:cxnLst/>
              <a:rect l="l" t="t" r="r" b="b"/>
              <a:pathLst>
                <a:path w="554686" h="529473" extrusionOk="0">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0" name="Google Shape;480;p19"/>
            <p:cNvSpPr/>
            <p:nvPr/>
          </p:nvSpPr>
          <p:spPr>
            <a:xfrm>
              <a:off x="6051101" y="3653894"/>
              <a:ext cx="403408" cy="390802"/>
            </a:xfrm>
            <a:custGeom>
              <a:avLst/>
              <a:gdLst/>
              <a:ahLst/>
              <a:cxnLst/>
              <a:rect l="l" t="t" r="r" b="b"/>
              <a:pathLst>
                <a:path w="403408" h="390801" extrusionOk="0">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1" name="Google Shape;481;p19"/>
            <p:cNvSpPr/>
            <p:nvPr/>
          </p:nvSpPr>
          <p:spPr>
            <a:xfrm>
              <a:off x="5354643" y="4198601"/>
              <a:ext cx="75639" cy="25213"/>
            </a:xfrm>
            <a:custGeom>
              <a:avLst/>
              <a:gdLst/>
              <a:ahLst/>
              <a:cxnLst/>
              <a:rect l="l" t="t" r="r" b="b"/>
              <a:pathLst>
                <a:path w="75639" h="25213" extrusionOk="0">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2" name="Google Shape;482;p19"/>
            <p:cNvSpPr/>
            <p:nvPr/>
          </p:nvSpPr>
          <p:spPr>
            <a:xfrm>
              <a:off x="5343734" y="4124833"/>
              <a:ext cx="151278" cy="113459"/>
            </a:xfrm>
            <a:custGeom>
              <a:avLst/>
              <a:gdLst/>
              <a:ahLst/>
              <a:cxnLst/>
              <a:rect l="l" t="t" r="r" b="b"/>
              <a:pathLst>
                <a:path w="151278" h="113458" extrusionOk="0">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3" name="Google Shape;483;p19"/>
            <p:cNvSpPr/>
            <p:nvPr/>
          </p:nvSpPr>
          <p:spPr>
            <a:xfrm>
              <a:off x="5360316" y="4231354"/>
              <a:ext cx="75639" cy="37820"/>
            </a:xfrm>
            <a:custGeom>
              <a:avLst/>
              <a:gdLst/>
              <a:ahLst/>
              <a:cxnLst/>
              <a:rect l="l" t="t" r="r" b="b"/>
              <a:pathLst>
                <a:path w="75639" h="37819" extrusionOk="0">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4" name="Google Shape;484;p19"/>
            <p:cNvSpPr/>
            <p:nvPr/>
          </p:nvSpPr>
          <p:spPr>
            <a:xfrm>
              <a:off x="6181125" y="4273038"/>
              <a:ext cx="327769" cy="226917"/>
            </a:xfrm>
            <a:custGeom>
              <a:avLst/>
              <a:gdLst/>
              <a:ahLst/>
              <a:cxnLst/>
              <a:rect l="l" t="t" r="r" b="b"/>
              <a:pathLst>
                <a:path w="327769" h="226917" extrusionOk="0">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5" name="Google Shape;485;p19"/>
            <p:cNvSpPr/>
            <p:nvPr/>
          </p:nvSpPr>
          <p:spPr>
            <a:xfrm>
              <a:off x="5872374" y="4199406"/>
              <a:ext cx="315163" cy="252130"/>
            </a:xfrm>
            <a:custGeom>
              <a:avLst/>
              <a:gdLst/>
              <a:ahLst/>
              <a:cxnLst/>
              <a:rect l="l" t="t" r="r" b="b"/>
              <a:pathLst>
                <a:path w="315162" h="252130" extrusionOk="0">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6" name="Google Shape;486;p19"/>
            <p:cNvSpPr/>
            <p:nvPr/>
          </p:nvSpPr>
          <p:spPr>
            <a:xfrm>
              <a:off x="5819949" y="4238303"/>
              <a:ext cx="75639" cy="163885"/>
            </a:xfrm>
            <a:custGeom>
              <a:avLst/>
              <a:gdLst/>
              <a:ahLst/>
              <a:cxnLst/>
              <a:rect l="l" t="t" r="r" b="b"/>
              <a:pathLst>
                <a:path w="75639" h="163884" extrusionOk="0">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7" name="Google Shape;487;p19"/>
            <p:cNvSpPr/>
            <p:nvPr/>
          </p:nvSpPr>
          <p:spPr>
            <a:xfrm>
              <a:off x="5796627" y="4273218"/>
              <a:ext cx="50426" cy="138672"/>
            </a:xfrm>
            <a:custGeom>
              <a:avLst/>
              <a:gdLst/>
              <a:ahLst/>
              <a:cxnLst/>
              <a:rect l="l" t="t" r="r" b="b"/>
              <a:pathLst>
                <a:path w="50426" h="138671" extrusionOk="0">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8" name="Google Shape;488;p19"/>
            <p:cNvSpPr/>
            <p:nvPr/>
          </p:nvSpPr>
          <p:spPr>
            <a:xfrm>
              <a:off x="6027452" y="4219169"/>
              <a:ext cx="189098" cy="302556"/>
            </a:xfrm>
            <a:custGeom>
              <a:avLst/>
              <a:gdLst/>
              <a:ahLst/>
              <a:cxnLst/>
              <a:rect l="l" t="t" r="r" b="b"/>
              <a:pathLst>
                <a:path w="189097" h="302556" extrusionOk="0">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89" name="Google Shape;489;p19"/>
            <p:cNvSpPr/>
            <p:nvPr/>
          </p:nvSpPr>
          <p:spPr>
            <a:xfrm>
              <a:off x="5570968" y="4286345"/>
              <a:ext cx="163885" cy="163885"/>
            </a:xfrm>
            <a:custGeom>
              <a:avLst/>
              <a:gdLst/>
              <a:ahLst/>
              <a:cxnLst/>
              <a:rect l="l" t="t" r="r" b="b"/>
              <a:pathLst>
                <a:path w="163884" h="163884" extrusionOk="0">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0" name="Google Shape;490;p19"/>
            <p:cNvSpPr/>
            <p:nvPr/>
          </p:nvSpPr>
          <p:spPr>
            <a:xfrm>
              <a:off x="5713024" y="4273755"/>
              <a:ext cx="113459" cy="163885"/>
            </a:xfrm>
            <a:custGeom>
              <a:avLst/>
              <a:gdLst/>
              <a:ahLst/>
              <a:cxnLst/>
              <a:rect l="l" t="t" r="r" b="b"/>
              <a:pathLst>
                <a:path w="113458" h="163884" extrusionOk="0">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1" name="Google Shape;491;p19"/>
            <p:cNvSpPr/>
            <p:nvPr/>
          </p:nvSpPr>
          <p:spPr>
            <a:xfrm>
              <a:off x="5396119" y="4230893"/>
              <a:ext cx="201704" cy="151278"/>
            </a:xfrm>
            <a:custGeom>
              <a:avLst/>
              <a:gdLst/>
              <a:ahLst/>
              <a:cxnLst/>
              <a:rect l="l" t="t" r="r" b="b"/>
              <a:pathLst>
                <a:path w="201704" h="151278" extrusionOk="0">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2" name="Google Shape;492;p19"/>
            <p:cNvSpPr/>
            <p:nvPr/>
          </p:nvSpPr>
          <p:spPr>
            <a:xfrm>
              <a:off x="5490793" y="4345234"/>
              <a:ext cx="113459" cy="100852"/>
            </a:xfrm>
            <a:custGeom>
              <a:avLst/>
              <a:gdLst/>
              <a:ahLst/>
              <a:cxnLst/>
              <a:rect l="l" t="t" r="r" b="b"/>
              <a:pathLst>
                <a:path w="113458" h="100852" extrusionOk="0">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3" name="Google Shape;493;p19"/>
            <p:cNvSpPr/>
            <p:nvPr/>
          </p:nvSpPr>
          <p:spPr>
            <a:xfrm>
              <a:off x="5444780" y="4304515"/>
              <a:ext cx="75639" cy="88246"/>
            </a:xfrm>
            <a:custGeom>
              <a:avLst/>
              <a:gdLst/>
              <a:ahLst/>
              <a:cxnLst/>
              <a:rect l="l" t="t" r="r" b="b"/>
              <a:pathLst>
                <a:path w="75639" h="88245" extrusionOk="0">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4" name="Google Shape;494;p19"/>
            <p:cNvSpPr/>
            <p:nvPr/>
          </p:nvSpPr>
          <p:spPr>
            <a:xfrm>
              <a:off x="5345188" y="3812610"/>
              <a:ext cx="226917" cy="176491"/>
            </a:xfrm>
            <a:custGeom>
              <a:avLst/>
              <a:gdLst/>
              <a:ahLst/>
              <a:cxnLst/>
              <a:rect l="l" t="t" r="r" b="b"/>
              <a:pathLst>
                <a:path w="226917" h="176491" extrusionOk="0">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5" name="Google Shape;495;p19"/>
            <p:cNvSpPr/>
            <p:nvPr/>
          </p:nvSpPr>
          <p:spPr>
            <a:xfrm>
              <a:off x="5344914" y="3822695"/>
              <a:ext cx="315163" cy="352982"/>
            </a:xfrm>
            <a:custGeom>
              <a:avLst/>
              <a:gdLst/>
              <a:ahLst/>
              <a:cxnLst/>
              <a:rect l="l" t="t" r="r" b="b"/>
              <a:pathLst>
                <a:path w="315162" h="352982" extrusionOk="0">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6" name="Google Shape;496;p19"/>
            <p:cNvSpPr/>
            <p:nvPr/>
          </p:nvSpPr>
          <p:spPr>
            <a:xfrm>
              <a:off x="5469236" y="3889005"/>
              <a:ext cx="441228" cy="416015"/>
            </a:xfrm>
            <a:custGeom>
              <a:avLst/>
              <a:gdLst/>
              <a:ahLst/>
              <a:cxnLst/>
              <a:rect l="l" t="t" r="r" b="b"/>
              <a:pathLst>
                <a:path w="441227" h="416014" extrusionOk="0">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7" name="Google Shape;497;p19"/>
            <p:cNvSpPr/>
            <p:nvPr/>
          </p:nvSpPr>
          <p:spPr>
            <a:xfrm>
              <a:off x="5651148" y="4166064"/>
              <a:ext cx="214311" cy="151278"/>
            </a:xfrm>
            <a:custGeom>
              <a:avLst/>
              <a:gdLst/>
              <a:ahLst/>
              <a:cxnLst/>
              <a:rect l="l" t="t" r="r" b="b"/>
              <a:pathLst>
                <a:path w="214310" h="151278" extrusionOk="0">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8" name="Google Shape;498;p19"/>
            <p:cNvSpPr/>
            <p:nvPr/>
          </p:nvSpPr>
          <p:spPr>
            <a:xfrm>
              <a:off x="5804202" y="3931993"/>
              <a:ext cx="403408" cy="315163"/>
            </a:xfrm>
            <a:custGeom>
              <a:avLst/>
              <a:gdLst/>
              <a:ahLst/>
              <a:cxnLst/>
              <a:rect l="l" t="t" r="r" b="b"/>
              <a:pathLst>
                <a:path w="403408" h="315162" extrusionOk="0">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499" name="Google Shape;499;p19"/>
            <p:cNvSpPr/>
            <p:nvPr/>
          </p:nvSpPr>
          <p:spPr>
            <a:xfrm>
              <a:off x="6157299" y="3932119"/>
              <a:ext cx="264737" cy="441228"/>
            </a:xfrm>
            <a:custGeom>
              <a:avLst/>
              <a:gdLst/>
              <a:ahLst/>
              <a:cxnLst/>
              <a:rect l="l" t="t" r="r" b="b"/>
              <a:pathLst>
                <a:path w="264736" h="441227" extrusionOk="0">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0" name="Google Shape;500;p19"/>
            <p:cNvSpPr/>
            <p:nvPr/>
          </p:nvSpPr>
          <p:spPr>
            <a:xfrm>
              <a:off x="6443103" y="3687931"/>
              <a:ext cx="277343" cy="289950"/>
            </a:xfrm>
            <a:custGeom>
              <a:avLst/>
              <a:gdLst/>
              <a:ahLst/>
              <a:cxnLst/>
              <a:rect l="l" t="t" r="r" b="b"/>
              <a:pathLst>
                <a:path w="277343" h="289949" extrusionOk="0">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1" name="Google Shape;501;p19"/>
            <p:cNvSpPr/>
            <p:nvPr/>
          </p:nvSpPr>
          <p:spPr>
            <a:xfrm>
              <a:off x="6035100" y="4509875"/>
              <a:ext cx="138672" cy="163885"/>
            </a:xfrm>
            <a:custGeom>
              <a:avLst/>
              <a:gdLst/>
              <a:ahLst/>
              <a:cxnLst/>
              <a:rect l="l" t="t" r="r" b="b"/>
              <a:pathLst>
                <a:path w="138671" h="163884" extrusionOk="0">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2" name="Google Shape;502;p19"/>
            <p:cNvSpPr/>
            <p:nvPr/>
          </p:nvSpPr>
          <p:spPr>
            <a:xfrm>
              <a:off x="6049289" y="4511136"/>
              <a:ext cx="50426" cy="37820"/>
            </a:xfrm>
            <a:custGeom>
              <a:avLst/>
              <a:gdLst/>
              <a:ahLst/>
              <a:cxnLst/>
              <a:rect l="l" t="t" r="r" b="b"/>
              <a:pathLst>
                <a:path w="50426" h="37819" extrusionOk="0">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3" name="Google Shape;503;p19"/>
            <p:cNvSpPr/>
            <p:nvPr/>
          </p:nvSpPr>
          <p:spPr>
            <a:xfrm>
              <a:off x="6094266" y="4472182"/>
              <a:ext cx="189098" cy="226917"/>
            </a:xfrm>
            <a:custGeom>
              <a:avLst/>
              <a:gdLst/>
              <a:ahLst/>
              <a:cxnLst/>
              <a:rect l="l" t="t" r="r" b="b"/>
              <a:pathLst>
                <a:path w="189097" h="226917" extrusionOk="0">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4" name="Google Shape;504;p19"/>
            <p:cNvSpPr/>
            <p:nvPr/>
          </p:nvSpPr>
          <p:spPr>
            <a:xfrm>
              <a:off x="6368825" y="3936405"/>
              <a:ext cx="428621" cy="542080"/>
            </a:xfrm>
            <a:custGeom>
              <a:avLst/>
              <a:gdLst/>
              <a:ahLst/>
              <a:cxnLst/>
              <a:rect l="l" t="t" r="r" b="b"/>
              <a:pathLst>
                <a:path w="428621" h="542079" extrusionOk="0">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5" name="Google Shape;505;p19"/>
            <p:cNvSpPr/>
            <p:nvPr/>
          </p:nvSpPr>
          <p:spPr>
            <a:xfrm>
              <a:off x="6888834" y="4229381"/>
              <a:ext cx="50426" cy="50426"/>
            </a:xfrm>
            <a:custGeom>
              <a:avLst/>
              <a:gdLst/>
              <a:ahLst/>
              <a:cxnLst/>
              <a:rect l="l" t="t" r="r" b="b"/>
              <a:pathLst>
                <a:path w="50426" h="50426" extrusionOk="0">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6" name="Google Shape;506;p19"/>
            <p:cNvSpPr/>
            <p:nvPr/>
          </p:nvSpPr>
          <p:spPr>
            <a:xfrm>
              <a:off x="6748733" y="4083775"/>
              <a:ext cx="176491" cy="151278"/>
            </a:xfrm>
            <a:custGeom>
              <a:avLst/>
              <a:gdLst/>
              <a:ahLst/>
              <a:cxnLst/>
              <a:rect l="l" t="t" r="r" b="b"/>
              <a:pathLst>
                <a:path w="176491" h="151278" extrusionOk="0">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7" name="Google Shape;507;p19"/>
            <p:cNvSpPr/>
            <p:nvPr/>
          </p:nvSpPr>
          <p:spPr>
            <a:xfrm>
              <a:off x="6655995" y="4171121"/>
              <a:ext cx="390802" cy="302556"/>
            </a:xfrm>
            <a:custGeom>
              <a:avLst/>
              <a:gdLst/>
              <a:ahLst/>
              <a:cxnLst/>
              <a:rect l="l" t="t" r="r" b="b"/>
              <a:pathLst>
                <a:path w="390801" h="302556" extrusionOk="0">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8" name="Google Shape;508;p19"/>
            <p:cNvSpPr/>
            <p:nvPr/>
          </p:nvSpPr>
          <p:spPr>
            <a:xfrm>
              <a:off x="6716145" y="3601166"/>
              <a:ext cx="37820" cy="50426"/>
            </a:xfrm>
            <a:custGeom>
              <a:avLst/>
              <a:gdLst/>
              <a:ahLst/>
              <a:cxnLst/>
              <a:rect l="l" t="t" r="r" b="b"/>
              <a:pathLst>
                <a:path w="37819" h="50426" extrusionOk="0">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09" name="Google Shape;509;p19"/>
            <p:cNvSpPr/>
            <p:nvPr/>
          </p:nvSpPr>
          <p:spPr>
            <a:xfrm>
              <a:off x="6728626" y="3526694"/>
              <a:ext cx="176491" cy="138672"/>
            </a:xfrm>
            <a:custGeom>
              <a:avLst/>
              <a:gdLst/>
              <a:ahLst/>
              <a:cxnLst/>
              <a:rect l="l" t="t" r="r" b="b"/>
              <a:pathLst>
                <a:path w="176491" h="138671" extrusionOk="0">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0" name="Google Shape;510;p19"/>
            <p:cNvSpPr/>
            <p:nvPr/>
          </p:nvSpPr>
          <p:spPr>
            <a:xfrm>
              <a:off x="9121858" y="3494295"/>
              <a:ext cx="88246" cy="126065"/>
            </a:xfrm>
            <a:custGeom>
              <a:avLst/>
              <a:gdLst/>
              <a:ahLst/>
              <a:cxnLst/>
              <a:rect l="l" t="t" r="r" b="b"/>
              <a:pathLst>
                <a:path w="88245" h="126065" extrusionOk="0">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1" name="Google Shape;511;p19"/>
            <p:cNvSpPr/>
            <p:nvPr/>
          </p:nvSpPr>
          <p:spPr>
            <a:xfrm>
              <a:off x="8125687" y="3856368"/>
              <a:ext cx="113459" cy="151278"/>
            </a:xfrm>
            <a:custGeom>
              <a:avLst/>
              <a:gdLst/>
              <a:ahLst/>
              <a:cxnLst/>
              <a:rect l="l" t="t" r="r" b="b"/>
              <a:pathLst>
                <a:path w="113458" h="151278" extrusionOk="0">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2" name="Google Shape;512;p19"/>
            <p:cNvSpPr/>
            <p:nvPr/>
          </p:nvSpPr>
          <p:spPr>
            <a:xfrm>
              <a:off x="7609568" y="3582919"/>
              <a:ext cx="731177" cy="768997"/>
            </a:xfrm>
            <a:custGeom>
              <a:avLst/>
              <a:gdLst/>
              <a:ahLst/>
              <a:cxnLst/>
              <a:rect l="l" t="t" r="r" b="b"/>
              <a:pathLst>
                <a:path w="731177" h="768996" extrusionOk="0">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3" name="Google Shape;513;p19"/>
            <p:cNvSpPr/>
            <p:nvPr/>
          </p:nvSpPr>
          <p:spPr>
            <a:xfrm>
              <a:off x="8120384" y="3040377"/>
              <a:ext cx="832029" cy="352982"/>
            </a:xfrm>
            <a:custGeom>
              <a:avLst/>
              <a:gdLst/>
              <a:ahLst/>
              <a:cxnLst/>
              <a:rect l="l" t="t" r="r" b="b"/>
              <a:pathLst>
                <a:path w="832029" h="352982" extrusionOk="0">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4" name="Google Shape;514;p19"/>
            <p:cNvSpPr/>
            <p:nvPr/>
          </p:nvSpPr>
          <p:spPr>
            <a:xfrm>
              <a:off x="6713750" y="3667711"/>
              <a:ext cx="12607" cy="37820"/>
            </a:xfrm>
            <a:custGeom>
              <a:avLst/>
              <a:gdLst/>
              <a:ahLst/>
              <a:cxnLst/>
              <a:rect l="l" t="t" r="r" b="b"/>
              <a:pathLst>
                <a:path w="12606" h="37819" extrusionOk="0">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5" name="Google Shape;515;p19"/>
            <p:cNvSpPr/>
            <p:nvPr/>
          </p:nvSpPr>
          <p:spPr>
            <a:xfrm>
              <a:off x="6690806" y="3644565"/>
              <a:ext cx="37820" cy="113459"/>
            </a:xfrm>
            <a:custGeom>
              <a:avLst/>
              <a:gdLst/>
              <a:ahLst/>
              <a:cxnLst/>
              <a:rect l="l" t="t" r="r" b="b"/>
              <a:pathLst>
                <a:path w="37819" h="113458" extrusionOk="0">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6" name="Google Shape;516;p19"/>
            <p:cNvSpPr/>
            <p:nvPr/>
          </p:nvSpPr>
          <p:spPr>
            <a:xfrm>
              <a:off x="6711481" y="3642800"/>
              <a:ext cx="113459" cy="126065"/>
            </a:xfrm>
            <a:custGeom>
              <a:avLst/>
              <a:gdLst/>
              <a:ahLst/>
              <a:cxnLst/>
              <a:rect l="l" t="t" r="r" b="b"/>
              <a:pathLst>
                <a:path w="113458" h="126065" extrusionOk="0">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7" name="Google Shape;517;p19"/>
            <p:cNvSpPr/>
            <p:nvPr/>
          </p:nvSpPr>
          <p:spPr>
            <a:xfrm>
              <a:off x="7639010" y="3341606"/>
              <a:ext cx="289950" cy="126065"/>
            </a:xfrm>
            <a:custGeom>
              <a:avLst/>
              <a:gdLst/>
              <a:ahLst/>
              <a:cxnLst/>
              <a:rect l="l" t="t" r="r" b="b"/>
              <a:pathLst>
                <a:path w="289949" h="126065" extrusionOk="0">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8" name="Google Shape;518;p19"/>
            <p:cNvSpPr/>
            <p:nvPr/>
          </p:nvSpPr>
          <p:spPr>
            <a:xfrm>
              <a:off x="6843471" y="3325702"/>
              <a:ext cx="176491" cy="75639"/>
            </a:xfrm>
            <a:custGeom>
              <a:avLst/>
              <a:gdLst/>
              <a:ahLst/>
              <a:cxnLst/>
              <a:rect l="l" t="t" r="r" b="b"/>
              <a:pathLst>
                <a:path w="176491" h="75639" extrusionOk="0">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19" name="Google Shape;519;p19"/>
            <p:cNvSpPr/>
            <p:nvPr/>
          </p:nvSpPr>
          <p:spPr>
            <a:xfrm>
              <a:off x="6479395" y="3374407"/>
              <a:ext cx="491654" cy="189098"/>
            </a:xfrm>
            <a:custGeom>
              <a:avLst/>
              <a:gdLst/>
              <a:ahLst/>
              <a:cxnLst/>
              <a:rect l="l" t="t" r="r" b="b"/>
              <a:pathLst>
                <a:path w="491653" h="189097" extrusionOk="0">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0" name="Google Shape;520;p19"/>
            <p:cNvSpPr/>
            <p:nvPr/>
          </p:nvSpPr>
          <p:spPr>
            <a:xfrm>
              <a:off x="7868506" y="3571175"/>
              <a:ext cx="63033" cy="50426"/>
            </a:xfrm>
            <a:custGeom>
              <a:avLst/>
              <a:gdLst/>
              <a:ahLst/>
              <a:cxnLst/>
              <a:rect l="l" t="t" r="r" b="b"/>
              <a:pathLst>
                <a:path w="63032" h="50426" extrusionOk="0">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1" name="Google Shape;521;p19"/>
            <p:cNvSpPr/>
            <p:nvPr/>
          </p:nvSpPr>
          <p:spPr>
            <a:xfrm>
              <a:off x="9066754" y="3349951"/>
              <a:ext cx="176491" cy="163885"/>
            </a:xfrm>
            <a:custGeom>
              <a:avLst/>
              <a:gdLst/>
              <a:ahLst/>
              <a:cxnLst/>
              <a:rect l="l" t="t" r="r" b="b"/>
              <a:pathLst>
                <a:path w="176491" h="163884" extrusionOk="0">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2" name="Google Shape;522;p19"/>
            <p:cNvSpPr/>
            <p:nvPr/>
          </p:nvSpPr>
          <p:spPr>
            <a:xfrm>
              <a:off x="7924479" y="3738742"/>
              <a:ext cx="201704" cy="113459"/>
            </a:xfrm>
            <a:custGeom>
              <a:avLst/>
              <a:gdLst/>
              <a:ahLst/>
              <a:cxnLst/>
              <a:rect l="l" t="t" r="r" b="b"/>
              <a:pathLst>
                <a:path w="201704" h="113458" extrusionOk="0">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3" name="Google Shape;523;p19"/>
            <p:cNvSpPr/>
            <p:nvPr/>
          </p:nvSpPr>
          <p:spPr>
            <a:xfrm>
              <a:off x="8219723" y="3793324"/>
              <a:ext cx="226917" cy="491654"/>
            </a:xfrm>
            <a:custGeom>
              <a:avLst/>
              <a:gdLst/>
              <a:ahLst/>
              <a:cxnLst/>
              <a:rect l="l" t="t" r="r" b="b"/>
              <a:pathLst>
                <a:path w="226917" h="491653" extrusionOk="0">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4" name="Google Shape;524;p19"/>
            <p:cNvSpPr/>
            <p:nvPr/>
          </p:nvSpPr>
          <p:spPr>
            <a:xfrm>
              <a:off x="8142697" y="3800881"/>
              <a:ext cx="75639" cy="37820"/>
            </a:xfrm>
            <a:custGeom>
              <a:avLst/>
              <a:gdLst/>
              <a:ahLst/>
              <a:cxnLst/>
              <a:rect l="l" t="t" r="r" b="b"/>
              <a:pathLst>
                <a:path w="75639" h="37819" extrusionOk="0">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5" name="Google Shape;525;p19"/>
            <p:cNvSpPr/>
            <p:nvPr/>
          </p:nvSpPr>
          <p:spPr>
            <a:xfrm>
              <a:off x="8475635" y="3941077"/>
              <a:ext cx="189098" cy="403408"/>
            </a:xfrm>
            <a:custGeom>
              <a:avLst/>
              <a:gdLst/>
              <a:ahLst/>
              <a:cxnLst/>
              <a:rect l="l" t="t" r="r" b="b"/>
              <a:pathLst>
                <a:path w="189097" h="403408" extrusionOk="0">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6" name="Google Shape;526;p19"/>
            <p:cNvSpPr/>
            <p:nvPr/>
          </p:nvSpPr>
          <p:spPr>
            <a:xfrm>
              <a:off x="8480828" y="4184123"/>
              <a:ext cx="151278" cy="113459"/>
            </a:xfrm>
            <a:custGeom>
              <a:avLst/>
              <a:gdLst/>
              <a:ahLst/>
              <a:cxnLst/>
              <a:rect l="l" t="t" r="r" b="b"/>
              <a:pathLst>
                <a:path w="151278" h="113458" extrusionOk="0">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7" name="Google Shape;527;p19"/>
            <p:cNvSpPr/>
            <p:nvPr/>
          </p:nvSpPr>
          <p:spPr>
            <a:xfrm>
              <a:off x="8423066" y="3966283"/>
              <a:ext cx="189098" cy="239524"/>
            </a:xfrm>
            <a:custGeom>
              <a:avLst/>
              <a:gdLst/>
              <a:ahLst/>
              <a:cxnLst/>
              <a:rect l="l" t="t" r="r" b="b"/>
              <a:pathLst>
                <a:path w="189097" h="239523" extrusionOk="0">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8" name="Google Shape;528;p19"/>
            <p:cNvSpPr/>
            <p:nvPr/>
          </p:nvSpPr>
          <p:spPr>
            <a:xfrm>
              <a:off x="8355117" y="4018348"/>
              <a:ext cx="214311" cy="403408"/>
            </a:xfrm>
            <a:custGeom>
              <a:avLst/>
              <a:gdLst/>
              <a:ahLst/>
              <a:cxnLst/>
              <a:rect l="l" t="t" r="r" b="b"/>
              <a:pathLst>
                <a:path w="214310" h="403408" extrusionOk="0">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29" name="Google Shape;529;p19"/>
            <p:cNvSpPr/>
            <p:nvPr/>
          </p:nvSpPr>
          <p:spPr>
            <a:xfrm>
              <a:off x="6174969" y="2932035"/>
              <a:ext cx="252130" cy="201704"/>
            </a:xfrm>
            <a:custGeom>
              <a:avLst/>
              <a:gdLst/>
              <a:ahLst/>
              <a:cxnLst/>
              <a:rect l="l" t="t" r="r" b="b"/>
              <a:pathLst>
                <a:path w="252130" h="201704" extrusionOk="0">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0" name="Google Shape;530;p19"/>
            <p:cNvSpPr/>
            <p:nvPr/>
          </p:nvSpPr>
          <p:spPr>
            <a:xfrm>
              <a:off x="6211393" y="3270531"/>
              <a:ext cx="88246" cy="88246"/>
            </a:xfrm>
            <a:custGeom>
              <a:avLst/>
              <a:gdLst/>
              <a:ahLst/>
              <a:cxnLst/>
              <a:rect l="l" t="t" r="r" b="b"/>
              <a:pathLst>
                <a:path w="88245" h="88245" extrusionOk="0">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1" name="Google Shape;531;p19"/>
            <p:cNvSpPr/>
            <p:nvPr/>
          </p:nvSpPr>
          <p:spPr>
            <a:xfrm>
              <a:off x="6163098" y="3226281"/>
              <a:ext cx="138672" cy="126065"/>
            </a:xfrm>
            <a:custGeom>
              <a:avLst/>
              <a:gdLst/>
              <a:ahLst/>
              <a:cxnLst/>
              <a:rect l="l" t="t" r="r" b="b"/>
              <a:pathLst>
                <a:path w="138671" h="126065" extrusionOk="0">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2" name="Google Shape;532;p19"/>
            <p:cNvSpPr/>
            <p:nvPr/>
          </p:nvSpPr>
          <p:spPr>
            <a:xfrm>
              <a:off x="6300887" y="3355876"/>
              <a:ext cx="50426" cy="100852"/>
            </a:xfrm>
            <a:custGeom>
              <a:avLst/>
              <a:gdLst/>
              <a:ahLst/>
              <a:cxnLst/>
              <a:rect l="l" t="t" r="r" b="b"/>
              <a:pathLst>
                <a:path w="50426" h="100852" extrusionOk="0">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3" name="Google Shape;533;p19"/>
            <p:cNvSpPr/>
            <p:nvPr/>
          </p:nvSpPr>
          <p:spPr>
            <a:xfrm>
              <a:off x="6056285" y="3141061"/>
              <a:ext cx="189098" cy="88246"/>
            </a:xfrm>
            <a:custGeom>
              <a:avLst/>
              <a:gdLst/>
              <a:ahLst/>
              <a:cxnLst/>
              <a:rect l="l" t="t" r="r" b="b"/>
              <a:pathLst>
                <a:path w="189097" h="88245" extrusionOk="0">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4" name="Google Shape;534;p19"/>
            <p:cNvSpPr/>
            <p:nvPr/>
          </p:nvSpPr>
          <p:spPr>
            <a:xfrm>
              <a:off x="6224744" y="3153382"/>
              <a:ext cx="163885" cy="100852"/>
            </a:xfrm>
            <a:custGeom>
              <a:avLst/>
              <a:gdLst/>
              <a:ahLst/>
              <a:cxnLst/>
              <a:rect l="l" t="t" r="r" b="b"/>
              <a:pathLst>
                <a:path w="163884" h="100852" extrusionOk="0">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5" name="Google Shape;535;p19"/>
            <p:cNvSpPr/>
            <p:nvPr/>
          </p:nvSpPr>
          <p:spPr>
            <a:xfrm>
              <a:off x="6127470" y="3071725"/>
              <a:ext cx="163885" cy="88246"/>
            </a:xfrm>
            <a:custGeom>
              <a:avLst/>
              <a:gdLst/>
              <a:ahLst/>
              <a:cxnLst/>
              <a:rect l="l" t="t" r="r" b="b"/>
              <a:pathLst>
                <a:path w="163884" h="88245" extrusionOk="0">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6" name="Google Shape;536;p19"/>
            <p:cNvSpPr/>
            <p:nvPr/>
          </p:nvSpPr>
          <p:spPr>
            <a:xfrm>
              <a:off x="6242897" y="3123034"/>
              <a:ext cx="151278" cy="63033"/>
            </a:xfrm>
            <a:custGeom>
              <a:avLst/>
              <a:gdLst/>
              <a:ahLst/>
              <a:cxnLst/>
              <a:rect l="l" t="t" r="r" b="b"/>
              <a:pathLst>
                <a:path w="151278" h="63032" extrusionOk="0">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7" name="Google Shape;537;p19"/>
            <p:cNvSpPr/>
            <p:nvPr/>
          </p:nvSpPr>
          <p:spPr>
            <a:xfrm>
              <a:off x="5543854" y="3372346"/>
              <a:ext cx="88246" cy="163885"/>
            </a:xfrm>
            <a:custGeom>
              <a:avLst/>
              <a:gdLst/>
              <a:ahLst/>
              <a:cxnLst/>
              <a:rect l="l" t="t" r="r" b="b"/>
              <a:pathLst>
                <a:path w="88245" h="163884" extrusionOk="0">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8" name="Google Shape;538;p19"/>
            <p:cNvSpPr/>
            <p:nvPr/>
          </p:nvSpPr>
          <p:spPr>
            <a:xfrm>
              <a:off x="5883990" y="2985623"/>
              <a:ext cx="100852" cy="88246"/>
            </a:xfrm>
            <a:custGeom>
              <a:avLst/>
              <a:gdLst/>
              <a:ahLst/>
              <a:cxnLst/>
              <a:rect l="l" t="t" r="r" b="b"/>
              <a:pathLst>
                <a:path w="100852" h="88245" extrusionOk="0">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39" name="Google Shape;539;p19"/>
            <p:cNvSpPr/>
            <p:nvPr/>
          </p:nvSpPr>
          <p:spPr>
            <a:xfrm>
              <a:off x="5953773" y="3103998"/>
              <a:ext cx="12607" cy="25213"/>
            </a:xfrm>
            <a:custGeom>
              <a:avLst/>
              <a:gdLst/>
              <a:ahLst/>
              <a:cxnLst/>
              <a:rect l="l" t="t" r="r" b="b"/>
              <a:pathLst>
                <a:path w="12606" h="25213" extrusionOk="0">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0" name="Google Shape;540;p19"/>
            <p:cNvSpPr/>
            <p:nvPr/>
          </p:nvSpPr>
          <p:spPr>
            <a:xfrm>
              <a:off x="5866341" y="3055499"/>
              <a:ext cx="100852" cy="75639"/>
            </a:xfrm>
            <a:custGeom>
              <a:avLst/>
              <a:gdLst/>
              <a:ahLst/>
              <a:cxnLst/>
              <a:rect l="l" t="t" r="r" b="b"/>
              <a:pathLst>
                <a:path w="100852" h="75639" extrusionOk="0">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1" name="Google Shape;541;p19"/>
            <p:cNvSpPr/>
            <p:nvPr/>
          </p:nvSpPr>
          <p:spPr>
            <a:xfrm>
              <a:off x="6334644" y="3164005"/>
              <a:ext cx="239524" cy="151278"/>
            </a:xfrm>
            <a:custGeom>
              <a:avLst/>
              <a:gdLst/>
              <a:ahLst/>
              <a:cxnLst/>
              <a:rect l="l" t="t" r="r" b="b"/>
              <a:pathLst>
                <a:path w="239523" h="151278" extrusionOk="0">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2" name="Google Shape;542;p19"/>
            <p:cNvSpPr/>
            <p:nvPr/>
          </p:nvSpPr>
          <p:spPr>
            <a:xfrm>
              <a:off x="6500826" y="3159182"/>
              <a:ext cx="75639" cy="100852"/>
            </a:xfrm>
            <a:custGeom>
              <a:avLst/>
              <a:gdLst/>
              <a:ahLst/>
              <a:cxnLst/>
              <a:rect l="l" t="t" r="r" b="b"/>
              <a:pathLst>
                <a:path w="75639" h="100852" extrusionOk="0">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3" name="Google Shape;543;p19"/>
            <p:cNvSpPr/>
            <p:nvPr/>
          </p:nvSpPr>
          <p:spPr>
            <a:xfrm>
              <a:off x="6380888" y="3305072"/>
              <a:ext cx="163885" cy="88246"/>
            </a:xfrm>
            <a:custGeom>
              <a:avLst/>
              <a:gdLst/>
              <a:ahLst/>
              <a:cxnLst/>
              <a:rect l="l" t="t" r="r" b="b"/>
              <a:pathLst>
                <a:path w="163884" h="88245" extrusionOk="0">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4" name="Google Shape;544;p19"/>
            <p:cNvSpPr/>
            <p:nvPr/>
          </p:nvSpPr>
          <p:spPr>
            <a:xfrm>
              <a:off x="6333232" y="3361297"/>
              <a:ext cx="75639" cy="50426"/>
            </a:xfrm>
            <a:custGeom>
              <a:avLst/>
              <a:gdLst/>
              <a:ahLst/>
              <a:cxnLst/>
              <a:rect l="l" t="t" r="r" b="b"/>
              <a:pathLst>
                <a:path w="75639" h="50426" extrusionOk="0">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5" name="Google Shape;545;p19"/>
            <p:cNvSpPr/>
            <p:nvPr/>
          </p:nvSpPr>
          <p:spPr>
            <a:xfrm>
              <a:off x="6379300" y="3023058"/>
              <a:ext cx="466441" cy="264737"/>
            </a:xfrm>
            <a:custGeom>
              <a:avLst/>
              <a:gdLst/>
              <a:ahLst/>
              <a:cxnLst/>
              <a:rect l="l" t="t" r="r" b="b"/>
              <a:pathLst>
                <a:path w="466440" h="264736" extrusionOk="0">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6" name="Google Shape;546;p19"/>
            <p:cNvSpPr/>
            <p:nvPr/>
          </p:nvSpPr>
          <p:spPr>
            <a:xfrm>
              <a:off x="6405899" y="2881871"/>
              <a:ext cx="252130" cy="176491"/>
            </a:xfrm>
            <a:custGeom>
              <a:avLst/>
              <a:gdLst/>
              <a:ahLst/>
              <a:cxnLst/>
              <a:rect l="l" t="t" r="r" b="b"/>
              <a:pathLst>
                <a:path w="252130" h="176491" extrusionOk="0">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7" name="Google Shape;547;p19"/>
            <p:cNvSpPr/>
            <p:nvPr/>
          </p:nvSpPr>
          <p:spPr>
            <a:xfrm>
              <a:off x="6345968" y="2810562"/>
              <a:ext cx="189098" cy="88246"/>
            </a:xfrm>
            <a:custGeom>
              <a:avLst/>
              <a:gdLst/>
              <a:ahLst/>
              <a:cxnLst/>
              <a:rect l="l" t="t" r="r" b="b"/>
              <a:pathLst>
                <a:path w="189097" h="88245" extrusionOk="0">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8" name="Google Shape;548;p19"/>
            <p:cNvSpPr/>
            <p:nvPr/>
          </p:nvSpPr>
          <p:spPr>
            <a:xfrm>
              <a:off x="6344499" y="2872375"/>
              <a:ext cx="151278" cy="88246"/>
            </a:xfrm>
            <a:custGeom>
              <a:avLst/>
              <a:gdLst/>
              <a:ahLst/>
              <a:cxnLst/>
              <a:rect l="l" t="t" r="r" b="b"/>
              <a:pathLst>
                <a:path w="151278" h="88245" extrusionOk="0">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49" name="Google Shape;549;p19"/>
            <p:cNvSpPr/>
            <p:nvPr/>
          </p:nvSpPr>
          <p:spPr>
            <a:xfrm>
              <a:off x="5964852" y="3188137"/>
              <a:ext cx="113459" cy="63033"/>
            </a:xfrm>
            <a:custGeom>
              <a:avLst/>
              <a:gdLst/>
              <a:ahLst/>
              <a:cxnLst/>
              <a:rect l="l" t="t" r="r" b="b"/>
              <a:pathLst>
                <a:path w="113458" h="63032" extrusionOk="0">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0" name="Google Shape;550;p19"/>
            <p:cNvSpPr/>
            <p:nvPr/>
          </p:nvSpPr>
          <p:spPr>
            <a:xfrm>
              <a:off x="5961347" y="2934188"/>
              <a:ext cx="239524" cy="264737"/>
            </a:xfrm>
            <a:custGeom>
              <a:avLst/>
              <a:gdLst/>
              <a:ahLst/>
              <a:cxnLst/>
              <a:rect l="l" t="t" r="r" b="b"/>
              <a:pathLst>
                <a:path w="239523" h="264736" extrusionOk="0">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1" name="Google Shape;551;p19"/>
            <p:cNvSpPr/>
            <p:nvPr/>
          </p:nvSpPr>
          <p:spPr>
            <a:xfrm>
              <a:off x="6348162" y="2292897"/>
              <a:ext cx="277343" cy="441228"/>
            </a:xfrm>
            <a:custGeom>
              <a:avLst/>
              <a:gdLst/>
              <a:ahLst/>
              <a:cxnLst/>
              <a:rect l="l" t="t" r="r" b="b"/>
              <a:pathLst>
                <a:path w="277343" h="441227" extrusionOk="0">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2" name="Google Shape;552;p19"/>
            <p:cNvSpPr/>
            <p:nvPr/>
          </p:nvSpPr>
          <p:spPr>
            <a:xfrm>
              <a:off x="6705052" y="3681432"/>
              <a:ext cx="554686" cy="441228"/>
            </a:xfrm>
            <a:custGeom>
              <a:avLst/>
              <a:gdLst/>
              <a:ahLst/>
              <a:cxnLst/>
              <a:rect l="l" t="t" r="r" b="b"/>
              <a:pathLst>
                <a:path w="554686" h="441227" extrusionOk="0">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3" name="Google Shape;553;p19"/>
            <p:cNvSpPr/>
            <p:nvPr/>
          </p:nvSpPr>
          <p:spPr>
            <a:xfrm>
              <a:off x="7164181" y="3886610"/>
              <a:ext cx="214311" cy="239524"/>
            </a:xfrm>
            <a:custGeom>
              <a:avLst/>
              <a:gdLst/>
              <a:ahLst/>
              <a:cxnLst/>
              <a:rect l="l" t="t" r="r" b="b"/>
              <a:pathLst>
                <a:path w="214310" h="239523" extrusionOk="0">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4" name="Google Shape;554;p19"/>
            <p:cNvSpPr/>
            <p:nvPr/>
          </p:nvSpPr>
          <p:spPr>
            <a:xfrm>
              <a:off x="7130143" y="3860974"/>
              <a:ext cx="25213" cy="37820"/>
            </a:xfrm>
            <a:custGeom>
              <a:avLst/>
              <a:gdLst/>
              <a:ahLst/>
              <a:cxnLst/>
              <a:rect l="l" t="t" r="r" b="b"/>
              <a:pathLst>
                <a:path w="25213" h="37819" extrusionOk="0">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5" name="Google Shape;555;p19"/>
            <p:cNvSpPr/>
            <p:nvPr/>
          </p:nvSpPr>
          <p:spPr>
            <a:xfrm>
              <a:off x="7163298" y="3854080"/>
              <a:ext cx="126065" cy="100852"/>
            </a:xfrm>
            <a:custGeom>
              <a:avLst/>
              <a:gdLst/>
              <a:ahLst/>
              <a:cxnLst/>
              <a:rect l="l" t="t" r="r" b="b"/>
              <a:pathLst>
                <a:path w="126065" h="100852" extrusionOk="0">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6" name="Google Shape;556;p19"/>
            <p:cNvSpPr/>
            <p:nvPr/>
          </p:nvSpPr>
          <p:spPr>
            <a:xfrm>
              <a:off x="8417267" y="4396417"/>
              <a:ext cx="516867" cy="151278"/>
            </a:xfrm>
            <a:custGeom>
              <a:avLst/>
              <a:gdLst/>
              <a:ahLst/>
              <a:cxnLst/>
              <a:rect l="l" t="t" r="r" b="b"/>
              <a:pathLst>
                <a:path w="516866" h="151278" extrusionOk="0">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7" name="Google Shape;557;p19"/>
            <p:cNvSpPr/>
            <p:nvPr/>
          </p:nvSpPr>
          <p:spPr>
            <a:xfrm>
              <a:off x="8791302" y="4448355"/>
              <a:ext cx="37820" cy="25213"/>
            </a:xfrm>
            <a:custGeom>
              <a:avLst/>
              <a:gdLst/>
              <a:ahLst/>
              <a:cxnLst/>
              <a:rect l="l" t="t" r="r" b="b"/>
              <a:pathLst>
                <a:path w="37819" h="25213" extrusionOk="0">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8" name="Google Shape;558;p19"/>
            <p:cNvSpPr/>
            <p:nvPr/>
          </p:nvSpPr>
          <p:spPr>
            <a:xfrm>
              <a:off x="6814980" y="3520703"/>
              <a:ext cx="252130" cy="252130"/>
            </a:xfrm>
            <a:custGeom>
              <a:avLst/>
              <a:gdLst/>
              <a:ahLst/>
              <a:cxnLst/>
              <a:rect l="l" t="t" r="r" b="b"/>
              <a:pathLst>
                <a:path w="252130" h="252130" extrusionOk="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59" name="Google Shape;559;p19"/>
            <p:cNvSpPr/>
            <p:nvPr/>
          </p:nvSpPr>
          <p:spPr>
            <a:xfrm>
              <a:off x="7022736" y="3739849"/>
              <a:ext cx="50426" cy="50426"/>
            </a:xfrm>
            <a:custGeom>
              <a:avLst/>
              <a:gdLst/>
              <a:ahLst/>
              <a:cxnLst/>
              <a:rect l="l" t="t" r="r" b="b"/>
              <a:pathLst>
                <a:path w="50426" h="50426" extrusionOk="0">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0" name="Google Shape;560;p19"/>
            <p:cNvSpPr/>
            <p:nvPr/>
          </p:nvSpPr>
          <p:spPr>
            <a:xfrm>
              <a:off x="5671165" y="3071221"/>
              <a:ext cx="378195" cy="315163"/>
            </a:xfrm>
            <a:custGeom>
              <a:avLst/>
              <a:gdLst/>
              <a:ahLst/>
              <a:cxnLst/>
              <a:rect l="l" t="t" r="r" b="b"/>
              <a:pathLst>
                <a:path w="378195" h="315162" extrusionOk="0">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1" name="Google Shape;561;p19"/>
            <p:cNvSpPr/>
            <p:nvPr/>
          </p:nvSpPr>
          <p:spPr>
            <a:xfrm>
              <a:off x="3388155" y="4184753"/>
              <a:ext cx="63033" cy="37820"/>
            </a:xfrm>
            <a:custGeom>
              <a:avLst/>
              <a:gdLst/>
              <a:ahLst/>
              <a:cxnLst/>
              <a:rect l="l" t="t" r="r" b="b"/>
              <a:pathLst>
                <a:path w="63032" h="37819" extrusionOk="0">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2" name="Google Shape;562;p19"/>
            <p:cNvSpPr/>
            <p:nvPr/>
          </p:nvSpPr>
          <p:spPr>
            <a:xfrm>
              <a:off x="3408073" y="4139470"/>
              <a:ext cx="163885" cy="88246"/>
            </a:xfrm>
            <a:custGeom>
              <a:avLst/>
              <a:gdLst/>
              <a:ahLst/>
              <a:cxnLst/>
              <a:rect l="l" t="t" r="r" b="b"/>
              <a:pathLst>
                <a:path w="163884" h="88245" extrusionOk="0">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3" name="Google Shape;563;p19"/>
            <p:cNvSpPr/>
            <p:nvPr/>
          </p:nvSpPr>
          <p:spPr>
            <a:xfrm>
              <a:off x="2670340" y="3665996"/>
              <a:ext cx="806816" cy="504260"/>
            </a:xfrm>
            <a:custGeom>
              <a:avLst/>
              <a:gdLst/>
              <a:ahLst/>
              <a:cxnLst/>
              <a:rect l="l" t="t" r="r" b="b"/>
              <a:pathLst>
                <a:path w="806816" h="504260" extrusionOk="0">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4" name="Google Shape;564;p19"/>
            <p:cNvSpPr/>
            <p:nvPr/>
          </p:nvSpPr>
          <p:spPr>
            <a:xfrm>
              <a:off x="3321340" y="4090961"/>
              <a:ext cx="113459" cy="113459"/>
            </a:xfrm>
            <a:custGeom>
              <a:avLst/>
              <a:gdLst/>
              <a:ahLst/>
              <a:cxnLst/>
              <a:rect l="l" t="t" r="r" b="b"/>
              <a:pathLst>
                <a:path w="113458" h="113458" extrusionOk="0">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5" name="Google Shape;565;p19"/>
            <p:cNvSpPr/>
            <p:nvPr/>
          </p:nvSpPr>
          <p:spPr>
            <a:xfrm>
              <a:off x="3410468" y="4074561"/>
              <a:ext cx="37820" cy="63033"/>
            </a:xfrm>
            <a:custGeom>
              <a:avLst/>
              <a:gdLst/>
              <a:ahLst/>
              <a:cxnLst/>
              <a:rect l="l" t="t" r="r" b="b"/>
              <a:pathLst>
                <a:path w="37819" h="63032" extrusionOk="0">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6" name="Google Shape;566;p19"/>
            <p:cNvSpPr/>
            <p:nvPr/>
          </p:nvSpPr>
          <p:spPr>
            <a:xfrm>
              <a:off x="3802702" y="4027738"/>
              <a:ext cx="75639" cy="63033"/>
            </a:xfrm>
            <a:custGeom>
              <a:avLst/>
              <a:gdLst/>
              <a:ahLst/>
              <a:cxnLst/>
              <a:rect l="l" t="t" r="r" b="b"/>
              <a:pathLst>
                <a:path w="75639" h="63032" extrusionOk="0">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7" name="Google Shape;567;p19"/>
            <p:cNvSpPr/>
            <p:nvPr/>
          </p:nvSpPr>
          <p:spPr>
            <a:xfrm>
              <a:off x="3873883" y="4037131"/>
              <a:ext cx="88246" cy="50426"/>
            </a:xfrm>
            <a:custGeom>
              <a:avLst/>
              <a:gdLst/>
              <a:ahLst/>
              <a:cxnLst/>
              <a:rect l="l" t="t" r="r" b="b"/>
              <a:pathLst>
                <a:path w="88245" h="50426" extrusionOk="0">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8" name="Google Shape;568;p19"/>
            <p:cNvSpPr/>
            <p:nvPr/>
          </p:nvSpPr>
          <p:spPr>
            <a:xfrm>
              <a:off x="3458240" y="4168476"/>
              <a:ext cx="113459" cy="113459"/>
            </a:xfrm>
            <a:custGeom>
              <a:avLst/>
              <a:gdLst/>
              <a:ahLst/>
              <a:cxnLst/>
              <a:rect l="l" t="t" r="r" b="b"/>
              <a:pathLst>
                <a:path w="113458" h="113458" extrusionOk="0">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69" name="Google Shape;569;p19"/>
            <p:cNvSpPr/>
            <p:nvPr/>
          </p:nvSpPr>
          <p:spPr>
            <a:xfrm>
              <a:off x="3819560" y="4434737"/>
              <a:ext cx="1046340" cy="1071553"/>
            </a:xfrm>
            <a:custGeom>
              <a:avLst/>
              <a:gdLst/>
              <a:ahLst/>
              <a:cxnLst/>
              <a:rect l="l" t="t" r="r" b="b"/>
              <a:pathLst>
                <a:path w="1046339" h="1071552" extrusionOk="0">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0" name="Google Shape;570;p19"/>
            <p:cNvSpPr/>
            <p:nvPr/>
          </p:nvSpPr>
          <p:spPr>
            <a:xfrm>
              <a:off x="4232619" y="5406546"/>
              <a:ext cx="126065" cy="138672"/>
            </a:xfrm>
            <a:custGeom>
              <a:avLst/>
              <a:gdLst/>
              <a:ahLst/>
              <a:cxnLst/>
              <a:rect l="l" t="t" r="r" b="b"/>
              <a:pathLst>
                <a:path w="126065" h="138671" extrusionOk="0">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1" name="Google Shape;571;p19"/>
            <p:cNvSpPr/>
            <p:nvPr/>
          </p:nvSpPr>
          <p:spPr>
            <a:xfrm>
              <a:off x="3826290" y="5170050"/>
              <a:ext cx="529473" cy="1046340"/>
            </a:xfrm>
            <a:custGeom>
              <a:avLst/>
              <a:gdLst/>
              <a:ahLst/>
              <a:cxnLst/>
              <a:rect l="l" t="t" r="r" b="b"/>
              <a:pathLst>
                <a:path w="529473" h="1046339" extrusionOk="0">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2" name="Google Shape;572;p19"/>
            <p:cNvSpPr/>
            <p:nvPr/>
          </p:nvSpPr>
          <p:spPr>
            <a:xfrm>
              <a:off x="3769083" y="5047949"/>
              <a:ext cx="226917" cy="1197618"/>
            </a:xfrm>
            <a:custGeom>
              <a:avLst/>
              <a:gdLst/>
              <a:ahLst/>
              <a:cxnLst/>
              <a:rect l="l" t="t" r="r" b="b"/>
              <a:pathLst>
                <a:path w="226917" h="1197617" extrusionOk="0">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3" name="Google Shape;573;p19"/>
            <p:cNvSpPr/>
            <p:nvPr/>
          </p:nvSpPr>
          <p:spPr>
            <a:xfrm>
              <a:off x="4113281" y="5097910"/>
              <a:ext cx="226917" cy="226917"/>
            </a:xfrm>
            <a:custGeom>
              <a:avLst/>
              <a:gdLst/>
              <a:ahLst/>
              <a:cxnLst/>
              <a:rect l="l" t="t" r="r" b="b"/>
              <a:pathLst>
                <a:path w="226917" h="226917" extrusionOk="0">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4" name="Google Shape;574;p19"/>
            <p:cNvSpPr/>
            <p:nvPr/>
          </p:nvSpPr>
          <p:spPr>
            <a:xfrm>
              <a:off x="3498700" y="4276492"/>
              <a:ext cx="88246" cy="75639"/>
            </a:xfrm>
            <a:custGeom>
              <a:avLst/>
              <a:gdLst/>
              <a:ahLst/>
              <a:cxnLst/>
              <a:rect l="l" t="t" r="r" b="b"/>
              <a:pathLst>
                <a:path w="88245" h="75639" extrusionOk="0">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5" name="Google Shape;575;p19"/>
            <p:cNvSpPr/>
            <p:nvPr/>
          </p:nvSpPr>
          <p:spPr>
            <a:xfrm>
              <a:off x="3576874" y="4314086"/>
              <a:ext cx="151278" cy="63033"/>
            </a:xfrm>
            <a:custGeom>
              <a:avLst/>
              <a:gdLst/>
              <a:ahLst/>
              <a:cxnLst/>
              <a:rect l="l" t="t" r="r" b="b"/>
              <a:pathLst>
                <a:path w="151278" h="63032" extrusionOk="0">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6" name="Google Shape;576;p19"/>
            <p:cNvSpPr/>
            <p:nvPr/>
          </p:nvSpPr>
          <p:spPr>
            <a:xfrm>
              <a:off x="3681634" y="4239265"/>
              <a:ext cx="315163" cy="441228"/>
            </a:xfrm>
            <a:custGeom>
              <a:avLst/>
              <a:gdLst/>
              <a:ahLst/>
              <a:cxnLst/>
              <a:rect l="l" t="t" r="r" b="b"/>
              <a:pathLst>
                <a:path w="315162" h="441227" extrusionOk="0">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7" name="Google Shape;577;p19"/>
            <p:cNvSpPr/>
            <p:nvPr/>
          </p:nvSpPr>
          <p:spPr>
            <a:xfrm>
              <a:off x="3933427" y="4837385"/>
              <a:ext cx="315163" cy="365589"/>
            </a:xfrm>
            <a:custGeom>
              <a:avLst/>
              <a:gdLst/>
              <a:ahLst/>
              <a:cxnLst/>
              <a:rect l="l" t="t" r="r" b="b"/>
              <a:pathLst>
                <a:path w="315162" h="365588" extrusionOk="0">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8" name="Google Shape;578;p19"/>
            <p:cNvSpPr/>
            <p:nvPr/>
          </p:nvSpPr>
          <p:spPr>
            <a:xfrm>
              <a:off x="3619858" y="4577913"/>
              <a:ext cx="340376" cy="491654"/>
            </a:xfrm>
            <a:custGeom>
              <a:avLst/>
              <a:gdLst/>
              <a:ahLst/>
              <a:cxnLst/>
              <a:rect l="l" t="t" r="r" b="b"/>
              <a:pathLst>
                <a:path w="340375" h="491653" extrusionOk="0">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79" name="Google Shape;579;p19"/>
            <p:cNvSpPr/>
            <p:nvPr/>
          </p:nvSpPr>
          <p:spPr>
            <a:xfrm>
              <a:off x="3832985" y="4248038"/>
              <a:ext cx="365589" cy="302556"/>
            </a:xfrm>
            <a:custGeom>
              <a:avLst/>
              <a:gdLst/>
              <a:ahLst/>
              <a:cxnLst/>
              <a:rect l="l" t="t" r="r" b="b"/>
              <a:pathLst>
                <a:path w="365588" h="302556" extrusionOk="0">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0" name="Google Shape;580;p19"/>
            <p:cNvSpPr/>
            <p:nvPr/>
          </p:nvSpPr>
          <p:spPr>
            <a:xfrm>
              <a:off x="4245751" y="4407933"/>
              <a:ext cx="113459" cy="113459"/>
            </a:xfrm>
            <a:custGeom>
              <a:avLst/>
              <a:gdLst/>
              <a:ahLst/>
              <a:cxnLst/>
              <a:rect l="l" t="t" r="r" b="b"/>
              <a:pathLst>
                <a:path w="113458" h="113458" extrusionOk="0">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1" name="Google Shape;581;p19"/>
            <p:cNvSpPr/>
            <p:nvPr/>
          </p:nvSpPr>
          <p:spPr>
            <a:xfrm>
              <a:off x="4157865" y="4347503"/>
              <a:ext cx="126065" cy="189098"/>
            </a:xfrm>
            <a:custGeom>
              <a:avLst/>
              <a:gdLst/>
              <a:ahLst/>
              <a:cxnLst/>
              <a:rect l="l" t="t" r="r" b="b"/>
              <a:pathLst>
                <a:path w="126065" h="189097" extrusionOk="0">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2" name="Google Shape;582;p19"/>
            <p:cNvSpPr/>
            <p:nvPr/>
          </p:nvSpPr>
          <p:spPr>
            <a:xfrm>
              <a:off x="4340576" y="4418604"/>
              <a:ext cx="75639" cy="100852"/>
            </a:xfrm>
            <a:custGeom>
              <a:avLst/>
              <a:gdLst/>
              <a:ahLst/>
              <a:cxnLst/>
              <a:rect l="l" t="t" r="r" b="b"/>
              <a:pathLst>
                <a:path w="75639" h="100852" extrusionOk="0">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3" name="Google Shape;583;p19"/>
            <p:cNvSpPr/>
            <p:nvPr/>
          </p:nvSpPr>
          <p:spPr>
            <a:xfrm>
              <a:off x="3535290" y="3942625"/>
              <a:ext cx="277343" cy="88246"/>
            </a:xfrm>
            <a:custGeom>
              <a:avLst/>
              <a:gdLst/>
              <a:ahLst/>
              <a:cxnLst/>
              <a:rect l="l" t="t" r="r" b="b"/>
              <a:pathLst>
                <a:path w="277343" h="88245" extrusionOk="0">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4" name="Google Shape;584;p19"/>
            <p:cNvSpPr/>
            <p:nvPr/>
          </p:nvSpPr>
          <p:spPr>
            <a:xfrm>
              <a:off x="3697780" y="4073430"/>
              <a:ext cx="50426" cy="12607"/>
            </a:xfrm>
            <a:custGeom>
              <a:avLst/>
              <a:gdLst/>
              <a:ahLst/>
              <a:cxnLst/>
              <a:rect l="l" t="t" r="r" b="b"/>
              <a:pathLst>
                <a:path w="50426" h="12606" extrusionOk="0">
                  <a:moveTo>
                    <a:pt x="2732" y="6910"/>
                  </a:moveTo>
                  <a:cubicBezTo>
                    <a:pt x="7397" y="15104"/>
                    <a:pt x="52149" y="26954"/>
                    <a:pt x="56814" y="16365"/>
                  </a:cubicBezTo>
                  <a:cubicBezTo>
                    <a:pt x="61604" y="5649"/>
                    <a:pt x="-3067" y="-3427"/>
                    <a:pt x="2732" y="69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5" name="Google Shape;585;p19"/>
            <p:cNvSpPr/>
            <p:nvPr/>
          </p:nvSpPr>
          <p:spPr>
            <a:xfrm>
              <a:off x="3999301" y="4069632"/>
              <a:ext cx="37820" cy="12607"/>
            </a:xfrm>
            <a:custGeom>
              <a:avLst/>
              <a:gdLst/>
              <a:ahLst/>
              <a:cxnLst/>
              <a:rect l="l" t="t" r="r" b="b"/>
              <a:pathLst>
                <a:path w="37819" h="12606" extrusionOk="0">
                  <a:moveTo>
                    <a:pt x="3641" y="12978"/>
                  </a:moveTo>
                  <a:cubicBezTo>
                    <a:pt x="14230" y="29492"/>
                    <a:pt x="44486" y="19659"/>
                    <a:pt x="47133" y="12978"/>
                  </a:cubicBezTo>
                  <a:cubicBezTo>
                    <a:pt x="51924" y="1253"/>
                    <a:pt x="-6948" y="-3411"/>
                    <a:pt x="3641" y="1297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6" name="Google Shape;586;p19"/>
            <p:cNvSpPr/>
            <p:nvPr/>
          </p:nvSpPr>
          <p:spPr>
            <a:xfrm>
              <a:off x="4165601" y="6079735"/>
              <a:ext cx="75639" cy="37820"/>
            </a:xfrm>
            <a:custGeom>
              <a:avLst/>
              <a:gdLst/>
              <a:ahLst/>
              <a:cxnLst/>
              <a:rect l="l" t="t" r="r" b="b"/>
              <a:pathLst>
                <a:path w="75639" h="37819" extrusionOk="0">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7" name="Google Shape;587;p19"/>
            <p:cNvSpPr/>
            <p:nvPr/>
          </p:nvSpPr>
          <p:spPr>
            <a:xfrm>
              <a:off x="3348843" y="4533323"/>
              <a:ext cx="428621" cy="176491"/>
            </a:xfrm>
            <a:custGeom>
              <a:avLst/>
              <a:gdLst/>
              <a:ahLst/>
              <a:cxnLst/>
              <a:rect l="l" t="t" r="r" b="b"/>
              <a:pathLst>
                <a:path w="428621" h="176491" extrusionOk="0">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8" name="Google Shape;588;p19"/>
            <p:cNvSpPr/>
            <p:nvPr/>
          </p:nvSpPr>
          <p:spPr>
            <a:xfrm>
              <a:off x="3852452" y="1527797"/>
              <a:ext cx="1626239" cy="1210224"/>
            </a:xfrm>
            <a:custGeom>
              <a:avLst/>
              <a:gdLst/>
              <a:ahLst/>
              <a:cxnLst/>
              <a:rect l="l" t="t" r="r" b="b"/>
              <a:pathLst>
                <a:path w="1626238" h="1210224" extrusionOk="0">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89" name="Google Shape;589;p19"/>
            <p:cNvSpPr/>
            <p:nvPr/>
          </p:nvSpPr>
          <p:spPr>
            <a:xfrm>
              <a:off x="4782037" y="6184134"/>
              <a:ext cx="50426" cy="37820"/>
            </a:xfrm>
            <a:custGeom>
              <a:avLst/>
              <a:gdLst/>
              <a:ahLst/>
              <a:cxnLst/>
              <a:rect l="l" t="t" r="r" b="b"/>
              <a:pathLst>
                <a:path w="50426" h="37819" extrusionOk="0">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0" name="Google Shape;590;p19"/>
            <p:cNvSpPr/>
            <p:nvPr/>
          </p:nvSpPr>
          <p:spPr>
            <a:xfrm>
              <a:off x="2027283" y="1556475"/>
              <a:ext cx="2357416" cy="1815336"/>
            </a:xfrm>
            <a:custGeom>
              <a:avLst/>
              <a:gdLst/>
              <a:ahLst/>
              <a:cxnLst/>
              <a:rect l="l" t="t" r="r" b="b"/>
              <a:pathLst>
                <a:path w="2357416" h="1815336" extrusionOk="0">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1" name="Google Shape;591;p19"/>
            <p:cNvSpPr/>
            <p:nvPr/>
          </p:nvSpPr>
          <p:spPr>
            <a:xfrm>
              <a:off x="1311073" y="2238183"/>
              <a:ext cx="2697792" cy="1827943"/>
            </a:xfrm>
            <a:custGeom>
              <a:avLst/>
              <a:gdLst/>
              <a:ahLst/>
              <a:cxnLst/>
              <a:rect l="l" t="t" r="r" b="b"/>
              <a:pathLst>
                <a:path w="2697791" h="1827942" extrusionOk="0">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2" name="Google Shape;592;p19"/>
            <p:cNvSpPr/>
            <p:nvPr/>
          </p:nvSpPr>
          <p:spPr>
            <a:xfrm>
              <a:off x="5551979" y="3320452"/>
              <a:ext cx="340376" cy="239524"/>
            </a:xfrm>
            <a:custGeom>
              <a:avLst/>
              <a:gdLst/>
              <a:ahLst/>
              <a:cxnLst/>
              <a:rect l="l" t="t" r="r" b="b"/>
              <a:pathLst>
                <a:path w="340375" h="239523" extrusionOk="0">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3" name="Google Shape;593;p19"/>
            <p:cNvSpPr/>
            <p:nvPr/>
          </p:nvSpPr>
          <p:spPr>
            <a:xfrm>
              <a:off x="6141599" y="3215775"/>
              <a:ext cx="88246" cy="50426"/>
            </a:xfrm>
            <a:custGeom>
              <a:avLst/>
              <a:gdLst/>
              <a:ahLst/>
              <a:cxnLst/>
              <a:rect l="l" t="t" r="r" b="b"/>
              <a:pathLst>
                <a:path w="88245" h="50426" extrusionOk="0">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4" name="Google Shape;594;p19"/>
            <p:cNvSpPr/>
            <p:nvPr/>
          </p:nvSpPr>
          <p:spPr>
            <a:xfrm>
              <a:off x="6325091" y="3383736"/>
              <a:ext cx="163885" cy="214311"/>
            </a:xfrm>
            <a:custGeom>
              <a:avLst/>
              <a:gdLst/>
              <a:ahLst/>
              <a:cxnLst/>
              <a:rect l="l" t="t" r="r" b="b"/>
              <a:pathLst>
                <a:path w="163884" h="214310" extrusionOk="0">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5" name="Google Shape;595;p19"/>
            <p:cNvSpPr/>
            <p:nvPr/>
          </p:nvSpPr>
          <p:spPr>
            <a:xfrm>
              <a:off x="6642595" y="3568747"/>
              <a:ext cx="63033" cy="37820"/>
            </a:xfrm>
            <a:custGeom>
              <a:avLst/>
              <a:gdLst/>
              <a:ahLst/>
              <a:cxnLst/>
              <a:rect l="l" t="t" r="r" b="b"/>
              <a:pathLst>
                <a:path w="63032" h="37819" extrusionOk="0">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6" name="Google Shape;596;p19"/>
            <p:cNvSpPr/>
            <p:nvPr/>
          </p:nvSpPr>
          <p:spPr>
            <a:xfrm>
              <a:off x="5154927" y="2460196"/>
              <a:ext cx="277343" cy="138672"/>
            </a:xfrm>
            <a:custGeom>
              <a:avLst/>
              <a:gdLst/>
              <a:ahLst/>
              <a:cxnLst/>
              <a:rect l="l" t="t" r="r" b="b"/>
              <a:pathLst>
                <a:path w="277343" h="138671" extrusionOk="0">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7" name="Google Shape;597;p19"/>
            <p:cNvSpPr/>
            <p:nvPr/>
          </p:nvSpPr>
          <p:spPr>
            <a:xfrm>
              <a:off x="5522281" y="2923893"/>
              <a:ext cx="113459" cy="126065"/>
            </a:xfrm>
            <a:custGeom>
              <a:avLst/>
              <a:gdLst/>
              <a:ahLst/>
              <a:cxnLst/>
              <a:rect l="l" t="t" r="r" b="b"/>
              <a:pathLst>
                <a:path w="113458" h="126065" extrusionOk="0">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8" name="Google Shape;598;p19"/>
            <p:cNvSpPr/>
            <p:nvPr/>
          </p:nvSpPr>
          <p:spPr>
            <a:xfrm>
              <a:off x="5584189" y="2707439"/>
              <a:ext cx="264737" cy="403408"/>
            </a:xfrm>
            <a:custGeom>
              <a:avLst/>
              <a:gdLst/>
              <a:ahLst/>
              <a:cxnLst/>
              <a:rect l="l" t="t" r="r" b="b"/>
              <a:pathLst>
                <a:path w="264736" h="403408" extrusionOk="0">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599" name="Google Shape;599;p19"/>
            <p:cNvSpPr/>
            <p:nvPr/>
          </p:nvSpPr>
          <p:spPr>
            <a:xfrm>
              <a:off x="6014035" y="2825297"/>
              <a:ext cx="126065" cy="113459"/>
            </a:xfrm>
            <a:custGeom>
              <a:avLst/>
              <a:gdLst/>
              <a:ahLst/>
              <a:cxnLst/>
              <a:rect l="l" t="t" r="r" b="b"/>
              <a:pathLst>
                <a:path w="126065" h="113458" extrusionOk="0">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0" name="Google Shape;600;p19"/>
            <p:cNvSpPr/>
            <p:nvPr/>
          </p:nvSpPr>
          <p:spPr>
            <a:xfrm>
              <a:off x="6099030" y="2342170"/>
              <a:ext cx="327769" cy="567293"/>
            </a:xfrm>
            <a:custGeom>
              <a:avLst/>
              <a:gdLst/>
              <a:ahLst/>
              <a:cxnLst/>
              <a:rect l="l" t="t" r="r" b="b"/>
              <a:pathLst>
                <a:path w="327769" h="567292" extrusionOk="0">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1" name="Google Shape;601;p19"/>
            <p:cNvSpPr/>
            <p:nvPr/>
          </p:nvSpPr>
          <p:spPr>
            <a:xfrm>
              <a:off x="6373865" y="2749553"/>
              <a:ext cx="163885" cy="75639"/>
            </a:xfrm>
            <a:custGeom>
              <a:avLst/>
              <a:gdLst/>
              <a:ahLst/>
              <a:cxnLst/>
              <a:rect l="l" t="t" r="r" b="b"/>
              <a:pathLst>
                <a:path w="163884" h="75639" extrusionOk="0">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2" name="Google Shape;602;p19"/>
            <p:cNvSpPr/>
            <p:nvPr/>
          </p:nvSpPr>
          <p:spPr>
            <a:xfrm>
              <a:off x="6678452" y="4438890"/>
              <a:ext cx="214311" cy="252130"/>
            </a:xfrm>
            <a:custGeom>
              <a:avLst/>
              <a:gdLst/>
              <a:ahLst/>
              <a:cxnLst/>
              <a:rect l="l" t="t" r="r" b="b"/>
              <a:pathLst>
                <a:path w="214310" h="252130" extrusionOk="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3" name="Google Shape;603;p19"/>
            <p:cNvSpPr/>
            <p:nvPr/>
          </p:nvSpPr>
          <p:spPr>
            <a:xfrm>
              <a:off x="6561842" y="4458315"/>
              <a:ext cx="138672" cy="151278"/>
            </a:xfrm>
            <a:custGeom>
              <a:avLst/>
              <a:gdLst/>
              <a:ahLst/>
              <a:cxnLst/>
              <a:rect l="l" t="t" r="r" b="b"/>
              <a:pathLst>
                <a:path w="138671" h="151278" extrusionOk="0">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4" name="Google Shape;604;p19"/>
            <p:cNvSpPr/>
            <p:nvPr/>
          </p:nvSpPr>
          <p:spPr>
            <a:xfrm>
              <a:off x="7276882" y="3261579"/>
              <a:ext cx="453834" cy="277343"/>
            </a:xfrm>
            <a:custGeom>
              <a:avLst/>
              <a:gdLst/>
              <a:ahLst/>
              <a:cxnLst/>
              <a:rect l="l" t="t" r="r" b="b"/>
              <a:pathLst>
                <a:path w="453834" h="277343" extrusionOk="0">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5" name="Google Shape;605;p19"/>
            <p:cNvSpPr/>
            <p:nvPr/>
          </p:nvSpPr>
          <p:spPr>
            <a:xfrm>
              <a:off x="5932811" y="1727216"/>
              <a:ext cx="680751" cy="1084159"/>
            </a:xfrm>
            <a:custGeom>
              <a:avLst/>
              <a:gdLst/>
              <a:ahLst/>
              <a:cxnLst/>
              <a:rect l="l" t="t" r="r" b="b"/>
              <a:pathLst>
                <a:path w="680751" h="1084159" extrusionOk="0">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6" name="Google Shape;606;p19"/>
            <p:cNvSpPr/>
            <p:nvPr/>
          </p:nvSpPr>
          <p:spPr>
            <a:xfrm>
              <a:off x="10787416" y="2596670"/>
              <a:ext cx="75639" cy="25213"/>
            </a:xfrm>
            <a:custGeom>
              <a:avLst/>
              <a:gdLst/>
              <a:ahLst/>
              <a:cxnLst/>
              <a:rect l="l" t="t" r="r" b="b"/>
              <a:pathLst>
                <a:path w="75639" h="25213" extrusionOk="0">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7" name="Google Shape;607;p19"/>
            <p:cNvSpPr/>
            <p:nvPr/>
          </p:nvSpPr>
          <p:spPr>
            <a:xfrm>
              <a:off x="9211646" y="3271071"/>
              <a:ext cx="453834" cy="441228"/>
            </a:xfrm>
            <a:custGeom>
              <a:avLst/>
              <a:gdLst/>
              <a:ahLst/>
              <a:cxnLst/>
              <a:rect l="l" t="t" r="r" b="b"/>
              <a:pathLst>
                <a:path w="453834" h="441227" extrusionOk="0">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8" name="Google Shape;608;p19"/>
            <p:cNvSpPr/>
            <p:nvPr/>
          </p:nvSpPr>
          <p:spPr>
            <a:xfrm>
              <a:off x="7757190" y="2990413"/>
              <a:ext cx="1588419" cy="1084159"/>
            </a:xfrm>
            <a:custGeom>
              <a:avLst/>
              <a:gdLst/>
              <a:ahLst/>
              <a:cxnLst/>
              <a:rect l="l" t="t" r="r" b="b"/>
              <a:pathLst>
                <a:path w="1588419" h="1084159" extrusionOk="0">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09" name="Google Shape;609;p19"/>
            <p:cNvSpPr/>
            <p:nvPr/>
          </p:nvSpPr>
          <p:spPr>
            <a:xfrm>
              <a:off x="8880632" y="4076816"/>
              <a:ext cx="239524" cy="352982"/>
            </a:xfrm>
            <a:custGeom>
              <a:avLst/>
              <a:gdLst/>
              <a:ahLst/>
              <a:cxnLst/>
              <a:rect l="l" t="t" r="r" b="b"/>
              <a:pathLst>
                <a:path w="239523" h="352982" extrusionOk="0">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0" name="Google Shape;610;p19"/>
            <p:cNvSpPr/>
            <p:nvPr/>
          </p:nvSpPr>
          <p:spPr>
            <a:xfrm>
              <a:off x="9511764" y="4651194"/>
              <a:ext cx="327769" cy="214311"/>
            </a:xfrm>
            <a:custGeom>
              <a:avLst/>
              <a:gdLst/>
              <a:ahLst/>
              <a:cxnLst/>
              <a:rect l="l" t="t" r="r" b="b"/>
              <a:pathLst>
                <a:path w="327769" h="214310" extrusionOk="0">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1" name="Google Shape;611;p19"/>
            <p:cNvSpPr/>
            <p:nvPr/>
          </p:nvSpPr>
          <p:spPr>
            <a:xfrm>
              <a:off x="7909908" y="4317241"/>
              <a:ext cx="50426" cy="100852"/>
            </a:xfrm>
            <a:custGeom>
              <a:avLst/>
              <a:gdLst/>
              <a:ahLst/>
              <a:cxnLst/>
              <a:rect l="l" t="t" r="r" b="b"/>
              <a:pathLst>
                <a:path w="50426" h="100852" extrusionOk="0">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2" name="Google Shape;612;p19"/>
            <p:cNvSpPr/>
            <p:nvPr/>
          </p:nvSpPr>
          <p:spPr>
            <a:xfrm>
              <a:off x="6925586" y="4891628"/>
              <a:ext cx="189098" cy="378195"/>
            </a:xfrm>
            <a:custGeom>
              <a:avLst/>
              <a:gdLst/>
              <a:ahLst/>
              <a:cxnLst/>
              <a:rect l="l" t="t" r="r" b="b"/>
              <a:pathLst>
                <a:path w="189097" h="378195" extrusionOk="0">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3" name="Google Shape;613;p19"/>
            <p:cNvSpPr/>
            <p:nvPr/>
          </p:nvSpPr>
          <p:spPr>
            <a:xfrm>
              <a:off x="6914824" y="4057680"/>
              <a:ext cx="315163" cy="189098"/>
            </a:xfrm>
            <a:custGeom>
              <a:avLst/>
              <a:gdLst/>
              <a:ahLst/>
              <a:cxnLst/>
              <a:rect l="l" t="t" r="r" b="b"/>
              <a:pathLst>
                <a:path w="315162" h="189097" extrusionOk="0">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4" name="Google Shape;614;p19"/>
            <p:cNvSpPr/>
            <p:nvPr/>
          </p:nvSpPr>
          <p:spPr>
            <a:xfrm>
              <a:off x="7600832" y="5997882"/>
              <a:ext cx="50426" cy="37820"/>
            </a:xfrm>
            <a:custGeom>
              <a:avLst/>
              <a:gdLst/>
              <a:ahLst/>
              <a:cxnLst/>
              <a:rect l="l" t="t" r="r" b="b"/>
              <a:pathLst>
                <a:path w="50426" h="37819" extrusionOk="0">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5" name="Google Shape;615;p19"/>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6" name="Google Shape;616;p19"/>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7" name="Google Shape;617;p19"/>
            <p:cNvSpPr/>
            <p:nvPr/>
          </p:nvSpPr>
          <p:spPr>
            <a:xfrm>
              <a:off x="8763805" y="4865865"/>
              <a:ext cx="1084159" cy="958094"/>
            </a:xfrm>
            <a:custGeom>
              <a:avLst/>
              <a:gdLst/>
              <a:ahLst/>
              <a:cxnLst/>
              <a:rect l="l" t="t" r="r" b="b"/>
              <a:pathLst>
                <a:path w="1084159" h="958094" extrusionOk="0">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8" name="Google Shape;618;p19"/>
            <p:cNvSpPr/>
            <p:nvPr/>
          </p:nvSpPr>
          <p:spPr>
            <a:xfrm>
              <a:off x="10194388" y="5552055"/>
              <a:ext cx="315163" cy="390802"/>
            </a:xfrm>
            <a:custGeom>
              <a:avLst/>
              <a:gdLst/>
              <a:ahLst/>
              <a:cxnLst/>
              <a:rect l="l" t="t" r="r" b="b"/>
              <a:pathLst>
                <a:path w="315162" h="390801" extrusionOk="0">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19" name="Google Shape;619;p19"/>
            <p:cNvSpPr/>
            <p:nvPr/>
          </p:nvSpPr>
          <p:spPr>
            <a:xfrm>
              <a:off x="10485955" y="5022636"/>
              <a:ext cx="63033" cy="50426"/>
            </a:xfrm>
            <a:custGeom>
              <a:avLst/>
              <a:gdLst/>
              <a:ahLst/>
              <a:cxnLst/>
              <a:rect l="l" t="t" r="r" b="b"/>
              <a:pathLst>
                <a:path w="63032" h="50426" extrusionOk="0">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0" name="Google Shape;620;p19"/>
            <p:cNvSpPr/>
            <p:nvPr/>
          </p:nvSpPr>
          <p:spPr>
            <a:xfrm>
              <a:off x="7189015" y="3357751"/>
              <a:ext cx="378195" cy="226917"/>
            </a:xfrm>
            <a:custGeom>
              <a:avLst/>
              <a:gdLst/>
              <a:ahLst/>
              <a:cxnLst/>
              <a:rect l="l" t="t" r="r" b="b"/>
              <a:pathLst>
                <a:path w="378195" h="226917" extrusionOk="0">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1" name="Google Shape;621;p19"/>
            <p:cNvSpPr/>
            <p:nvPr/>
          </p:nvSpPr>
          <p:spPr>
            <a:xfrm>
              <a:off x="6957213" y="3445056"/>
              <a:ext cx="516867" cy="441228"/>
            </a:xfrm>
            <a:custGeom>
              <a:avLst/>
              <a:gdLst/>
              <a:ahLst/>
              <a:cxnLst/>
              <a:rect l="l" t="t" r="r" b="b"/>
              <a:pathLst>
                <a:path w="516866" h="441227" extrusionOk="0">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2" name="Google Shape;622;p19"/>
            <p:cNvSpPr/>
            <p:nvPr/>
          </p:nvSpPr>
          <p:spPr>
            <a:xfrm>
              <a:off x="7023984" y="2919563"/>
              <a:ext cx="1071553" cy="504260"/>
            </a:xfrm>
            <a:custGeom>
              <a:avLst/>
              <a:gdLst/>
              <a:ahLst/>
              <a:cxnLst/>
              <a:rect l="l" t="t" r="r" b="b"/>
              <a:pathLst>
                <a:path w="1071552" h="504260" extrusionOk="0">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3" name="Google Shape;623;p19"/>
            <p:cNvSpPr/>
            <p:nvPr/>
          </p:nvSpPr>
          <p:spPr>
            <a:xfrm>
              <a:off x="6311729" y="1670050"/>
              <a:ext cx="4525735" cy="1727091"/>
            </a:xfrm>
            <a:custGeom>
              <a:avLst/>
              <a:gdLst/>
              <a:ahLst/>
              <a:cxnLst/>
              <a:rect l="l" t="t" r="r" b="b"/>
              <a:pathLst>
                <a:path w="4525734" h="1727090" extrusionOk="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4" name="Google Shape;624;p19"/>
            <p:cNvSpPr/>
            <p:nvPr/>
          </p:nvSpPr>
          <p:spPr>
            <a:xfrm>
              <a:off x="6120236" y="4427680"/>
              <a:ext cx="479047" cy="504260"/>
            </a:xfrm>
            <a:custGeom>
              <a:avLst/>
              <a:gdLst/>
              <a:ahLst/>
              <a:cxnLst/>
              <a:rect l="l" t="t" r="r" b="b"/>
              <a:pathLst>
                <a:path w="479047" h="504260" extrusionOk="0">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5" name="Google Shape;625;p19"/>
            <p:cNvSpPr/>
            <p:nvPr/>
          </p:nvSpPr>
          <p:spPr>
            <a:xfrm>
              <a:off x="6552639" y="4634554"/>
              <a:ext cx="37820" cy="50426"/>
            </a:xfrm>
            <a:custGeom>
              <a:avLst/>
              <a:gdLst/>
              <a:ahLst/>
              <a:cxnLst/>
              <a:rect l="l" t="t" r="r" b="b"/>
              <a:pathLst>
                <a:path w="37819" h="50426" extrusionOk="0">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6" name="Google Shape;626;p19"/>
            <p:cNvSpPr/>
            <p:nvPr/>
          </p:nvSpPr>
          <p:spPr>
            <a:xfrm>
              <a:off x="6579743" y="4853654"/>
              <a:ext cx="277343" cy="453834"/>
            </a:xfrm>
            <a:custGeom>
              <a:avLst/>
              <a:gdLst/>
              <a:ahLst/>
              <a:cxnLst/>
              <a:rect l="l" t="t" r="r" b="b"/>
              <a:pathLst>
                <a:path w="277343" h="453834" extrusionOk="0">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7" name="Google Shape;627;p19"/>
            <p:cNvSpPr/>
            <p:nvPr/>
          </p:nvSpPr>
          <p:spPr>
            <a:xfrm>
              <a:off x="6562346" y="4595221"/>
              <a:ext cx="289950" cy="289950"/>
            </a:xfrm>
            <a:custGeom>
              <a:avLst/>
              <a:gdLst/>
              <a:ahLst/>
              <a:cxnLst/>
              <a:rect l="l" t="t" r="r" b="b"/>
              <a:pathLst>
                <a:path w="289949" h="289949" extrusionOk="0">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8" name="Google Shape;628;p19"/>
            <p:cNvSpPr/>
            <p:nvPr/>
          </p:nvSpPr>
          <p:spPr>
            <a:xfrm>
              <a:off x="6648057" y="4828865"/>
              <a:ext cx="75639" cy="201704"/>
            </a:xfrm>
            <a:custGeom>
              <a:avLst/>
              <a:gdLst/>
              <a:ahLst/>
              <a:cxnLst/>
              <a:rect l="l" t="t" r="r" b="b"/>
              <a:pathLst>
                <a:path w="75639" h="201704" extrusionOk="0">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29" name="Google Shape;629;p19"/>
            <p:cNvSpPr/>
            <p:nvPr/>
          </p:nvSpPr>
          <p:spPr>
            <a:xfrm>
              <a:off x="10131603" y="5133892"/>
              <a:ext cx="75639" cy="50426"/>
            </a:xfrm>
            <a:custGeom>
              <a:avLst/>
              <a:gdLst/>
              <a:ahLst/>
              <a:cxnLst/>
              <a:rect l="l" t="t" r="r" b="b"/>
              <a:pathLst>
                <a:path w="75639" h="50426" extrusionOk="0">
                  <a:moveTo>
                    <a:pt x="2386" y="3503"/>
                  </a:moveTo>
                  <a:cubicBezTo>
                    <a:pt x="747" y="-6330"/>
                    <a:pt x="88741" y="50526"/>
                    <a:pt x="79286" y="56829"/>
                  </a:cubicBezTo>
                  <a:cubicBezTo>
                    <a:pt x="69831" y="63132"/>
                    <a:pt x="4025" y="12958"/>
                    <a:pt x="2386" y="3503"/>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0" name="Google Shape;630;p19"/>
            <p:cNvSpPr/>
            <p:nvPr/>
          </p:nvSpPr>
          <p:spPr>
            <a:xfrm>
              <a:off x="7591079" y="3415379"/>
              <a:ext cx="201704" cy="138672"/>
            </a:xfrm>
            <a:custGeom>
              <a:avLst/>
              <a:gdLst/>
              <a:ahLst/>
              <a:cxnLst/>
              <a:rect l="l" t="t" r="r" b="b"/>
              <a:pathLst>
                <a:path w="201704" h="138671" extrusionOk="0">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1" name="Google Shape;631;p19"/>
            <p:cNvSpPr/>
            <p:nvPr/>
          </p:nvSpPr>
          <p:spPr>
            <a:xfrm>
              <a:off x="3701048" y="3883335"/>
              <a:ext cx="12607" cy="37820"/>
            </a:xfrm>
            <a:custGeom>
              <a:avLst/>
              <a:gdLst/>
              <a:ahLst/>
              <a:cxnLst/>
              <a:rect l="l" t="t" r="r" b="b"/>
              <a:pathLst>
                <a:path w="12606" h="37819" extrusionOk="0">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2" name="Google Shape;632;p19"/>
            <p:cNvSpPr/>
            <p:nvPr/>
          </p:nvSpPr>
          <p:spPr>
            <a:xfrm>
              <a:off x="4142924" y="4284257"/>
              <a:ext cx="25213" cy="25213"/>
            </a:xfrm>
            <a:custGeom>
              <a:avLst/>
              <a:gdLst/>
              <a:ahLst/>
              <a:cxnLst/>
              <a:rect l="l" t="t" r="r" b="b"/>
              <a:pathLst>
                <a:path w="25213" h="25213" extrusionOk="0">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3" name="Google Shape;633;p19"/>
            <p:cNvSpPr/>
            <p:nvPr/>
          </p:nvSpPr>
          <p:spPr>
            <a:xfrm>
              <a:off x="6936129" y="3400130"/>
              <a:ext cx="88246" cy="75639"/>
            </a:xfrm>
            <a:custGeom>
              <a:avLst/>
              <a:gdLst/>
              <a:ahLst/>
              <a:cxnLst/>
              <a:rect l="l" t="t" r="r" b="b"/>
              <a:pathLst>
                <a:path w="88245" h="75639" extrusionOk="0">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4" name="Google Shape;634;p19"/>
            <p:cNvSpPr/>
            <p:nvPr/>
          </p:nvSpPr>
          <p:spPr>
            <a:xfrm>
              <a:off x="6976848" y="3382476"/>
              <a:ext cx="126065" cy="100852"/>
            </a:xfrm>
            <a:custGeom>
              <a:avLst/>
              <a:gdLst/>
              <a:ahLst/>
              <a:cxnLst/>
              <a:rect l="l" t="t" r="r" b="b"/>
              <a:pathLst>
                <a:path w="126065" h="100852" extrusionOk="0">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5" name="Google Shape;635;p19"/>
            <p:cNvSpPr/>
            <p:nvPr/>
          </p:nvSpPr>
          <p:spPr>
            <a:xfrm>
              <a:off x="7401920" y="3494252"/>
              <a:ext cx="378195" cy="264737"/>
            </a:xfrm>
            <a:custGeom>
              <a:avLst/>
              <a:gdLst/>
              <a:ahLst/>
              <a:cxnLst/>
              <a:rect l="l" t="t" r="r" b="b"/>
              <a:pathLst>
                <a:path w="378195" h="264736" extrusionOk="0">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6" name="Google Shape;636;p19"/>
            <p:cNvSpPr/>
            <p:nvPr/>
          </p:nvSpPr>
          <p:spPr>
            <a:xfrm>
              <a:off x="7412277" y="3534762"/>
              <a:ext cx="441228" cy="390802"/>
            </a:xfrm>
            <a:custGeom>
              <a:avLst/>
              <a:gdLst/>
              <a:ahLst/>
              <a:cxnLst/>
              <a:rect l="l" t="t" r="r" b="b"/>
              <a:pathLst>
                <a:path w="441227" h="390801" extrusionOk="0">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7" name="Google Shape;637;p19"/>
            <p:cNvSpPr/>
            <p:nvPr/>
          </p:nvSpPr>
          <p:spPr>
            <a:xfrm>
              <a:off x="8295237" y="4425757"/>
              <a:ext cx="1210224" cy="428621"/>
            </a:xfrm>
            <a:custGeom>
              <a:avLst/>
              <a:gdLst/>
              <a:ahLst/>
              <a:cxnLst/>
              <a:rect l="l" t="t" r="r" b="b"/>
              <a:pathLst>
                <a:path w="1210224" h="428621" extrusionOk="0">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8" name="Google Shape;638;p19"/>
            <p:cNvSpPr/>
            <p:nvPr/>
          </p:nvSpPr>
          <p:spPr>
            <a:xfrm>
              <a:off x="9059946" y="4798863"/>
              <a:ext cx="88246" cy="25213"/>
            </a:xfrm>
            <a:custGeom>
              <a:avLst/>
              <a:gdLst/>
              <a:ahLst/>
              <a:cxnLst/>
              <a:rect l="l" t="t" r="r" b="b"/>
              <a:pathLst>
                <a:path w="88245" h="25213" extrusionOk="0">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39" name="Google Shape;639;p19"/>
            <p:cNvSpPr/>
            <p:nvPr/>
          </p:nvSpPr>
          <p:spPr>
            <a:xfrm>
              <a:off x="5977366" y="3209767"/>
              <a:ext cx="302556" cy="327769"/>
            </a:xfrm>
            <a:custGeom>
              <a:avLst/>
              <a:gdLst/>
              <a:ahLst/>
              <a:cxnLst/>
              <a:rect l="l" t="t" r="r" b="b"/>
              <a:pathLst>
                <a:path w="302556" h="327769" extrusionOk="0">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solidFill>
              <a:srgbClr val="34E4D9"/>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40" name="Google Shape;640;p19"/>
            <p:cNvSpPr/>
            <p:nvPr/>
          </p:nvSpPr>
          <p:spPr>
            <a:xfrm>
              <a:off x="6280717" y="3332302"/>
              <a:ext cx="25213" cy="37820"/>
            </a:xfrm>
            <a:custGeom>
              <a:avLst/>
              <a:gdLst/>
              <a:ahLst/>
              <a:cxnLst/>
              <a:rect l="l" t="t" r="r" b="b"/>
              <a:pathLst>
                <a:path w="25213" h="37819" extrusionOk="0">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641" name="Google Shape;641;p19"/>
            <p:cNvSpPr/>
            <p:nvPr/>
          </p:nvSpPr>
          <p:spPr>
            <a:xfrm>
              <a:off x="6288911" y="3237501"/>
              <a:ext cx="100852" cy="126065"/>
            </a:xfrm>
            <a:custGeom>
              <a:avLst/>
              <a:gdLst/>
              <a:ahLst/>
              <a:cxnLst/>
              <a:rect l="l" t="t" r="r" b="b"/>
              <a:pathLst>
                <a:path w="100852" h="126065" extrusionOk="0">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solidFill>
              <a:schemeClr val="lt1"/>
            </a:solidFill>
            <a:ln w="9525" cap="flat" cmpd="sng">
              <a:solidFill>
                <a:srgbClr val="D6F5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642" name="Google Shape;642;p19"/>
          <p:cNvSpPr/>
          <p:nvPr/>
        </p:nvSpPr>
        <p:spPr>
          <a:xfrm>
            <a:off x="2436827" y="2815746"/>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3" name="Google Shape;643;p19"/>
          <p:cNvSpPr/>
          <p:nvPr/>
        </p:nvSpPr>
        <p:spPr>
          <a:xfrm>
            <a:off x="9727389" y="4978324"/>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4" name="Google Shape;644;p19"/>
          <p:cNvSpPr/>
          <p:nvPr/>
        </p:nvSpPr>
        <p:spPr>
          <a:xfrm>
            <a:off x="5927953" y="2881184"/>
            <a:ext cx="285750" cy="390525"/>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chemeClr val="dk1"/>
          </a:solidFill>
          <a:ln w="9525" cap="flat" cmpd="sng">
            <a:solidFill>
              <a:srgbClr val="D6F5FF"/>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lt1"/>
              </a:solidFill>
              <a:latin typeface="Montserrat Light"/>
              <a:ea typeface="Montserrat Light"/>
              <a:cs typeface="Montserrat Light"/>
              <a:sym typeface="Montserrat Light"/>
            </a:endParaRPr>
          </a:p>
        </p:txBody>
      </p:sp>
      <p:sp>
        <p:nvSpPr>
          <p:cNvPr id="645" name="Google Shape;645;p19"/>
          <p:cNvSpPr txBox="1"/>
          <p:nvPr/>
        </p:nvSpPr>
        <p:spPr>
          <a:xfrm>
            <a:off x="2484726" y="368146"/>
            <a:ext cx="722254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World Map Slide</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20"/>
          <p:cNvSpPr txBox="1"/>
          <p:nvPr/>
        </p:nvSpPr>
        <p:spPr>
          <a:xfrm>
            <a:off x="919212" y="2695415"/>
            <a:ext cx="501769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Montserrat Light"/>
                <a:ea typeface="Montserrat Light"/>
                <a:cs typeface="Montserrat Light"/>
                <a:sym typeface="Montserrat Light"/>
              </a:rPr>
              <a:t>Lorem ipsum dolor sit </a:t>
            </a:r>
            <a:r>
              <a:rPr lang="en-US" sz="1400" dirty="0" err="1">
                <a:solidFill>
                  <a:schemeClr val="dk1"/>
                </a:solidFill>
                <a:latin typeface="Montserrat Light"/>
                <a:ea typeface="Montserrat Light"/>
                <a:cs typeface="Montserrat Light"/>
                <a:sym typeface="Montserrat Light"/>
              </a:rPr>
              <a:t>amet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consectetur</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adipiscing</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elit</a:t>
            </a:r>
            <a:r>
              <a:rPr lang="en-US" sz="1400" dirty="0">
                <a:solidFill>
                  <a:schemeClr val="dk1"/>
                </a:solidFill>
                <a:latin typeface="Montserrat Light"/>
                <a:ea typeface="Montserrat Light"/>
                <a:cs typeface="Montserrat Light"/>
                <a:sym typeface="Montserrat Light"/>
              </a:rPr>
              <a:t>, </a:t>
            </a:r>
            <a:r>
              <a:rPr lang="pt-BR" sz="1400" dirty="0" err="1">
                <a:solidFill>
                  <a:schemeClr val="dk1"/>
                </a:solidFill>
                <a:latin typeface="Montserrat Light"/>
                <a:ea typeface="Montserrat Light"/>
                <a:cs typeface="Montserrat Light"/>
                <a:sym typeface="Montserrat Light"/>
              </a:rPr>
              <a:t>sed</a:t>
            </a:r>
            <a:r>
              <a:rPr lang="en-US" sz="1400" dirty="0">
                <a:solidFill>
                  <a:schemeClr val="dk1"/>
                </a:solidFill>
                <a:latin typeface="Montserrat Light"/>
                <a:ea typeface="Montserrat Light"/>
                <a:cs typeface="Montserrat Light"/>
                <a:sym typeface="Montserrat Light"/>
              </a:rPr>
              <a:t> do </a:t>
            </a:r>
            <a:r>
              <a:rPr lang="en-US" sz="1400" dirty="0" err="1">
                <a:solidFill>
                  <a:schemeClr val="dk1"/>
                </a:solidFill>
                <a:latin typeface="Montserrat Light"/>
                <a:ea typeface="Montserrat Light"/>
                <a:cs typeface="Montserrat Light"/>
                <a:sym typeface="Montserrat Light"/>
              </a:rPr>
              <a:t>eiusmod</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tempor</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incididunt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ut</a:t>
            </a:r>
            <a:r>
              <a:rPr lang="en-US" sz="1400" dirty="0">
                <a:solidFill>
                  <a:schemeClr val="dk1"/>
                </a:solidFill>
                <a:latin typeface="Montserrat Light"/>
                <a:ea typeface="Montserrat Light"/>
                <a:cs typeface="Montserrat Light"/>
                <a:sym typeface="Montserrat Light"/>
              </a:rPr>
              <a:t> labore et dolore magna </a:t>
            </a:r>
            <a:r>
              <a:rPr lang="en-US" sz="1400" dirty="0" err="1">
                <a:solidFill>
                  <a:schemeClr val="dk1"/>
                </a:solidFill>
                <a:latin typeface="Montserrat Light"/>
                <a:ea typeface="Montserrat Light"/>
                <a:cs typeface="Montserrat Light"/>
                <a:sym typeface="Montserrat Light"/>
              </a:rPr>
              <a:t>aliqua</a:t>
            </a:r>
            <a:r>
              <a:rPr lang="en-US" sz="1400" dirty="0">
                <a:solidFill>
                  <a:schemeClr val="dk1"/>
                </a:solidFill>
                <a:latin typeface="Montserrat Light"/>
                <a:ea typeface="Montserrat Light"/>
                <a:cs typeface="Montserrat Light"/>
                <a:sym typeface="Montserrat Light"/>
              </a:rPr>
              <a:t>. </a:t>
            </a:r>
            <a:endParaRPr dirty="0"/>
          </a:p>
          <a:p>
            <a:pPr marL="0" marR="0" lvl="0" indent="0" algn="l" rtl="0">
              <a:spcBef>
                <a:spcPts val="0"/>
              </a:spcBef>
              <a:spcAft>
                <a:spcPts val="0"/>
              </a:spcAft>
              <a:buNone/>
            </a:pPr>
            <a:r>
              <a:rPr lang="en-US" sz="1400" dirty="0">
                <a:solidFill>
                  <a:schemeClr val="dk1"/>
                </a:solidFill>
                <a:latin typeface="Montserrat Light"/>
                <a:ea typeface="Montserrat Light"/>
                <a:cs typeface="Montserrat Light"/>
                <a:sym typeface="Montserrat Light"/>
              </a:rPr>
              <a:t>Ut </a:t>
            </a:r>
            <a:r>
              <a:rPr lang="en-US" sz="1400" dirty="0" err="1">
                <a:solidFill>
                  <a:schemeClr val="dk1"/>
                </a:solidFill>
                <a:latin typeface="Montserrat Light"/>
                <a:ea typeface="Montserrat Light"/>
                <a:cs typeface="Montserrat Light"/>
                <a:sym typeface="Montserrat Light"/>
              </a:rPr>
              <a:t>enim</a:t>
            </a:r>
            <a:r>
              <a:rPr lang="en-US" sz="1400" dirty="0">
                <a:solidFill>
                  <a:schemeClr val="dk1"/>
                </a:solidFill>
                <a:latin typeface="Montserrat Light"/>
                <a:ea typeface="Montserrat Light"/>
                <a:cs typeface="Montserrat Light"/>
                <a:sym typeface="Montserrat Light"/>
              </a:rPr>
              <a:t> ad minim </a:t>
            </a:r>
            <a:r>
              <a:rPr lang="en-US" sz="1400" dirty="0" err="1">
                <a:solidFill>
                  <a:schemeClr val="dk1"/>
                </a:solidFill>
                <a:latin typeface="Montserrat Light"/>
                <a:ea typeface="Montserrat Light"/>
                <a:cs typeface="Montserrat Light"/>
                <a:sym typeface="Montserrat Light"/>
              </a:rPr>
              <a:t>veniam</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quis</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nostrud</a:t>
            </a:r>
            <a:r>
              <a:rPr lang="en-US" sz="1400" dirty="0">
                <a:solidFill>
                  <a:schemeClr val="dk1"/>
                </a:solidFill>
                <a:latin typeface="Montserrat Light"/>
                <a:ea typeface="Montserrat Light"/>
                <a:cs typeface="Montserrat Light"/>
                <a:sym typeface="Montserrat Light"/>
              </a:rPr>
              <a:t> exercitation </a:t>
            </a:r>
            <a:r>
              <a:rPr lang="en-US" sz="1400" dirty="0" err="1">
                <a:solidFill>
                  <a:schemeClr val="dk1"/>
                </a:solidFill>
                <a:latin typeface="Montserrat Light"/>
                <a:ea typeface="Montserrat Light"/>
                <a:cs typeface="Montserrat Light"/>
                <a:sym typeface="Montserrat Light"/>
              </a:rPr>
              <a:t>ullamco</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laboris</a:t>
            </a:r>
            <a:r>
              <a:rPr lang="en-US" sz="1400" dirty="0">
                <a:solidFill>
                  <a:schemeClr val="dk1"/>
                </a:solidFill>
                <a:latin typeface="Montserrat Light"/>
                <a:ea typeface="Montserrat Light"/>
                <a:cs typeface="Montserrat Light"/>
                <a:sym typeface="Montserrat Light"/>
              </a:rPr>
              <a:t> nisi </a:t>
            </a:r>
            <a:r>
              <a:rPr lang="en-US" sz="1400" dirty="0" err="1">
                <a:solidFill>
                  <a:schemeClr val="dk1"/>
                </a:solidFill>
                <a:latin typeface="Montserrat Light"/>
                <a:ea typeface="Montserrat Light"/>
                <a:cs typeface="Montserrat Light"/>
                <a:sym typeface="Montserrat Light"/>
              </a:rPr>
              <a:t>ut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aliquip</a:t>
            </a:r>
            <a:r>
              <a:rPr lang="en-US" sz="1400" dirty="0">
                <a:solidFill>
                  <a:schemeClr val="dk1"/>
                </a:solidFill>
                <a:latin typeface="Montserrat Light"/>
                <a:ea typeface="Montserrat Light"/>
                <a:cs typeface="Montserrat Light"/>
                <a:sym typeface="Montserrat Light"/>
              </a:rPr>
              <a:t> ex </a:t>
            </a:r>
            <a:r>
              <a:rPr lang="en-US" sz="1400" dirty="0" err="1">
                <a:solidFill>
                  <a:schemeClr val="dk1"/>
                </a:solidFill>
                <a:latin typeface="Montserrat Light"/>
                <a:ea typeface="Montserrat Light"/>
                <a:cs typeface="Montserrat Light"/>
                <a:sym typeface="Montserrat Light"/>
              </a:rPr>
              <a:t>ea</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commodo</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consequat</a:t>
            </a:r>
            <a:r>
              <a:rPr lang="en-US" sz="1400" dirty="0">
                <a:solidFill>
                  <a:schemeClr val="dk1"/>
                </a:solidFill>
                <a:latin typeface="Montserrat Light"/>
                <a:ea typeface="Montserrat Light"/>
                <a:cs typeface="Montserrat Light"/>
                <a:sym typeface="Montserrat Light"/>
              </a:rPr>
              <a:t>. Duis </a:t>
            </a:r>
            <a:r>
              <a:rPr lang="en-US" sz="1400" dirty="0" err="1">
                <a:solidFill>
                  <a:schemeClr val="dk1"/>
                </a:solidFill>
                <a:latin typeface="Montserrat Light"/>
                <a:ea typeface="Montserrat Light"/>
                <a:cs typeface="Montserrat Light"/>
                <a:sym typeface="Montserrat Light"/>
              </a:rPr>
              <a:t>aute</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irure</a:t>
            </a:r>
            <a:r>
              <a:rPr lang="en-US" sz="1400" dirty="0">
                <a:solidFill>
                  <a:schemeClr val="dk1"/>
                </a:solidFill>
                <a:latin typeface="Montserrat Light"/>
                <a:ea typeface="Montserrat Light"/>
                <a:cs typeface="Montserrat Light"/>
                <a:sym typeface="Montserrat Light"/>
              </a:rPr>
              <a:t> dolor in </a:t>
            </a:r>
            <a:r>
              <a:rPr lang="en-US" sz="1400" dirty="0" err="1">
                <a:solidFill>
                  <a:schemeClr val="dk1"/>
                </a:solidFill>
                <a:latin typeface="Montserrat Light"/>
                <a:ea typeface="Montserrat Light"/>
                <a:cs typeface="Montserrat Light"/>
                <a:sym typeface="Montserrat Light"/>
              </a:rPr>
              <a:t>reprehenderit</a:t>
            </a:r>
            <a:r>
              <a:rPr lang="en-US" sz="1400" dirty="0">
                <a:solidFill>
                  <a:schemeClr val="dk1"/>
                </a:solidFill>
                <a:latin typeface="Montserrat Light"/>
                <a:ea typeface="Montserrat Light"/>
                <a:cs typeface="Montserrat Light"/>
                <a:sym typeface="Montserrat Light"/>
              </a:rPr>
              <a:t> in </a:t>
            </a:r>
            <a:r>
              <a:rPr lang="en-US" sz="1400" dirty="0" err="1">
                <a:solidFill>
                  <a:schemeClr val="dk1"/>
                </a:solidFill>
                <a:latin typeface="Montserrat Light"/>
                <a:ea typeface="Montserrat Light"/>
                <a:cs typeface="Montserrat Light"/>
                <a:sym typeface="Montserrat Light"/>
              </a:rPr>
              <a:t>voluptate</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velit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esse</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cillum</a:t>
            </a:r>
            <a:r>
              <a:rPr lang="en-US" sz="1400" dirty="0">
                <a:solidFill>
                  <a:schemeClr val="dk1"/>
                </a:solidFill>
                <a:latin typeface="Montserrat Light"/>
                <a:ea typeface="Montserrat Light"/>
                <a:cs typeface="Montserrat Light"/>
                <a:sym typeface="Montserrat Light"/>
              </a:rPr>
              <a:t> dolore </a:t>
            </a:r>
            <a:r>
              <a:rPr lang="en-US" sz="1400" dirty="0" err="1">
                <a:solidFill>
                  <a:schemeClr val="dk1"/>
                </a:solidFill>
                <a:latin typeface="Montserrat Light"/>
                <a:ea typeface="Montserrat Light"/>
                <a:cs typeface="Montserrat Light"/>
                <a:sym typeface="Montserrat Light"/>
              </a:rPr>
              <a:t>eu</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fugiat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nulla</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pariatur</a:t>
            </a:r>
            <a:r>
              <a:rPr lang="en-US" sz="1400" dirty="0">
                <a:solidFill>
                  <a:schemeClr val="dk1"/>
                </a:solidFill>
                <a:latin typeface="Montserrat Light"/>
                <a:ea typeface="Montserrat Light"/>
                <a:cs typeface="Montserrat Light"/>
                <a:sym typeface="Montserrat Light"/>
              </a:rPr>
              <a:t>. </a:t>
            </a:r>
            <a:endParaRPr dirty="0"/>
          </a:p>
          <a:p>
            <a:pPr marL="0" marR="0" lvl="0" indent="0" algn="l" rtl="0">
              <a:spcBef>
                <a:spcPts val="0"/>
              </a:spcBef>
              <a:spcAft>
                <a:spcPts val="0"/>
              </a:spcAft>
              <a:buNone/>
            </a:pPr>
            <a:r>
              <a:rPr lang="en-US" sz="1400" dirty="0" err="1">
                <a:solidFill>
                  <a:schemeClr val="dk1"/>
                </a:solidFill>
                <a:latin typeface="Montserrat Light"/>
                <a:ea typeface="Montserrat Light"/>
                <a:cs typeface="Montserrat Light"/>
                <a:sym typeface="Montserrat Light"/>
              </a:rPr>
              <a:t>Excepteur</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sint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occaecat</a:t>
            </a:r>
            <a:r>
              <a:rPr lang="en-US" sz="1400" dirty="0">
                <a:solidFill>
                  <a:schemeClr val="dk1"/>
                </a:solidFill>
                <a:latin typeface="Montserrat Light"/>
                <a:ea typeface="Montserrat Light"/>
                <a:cs typeface="Montserrat Light"/>
                <a:sym typeface="Montserrat Light"/>
              </a:rPr>
              <a:t> </a:t>
            </a:r>
            <a:r>
              <a:rPr lang="en-US" sz="1400" dirty="0" err="1">
                <a:solidFill>
                  <a:schemeClr val="dk1"/>
                </a:solidFill>
                <a:latin typeface="Montserrat Light"/>
                <a:ea typeface="Montserrat Light"/>
                <a:cs typeface="Montserrat Light"/>
                <a:sym typeface="Montserrat Light"/>
              </a:rPr>
              <a:t>cupidatat</a:t>
            </a:r>
            <a:r>
              <a:rPr lang="en-US" sz="1400" dirty="0">
                <a:solidFill>
                  <a:schemeClr val="dk1"/>
                </a:solidFill>
                <a:latin typeface="Montserrat Light"/>
                <a:ea typeface="Montserrat Light"/>
                <a:cs typeface="Montserrat Light"/>
                <a:sym typeface="Montserrat Light"/>
              </a:rPr>
              <a:t> non </a:t>
            </a:r>
            <a:r>
              <a:rPr lang="en-US" sz="1400" dirty="0" err="1">
                <a:solidFill>
                  <a:schemeClr val="dk1"/>
                </a:solidFill>
                <a:latin typeface="Montserrat Light"/>
                <a:ea typeface="Montserrat Light"/>
                <a:cs typeface="Montserrat Light"/>
                <a:sym typeface="Montserrat Light"/>
              </a:rPr>
              <a:t>proident</a:t>
            </a:r>
            <a:r>
              <a:rPr lang="en-US" sz="1400" dirty="0">
                <a:solidFill>
                  <a:schemeClr val="dk1"/>
                </a:solidFill>
                <a:latin typeface="Montserrat Light"/>
                <a:ea typeface="Montserrat Light"/>
                <a:cs typeface="Montserrat Light"/>
                <a:sym typeface="Montserrat Light"/>
              </a:rPr>
              <a:t>!</a:t>
            </a:r>
            <a:endParaRPr dirty="0"/>
          </a:p>
        </p:txBody>
      </p:sp>
      <p:pic>
        <p:nvPicPr>
          <p:cNvPr id="651" name="Google Shape;651;p20"/>
          <p:cNvPicPr preferRelativeResize="0"/>
          <p:nvPr/>
        </p:nvPicPr>
        <p:blipFill rotWithShape="1">
          <a:blip r:embed="rId3">
            <a:alphaModFix/>
          </a:blip>
          <a:srcRect/>
          <a:stretch/>
        </p:blipFill>
        <p:spPr>
          <a:xfrm>
            <a:off x="7123072" y="879703"/>
            <a:ext cx="3143162" cy="5110834"/>
          </a:xfrm>
          <a:prstGeom prst="rect">
            <a:avLst/>
          </a:prstGeom>
          <a:noFill/>
          <a:ln>
            <a:noFill/>
          </a:ln>
        </p:spPr>
      </p:pic>
      <p:sp>
        <p:nvSpPr>
          <p:cNvPr id="652" name="Google Shape;652;p20"/>
          <p:cNvSpPr txBox="1"/>
          <p:nvPr/>
        </p:nvSpPr>
        <p:spPr>
          <a:xfrm>
            <a:off x="919212" y="1464309"/>
            <a:ext cx="4572001"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a:solidFill>
                  <a:schemeClr val="dk1"/>
                </a:solidFill>
                <a:latin typeface="Montserrat SemiBold"/>
                <a:ea typeface="Montserrat SemiBold"/>
                <a:cs typeface="Montserrat SemiBold"/>
                <a:sym typeface="Montserrat SemiBold"/>
              </a:rPr>
              <a:t>Title text block &amp;</a:t>
            </a:r>
            <a:endParaRPr/>
          </a:p>
          <a:p>
            <a:pPr marL="0" marR="0" lvl="0" indent="0" algn="l" rtl="0">
              <a:spcBef>
                <a:spcPts val="0"/>
              </a:spcBef>
              <a:spcAft>
                <a:spcPts val="0"/>
              </a:spcAft>
              <a:buNone/>
            </a:pPr>
            <a:r>
              <a:rPr lang="en-US" sz="2400" b="0">
                <a:solidFill>
                  <a:schemeClr val="dk1"/>
                </a:solidFill>
                <a:latin typeface="Montserrat SemiBold"/>
                <a:ea typeface="Montserrat SemiBold"/>
                <a:cs typeface="Montserrat SemiBold"/>
                <a:sym typeface="Montserrat SemiBold"/>
              </a:rPr>
              <a:t>Mobile project</a:t>
            </a:r>
            <a:endParaRPr/>
          </a:p>
        </p:txBody>
      </p:sp>
      <p:sp>
        <p:nvSpPr>
          <p:cNvPr id="653" name="Google Shape;653;p20"/>
          <p:cNvSpPr>
            <a:spLocks noGrp="1"/>
          </p:cNvSpPr>
          <p:nvPr>
            <p:ph type="pic" idx="2"/>
          </p:nvPr>
        </p:nvSpPr>
        <p:spPr>
          <a:xfrm>
            <a:off x="7903139" y="1009092"/>
            <a:ext cx="2211845" cy="4839816"/>
          </a:xfrm>
          <a:prstGeom prst="roundRect">
            <a:avLst>
              <a:gd name="adj" fmla="val 13456"/>
            </a:avLst>
          </a:prstGeom>
          <a:solidFill>
            <a:srgbClr val="F2F2F2"/>
          </a:solidFill>
          <a:ln>
            <a:noFill/>
          </a:ln>
        </p:spPr>
      </p:sp>
      <p:pic>
        <p:nvPicPr>
          <p:cNvPr id="654" name="Google Shape;654;p20"/>
          <p:cNvPicPr preferRelativeResize="0"/>
          <p:nvPr/>
        </p:nvPicPr>
        <p:blipFill rotWithShape="1">
          <a:blip r:embed="rId4">
            <a:alphaModFix/>
          </a:blip>
          <a:srcRect/>
          <a:stretch/>
        </p:blipFill>
        <p:spPr>
          <a:xfrm>
            <a:off x="8315668" y="1009091"/>
            <a:ext cx="1392454" cy="178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p:nvPr/>
        </p:nvSpPr>
        <p:spPr>
          <a:xfrm>
            <a:off x="376597" y="743573"/>
            <a:ext cx="256890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solidFill>
                  <a:schemeClr val="dk1"/>
                </a:solidFill>
                <a:latin typeface="Montserrat SemiBold"/>
                <a:ea typeface="Montserrat SemiBold"/>
                <a:cs typeface="Montserrat SemiBold"/>
                <a:sym typeface="Montserrat SemiBold"/>
              </a:rPr>
              <a:t>Sumário</a:t>
            </a:r>
            <a:endParaRPr sz="4000" dirty="0">
              <a:solidFill>
                <a:schemeClr val="dk1"/>
              </a:solidFill>
              <a:latin typeface="Montserrat SemiBold"/>
              <a:ea typeface="Montserrat SemiBold"/>
              <a:cs typeface="Montserrat SemiBold"/>
              <a:sym typeface="Montserrat SemiBold"/>
            </a:endParaRPr>
          </a:p>
        </p:txBody>
      </p:sp>
      <p:sp>
        <p:nvSpPr>
          <p:cNvPr id="133" name="Google Shape;133;p2"/>
          <p:cNvSpPr txBox="1"/>
          <p:nvPr/>
        </p:nvSpPr>
        <p:spPr>
          <a:xfrm>
            <a:off x="6380852" y="1166862"/>
            <a:ext cx="5637705" cy="4524275"/>
          </a:xfrm>
          <a:prstGeom prst="rect">
            <a:avLst/>
          </a:prstGeom>
          <a:noFill/>
          <a:ln>
            <a:noFill/>
          </a:ln>
        </p:spPr>
        <p:txBody>
          <a:bodyPr spcFirstLastPara="1" wrap="square" lIns="91425" tIns="45700" rIns="91425" bIns="45700" anchor="t" anchorCtr="0">
            <a:spAutoFit/>
          </a:bodyPr>
          <a:lstStyle/>
          <a:p>
            <a:pPr algn="l">
              <a:lnSpc>
                <a:spcPct val="200000"/>
              </a:lnSpc>
              <a:buFont typeface="+mj-lt"/>
              <a:buAutoNum type="arabicPeriod"/>
            </a:pPr>
            <a:r>
              <a:rPr lang="pt-BR" sz="1600" b="1" i="0" dirty="0">
                <a:solidFill>
                  <a:schemeClr val="tx1"/>
                </a:solidFill>
                <a:effectLst/>
                <a:latin typeface="Söhne"/>
              </a:rPr>
              <a:t>Introdução</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Fundamentos de </a:t>
            </a:r>
            <a:r>
              <a:rPr lang="pt-BR" sz="1600" b="1" i="0" dirty="0" err="1">
                <a:solidFill>
                  <a:schemeClr val="tx1"/>
                </a:solidFill>
                <a:effectLst/>
                <a:latin typeface="Söhne"/>
              </a:rPr>
              <a:t>Crowdfunding</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Sistemas de Informação em </a:t>
            </a:r>
            <a:r>
              <a:rPr lang="pt-BR" sz="1600" b="1" i="0" dirty="0" err="1">
                <a:solidFill>
                  <a:schemeClr val="tx1"/>
                </a:solidFill>
                <a:effectLst/>
                <a:latin typeface="Söhne"/>
              </a:rPr>
              <a:t>Crowdfunding</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Modelos de Negócio em Plataformas de </a:t>
            </a:r>
            <a:r>
              <a:rPr lang="pt-BR" sz="1600" b="1" i="0" dirty="0" err="1">
                <a:solidFill>
                  <a:schemeClr val="tx1"/>
                </a:solidFill>
                <a:effectLst/>
                <a:latin typeface="Söhne"/>
              </a:rPr>
              <a:t>Crowdfunding</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Inovações Tecnológicas em Sistemas de </a:t>
            </a:r>
            <a:r>
              <a:rPr lang="pt-BR" sz="1600" b="1" i="0" dirty="0" err="1">
                <a:solidFill>
                  <a:schemeClr val="tx1"/>
                </a:solidFill>
                <a:effectLst/>
                <a:latin typeface="Söhne"/>
              </a:rPr>
              <a:t>Crowdfunding</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Aspectos Legais e Regulatórios</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Impacto dos Sistemas de </a:t>
            </a:r>
            <a:r>
              <a:rPr lang="pt-BR" sz="1600" b="1" i="0" dirty="0" err="1">
                <a:solidFill>
                  <a:schemeClr val="tx1"/>
                </a:solidFill>
                <a:effectLst/>
                <a:latin typeface="Söhne"/>
              </a:rPr>
              <a:t>Crowdfunding</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Desafios e Oportunidades Futuras</a:t>
            </a:r>
            <a:endParaRPr lang="pt-BR" sz="1600" b="0" i="0" dirty="0">
              <a:solidFill>
                <a:schemeClr val="tx1"/>
              </a:solidFill>
              <a:effectLst/>
              <a:latin typeface="Söhne"/>
            </a:endParaRPr>
          </a:p>
          <a:p>
            <a:pPr algn="l">
              <a:lnSpc>
                <a:spcPct val="200000"/>
              </a:lnSpc>
              <a:buFont typeface="+mj-lt"/>
              <a:buAutoNum type="arabicPeriod"/>
            </a:pPr>
            <a:r>
              <a:rPr lang="pt-BR" sz="1600" b="1" i="0" dirty="0">
                <a:solidFill>
                  <a:schemeClr val="tx1"/>
                </a:solidFill>
                <a:effectLst/>
                <a:latin typeface="Söhne"/>
              </a:rPr>
              <a:t>Conclusão</a:t>
            </a:r>
            <a:endParaRPr lang="pt-BR" sz="1600" b="0" i="0" dirty="0">
              <a:solidFill>
                <a:schemeClr val="tx1"/>
              </a:solidFill>
              <a:effectLst/>
              <a:latin typeface="Söhne"/>
            </a:endParaRPr>
          </a:p>
        </p:txBody>
      </p:sp>
      <p:sp>
        <p:nvSpPr>
          <p:cNvPr id="2" name="CaixaDeTexto 1">
            <a:extLst>
              <a:ext uri="{FF2B5EF4-FFF2-40B4-BE49-F238E27FC236}">
                <a16:creationId xmlns:a16="http://schemas.microsoft.com/office/drawing/2014/main" id="{192BBE62-166D-D475-40BB-9C4684C6071C}"/>
              </a:ext>
            </a:extLst>
          </p:cNvPr>
          <p:cNvSpPr txBox="1"/>
          <p:nvPr/>
        </p:nvSpPr>
        <p:spPr>
          <a:xfrm>
            <a:off x="5221355" y="743573"/>
            <a:ext cx="1159497" cy="738664"/>
          </a:xfrm>
          <a:prstGeom prst="rect">
            <a:avLst/>
          </a:prstGeom>
          <a:noFill/>
        </p:spPr>
        <p:txBody>
          <a:bodyPr wrap="square" rtlCol="0">
            <a:spAutoFit/>
          </a:bodyPr>
          <a:lstStyle/>
          <a:p>
            <a:r>
              <a:rPr lang="pt-BR" dirty="0"/>
              <a:t>Só de exemplo ou </a:t>
            </a:r>
            <a:r>
              <a:rPr lang="pt-BR" dirty="0" err="1"/>
              <a:t>sla</a:t>
            </a:r>
            <a:endParaRPr lang="pt-BR" dirty="0"/>
          </a:p>
        </p:txBody>
      </p:sp>
    </p:spTree>
    <p:extLst>
      <p:ext uri="{BB962C8B-B14F-4D97-AF65-F5344CB8AC3E}">
        <p14:creationId xmlns:p14="http://schemas.microsoft.com/office/powerpoint/2010/main" val="217397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Google Shape;659;p21"/>
          <p:cNvPicPr preferRelativeResize="0"/>
          <p:nvPr/>
        </p:nvPicPr>
        <p:blipFill rotWithShape="1">
          <a:blip r:embed="rId3">
            <a:alphaModFix/>
          </a:blip>
          <a:srcRect/>
          <a:stretch/>
        </p:blipFill>
        <p:spPr>
          <a:xfrm>
            <a:off x="6442685" y="680591"/>
            <a:ext cx="4714778" cy="5969000"/>
          </a:xfrm>
          <a:prstGeom prst="rect">
            <a:avLst/>
          </a:prstGeom>
          <a:noFill/>
          <a:ln>
            <a:noFill/>
          </a:ln>
        </p:spPr>
      </p:pic>
      <p:sp>
        <p:nvSpPr>
          <p:cNvPr id="660" name="Google Shape;660;p21"/>
          <p:cNvSpPr txBox="1"/>
          <p:nvPr/>
        </p:nvSpPr>
        <p:spPr>
          <a:xfrm>
            <a:off x="1034537" y="2467004"/>
            <a:ext cx="5017695"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Excepteur sint occaecat cupidatat non proident!</a:t>
            </a:r>
            <a:endParaRPr/>
          </a:p>
        </p:txBody>
      </p:sp>
      <p:sp>
        <p:nvSpPr>
          <p:cNvPr id="661" name="Google Shape;661;p21"/>
          <p:cNvSpPr txBox="1"/>
          <p:nvPr/>
        </p:nvSpPr>
        <p:spPr>
          <a:xfrm>
            <a:off x="1034537" y="1235898"/>
            <a:ext cx="4572001"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0" dirty="0">
                <a:solidFill>
                  <a:schemeClr val="dk1"/>
                </a:solidFill>
                <a:latin typeface="Montserrat SemiBold"/>
                <a:ea typeface="Montserrat SemiBold"/>
                <a:cs typeface="Montserrat SemiBold"/>
                <a:sym typeface="Montserrat SemiBold"/>
              </a:rPr>
              <a:t>Title text block &amp;</a:t>
            </a:r>
            <a:br>
              <a:rPr lang="en-US" sz="2400" b="0" dirty="0">
                <a:solidFill>
                  <a:schemeClr val="dk1"/>
                </a:solidFill>
                <a:latin typeface="Montserrat SemiBold"/>
                <a:ea typeface="Montserrat SemiBold"/>
                <a:cs typeface="Montserrat SemiBold"/>
                <a:sym typeface="Montserrat SemiBold"/>
              </a:rPr>
            </a:br>
            <a:r>
              <a:rPr lang="en-US" sz="2400" b="0" dirty="0">
                <a:solidFill>
                  <a:schemeClr val="dk1"/>
                </a:solidFill>
                <a:latin typeface="Montserrat SemiBold"/>
                <a:ea typeface="Montserrat SemiBold"/>
                <a:cs typeface="Montserrat SemiBold"/>
                <a:sym typeface="Montserrat SemiBold"/>
              </a:rPr>
              <a:t>Tablet project</a:t>
            </a:r>
            <a:endParaRPr dirty="0"/>
          </a:p>
        </p:txBody>
      </p:sp>
      <p:sp>
        <p:nvSpPr>
          <p:cNvPr id="662" name="Google Shape;662;p21"/>
          <p:cNvSpPr>
            <a:spLocks noGrp="1"/>
          </p:cNvSpPr>
          <p:nvPr>
            <p:ph type="pic" idx="2"/>
          </p:nvPr>
        </p:nvSpPr>
        <p:spPr>
          <a:xfrm>
            <a:off x="7179468" y="866775"/>
            <a:ext cx="3779045" cy="5029200"/>
          </a:xfrm>
          <a:prstGeom prst="roundRect">
            <a:avLst>
              <a:gd name="adj" fmla="val 1926"/>
            </a:avLst>
          </a:prstGeom>
          <a:solidFill>
            <a:srgbClr val="F2F2F2"/>
          </a:solidFill>
          <a:ln>
            <a:no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22"/>
          <p:cNvPicPr preferRelativeResize="0"/>
          <p:nvPr/>
        </p:nvPicPr>
        <p:blipFill rotWithShape="1">
          <a:blip r:embed="rId3">
            <a:alphaModFix/>
          </a:blip>
          <a:srcRect r="5443"/>
          <a:stretch/>
        </p:blipFill>
        <p:spPr>
          <a:xfrm>
            <a:off x="3132616" y="785930"/>
            <a:ext cx="8920843" cy="5613400"/>
          </a:xfrm>
          <a:prstGeom prst="rect">
            <a:avLst/>
          </a:prstGeom>
          <a:noFill/>
          <a:ln>
            <a:noFill/>
          </a:ln>
        </p:spPr>
      </p:pic>
      <p:sp>
        <p:nvSpPr>
          <p:cNvPr id="668" name="Google Shape;668;p22"/>
          <p:cNvSpPr txBox="1"/>
          <p:nvPr/>
        </p:nvSpPr>
        <p:spPr>
          <a:xfrm>
            <a:off x="788452" y="1994680"/>
            <a:ext cx="3009194"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 </a:t>
            </a:r>
            <a:endParaRPr/>
          </a:p>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Ut enim ad minim veniam, quis nostrud exercitation ullamco laboris nisi ut aliquip ex ea commodo consequat. Duis aute irure dolor in reprehenderit in voluptate velit esse cillum dolore eu fugiat nulla pariatur. </a:t>
            </a:r>
            <a:endParaRPr/>
          </a:p>
          <a:p>
            <a:pPr marL="0" marR="0" lvl="0" indent="0" algn="l" rtl="0">
              <a:spcBef>
                <a:spcPts val="0"/>
              </a:spcBef>
              <a:spcAft>
                <a:spcPts val="0"/>
              </a:spcAft>
              <a:buNone/>
            </a:pPr>
            <a:r>
              <a:rPr lang="en-US" sz="1200">
                <a:solidFill>
                  <a:schemeClr val="dk1"/>
                </a:solidFill>
                <a:latin typeface="Montserrat Light"/>
                <a:ea typeface="Montserrat Light"/>
                <a:cs typeface="Montserrat Light"/>
                <a:sym typeface="Montserrat Light"/>
              </a:rPr>
              <a:t>Excepteur sint occaecat cupidatat non proident!</a:t>
            </a:r>
            <a:endParaRPr/>
          </a:p>
        </p:txBody>
      </p:sp>
      <p:sp>
        <p:nvSpPr>
          <p:cNvPr id="669" name="Google Shape;669;p22"/>
          <p:cNvSpPr txBox="1"/>
          <p:nvPr/>
        </p:nvSpPr>
        <p:spPr>
          <a:xfrm>
            <a:off x="788452" y="1045122"/>
            <a:ext cx="3009194" cy="7078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000" b="0">
                <a:solidFill>
                  <a:schemeClr val="dk1"/>
                </a:solidFill>
                <a:latin typeface="Montserrat SemiBold"/>
                <a:ea typeface="Montserrat SemiBold"/>
                <a:cs typeface="Montserrat SemiBold"/>
                <a:sym typeface="Montserrat SemiBold"/>
              </a:rPr>
              <a:t>Title text block &amp;</a:t>
            </a:r>
            <a:endParaRPr/>
          </a:p>
          <a:p>
            <a:pPr marL="0" marR="0" lvl="0" indent="0" algn="l" rtl="0">
              <a:spcBef>
                <a:spcPts val="0"/>
              </a:spcBef>
              <a:spcAft>
                <a:spcPts val="0"/>
              </a:spcAft>
              <a:buNone/>
            </a:pPr>
            <a:r>
              <a:rPr lang="en-US" sz="2000" b="0">
                <a:solidFill>
                  <a:schemeClr val="dk1"/>
                </a:solidFill>
                <a:latin typeface="Montserrat SemiBold"/>
                <a:ea typeface="Montserrat SemiBold"/>
                <a:cs typeface="Montserrat SemiBold"/>
                <a:sym typeface="Montserrat SemiBold"/>
              </a:rPr>
              <a:t>Desktop project</a:t>
            </a:r>
            <a:endParaRPr/>
          </a:p>
        </p:txBody>
      </p:sp>
      <p:sp>
        <p:nvSpPr>
          <p:cNvPr id="670" name="Google Shape;670;p22"/>
          <p:cNvSpPr>
            <a:spLocks noGrp="1"/>
          </p:cNvSpPr>
          <p:nvPr>
            <p:ph type="pic" idx="2"/>
          </p:nvPr>
        </p:nvSpPr>
        <p:spPr>
          <a:xfrm>
            <a:off x="4454390" y="838318"/>
            <a:ext cx="6746582" cy="4597400"/>
          </a:xfrm>
          <a:prstGeom prst="roundRect">
            <a:avLst>
              <a:gd name="adj" fmla="val 1000"/>
            </a:avLst>
          </a:prstGeom>
          <a:solidFill>
            <a:srgbClr val="F2F2F2"/>
          </a:solidFill>
          <a:ln>
            <a:noFill/>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Shape 674"/>
        <p:cNvGrpSpPr/>
        <p:nvPr/>
      </p:nvGrpSpPr>
      <p:grpSpPr>
        <a:xfrm>
          <a:off x="0" y="0"/>
          <a:ext cx="0" cy="0"/>
          <a:chOff x="0" y="0"/>
          <a:chExt cx="0" cy="0"/>
        </a:xfrm>
      </p:grpSpPr>
      <p:sp>
        <p:nvSpPr>
          <p:cNvPr id="675" name="Google Shape;675;p23"/>
          <p:cNvSpPr txBox="1"/>
          <p:nvPr/>
        </p:nvSpPr>
        <p:spPr>
          <a:xfrm>
            <a:off x="8901253" y="3810471"/>
            <a:ext cx="26820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a:solidFill>
                  <a:schemeClr val="lt1"/>
                </a:solidFill>
                <a:latin typeface="Montserrat SemiBold"/>
                <a:ea typeface="Montserrat SemiBold"/>
                <a:cs typeface="Montserrat SemiBold"/>
                <a:sym typeface="Montserrat SemiBold"/>
              </a:rPr>
              <a:t>Icon</a:t>
            </a:r>
            <a:endParaRPr/>
          </a:p>
        </p:txBody>
      </p:sp>
      <p:sp>
        <p:nvSpPr>
          <p:cNvPr id="676" name="Google Shape;676;p23"/>
          <p:cNvSpPr txBox="1"/>
          <p:nvPr/>
        </p:nvSpPr>
        <p:spPr>
          <a:xfrm>
            <a:off x="8960549" y="4394448"/>
            <a:ext cx="2622724"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marL="0" marR="0" lvl="0" indent="0" algn="l" rtl="0">
              <a:spcBef>
                <a:spcPts val="0"/>
              </a:spcBef>
              <a:spcAft>
                <a:spcPts val="0"/>
              </a:spcAft>
              <a:buNone/>
            </a:pPr>
            <a:endParaRPr sz="1400">
              <a:solidFill>
                <a:schemeClr val="lt1"/>
              </a:solidFill>
              <a:latin typeface="Montserrat Light"/>
              <a:ea typeface="Montserrat Light"/>
              <a:cs typeface="Montserrat Light"/>
              <a:sym typeface="Montserrat Light"/>
            </a:endParaRPr>
          </a:p>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677" name="Google Shape;677;p23"/>
          <p:cNvPicPr preferRelativeResize="0"/>
          <p:nvPr/>
        </p:nvPicPr>
        <p:blipFill rotWithShape="1">
          <a:blip r:embed="rId3">
            <a:alphaModFix/>
          </a:blip>
          <a:srcRect/>
          <a:stretch/>
        </p:blipFill>
        <p:spPr>
          <a:xfrm>
            <a:off x="631886" y="747555"/>
            <a:ext cx="544232" cy="412564"/>
          </a:xfrm>
          <a:prstGeom prst="rect">
            <a:avLst/>
          </a:prstGeom>
          <a:noFill/>
          <a:ln>
            <a:noFill/>
          </a:ln>
        </p:spPr>
      </p:pic>
      <p:pic>
        <p:nvPicPr>
          <p:cNvPr id="678" name="Google Shape;678;p23"/>
          <p:cNvPicPr preferRelativeResize="0"/>
          <p:nvPr/>
        </p:nvPicPr>
        <p:blipFill rotWithShape="1">
          <a:blip r:embed="rId4">
            <a:alphaModFix/>
          </a:blip>
          <a:srcRect/>
          <a:stretch/>
        </p:blipFill>
        <p:spPr>
          <a:xfrm>
            <a:off x="1286640" y="751943"/>
            <a:ext cx="474010" cy="403786"/>
          </a:xfrm>
          <a:prstGeom prst="rect">
            <a:avLst/>
          </a:prstGeom>
          <a:noFill/>
          <a:ln>
            <a:noFill/>
          </a:ln>
        </p:spPr>
      </p:pic>
      <p:pic>
        <p:nvPicPr>
          <p:cNvPr id="679" name="Google Shape;679;p23"/>
          <p:cNvPicPr preferRelativeResize="0"/>
          <p:nvPr/>
        </p:nvPicPr>
        <p:blipFill rotWithShape="1">
          <a:blip r:embed="rId5">
            <a:alphaModFix/>
          </a:blip>
          <a:srcRect/>
          <a:stretch/>
        </p:blipFill>
        <p:spPr>
          <a:xfrm>
            <a:off x="1942238" y="716832"/>
            <a:ext cx="535454" cy="474008"/>
          </a:xfrm>
          <a:prstGeom prst="rect">
            <a:avLst/>
          </a:prstGeom>
          <a:noFill/>
          <a:ln>
            <a:noFill/>
          </a:ln>
        </p:spPr>
      </p:pic>
      <p:pic>
        <p:nvPicPr>
          <p:cNvPr id="680" name="Google Shape;680;p23"/>
          <p:cNvPicPr preferRelativeResize="0"/>
          <p:nvPr/>
        </p:nvPicPr>
        <p:blipFill rotWithShape="1">
          <a:blip r:embed="rId6">
            <a:alphaModFix/>
          </a:blip>
          <a:srcRect/>
          <a:stretch/>
        </p:blipFill>
        <p:spPr>
          <a:xfrm>
            <a:off x="2620805" y="708054"/>
            <a:ext cx="465232" cy="491564"/>
          </a:xfrm>
          <a:prstGeom prst="rect">
            <a:avLst/>
          </a:prstGeom>
          <a:noFill/>
          <a:ln>
            <a:noFill/>
          </a:ln>
        </p:spPr>
      </p:pic>
      <p:pic>
        <p:nvPicPr>
          <p:cNvPr id="681" name="Google Shape;681;p23"/>
          <p:cNvPicPr preferRelativeResize="0"/>
          <p:nvPr/>
        </p:nvPicPr>
        <p:blipFill rotWithShape="1">
          <a:blip r:embed="rId7">
            <a:alphaModFix/>
          </a:blip>
          <a:srcRect/>
          <a:stretch/>
        </p:blipFill>
        <p:spPr>
          <a:xfrm>
            <a:off x="3300586" y="703665"/>
            <a:ext cx="535456" cy="500344"/>
          </a:xfrm>
          <a:prstGeom prst="rect">
            <a:avLst/>
          </a:prstGeom>
          <a:noFill/>
          <a:ln>
            <a:noFill/>
          </a:ln>
        </p:spPr>
      </p:pic>
      <p:pic>
        <p:nvPicPr>
          <p:cNvPr id="682" name="Google Shape;682;p23"/>
          <p:cNvPicPr preferRelativeResize="0"/>
          <p:nvPr/>
        </p:nvPicPr>
        <p:blipFill rotWithShape="1">
          <a:blip r:embed="rId8">
            <a:alphaModFix/>
          </a:blip>
          <a:srcRect/>
          <a:stretch/>
        </p:blipFill>
        <p:spPr>
          <a:xfrm>
            <a:off x="4009970" y="686109"/>
            <a:ext cx="517900" cy="535456"/>
          </a:xfrm>
          <a:prstGeom prst="rect">
            <a:avLst/>
          </a:prstGeom>
          <a:noFill/>
          <a:ln>
            <a:noFill/>
          </a:ln>
        </p:spPr>
      </p:pic>
      <p:pic>
        <p:nvPicPr>
          <p:cNvPr id="683" name="Google Shape;683;p23"/>
          <p:cNvPicPr preferRelativeResize="0"/>
          <p:nvPr/>
        </p:nvPicPr>
        <p:blipFill rotWithShape="1">
          <a:blip r:embed="rId9">
            <a:alphaModFix/>
          </a:blip>
          <a:srcRect/>
          <a:stretch/>
        </p:blipFill>
        <p:spPr>
          <a:xfrm>
            <a:off x="4756333" y="743165"/>
            <a:ext cx="474010" cy="421342"/>
          </a:xfrm>
          <a:prstGeom prst="rect">
            <a:avLst/>
          </a:prstGeom>
          <a:noFill/>
          <a:ln>
            <a:noFill/>
          </a:ln>
        </p:spPr>
      </p:pic>
      <p:pic>
        <p:nvPicPr>
          <p:cNvPr id="684" name="Google Shape;684;p23"/>
          <p:cNvPicPr preferRelativeResize="0"/>
          <p:nvPr/>
        </p:nvPicPr>
        <p:blipFill rotWithShape="1">
          <a:blip r:embed="rId10">
            <a:alphaModFix/>
          </a:blip>
          <a:srcRect/>
          <a:stretch/>
        </p:blipFill>
        <p:spPr>
          <a:xfrm>
            <a:off x="5404459" y="721221"/>
            <a:ext cx="359896" cy="465232"/>
          </a:xfrm>
          <a:prstGeom prst="rect">
            <a:avLst/>
          </a:prstGeom>
          <a:noFill/>
          <a:ln>
            <a:noFill/>
          </a:ln>
        </p:spPr>
      </p:pic>
      <p:pic>
        <p:nvPicPr>
          <p:cNvPr id="685" name="Google Shape;685;p23"/>
          <p:cNvPicPr preferRelativeResize="0"/>
          <p:nvPr/>
        </p:nvPicPr>
        <p:blipFill rotWithShape="1">
          <a:blip r:embed="rId11">
            <a:alphaModFix/>
          </a:blip>
          <a:srcRect/>
          <a:stretch/>
        </p:blipFill>
        <p:spPr>
          <a:xfrm>
            <a:off x="6069953" y="760721"/>
            <a:ext cx="430120" cy="386230"/>
          </a:xfrm>
          <a:prstGeom prst="rect">
            <a:avLst/>
          </a:prstGeom>
          <a:noFill/>
          <a:ln>
            <a:noFill/>
          </a:ln>
        </p:spPr>
      </p:pic>
      <p:pic>
        <p:nvPicPr>
          <p:cNvPr id="686" name="Google Shape;686;p23"/>
          <p:cNvPicPr preferRelativeResize="0"/>
          <p:nvPr/>
        </p:nvPicPr>
        <p:blipFill rotWithShape="1">
          <a:blip r:embed="rId12">
            <a:alphaModFix/>
          </a:blip>
          <a:srcRect/>
          <a:stretch/>
        </p:blipFill>
        <p:spPr>
          <a:xfrm>
            <a:off x="6747026" y="725609"/>
            <a:ext cx="324786" cy="456454"/>
          </a:xfrm>
          <a:prstGeom prst="rect">
            <a:avLst/>
          </a:prstGeom>
          <a:noFill/>
          <a:ln>
            <a:noFill/>
          </a:ln>
        </p:spPr>
      </p:pic>
      <p:pic>
        <p:nvPicPr>
          <p:cNvPr id="687" name="Google Shape;687;p23"/>
          <p:cNvPicPr preferRelativeResize="0"/>
          <p:nvPr/>
        </p:nvPicPr>
        <p:blipFill rotWithShape="1">
          <a:blip r:embed="rId13">
            <a:alphaModFix/>
          </a:blip>
          <a:srcRect/>
          <a:stretch/>
        </p:blipFill>
        <p:spPr>
          <a:xfrm>
            <a:off x="7366483" y="791445"/>
            <a:ext cx="544232" cy="324784"/>
          </a:xfrm>
          <a:prstGeom prst="rect">
            <a:avLst/>
          </a:prstGeom>
          <a:noFill/>
          <a:ln>
            <a:noFill/>
          </a:ln>
        </p:spPr>
      </p:pic>
      <p:pic>
        <p:nvPicPr>
          <p:cNvPr id="688" name="Google Shape;688;p23"/>
          <p:cNvPicPr preferRelativeResize="0"/>
          <p:nvPr/>
        </p:nvPicPr>
        <p:blipFill rotWithShape="1">
          <a:blip r:embed="rId14">
            <a:alphaModFix/>
          </a:blip>
          <a:srcRect/>
          <a:stretch/>
        </p:blipFill>
        <p:spPr>
          <a:xfrm>
            <a:off x="8080812" y="712443"/>
            <a:ext cx="307230" cy="482788"/>
          </a:xfrm>
          <a:prstGeom prst="rect">
            <a:avLst/>
          </a:prstGeom>
          <a:noFill/>
          <a:ln>
            <a:noFill/>
          </a:ln>
        </p:spPr>
      </p:pic>
      <p:pic>
        <p:nvPicPr>
          <p:cNvPr id="689" name="Google Shape;689;p23"/>
          <p:cNvPicPr preferRelativeResize="0"/>
          <p:nvPr/>
        </p:nvPicPr>
        <p:blipFill rotWithShape="1">
          <a:blip r:embed="rId15">
            <a:alphaModFix/>
          </a:blip>
          <a:srcRect/>
          <a:stretch/>
        </p:blipFill>
        <p:spPr>
          <a:xfrm>
            <a:off x="653832" y="1530457"/>
            <a:ext cx="500342" cy="324784"/>
          </a:xfrm>
          <a:prstGeom prst="rect">
            <a:avLst/>
          </a:prstGeom>
          <a:noFill/>
          <a:ln>
            <a:noFill/>
          </a:ln>
        </p:spPr>
      </p:pic>
      <p:pic>
        <p:nvPicPr>
          <p:cNvPr id="690" name="Google Shape;690;p23"/>
          <p:cNvPicPr preferRelativeResize="0"/>
          <p:nvPr/>
        </p:nvPicPr>
        <p:blipFill rotWithShape="1">
          <a:blip r:embed="rId16">
            <a:alphaModFix/>
          </a:blip>
          <a:srcRect/>
          <a:stretch/>
        </p:blipFill>
        <p:spPr>
          <a:xfrm>
            <a:off x="1299808" y="1442677"/>
            <a:ext cx="447676" cy="500344"/>
          </a:xfrm>
          <a:prstGeom prst="rect">
            <a:avLst/>
          </a:prstGeom>
          <a:noFill/>
          <a:ln>
            <a:noFill/>
          </a:ln>
        </p:spPr>
      </p:pic>
      <p:pic>
        <p:nvPicPr>
          <p:cNvPr id="691" name="Google Shape;691;p23"/>
          <p:cNvPicPr preferRelativeResize="0"/>
          <p:nvPr/>
        </p:nvPicPr>
        <p:blipFill rotWithShape="1">
          <a:blip r:embed="rId17">
            <a:alphaModFix/>
          </a:blip>
          <a:srcRect/>
          <a:stretch/>
        </p:blipFill>
        <p:spPr>
          <a:xfrm>
            <a:off x="1986127" y="1442677"/>
            <a:ext cx="447676" cy="500344"/>
          </a:xfrm>
          <a:prstGeom prst="rect">
            <a:avLst/>
          </a:prstGeom>
          <a:noFill/>
          <a:ln>
            <a:noFill/>
          </a:ln>
        </p:spPr>
      </p:pic>
      <p:pic>
        <p:nvPicPr>
          <p:cNvPr id="692" name="Google Shape;692;p23"/>
          <p:cNvPicPr preferRelativeResize="0"/>
          <p:nvPr/>
        </p:nvPicPr>
        <p:blipFill rotWithShape="1">
          <a:blip r:embed="rId18">
            <a:alphaModFix/>
          </a:blip>
          <a:srcRect/>
          <a:stretch/>
        </p:blipFill>
        <p:spPr>
          <a:xfrm>
            <a:off x="3383976" y="1451455"/>
            <a:ext cx="368674" cy="482788"/>
          </a:xfrm>
          <a:prstGeom prst="rect">
            <a:avLst/>
          </a:prstGeom>
          <a:noFill/>
          <a:ln>
            <a:noFill/>
          </a:ln>
        </p:spPr>
      </p:pic>
      <p:pic>
        <p:nvPicPr>
          <p:cNvPr id="693" name="Google Shape;693;p23"/>
          <p:cNvPicPr preferRelativeResize="0"/>
          <p:nvPr/>
        </p:nvPicPr>
        <p:blipFill rotWithShape="1">
          <a:blip r:embed="rId19">
            <a:alphaModFix/>
          </a:blip>
          <a:srcRect/>
          <a:stretch/>
        </p:blipFill>
        <p:spPr>
          <a:xfrm>
            <a:off x="4084582" y="1429510"/>
            <a:ext cx="368674" cy="526676"/>
          </a:xfrm>
          <a:prstGeom prst="rect">
            <a:avLst/>
          </a:prstGeom>
          <a:noFill/>
          <a:ln>
            <a:noFill/>
          </a:ln>
        </p:spPr>
      </p:pic>
      <p:pic>
        <p:nvPicPr>
          <p:cNvPr id="694" name="Google Shape;694;p23"/>
          <p:cNvPicPr preferRelativeResize="0"/>
          <p:nvPr/>
        </p:nvPicPr>
        <p:blipFill rotWithShape="1">
          <a:blip r:embed="rId20">
            <a:alphaModFix/>
          </a:blip>
          <a:srcRect/>
          <a:stretch/>
        </p:blipFill>
        <p:spPr>
          <a:xfrm>
            <a:off x="4725612" y="1455844"/>
            <a:ext cx="535454" cy="474008"/>
          </a:xfrm>
          <a:prstGeom prst="rect">
            <a:avLst/>
          </a:prstGeom>
          <a:noFill/>
          <a:ln>
            <a:noFill/>
          </a:ln>
        </p:spPr>
      </p:pic>
      <p:pic>
        <p:nvPicPr>
          <p:cNvPr id="695" name="Google Shape;695;p23"/>
          <p:cNvPicPr preferRelativeResize="0"/>
          <p:nvPr/>
        </p:nvPicPr>
        <p:blipFill rotWithShape="1">
          <a:blip r:embed="rId21">
            <a:alphaModFix/>
          </a:blip>
          <a:srcRect/>
          <a:stretch/>
        </p:blipFill>
        <p:spPr>
          <a:xfrm>
            <a:off x="2581304" y="1460233"/>
            <a:ext cx="544232" cy="465232"/>
          </a:xfrm>
          <a:prstGeom prst="rect">
            <a:avLst/>
          </a:prstGeom>
          <a:noFill/>
          <a:ln>
            <a:noFill/>
          </a:ln>
        </p:spPr>
      </p:pic>
      <p:pic>
        <p:nvPicPr>
          <p:cNvPr id="696" name="Google Shape;696;p23"/>
          <p:cNvPicPr preferRelativeResize="0"/>
          <p:nvPr/>
        </p:nvPicPr>
        <p:blipFill rotWithShape="1">
          <a:blip r:embed="rId22">
            <a:alphaModFix/>
          </a:blip>
          <a:srcRect/>
          <a:stretch/>
        </p:blipFill>
        <p:spPr>
          <a:xfrm>
            <a:off x="5426403" y="1438288"/>
            <a:ext cx="316006" cy="509120"/>
          </a:xfrm>
          <a:prstGeom prst="rect">
            <a:avLst/>
          </a:prstGeom>
          <a:noFill/>
          <a:ln>
            <a:noFill/>
          </a:ln>
        </p:spPr>
      </p:pic>
      <p:pic>
        <p:nvPicPr>
          <p:cNvPr id="697" name="Google Shape;697;p23"/>
          <p:cNvPicPr preferRelativeResize="0"/>
          <p:nvPr/>
        </p:nvPicPr>
        <p:blipFill rotWithShape="1">
          <a:blip r:embed="rId23">
            <a:alphaModFix/>
          </a:blip>
          <a:srcRect/>
          <a:stretch/>
        </p:blipFill>
        <p:spPr>
          <a:xfrm>
            <a:off x="6026064" y="1429510"/>
            <a:ext cx="517898" cy="526676"/>
          </a:xfrm>
          <a:prstGeom prst="rect">
            <a:avLst/>
          </a:prstGeom>
          <a:noFill/>
          <a:ln>
            <a:noFill/>
          </a:ln>
        </p:spPr>
      </p:pic>
      <p:pic>
        <p:nvPicPr>
          <p:cNvPr id="698" name="Google Shape;698;p23"/>
          <p:cNvPicPr preferRelativeResize="0"/>
          <p:nvPr/>
        </p:nvPicPr>
        <p:blipFill rotWithShape="1">
          <a:blip r:embed="rId24">
            <a:alphaModFix/>
          </a:blip>
          <a:srcRect/>
          <a:stretch/>
        </p:blipFill>
        <p:spPr>
          <a:xfrm>
            <a:off x="6716303" y="1442677"/>
            <a:ext cx="386230" cy="500344"/>
          </a:xfrm>
          <a:prstGeom prst="rect">
            <a:avLst/>
          </a:prstGeom>
          <a:noFill/>
          <a:ln>
            <a:noFill/>
          </a:ln>
        </p:spPr>
      </p:pic>
      <p:pic>
        <p:nvPicPr>
          <p:cNvPr id="699" name="Google Shape;699;p23"/>
          <p:cNvPicPr preferRelativeResize="0"/>
          <p:nvPr/>
        </p:nvPicPr>
        <p:blipFill rotWithShape="1">
          <a:blip r:embed="rId25">
            <a:alphaModFix/>
          </a:blip>
          <a:srcRect/>
          <a:stretch/>
        </p:blipFill>
        <p:spPr>
          <a:xfrm>
            <a:off x="7445484" y="1499733"/>
            <a:ext cx="386230" cy="386230"/>
          </a:xfrm>
          <a:prstGeom prst="rect">
            <a:avLst/>
          </a:prstGeom>
          <a:noFill/>
          <a:ln>
            <a:noFill/>
          </a:ln>
        </p:spPr>
      </p:pic>
      <p:pic>
        <p:nvPicPr>
          <p:cNvPr id="700" name="Google Shape;700;p23"/>
          <p:cNvPicPr preferRelativeResize="0"/>
          <p:nvPr/>
        </p:nvPicPr>
        <p:blipFill rotWithShape="1">
          <a:blip r:embed="rId26">
            <a:alphaModFix/>
          </a:blip>
          <a:srcRect/>
          <a:stretch/>
        </p:blipFill>
        <p:spPr>
          <a:xfrm>
            <a:off x="8014978" y="1469011"/>
            <a:ext cx="438898" cy="447676"/>
          </a:xfrm>
          <a:prstGeom prst="rect">
            <a:avLst/>
          </a:prstGeom>
          <a:noFill/>
          <a:ln>
            <a:noFill/>
          </a:ln>
        </p:spPr>
      </p:pic>
      <p:pic>
        <p:nvPicPr>
          <p:cNvPr id="701" name="Google Shape;701;p23"/>
          <p:cNvPicPr preferRelativeResize="0"/>
          <p:nvPr/>
        </p:nvPicPr>
        <p:blipFill rotWithShape="1">
          <a:blip r:embed="rId27">
            <a:alphaModFix/>
          </a:blip>
          <a:srcRect/>
          <a:stretch/>
        </p:blipFill>
        <p:spPr>
          <a:xfrm>
            <a:off x="735758" y="5719020"/>
            <a:ext cx="336488" cy="263338"/>
          </a:xfrm>
          <a:prstGeom prst="rect">
            <a:avLst/>
          </a:prstGeom>
          <a:noFill/>
          <a:ln>
            <a:noFill/>
          </a:ln>
        </p:spPr>
      </p:pic>
      <p:pic>
        <p:nvPicPr>
          <p:cNvPr id="702" name="Google Shape;702;p23"/>
          <p:cNvPicPr preferRelativeResize="0"/>
          <p:nvPr/>
        </p:nvPicPr>
        <p:blipFill rotWithShape="1">
          <a:blip r:embed="rId28">
            <a:alphaModFix/>
          </a:blip>
          <a:srcRect/>
          <a:stretch/>
        </p:blipFill>
        <p:spPr>
          <a:xfrm>
            <a:off x="1355401" y="5682445"/>
            <a:ext cx="336488" cy="336488"/>
          </a:xfrm>
          <a:prstGeom prst="rect">
            <a:avLst/>
          </a:prstGeom>
          <a:noFill/>
          <a:ln>
            <a:noFill/>
          </a:ln>
        </p:spPr>
      </p:pic>
      <p:pic>
        <p:nvPicPr>
          <p:cNvPr id="703" name="Google Shape;703;p23"/>
          <p:cNvPicPr preferRelativeResize="0"/>
          <p:nvPr/>
        </p:nvPicPr>
        <p:blipFill rotWithShape="1">
          <a:blip r:embed="rId29">
            <a:alphaModFix/>
          </a:blip>
          <a:srcRect/>
          <a:stretch/>
        </p:blipFill>
        <p:spPr>
          <a:xfrm>
            <a:off x="2008804" y="5682445"/>
            <a:ext cx="402322" cy="336488"/>
          </a:xfrm>
          <a:prstGeom prst="rect">
            <a:avLst/>
          </a:prstGeom>
          <a:noFill/>
          <a:ln>
            <a:noFill/>
          </a:ln>
        </p:spPr>
      </p:pic>
      <p:pic>
        <p:nvPicPr>
          <p:cNvPr id="704" name="Google Shape;704;p23"/>
          <p:cNvPicPr preferRelativeResize="0"/>
          <p:nvPr/>
        </p:nvPicPr>
        <p:blipFill rotWithShape="1">
          <a:blip r:embed="rId30">
            <a:alphaModFix/>
          </a:blip>
          <a:srcRect/>
          <a:stretch/>
        </p:blipFill>
        <p:spPr>
          <a:xfrm>
            <a:off x="2681519" y="5678788"/>
            <a:ext cx="343804" cy="343804"/>
          </a:xfrm>
          <a:prstGeom prst="rect">
            <a:avLst/>
          </a:prstGeom>
          <a:noFill/>
          <a:ln>
            <a:noFill/>
          </a:ln>
        </p:spPr>
      </p:pic>
      <p:pic>
        <p:nvPicPr>
          <p:cNvPr id="705" name="Google Shape;705;p23"/>
          <p:cNvPicPr preferRelativeResize="0"/>
          <p:nvPr/>
        </p:nvPicPr>
        <p:blipFill rotWithShape="1">
          <a:blip r:embed="rId31">
            <a:alphaModFix/>
          </a:blip>
          <a:srcRect/>
          <a:stretch/>
        </p:blipFill>
        <p:spPr>
          <a:xfrm>
            <a:off x="3381782" y="5656843"/>
            <a:ext cx="373064" cy="387694"/>
          </a:xfrm>
          <a:prstGeom prst="rect">
            <a:avLst/>
          </a:prstGeom>
          <a:noFill/>
          <a:ln>
            <a:noFill/>
          </a:ln>
        </p:spPr>
      </p:pic>
      <p:pic>
        <p:nvPicPr>
          <p:cNvPr id="706" name="Google Shape;706;p23"/>
          <p:cNvPicPr preferRelativeResize="0"/>
          <p:nvPr/>
        </p:nvPicPr>
        <p:blipFill rotWithShape="1">
          <a:blip r:embed="rId32">
            <a:alphaModFix/>
          </a:blip>
          <a:srcRect/>
          <a:stretch/>
        </p:blipFill>
        <p:spPr>
          <a:xfrm>
            <a:off x="4088972" y="5661964"/>
            <a:ext cx="359896" cy="377452"/>
          </a:xfrm>
          <a:prstGeom prst="rect">
            <a:avLst/>
          </a:prstGeom>
          <a:noFill/>
          <a:ln>
            <a:noFill/>
          </a:ln>
        </p:spPr>
      </p:pic>
      <p:pic>
        <p:nvPicPr>
          <p:cNvPr id="707" name="Google Shape;707;p23"/>
          <p:cNvPicPr preferRelativeResize="0"/>
          <p:nvPr/>
        </p:nvPicPr>
        <p:blipFill rotWithShape="1">
          <a:blip r:embed="rId33">
            <a:alphaModFix/>
          </a:blip>
          <a:srcRect/>
          <a:stretch/>
        </p:blipFill>
        <p:spPr>
          <a:xfrm>
            <a:off x="4778279" y="5648796"/>
            <a:ext cx="430120" cy="403786"/>
          </a:xfrm>
          <a:prstGeom prst="rect">
            <a:avLst/>
          </a:prstGeom>
          <a:noFill/>
          <a:ln>
            <a:noFill/>
          </a:ln>
        </p:spPr>
      </p:pic>
      <p:pic>
        <p:nvPicPr>
          <p:cNvPr id="708" name="Google Shape;708;p23"/>
          <p:cNvPicPr preferRelativeResize="0"/>
          <p:nvPr/>
        </p:nvPicPr>
        <p:blipFill rotWithShape="1">
          <a:blip r:embed="rId34">
            <a:alphaModFix/>
          </a:blip>
          <a:srcRect/>
          <a:stretch/>
        </p:blipFill>
        <p:spPr>
          <a:xfrm>
            <a:off x="5391291" y="5653186"/>
            <a:ext cx="386230" cy="395008"/>
          </a:xfrm>
          <a:prstGeom prst="rect">
            <a:avLst/>
          </a:prstGeom>
          <a:noFill/>
          <a:ln>
            <a:noFill/>
          </a:ln>
        </p:spPr>
      </p:pic>
      <p:pic>
        <p:nvPicPr>
          <p:cNvPr id="709" name="Google Shape;709;p23"/>
          <p:cNvPicPr preferRelativeResize="0"/>
          <p:nvPr/>
        </p:nvPicPr>
        <p:blipFill rotWithShape="1">
          <a:blip r:embed="rId35">
            <a:alphaModFix/>
          </a:blip>
          <a:srcRect/>
          <a:stretch/>
        </p:blipFill>
        <p:spPr>
          <a:xfrm>
            <a:off x="6091897" y="5683908"/>
            <a:ext cx="386230" cy="333562"/>
          </a:xfrm>
          <a:prstGeom prst="rect">
            <a:avLst/>
          </a:prstGeom>
          <a:noFill/>
          <a:ln>
            <a:noFill/>
          </a:ln>
        </p:spPr>
      </p:pic>
      <p:pic>
        <p:nvPicPr>
          <p:cNvPr id="710" name="Google Shape;710;p23"/>
          <p:cNvPicPr preferRelativeResize="0"/>
          <p:nvPr/>
        </p:nvPicPr>
        <p:blipFill rotWithShape="1">
          <a:blip r:embed="rId36">
            <a:alphaModFix/>
          </a:blip>
          <a:srcRect/>
          <a:stretch/>
        </p:blipFill>
        <p:spPr>
          <a:xfrm>
            <a:off x="6703137" y="5648796"/>
            <a:ext cx="412564" cy="403786"/>
          </a:xfrm>
          <a:prstGeom prst="rect">
            <a:avLst/>
          </a:prstGeom>
          <a:noFill/>
          <a:ln>
            <a:noFill/>
          </a:ln>
        </p:spPr>
      </p:pic>
      <p:pic>
        <p:nvPicPr>
          <p:cNvPr id="711" name="Google Shape;711;p23"/>
          <p:cNvPicPr preferRelativeResize="0"/>
          <p:nvPr/>
        </p:nvPicPr>
        <p:blipFill rotWithShape="1">
          <a:blip r:embed="rId37">
            <a:alphaModFix/>
          </a:blip>
          <a:srcRect/>
          <a:stretch/>
        </p:blipFill>
        <p:spPr>
          <a:xfrm>
            <a:off x="7419150" y="5635630"/>
            <a:ext cx="438898" cy="430120"/>
          </a:xfrm>
          <a:prstGeom prst="rect">
            <a:avLst/>
          </a:prstGeom>
          <a:noFill/>
          <a:ln>
            <a:noFill/>
          </a:ln>
        </p:spPr>
      </p:pic>
      <p:pic>
        <p:nvPicPr>
          <p:cNvPr id="712" name="Google Shape;712;p23"/>
          <p:cNvPicPr preferRelativeResize="0"/>
          <p:nvPr/>
        </p:nvPicPr>
        <p:blipFill rotWithShape="1">
          <a:blip r:embed="rId38">
            <a:alphaModFix/>
          </a:blip>
          <a:srcRect/>
          <a:stretch/>
        </p:blipFill>
        <p:spPr>
          <a:xfrm>
            <a:off x="8023756" y="5640018"/>
            <a:ext cx="421342" cy="421342"/>
          </a:xfrm>
          <a:prstGeom prst="rect">
            <a:avLst/>
          </a:prstGeom>
          <a:noFill/>
          <a:ln>
            <a:noFill/>
          </a:ln>
        </p:spPr>
      </p:pic>
      <p:pic>
        <p:nvPicPr>
          <p:cNvPr id="713" name="Google Shape;713;p23"/>
          <p:cNvPicPr preferRelativeResize="0"/>
          <p:nvPr/>
        </p:nvPicPr>
        <p:blipFill rotWithShape="1">
          <a:blip r:embed="rId39">
            <a:alphaModFix/>
          </a:blip>
          <a:srcRect/>
          <a:stretch/>
        </p:blipFill>
        <p:spPr>
          <a:xfrm>
            <a:off x="719665" y="2187344"/>
            <a:ext cx="368674" cy="377452"/>
          </a:xfrm>
          <a:prstGeom prst="rect">
            <a:avLst/>
          </a:prstGeom>
          <a:noFill/>
          <a:ln>
            <a:noFill/>
          </a:ln>
        </p:spPr>
      </p:pic>
      <p:pic>
        <p:nvPicPr>
          <p:cNvPr id="714" name="Google Shape;714;p23"/>
          <p:cNvPicPr preferRelativeResize="0"/>
          <p:nvPr/>
        </p:nvPicPr>
        <p:blipFill rotWithShape="1">
          <a:blip r:embed="rId40">
            <a:alphaModFix/>
          </a:blip>
          <a:srcRect/>
          <a:stretch/>
        </p:blipFill>
        <p:spPr>
          <a:xfrm>
            <a:off x="1330530" y="2182954"/>
            <a:ext cx="386230" cy="386230"/>
          </a:xfrm>
          <a:prstGeom prst="rect">
            <a:avLst/>
          </a:prstGeom>
          <a:noFill/>
          <a:ln>
            <a:noFill/>
          </a:ln>
        </p:spPr>
      </p:pic>
      <p:pic>
        <p:nvPicPr>
          <p:cNvPr id="715" name="Google Shape;715;p23"/>
          <p:cNvPicPr preferRelativeResize="0"/>
          <p:nvPr/>
        </p:nvPicPr>
        <p:blipFill rotWithShape="1">
          <a:blip r:embed="rId41">
            <a:alphaModFix/>
          </a:blip>
          <a:srcRect/>
          <a:stretch/>
        </p:blipFill>
        <p:spPr>
          <a:xfrm>
            <a:off x="1986127" y="2152232"/>
            <a:ext cx="447676" cy="447676"/>
          </a:xfrm>
          <a:prstGeom prst="rect">
            <a:avLst/>
          </a:prstGeom>
          <a:noFill/>
          <a:ln>
            <a:noFill/>
          </a:ln>
        </p:spPr>
      </p:pic>
      <p:pic>
        <p:nvPicPr>
          <p:cNvPr id="716" name="Google Shape;716;p23"/>
          <p:cNvPicPr preferRelativeResize="0"/>
          <p:nvPr/>
        </p:nvPicPr>
        <p:blipFill rotWithShape="1">
          <a:blip r:embed="rId42">
            <a:alphaModFix/>
          </a:blip>
          <a:srcRect/>
          <a:stretch/>
        </p:blipFill>
        <p:spPr>
          <a:xfrm>
            <a:off x="2726140" y="2174176"/>
            <a:ext cx="254562" cy="403786"/>
          </a:xfrm>
          <a:prstGeom prst="rect">
            <a:avLst/>
          </a:prstGeom>
          <a:noFill/>
          <a:ln>
            <a:noFill/>
          </a:ln>
        </p:spPr>
      </p:pic>
      <p:pic>
        <p:nvPicPr>
          <p:cNvPr id="717" name="Google Shape;717;p23"/>
          <p:cNvPicPr preferRelativeResize="0"/>
          <p:nvPr/>
        </p:nvPicPr>
        <p:blipFill rotWithShape="1">
          <a:blip r:embed="rId43">
            <a:alphaModFix/>
          </a:blip>
          <a:srcRect/>
          <a:stretch/>
        </p:blipFill>
        <p:spPr>
          <a:xfrm>
            <a:off x="3362032" y="2191732"/>
            <a:ext cx="412564" cy="368674"/>
          </a:xfrm>
          <a:prstGeom prst="rect">
            <a:avLst/>
          </a:prstGeom>
          <a:noFill/>
          <a:ln>
            <a:noFill/>
          </a:ln>
        </p:spPr>
      </p:pic>
      <p:pic>
        <p:nvPicPr>
          <p:cNvPr id="718" name="Google Shape;718;p23"/>
          <p:cNvPicPr preferRelativeResize="0"/>
          <p:nvPr/>
        </p:nvPicPr>
        <p:blipFill rotWithShape="1">
          <a:blip r:embed="rId44">
            <a:alphaModFix/>
          </a:blip>
          <a:srcRect/>
          <a:stretch/>
        </p:blipFill>
        <p:spPr>
          <a:xfrm>
            <a:off x="4062637" y="2156620"/>
            <a:ext cx="412566" cy="438898"/>
          </a:xfrm>
          <a:prstGeom prst="rect">
            <a:avLst/>
          </a:prstGeom>
          <a:noFill/>
          <a:ln>
            <a:noFill/>
          </a:ln>
        </p:spPr>
      </p:pic>
      <p:pic>
        <p:nvPicPr>
          <p:cNvPr id="719" name="Google Shape;719;p23"/>
          <p:cNvPicPr preferRelativeResize="0"/>
          <p:nvPr/>
        </p:nvPicPr>
        <p:blipFill rotWithShape="1">
          <a:blip r:embed="rId45">
            <a:alphaModFix/>
          </a:blip>
          <a:srcRect/>
          <a:stretch/>
        </p:blipFill>
        <p:spPr>
          <a:xfrm>
            <a:off x="4861669" y="2143454"/>
            <a:ext cx="263338" cy="465232"/>
          </a:xfrm>
          <a:prstGeom prst="rect">
            <a:avLst/>
          </a:prstGeom>
          <a:noFill/>
          <a:ln>
            <a:noFill/>
          </a:ln>
        </p:spPr>
      </p:pic>
      <p:pic>
        <p:nvPicPr>
          <p:cNvPr id="720" name="Google Shape;720;p23"/>
          <p:cNvPicPr preferRelativeResize="0"/>
          <p:nvPr/>
        </p:nvPicPr>
        <p:blipFill rotWithShape="1">
          <a:blip r:embed="rId46">
            <a:alphaModFix/>
          </a:blip>
          <a:srcRect/>
          <a:stretch/>
        </p:blipFill>
        <p:spPr>
          <a:xfrm>
            <a:off x="5413237" y="2143454"/>
            <a:ext cx="342340" cy="465232"/>
          </a:xfrm>
          <a:prstGeom prst="rect">
            <a:avLst/>
          </a:prstGeom>
          <a:noFill/>
          <a:ln>
            <a:noFill/>
          </a:ln>
        </p:spPr>
      </p:pic>
      <p:pic>
        <p:nvPicPr>
          <p:cNvPr id="721" name="Google Shape;721;p23"/>
          <p:cNvPicPr preferRelativeResize="0"/>
          <p:nvPr/>
        </p:nvPicPr>
        <p:blipFill rotWithShape="1">
          <a:blip r:embed="rId47">
            <a:alphaModFix/>
          </a:blip>
          <a:srcRect/>
          <a:stretch/>
        </p:blipFill>
        <p:spPr>
          <a:xfrm>
            <a:off x="6061175" y="2204900"/>
            <a:ext cx="447676" cy="342340"/>
          </a:xfrm>
          <a:prstGeom prst="rect">
            <a:avLst/>
          </a:prstGeom>
          <a:noFill/>
          <a:ln>
            <a:noFill/>
          </a:ln>
        </p:spPr>
      </p:pic>
      <p:pic>
        <p:nvPicPr>
          <p:cNvPr id="722" name="Google Shape;722;p23"/>
          <p:cNvPicPr preferRelativeResize="0"/>
          <p:nvPr/>
        </p:nvPicPr>
        <p:blipFill rotWithShape="1">
          <a:blip r:embed="rId48">
            <a:alphaModFix/>
          </a:blip>
          <a:srcRect/>
          <a:stretch/>
        </p:blipFill>
        <p:spPr>
          <a:xfrm>
            <a:off x="6703137" y="2196122"/>
            <a:ext cx="412564" cy="359896"/>
          </a:xfrm>
          <a:prstGeom prst="rect">
            <a:avLst/>
          </a:prstGeom>
          <a:noFill/>
          <a:ln>
            <a:noFill/>
          </a:ln>
        </p:spPr>
      </p:pic>
      <p:pic>
        <p:nvPicPr>
          <p:cNvPr id="723" name="Google Shape;723;p23"/>
          <p:cNvPicPr preferRelativeResize="0"/>
          <p:nvPr/>
        </p:nvPicPr>
        <p:blipFill rotWithShape="1">
          <a:blip r:embed="rId49">
            <a:alphaModFix/>
          </a:blip>
          <a:srcRect/>
          <a:stretch/>
        </p:blipFill>
        <p:spPr>
          <a:xfrm>
            <a:off x="7423540" y="2182954"/>
            <a:ext cx="430120" cy="386230"/>
          </a:xfrm>
          <a:prstGeom prst="rect">
            <a:avLst/>
          </a:prstGeom>
          <a:noFill/>
          <a:ln>
            <a:noFill/>
          </a:ln>
        </p:spPr>
      </p:pic>
      <p:pic>
        <p:nvPicPr>
          <p:cNvPr id="724" name="Google Shape;724;p23"/>
          <p:cNvPicPr preferRelativeResize="0"/>
          <p:nvPr/>
        </p:nvPicPr>
        <p:blipFill rotWithShape="1">
          <a:blip r:embed="rId50">
            <a:alphaModFix/>
          </a:blip>
          <a:srcRect/>
          <a:stretch/>
        </p:blipFill>
        <p:spPr>
          <a:xfrm>
            <a:off x="8028145" y="2218066"/>
            <a:ext cx="412564" cy="316006"/>
          </a:xfrm>
          <a:prstGeom prst="rect">
            <a:avLst/>
          </a:prstGeom>
          <a:noFill/>
          <a:ln>
            <a:noFill/>
          </a:ln>
        </p:spPr>
      </p:pic>
      <p:pic>
        <p:nvPicPr>
          <p:cNvPr id="725" name="Google Shape;725;p23"/>
          <p:cNvPicPr preferRelativeResize="0"/>
          <p:nvPr/>
        </p:nvPicPr>
        <p:blipFill rotWithShape="1">
          <a:blip r:embed="rId51">
            <a:alphaModFix/>
          </a:blip>
          <a:srcRect/>
          <a:stretch/>
        </p:blipFill>
        <p:spPr>
          <a:xfrm>
            <a:off x="702109" y="2835627"/>
            <a:ext cx="403786" cy="403786"/>
          </a:xfrm>
          <a:prstGeom prst="rect">
            <a:avLst/>
          </a:prstGeom>
          <a:noFill/>
          <a:ln>
            <a:noFill/>
          </a:ln>
        </p:spPr>
      </p:pic>
      <p:pic>
        <p:nvPicPr>
          <p:cNvPr id="726" name="Google Shape;726;p23"/>
          <p:cNvPicPr preferRelativeResize="0"/>
          <p:nvPr/>
        </p:nvPicPr>
        <p:blipFill rotWithShape="1">
          <a:blip r:embed="rId52">
            <a:alphaModFix/>
          </a:blip>
          <a:srcRect/>
          <a:stretch/>
        </p:blipFill>
        <p:spPr>
          <a:xfrm>
            <a:off x="1344429" y="2865619"/>
            <a:ext cx="358434" cy="343804"/>
          </a:xfrm>
          <a:prstGeom prst="rect">
            <a:avLst/>
          </a:prstGeom>
          <a:noFill/>
          <a:ln>
            <a:noFill/>
          </a:ln>
        </p:spPr>
      </p:pic>
      <p:pic>
        <p:nvPicPr>
          <p:cNvPr id="727" name="Google Shape;727;p23"/>
          <p:cNvPicPr preferRelativeResize="0"/>
          <p:nvPr/>
        </p:nvPicPr>
        <p:blipFill rotWithShape="1">
          <a:blip r:embed="rId53">
            <a:alphaModFix/>
          </a:blip>
          <a:srcRect/>
          <a:stretch/>
        </p:blipFill>
        <p:spPr>
          <a:xfrm>
            <a:off x="2056350" y="2854646"/>
            <a:ext cx="307228" cy="365748"/>
          </a:xfrm>
          <a:prstGeom prst="rect">
            <a:avLst/>
          </a:prstGeom>
          <a:noFill/>
          <a:ln>
            <a:noFill/>
          </a:ln>
        </p:spPr>
      </p:pic>
      <p:pic>
        <p:nvPicPr>
          <p:cNvPr id="728" name="Google Shape;728;p23"/>
          <p:cNvPicPr preferRelativeResize="0"/>
          <p:nvPr/>
        </p:nvPicPr>
        <p:blipFill rotWithShape="1">
          <a:blip r:embed="rId54">
            <a:alphaModFix/>
          </a:blip>
          <a:srcRect/>
          <a:stretch/>
        </p:blipFill>
        <p:spPr>
          <a:xfrm>
            <a:off x="2677861" y="2836359"/>
            <a:ext cx="351118" cy="402324"/>
          </a:xfrm>
          <a:prstGeom prst="rect">
            <a:avLst/>
          </a:prstGeom>
          <a:noFill/>
          <a:ln>
            <a:noFill/>
          </a:ln>
        </p:spPr>
      </p:pic>
      <p:pic>
        <p:nvPicPr>
          <p:cNvPr id="729" name="Google Shape;729;p23"/>
          <p:cNvPicPr preferRelativeResize="0"/>
          <p:nvPr/>
        </p:nvPicPr>
        <p:blipFill rotWithShape="1">
          <a:blip r:embed="rId55">
            <a:alphaModFix/>
          </a:blip>
          <a:srcRect/>
          <a:stretch/>
        </p:blipFill>
        <p:spPr>
          <a:xfrm>
            <a:off x="3340086" y="2796127"/>
            <a:ext cx="456454" cy="482788"/>
          </a:xfrm>
          <a:prstGeom prst="rect">
            <a:avLst/>
          </a:prstGeom>
          <a:noFill/>
          <a:ln>
            <a:noFill/>
          </a:ln>
        </p:spPr>
      </p:pic>
      <p:pic>
        <p:nvPicPr>
          <p:cNvPr id="730" name="Google Shape;730;p23"/>
          <p:cNvPicPr preferRelativeResize="0"/>
          <p:nvPr/>
        </p:nvPicPr>
        <p:blipFill rotWithShape="1">
          <a:blip r:embed="rId56">
            <a:alphaModFix/>
          </a:blip>
          <a:srcRect/>
          <a:stretch/>
        </p:blipFill>
        <p:spPr>
          <a:xfrm>
            <a:off x="4001192" y="2835627"/>
            <a:ext cx="535456" cy="403786"/>
          </a:xfrm>
          <a:prstGeom prst="rect">
            <a:avLst/>
          </a:prstGeom>
          <a:noFill/>
          <a:ln>
            <a:noFill/>
          </a:ln>
        </p:spPr>
      </p:pic>
      <p:pic>
        <p:nvPicPr>
          <p:cNvPr id="731" name="Google Shape;731;p23"/>
          <p:cNvPicPr preferRelativeResize="0"/>
          <p:nvPr/>
        </p:nvPicPr>
        <p:blipFill rotWithShape="1">
          <a:blip r:embed="rId57">
            <a:alphaModFix/>
          </a:blip>
          <a:srcRect/>
          <a:stretch/>
        </p:blipFill>
        <p:spPr>
          <a:xfrm>
            <a:off x="4858011" y="2872933"/>
            <a:ext cx="270656" cy="329176"/>
          </a:xfrm>
          <a:prstGeom prst="rect">
            <a:avLst/>
          </a:prstGeom>
          <a:noFill/>
          <a:ln>
            <a:noFill/>
          </a:ln>
        </p:spPr>
      </p:pic>
      <p:pic>
        <p:nvPicPr>
          <p:cNvPr id="732" name="Google Shape;732;p23"/>
          <p:cNvPicPr preferRelativeResize="0"/>
          <p:nvPr/>
        </p:nvPicPr>
        <p:blipFill rotWithShape="1">
          <a:blip r:embed="rId58">
            <a:alphaModFix/>
          </a:blip>
          <a:srcRect/>
          <a:stretch/>
        </p:blipFill>
        <p:spPr>
          <a:xfrm>
            <a:off x="5357642" y="2931454"/>
            <a:ext cx="453528" cy="212134"/>
          </a:xfrm>
          <a:prstGeom prst="rect">
            <a:avLst/>
          </a:prstGeom>
          <a:noFill/>
          <a:ln>
            <a:noFill/>
          </a:ln>
        </p:spPr>
      </p:pic>
      <p:pic>
        <p:nvPicPr>
          <p:cNvPr id="733" name="Google Shape;733;p23"/>
          <p:cNvPicPr preferRelativeResize="0"/>
          <p:nvPr/>
        </p:nvPicPr>
        <p:blipFill rotWithShape="1">
          <a:blip r:embed="rId59">
            <a:alphaModFix/>
          </a:blip>
          <a:srcRect/>
          <a:stretch/>
        </p:blipFill>
        <p:spPr>
          <a:xfrm>
            <a:off x="6083851" y="2894879"/>
            <a:ext cx="402324" cy="285284"/>
          </a:xfrm>
          <a:prstGeom prst="rect">
            <a:avLst/>
          </a:prstGeom>
          <a:noFill/>
          <a:ln>
            <a:noFill/>
          </a:ln>
        </p:spPr>
      </p:pic>
      <p:pic>
        <p:nvPicPr>
          <p:cNvPr id="734" name="Google Shape;734;p23"/>
          <p:cNvPicPr preferRelativeResize="0"/>
          <p:nvPr/>
        </p:nvPicPr>
        <p:blipFill rotWithShape="1">
          <a:blip r:embed="rId60">
            <a:alphaModFix/>
          </a:blip>
          <a:srcRect/>
          <a:stretch/>
        </p:blipFill>
        <p:spPr>
          <a:xfrm>
            <a:off x="6722887" y="2850989"/>
            <a:ext cx="373064" cy="373064"/>
          </a:xfrm>
          <a:prstGeom prst="rect">
            <a:avLst/>
          </a:prstGeom>
          <a:noFill/>
          <a:ln>
            <a:noFill/>
          </a:ln>
        </p:spPr>
      </p:pic>
      <p:pic>
        <p:nvPicPr>
          <p:cNvPr id="735" name="Google Shape;735;p23"/>
          <p:cNvPicPr preferRelativeResize="0"/>
          <p:nvPr/>
        </p:nvPicPr>
        <p:blipFill rotWithShape="1">
          <a:blip r:embed="rId61">
            <a:alphaModFix/>
          </a:blip>
          <a:srcRect/>
          <a:stretch/>
        </p:blipFill>
        <p:spPr>
          <a:xfrm>
            <a:off x="7452068" y="2850989"/>
            <a:ext cx="373064" cy="373064"/>
          </a:xfrm>
          <a:prstGeom prst="rect">
            <a:avLst/>
          </a:prstGeom>
          <a:noFill/>
          <a:ln>
            <a:noFill/>
          </a:ln>
        </p:spPr>
      </p:pic>
      <p:pic>
        <p:nvPicPr>
          <p:cNvPr id="736" name="Google Shape;736;p23"/>
          <p:cNvPicPr preferRelativeResize="0"/>
          <p:nvPr/>
        </p:nvPicPr>
        <p:blipFill rotWithShape="1">
          <a:blip r:embed="rId62">
            <a:alphaModFix/>
          </a:blip>
          <a:srcRect/>
          <a:stretch/>
        </p:blipFill>
        <p:spPr>
          <a:xfrm>
            <a:off x="8062525" y="2840016"/>
            <a:ext cx="343804" cy="395008"/>
          </a:xfrm>
          <a:prstGeom prst="rect">
            <a:avLst/>
          </a:prstGeom>
          <a:noFill/>
          <a:ln>
            <a:noFill/>
          </a:ln>
        </p:spPr>
      </p:pic>
      <p:pic>
        <p:nvPicPr>
          <p:cNvPr id="737" name="Google Shape;737;p23"/>
          <p:cNvPicPr preferRelativeResize="0"/>
          <p:nvPr/>
        </p:nvPicPr>
        <p:blipFill rotWithShape="1">
          <a:blip r:embed="rId63">
            <a:alphaModFix/>
          </a:blip>
          <a:srcRect/>
          <a:stretch/>
        </p:blipFill>
        <p:spPr>
          <a:xfrm>
            <a:off x="717471" y="3564996"/>
            <a:ext cx="373064" cy="387694"/>
          </a:xfrm>
          <a:prstGeom prst="rect">
            <a:avLst/>
          </a:prstGeom>
          <a:noFill/>
          <a:ln>
            <a:noFill/>
          </a:ln>
        </p:spPr>
      </p:pic>
      <p:pic>
        <p:nvPicPr>
          <p:cNvPr id="738" name="Google Shape;738;p23"/>
          <p:cNvPicPr preferRelativeResize="0"/>
          <p:nvPr/>
        </p:nvPicPr>
        <p:blipFill rotWithShape="1">
          <a:blip r:embed="rId64">
            <a:alphaModFix/>
          </a:blip>
          <a:srcRect/>
          <a:stretch/>
        </p:blipFill>
        <p:spPr>
          <a:xfrm>
            <a:off x="1388318" y="3568652"/>
            <a:ext cx="270656" cy="380380"/>
          </a:xfrm>
          <a:prstGeom prst="rect">
            <a:avLst/>
          </a:prstGeom>
          <a:noFill/>
          <a:ln>
            <a:noFill/>
          </a:ln>
        </p:spPr>
      </p:pic>
      <p:pic>
        <p:nvPicPr>
          <p:cNvPr id="739" name="Google Shape;739;p23"/>
          <p:cNvPicPr preferRelativeResize="0"/>
          <p:nvPr/>
        </p:nvPicPr>
        <p:blipFill rotWithShape="1">
          <a:blip r:embed="rId65">
            <a:alphaModFix/>
          </a:blip>
          <a:srcRect/>
          <a:stretch/>
        </p:blipFill>
        <p:spPr>
          <a:xfrm>
            <a:off x="2008803" y="3557681"/>
            <a:ext cx="402324" cy="402324"/>
          </a:xfrm>
          <a:prstGeom prst="rect">
            <a:avLst/>
          </a:prstGeom>
          <a:noFill/>
          <a:ln>
            <a:noFill/>
          </a:ln>
        </p:spPr>
      </p:pic>
      <p:pic>
        <p:nvPicPr>
          <p:cNvPr id="740" name="Google Shape;740;p23"/>
          <p:cNvPicPr preferRelativeResize="0"/>
          <p:nvPr/>
        </p:nvPicPr>
        <p:blipFill rotWithShape="1">
          <a:blip r:embed="rId66">
            <a:alphaModFix/>
          </a:blip>
          <a:srcRect/>
          <a:stretch/>
        </p:blipFill>
        <p:spPr>
          <a:xfrm>
            <a:off x="2655915" y="3623515"/>
            <a:ext cx="395010" cy="270656"/>
          </a:xfrm>
          <a:prstGeom prst="rect">
            <a:avLst/>
          </a:prstGeom>
          <a:noFill/>
          <a:ln>
            <a:noFill/>
          </a:ln>
        </p:spPr>
      </p:pic>
      <p:pic>
        <p:nvPicPr>
          <p:cNvPr id="741" name="Google Shape;741;p23"/>
          <p:cNvPicPr preferRelativeResize="0"/>
          <p:nvPr/>
        </p:nvPicPr>
        <p:blipFill rotWithShape="1">
          <a:blip r:embed="rId67">
            <a:alphaModFix/>
          </a:blip>
          <a:srcRect/>
          <a:stretch/>
        </p:blipFill>
        <p:spPr>
          <a:xfrm>
            <a:off x="3400069" y="3590598"/>
            <a:ext cx="336488" cy="336488"/>
          </a:xfrm>
          <a:prstGeom prst="rect">
            <a:avLst/>
          </a:prstGeom>
          <a:noFill/>
          <a:ln>
            <a:noFill/>
          </a:ln>
        </p:spPr>
      </p:pic>
      <p:pic>
        <p:nvPicPr>
          <p:cNvPr id="742" name="Google Shape;742;p23"/>
          <p:cNvPicPr preferRelativeResize="0"/>
          <p:nvPr/>
        </p:nvPicPr>
        <p:blipFill rotWithShape="1">
          <a:blip r:embed="rId68">
            <a:alphaModFix/>
          </a:blip>
          <a:srcRect/>
          <a:stretch/>
        </p:blipFill>
        <p:spPr>
          <a:xfrm>
            <a:off x="4075073" y="3564996"/>
            <a:ext cx="387694" cy="387694"/>
          </a:xfrm>
          <a:prstGeom prst="rect">
            <a:avLst/>
          </a:prstGeom>
          <a:noFill/>
          <a:ln>
            <a:noFill/>
          </a:ln>
        </p:spPr>
      </p:pic>
      <p:pic>
        <p:nvPicPr>
          <p:cNvPr id="743" name="Google Shape;743;p23"/>
          <p:cNvPicPr preferRelativeResize="0"/>
          <p:nvPr/>
        </p:nvPicPr>
        <p:blipFill rotWithShape="1">
          <a:blip r:embed="rId69">
            <a:alphaModFix/>
          </a:blip>
          <a:srcRect/>
          <a:stretch/>
        </p:blipFill>
        <p:spPr>
          <a:xfrm>
            <a:off x="4799492" y="3590598"/>
            <a:ext cx="387694" cy="336488"/>
          </a:xfrm>
          <a:prstGeom prst="rect">
            <a:avLst/>
          </a:prstGeom>
          <a:noFill/>
          <a:ln>
            <a:noFill/>
          </a:ln>
        </p:spPr>
      </p:pic>
      <p:pic>
        <p:nvPicPr>
          <p:cNvPr id="744" name="Google Shape;744;p23"/>
          <p:cNvPicPr preferRelativeResize="0"/>
          <p:nvPr/>
        </p:nvPicPr>
        <p:blipFill rotWithShape="1">
          <a:blip r:embed="rId70">
            <a:alphaModFix/>
          </a:blip>
          <a:srcRect/>
          <a:stretch/>
        </p:blipFill>
        <p:spPr>
          <a:xfrm>
            <a:off x="5496627" y="3564997"/>
            <a:ext cx="175558" cy="387692"/>
          </a:xfrm>
          <a:prstGeom prst="rect">
            <a:avLst/>
          </a:prstGeom>
          <a:noFill/>
          <a:ln>
            <a:noFill/>
          </a:ln>
        </p:spPr>
      </p:pic>
      <p:pic>
        <p:nvPicPr>
          <p:cNvPr id="745" name="Google Shape;745;p23"/>
          <p:cNvPicPr preferRelativeResize="0"/>
          <p:nvPr/>
        </p:nvPicPr>
        <p:blipFill rotWithShape="1">
          <a:blip r:embed="rId71">
            <a:alphaModFix/>
          </a:blip>
          <a:srcRect/>
          <a:stretch/>
        </p:blipFill>
        <p:spPr>
          <a:xfrm>
            <a:off x="6091166" y="3564996"/>
            <a:ext cx="387694" cy="387694"/>
          </a:xfrm>
          <a:prstGeom prst="rect">
            <a:avLst/>
          </a:prstGeom>
          <a:noFill/>
          <a:ln>
            <a:noFill/>
          </a:ln>
        </p:spPr>
      </p:pic>
      <p:pic>
        <p:nvPicPr>
          <p:cNvPr id="746" name="Google Shape;746;p23"/>
          <p:cNvPicPr preferRelativeResize="0"/>
          <p:nvPr/>
        </p:nvPicPr>
        <p:blipFill rotWithShape="1">
          <a:blip r:embed="rId72">
            <a:alphaModFix/>
          </a:blip>
          <a:srcRect/>
          <a:stretch/>
        </p:blipFill>
        <p:spPr>
          <a:xfrm>
            <a:off x="6715572" y="3564996"/>
            <a:ext cx="387694" cy="387694"/>
          </a:xfrm>
          <a:prstGeom prst="rect">
            <a:avLst/>
          </a:prstGeom>
          <a:noFill/>
          <a:ln>
            <a:noFill/>
          </a:ln>
        </p:spPr>
      </p:pic>
      <p:pic>
        <p:nvPicPr>
          <p:cNvPr id="747" name="Google Shape;747;p23"/>
          <p:cNvPicPr preferRelativeResize="0"/>
          <p:nvPr/>
        </p:nvPicPr>
        <p:blipFill rotWithShape="1">
          <a:blip r:embed="rId73">
            <a:alphaModFix/>
          </a:blip>
          <a:srcRect/>
          <a:stretch/>
        </p:blipFill>
        <p:spPr>
          <a:xfrm>
            <a:off x="7474012" y="3586940"/>
            <a:ext cx="329176" cy="343806"/>
          </a:xfrm>
          <a:prstGeom prst="rect">
            <a:avLst/>
          </a:prstGeom>
          <a:noFill/>
          <a:ln>
            <a:noFill/>
          </a:ln>
        </p:spPr>
      </p:pic>
      <p:pic>
        <p:nvPicPr>
          <p:cNvPr id="748" name="Google Shape;748;p23"/>
          <p:cNvPicPr preferRelativeResize="0"/>
          <p:nvPr/>
        </p:nvPicPr>
        <p:blipFill rotWithShape="1">
          <a:blip r:embed="rId74">
            <a:alphaModFix/>
          </a:blip>
          <a:srcRect/>
          <a:stretch/>
        </p:blipFill>
        <p:spPr>
          <a:xfrm>
            <a:off x="8095443" y="3561338"/>
            <a:ext cx="277968" cy="395008"/>
          </a:xfrm>
          <a:prstGeom prst="rect">
            <a:avLst/>
          </a:prstGeom>
          <a:noFill/>
          <a:ln>
            <a:noFill/>
          </a:ln>
        </p:spPr>
      </p:pic>
      <p:pic>
        <p:nvPicPr>
          <p:cNvPr id="749" name="Google Shape;749;p23"/>
          <p:cNvPicPr preferRelativeResize="0"/>
          <p:nvPr/>
        </p:nvPicPr>
        <p:blipFill rotWithShape="1">
          <a:blip r:embed="rId75">
            <a:alphaModFix/>
          </a:blip>
          <a:srcRect/>
          <a:stretch/>
        </p:blipFill>
        <p:spPr>
          <a:xfrm>
            <a:off x="732833" y="4233810"/>
            <a:ext cx="342340" cy="430120"/>
          </a:xfrm>
          <a:prstGeom prst="rect">
            <a:avLst/>
          </a:prstGeom>
          <a:noFill/>
          <a:ln>
            <a:noFill/>
          </a:ln>
        </p:spPr>
      </p:pic>
      <p:pic>
        <p:nvPicPr>
          <p:cNvPr id="750" name="Google Shape;750;p23"/>
          <p:cNvPicPr preferRelativeResize="0"/>
          <p:nvPr/>
        </p:nvPicPr>
        <p:blipFill rotWithShape="1">
          <a:blip r:embed="rId76">
            <a:alphaModFix/>
          </a:blip>
          <a:srcRect/>
          <a:stretch/>
        </p:blipFill>
        <p:spPr>
          <a:xfrm>
            <a:off x="1321752" y="4216254"/>
            <a:ext cx="403786" cy="465232"/>
          </a:xfrm>
          <a:prstGeom prst="rect">
            <a:avLst/>
          </a:prstGeom>
          <a:noFill/>
          <a:ln>
            <a:noFill/>
          </a:ln>
        </p:spPr>
      </p:pic>
      <p:pic>
        <p:nvPicPr>
          <p:cNvPr id="751" name="Google Shape;751;p23"/>
          <p:cNvPicPr preferRelativeResize="0"/>
          <p:nvPr/>
        </p:nvPicPr>
        <p:blipFill rotWithShape="1">
          <a:blip r:embed="rId77">
            <a:alphaModFix/>
          </a:blip>
          <a:srcRect/>
          <a:stretch/>
        </p:blipFill>
        <p:spPr>
          <a:xfrm>
            <a:off x="2012460" y="4220642"/>
            <a:ext cx="395010" cy="456454"/>
          </a:xfrm>
          <a:prstGeom prst="rect">
            <a:avLst/>
          </a:prstGeom>
          <a:noFill/>
          <a:ln>
            <a:noFill/>
          </a:ln>
        </p:spPr>
      </p:pic>
      <p:pic>
        <p:nvPicPr>
          <p:cNvPr id="752" name="Google Shape;752;p23"/>
          <p:cNvPicPr preferRelativeResize="0"/>
          <p:nvPr/>
        </p:nvPicPr>
        <p:blipFill rotWithShape="1">
          <a:blip r:embed="rId78">
            <a:alphaModFix/>
          </a:blip>
          <a:srcRect/>
          <a:stretch/>
        </p:blipFill>
        <p:spPr>
          <a:xfrm>
            <a:off x="2625193" y="4220642"/>
            <a:ext cx="456454" cy="456454"/>
          </a:xfrm>
          <a:prstGeom prst="rect">
            <a:avLst/>
          </a:prstGeom>
          <a:noFill/>
          <a:ln>
            <a:noFill/>
          </a:ln>
        </p:spPr>
      </p:pic>
      <p:pic>
        <p:nvPicPr>
          <p:cNvPr id="753" name="Google Shape;753;p23"/>
          <p:cNvPicPr preferRelativeResize="0"/>
          <p:nvPr/>
        </p:nvPicPr>
        <p:blipFill rotWithShape="1">
          <a:blip r:embed="rId79">
            <a:alphaModFix/>
          </a:blip>
          <a:srcRect/>
          <a:stretch/>
        </p:blipFill>
        <p:spPr>
          <a:xfrm>
            <a:off x="3344476" y="4238198"/>
            <a:ext cx="447676" cy="421342"/>
          </a:xfrm>
          <a:prstGeom prst="rect">
            <a:avLst/>
          </a:prstGeom>
          <a:noFill/>
          <a:ln>
            <a:noFill/>
          </a:ln>
        </p:spPr>
      </p:pic>
      <p:pic>
        <p:nvPicPr>
          <p:cNvPr id="754" name="Google Shape;754;p23"/>
          <p:cNvPicPr preferRelativeResize="0"/>
          <p:nvPr/>
        </p:nvPicPr>
        <p:blipFill rotWithShape="1">
          <a:blip r:embed="rId80">
            <a:alphaModFix/>
          </a:blip>
          <a:srcRect/>
          <a:stretch/>
        </p:blipFill>
        <p:spPr>
          <a:xfrm>
            <a:off x="4045813" y="4233078"/>
            <a:ext cx="446214" cy="431584"/>
          </a:xfrm>
          <a:prstGeom prst="rect">
            <a:avLst/>
          </a:prstGeom>
          <a:noFill/>
          <a:ln>
            <a:noFill/>
          </a:ln>
        </p:spPr>
      </p:pic>
      <p:pic>
        <p:nvPicPr>
          <p:cNvPr id="755" name="Google Shape;755;p23"/>
          <p:cNvPicPr preferRelativeResize="0"/>
          <p:nvPr/>
        </p:nvPicPr>
        <p:blipFill rotWithShape="1">
          <a:blip r:embed="rId81">
            <a:alphaModFix/>
          </a:blip>
          <a:srcRect/>
          <a:stretch/>
        </p:blipFill>
        <p:spPr>
          <a:xfrm>
            <a:off x="4825093" y="4233078"/>
            <a:ext cx="336490" cy="431584"/>
          </a:xfrm>
          <a:prstGeom prst="rect">
            <a:avLst/>
          </a:prstGeom>
          <a:noFill/>
          <a:ln>
            <a:noFill/>
          </a:ln>
        </p:spPr>
      </p:pic>
      <p:pic>
        <p:nvPicPr>
          <p:cNvPr id="756" name="Google Shape;756;p23"/>
          <p:cNvPicPr preferRelativeResize="0"/>
          <p:nvPr/>
        </p:nvPicPr>
        <p:blipFill rotWithShape="1">
          <a:blip r:embed="rId82">
            <a:alphaModFix/>
          </a:blip>
          <a:srcRect/>
          <a:stretch/>
        </p:blipFill>
        <p:spPr>
          <a:xfrm>
            <a:off x="5361300" y="4247708"/>
            <a:ext cx="446214" cy="402324"/>
          </a:xfrm>
          <a:prstGeom prst="rect">
            <a:avLst/>
          </a:prstGeom>
          <a:noFill/>
          <a:ln>
            <a:noFill/>
          </a:ln>
        </p:spPr>
      </p:pic>
      <p:pic>
        <p:nvPicPr>
          <p:cNvPr id="757" name="Google Shape;757;p23"/>
          <p:cNvPicPr preferRelativeResize="0"/>
          <p:nvPr/>
        </p:nvPicPr>
        <p:blipFill rotWithShape="1">
          <a:blip r:embed="rId83">
            <a:alphaModFix/>
          </a:blip>
          <a:srcRect/>
          <a:stretch/>
        </p:blipFill>
        <p:spPr>
          <a:xfrm>
            <a:off x="6083851" y="4233078"/>
            <a:ext cx="402324" cy="431584"/>
          </a:xfrm>
          <a:prstGeom prst="rect">
            <a:avLst/>
          </a:prstGeom>
          <a:noFill/>
          <a:ln>
            <a:noFill/>
          </a:ln>
        </p:spPr>
      </p:pic>
      <p:pic>
        <p:nvPicPr>
          <p:cNvPr id="758" name="Google Shape;758;p23"/>
          <p:cNvPicPr preferRelativeResize="0"/>
          <p:nvPr/>
        </p:nvPicPr>
        <p:blipFill rotWithShape="1">
          <a:blip r:embed="rId84">
            <a:alphaModFix/>
          </a:blip>
          <a:srcRect/>
          <a:stretch/>
        </p:blipFill>
        <p:spPr>
          <a:xfrm>
            <a:off x="6704599" y="4255023"/>
            <a:ext cx="409638" cy="387694"/>
          </a:xfrm>
          <a:prstGeom prst="rect">
            <a:avLst/>
          </a:prstGeom>
          <a:noFill/>
          <a:ln>
            <a:noFill/>
          </a:ln>
        </p:spPr>
      </p:pic>
      <p:pic>
        <p:nvPicPr>
          <p:cNvPr id="759" name="Google Shape;759;p23"/>
          <p:cNvPicPr preferRelativeResize="0"/>
          <p:nvPr/>
        </p:nvPicPr>
        <p:blipFill rotWithShape="1">
          <a:blip r:embed="rId85">
            <a:alphaModFix/>
          </a:blip>
          <a:srcRect/>
          <a:stretch/>
        </p:blipFill>
        <p:spPr>
          <a:xfrm>
            <a:off x="7427818" y="4247707"/>
            <a:ext cx="387696" cy="402326"/>
          </a:xfrm>
          <a:prstGeom prst="rect">
            <a:avLst/>
          </a:prstGeom>
          <a:noFill/>
          <a:ln>
            <a:noFill/>
          </a:ln>
        </p:spPr>
      </p:pic>
      <p:pic>
        <p:nvPicPr>
          <p:cNvPr id="760" name="Google Shape;760;p23"/>
          <p:cNvPicPr preferRelativeResize="0"/>
          <p:nvPr/>
        </p:nvPicPr>
        <p:blipFill rotWithShape="1">
          <a:blip r:embed="rId86">
            <a:alphaModFix/>
          </a:blip>
          <a:srcRect/>
          <a:stretch/>
        </p:blipFill>
        <p:spPr>
          <a:xfrm>
            <a:off x="8004005" y="4328173"/>
            <a:ext cx="460844" cy="241394"/>
          </a:xfrm>
          <a:prstGeom prst="rect">
            <a:avLst/>
          </a:prstGeom>
          <a:noFill/>
          <a:ln>
            <a:noFill/>
          </a:ln>
        </p:spPr>
      </p:pic>
      <p:pic>
        <p:nvPicPr>
          <p:cNvPr id="761" name="Google Shape;761;p23"/>
          <p:cNvPicPr preferRelativeResize="0"/>
          <p:nvPr/>
        </p:nvPicPr>
        <p:blipFill rotWithShape="1">
          <a:blip r:embed="rId87">
            <a:alphaModFix/>
          </a:blip>
          <a:srcRect/>
          <a:stretch/>
        </p:blipFill>
        <p:spPr>
          <a:xfrm>
            <a:off x="775991" y="4983746"/>
            <a:ext cx="256024" cy="351118"/>
          </a:xfrm>
          <a:prstGeom prst="rect">
            <a:avLst/>
          </a:prstGeom>
          <a:noFill/>
          <a:ln>
            <a:noFill/>
          </a:ln>
        </p:spPr>
      </p:pic>
      <p:pic>
        <p:nvPicPr>
          <p:cNvPr id="762" name="Google Shape;762;p23"/>
          <p:cNvPicPr preferRelativeResize="0"/>
          <p:nvPr/>
        </p:nvPicPr>
        <p:blipFill rotWithShape="1">
          <a:blip r:embed="rId88">
            <a:alphaModFix/>
          </a:blip>
          <a:srcRect/>
          <a:stretch/>
        </p:blipFill>
        <p:spPr>
          <a:xfrm>
            <a:off x="1329799" y="4965459"/>
            <a:ext cx="387694" cy="387694"/>
          </a:xfrm>
          <a:prstGeom prst="rect">
            <a:avLst/>
          </a:prstGeom>
          <a:noFill/>
          <a:ln>
            <a:noFill/>
          </a:ln>
        </p:spPr>
      </p:pic>
      <p:pic>
        <p:nvPicPr>
          <p:cNvPr id="763" name="Google Shape;763;p23"/>
          <p:cNvPicPr preferRelativeResize="0"/>
          <p:nvPr/>
        </p:nvPicPr>
        <p:blipFill rotWithShape="1">
          <a:blip r:embed="rId89">
            <a:alphaModFix/>
          </a:blip>
          <a:srcRect/>
          <a:stretch/>
        </p:blipFill>
        <p:spPr>
          <a:xfrm>
            <a:off x="2027090" y="4976431"/>
            <a:ext cx="365748" cy="365748"/>
          </a:xfrm>
          <a:prstGeom prst="rect">
            <a:avLst/>
          </a:prstGeom>
          <a:noFill/>
          <a:ln>
            <a:noFill/>
          </a:ln>
        </p:spPr>
      </p:pic>
      <p:pic>
        <p:nvPicPr>
          <p:cNvPr id="764" name="Google Shape;764;p23"/>
          <p:cNvPicPr preferRelativeResize="0"/>
          <p:nvPr/>
        </p:nvPicPr>
        <p:blipFill rotWithShape="1">
          <a:blip r:embed="rId90">
            <a:alphaModFix/>
          </a:blip>
          <a:srcRect/>
          <a:stretch/>
        </p:blipFill>
        <p:spPr>
          <a:xfrm>
            <a:off x="2703463" y="4980088"/>
            <a:ext cx="299916" cy="358436"/>
          </a:xfrm>
          <a:prstGeom prst="rect">
            <a:avLst/>
          </a:prstGeom>
          <a:noFill/>
          <a:ln>
            <a:noFill/>
          </a:ln>
        </p:spPr>
      </p:pic>
      <p:pic>
        <p:nvPicPr>
          <p:cNvPr id="765" name="Google Shape;765;p23"/>
          <p:cNvPicPr preferRelativeResize="0"/>
          <p:nvPr/>
        </p:nvPicPr>
        <p:blipFill rotWithShape="1">
          <a:blip r:embed="rId91">
            <a:alphaModFix/>
          </a:blip>
          <a:srcRect/>
          <a:stretch/>
        </p:blipFill>
        <p:spPr>
          <a:xfrm>
            <a:off x="3473218" y="4965459"/>
            <a:ext cx="190190" cy="387694"/>
          </a:xfrm>
          <a:prstGeom prst="rect">
            <a:avLst/>
          </a:prstGeom>
          <a:noFill/>
          <a:ln>
            <a:noFill/>
          </a:ln>
        </p:spPr>
      </p:pic>
      <p:pic>
        <p:nvPicPr>
          <p:cNvPr id="766" name="Google Shape;766;p23"/>
          <p:cNvPicPr preferRelativeResize="0"/>
          <p:nvPr/>
        </p:nvPicPr>
        <p:blipFill rotWithShape="1">
          <a:blip r:embed="rId92">
            <a:alphaModFix/>
          </a:blip>
          <a:srcRect/>
          <a:stretch/>
        </p:blipFill>
        <p:spPr>
          <a:xfrm>
            <a:off x="4086045" y="4983746"/>
            <a:ext cx="365748" cy="351118"/>
          </a:xfrm>
          <a:prstGeom prst="rect">
            <a:avLst/>
          </a:prstGeom>
          <a:noFill/>
          <a:ln>
            <a:noFill/>
          </a:ln>
        </p:spPr>
      </p:pic>
      <p:pic>
        <p:nvPicPr>
          <p:cNvPr id="767" name="Google Shape;767;p23"/>
          <p:cNvPicPr preferRelativeResize="0"/>
          <p:nvPr/>
        </p:nvPicPr>
        <p:blipFill rotWithShape="1">
          <a:blip r:embed="rId93">
            <a:alphaModFix/>
          </a:blip>
          <a:srcRect/>
          <a:stretch/>
        </p:blipFill>
        <p:spPr>
          <a:xfrm>
            <a:off x="4806807" y="5002034"/>
            <a:ext cx="373064" cy="314544"/>
          </a:xfrm>
          <a:prstGeom prst="rect">
            <a:avLst/>
          </a:prstGeom>
          <a:noFill/>
          <a:ln>
            <a:noFill/>
          </a:ln>
        </p:spPr>
      </p:pic>
      <p:pic>
        <p:nvPicPr>
          <p:cNvPr id="768" name="Google Shape;768;p23"/>
          <p:cNvPicPr preferRelativeResize="0"/>
          <p:nvPr/>
        </p:nvPicPr>
        <p:blipFill rotWithShape="1">
          <a:blip r:embed="rId94">
            <a:alphaModFix/>
          </a:blip>
          <a:srcRect/>
          <a:stretch/>
        </p:blipFill>
        <p:spPr>
          <a:xfrm>
            <a:off x="5423477" y="4980089"/>
            <a:ext cx="321858" cy="358434"/>
          </a:xfrm>
          <a:prstGeom prst="rect">
            <a:avLst/>
          </a:prstGeom>
          <a:noFill/>
          <a:ln>
            <a:noFill/>
          </a:ln>
        </p:spPr>
      </p:pic>
      <p:pic>
        <p:nvPicPr>
          <p:cNvPr id="769" name="Google Shape;769;p23"/>
          <p:cNvPicPr preferRelativeResize="0"/>
          <p:nvPr/>
        </p:nvPicPr>
        <p:blipFill rotWithShape="1">
          <a:blip r:embed="rId95">
            <a:alphaModFix/>
          </a:blip>
          <a:srcRect/>
          <a:stretch/>
        </p:blipFill>
        <p:spPr>
          <a:xfrm>
            <a:off x="6149685" y="4983745"/>
            <a:ext cx="270656" cy="351120"/>
          </a:xfrm>
          <a:prstGeom prst="rect">
            <a:avLst/>
          </a:prstGeom>
          <a:noFill/>
          <a:ln>
            <a:noFill/>
          </a:ln>
        </p:spPr>
      </p:pic>
      <p:pic>
        <p:nvPicPr>
          <p:cNvPr id="770" name="Google Shape;770;p23"/>
          <p:cNvPicPr preferRelativeResize="0"/>
          <p:nvPr/>
        </p:nvPicPr>
        <p:blipFill rotWithShape="1">
          <a:blip r:embed="rId96">
            <a:alphaModFix/>
          </a:blip>
          <a:srcRect/>
          <a:stretch/>
        </p:blipFill>
        <p:spPr>
          <a:xfrm>
            <a:off x="6737517" y="5013006"/>
            <a:ext cx="343804" cy="292598"/>
          </a:xfrm>
          <a:prstGeom prst="rect">
            <a:avLst/>
          </a:prstGeom>
          <a:noFill/>
          <a:ln>
            <a:noFill/>
          </a:ln>
        </p:spPr>
      </p:pic>
      <p:pic>
        <p:nvPicPr>
          <p:cNvPr id="771" name="Google Shape;771;p23"/>
          <p:cNvPicPr preferRelativeResize="0"/>
          <p:nvPr/>
        </p:nvPicPr>
        <p:blipFill rotWithShape="1">
          <a:blip r:embed="rId97">
            <a:alphaModFix/>
          </a:blip>
          <a:srcRect/>
          <a:stretch/>
        </p:blipFill>
        <p:spPr>
          <a:xfrm>
            <a:off x="7444753" y="4965459"/>
            <a:ext cx="387694" cy="387694"/>
          </a:xfrm>
          <a:prstGeom prst="rect">
            <a:avLst/>
          </a:prstGeom>
          <a:noFill/>
          <a:ln>
            <a:noFill/>
          </a:ln>
        </p:spPr>
      </p:pic>
      <p:pic>
        <p:nvPicPr>
          <p:cNvPr id="772" name="Google Shape;772;p23"/>
          <p:cNvPicPr preferRelativeResize="0"/>
          <p:nvPr/>
        </p:nvPicPr>
        <p:blipFill rotWithShape="1">
          <a:blip r:embed="rId98">
            <a:alphaModFix/>
          </a:blip>
          <a:srcRect/>
          <a:stretch/>
        </p:blipFill>
        <p:spPr>
          <a:xfrm>
            <a:off x="8069840" y="4991061"/>
            <a:ext cx="329174" cy="3364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Shape 776"/>
        <p:cNvGrpSpPr/>
        <p:nvPr/>
      </p:nvGrpSpPr>
      <p:grpSpPr>
        <a:xfrm>
          <a:off x="0" y="0"/>
          <a:ext cx="0" cy="0"/>
          <a:chOff x="0" y="0"/>
          <a:chExt cx="0" cy="0"/>
        </a:xfrm>
      </p:grpSpPr>
      <p:sp>
        <p:nvSpPr>
          <p:cNvPr id="777" name="Google Shape;777;p24"/>
          <p:cNvSpPr txBox="1"/>
          <p:nvPr/>
        </p:nvSpPr>
        <p:spPr>
          <a:xfrm>
            <a:off x="8901253" y="3810471"/>
            <a:ext cx="26820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a:solidFill>
                  <a:schemeClr val="lt1"/>
                </a:solidFill>
                <a:latin typeface="Montserrat SemiBold"/>
                <a:ea typeface="Montserrat SemiBold"/>
                <a:cs typeface="Montserrat SemiBold"/>
                <a:sym typeface="Montserrat SemiBold"/>
              </a:rPr>
              <a:t>Icon</a:t>
            </a:r>
            <a:endParaRPr/>
          </a:p>
        </p:txBody>
      </p:sp>
      <p:sp>
        <p:nvSpPr>
          <p:cNvPr id="778" name="Google Shape;778;p24"/>
          <p:cNvSpPr txBox="1"/>
          <p:nvPr/>
        </p:nvSpPr>
        <p:spPr>
          <a:xfrm>
            <a:off x="8960549" y="4394448"/>
            <a:ext cx="2622724"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resize these icons keeping the quality.</a:t>
            </a:r>
            <a:endParaRPr/>
          </a:p>
          <a:p>
            <a:pPr marL="0" marR="0" lvl="0" indent="0" algn="l" rtl="0">
              <a:spcBef>
                <a:spcPts val="0"/>
              </a:spcBef>
              <a:spcAft>
                <a:spcPts val="0"/>
              </a:spcAft>
              <a:buNone/>
            </a:pPr>
            <a:endParaRPr sz="1400">
              <a:solidFill>
                <a:schemeClr val="lt1"/>
              </a:solidFill>
              <a:latin typeface="Montserrat Light"/>
              <a:ea typeface="Montserrat Light"/>
              <a:cs typeface="Montserrat Light"/>
              <a:sym typeface="Montserrat Light"/>
            </a:endParaRPr>
          </a:p>
          <a:p>
            <a:pPr marL="0" marR="0" lvl="0" indent="0" algn="l" rtl="0">
              <a:spcBef>
                <a:spcPts val="0"/>
              </a:spcBef>
              <a:spcAft>
                <a:spcPts val="0"/>
              </a:spcAft>
              <a:buNone/>
            </a:pPr>
            <a:r>
              <a:rPr lang="en-US" sz="1400">
                <a:solidFill>
                  <a:schemeClr val="lt1"/>
                </a:solidFill>
                <a:latin typeface="Montserrat Light"/>
                <a:ea typeface="Montserrat Light"/>
                <a:cs typeface="Montserrat Light"/>
                <a:sym typeface="Montserrat Light"/>
              </a:rPr>
              <a:t>You can change the stroke and fill color; just select the icon and click on the paint bucket/pen.</a:t>
            </a:r>
            <a:endParaRPr/>
          </a:p>
        </p:txBody>
      </p:sp>
      <p:pic>
        <p:nvPicPr>
          <p:cNvPr id="779" name="Google Shape;779;p24"/>
          <p:cNvPicPr preferRelativeResize="0"/>
          <p:nvPr/>
        </p:nvPicPr>
        <p:blipFill rotWithShape="1">
          <a:blip r:embed="rId3">
            <a:alphaModFix/>
          </a:blip>
          <a:srcRect/>
          <a:stretch/>
        </p:blipFill>
        <p:spPr>
          <a:xfrm>
            <a:off x="681209" y="786704"/>
            <a:ext cx="445586" cy="337784"/>
          </a:xfrm>
          <a:prstGeom prst="rect">
            <a:avLst/>
          </a:prstGeom>
          <a:noFill/>
          <a:ln>
            <a:noFill/>
          </a:ln>
        </p:spPr>
      </p:pic>
      <p:pic>
        <p:nvPicPr>
          <p:cNvPr id="780" name="Google Shape;780;p24"/>
          <p:cNvPicPr preferRelativeResize="0"/>
          <p:nvPr/>
        </p:nvPicPr>
        <p:blipFill rotWithShape="1">
          <a:blip r:embed="rId4">
            <a:alphaModFix/>
          </a:blip>
          <a:srcRect/>
          <a:stretch/>
        </p:blipFill>
        <p:spPr>
          <a:xfrm>
            <a:off x="1305624" y="790297"/>
            <a:ext cx="388090" cy="330596"/>
          </a:xfrm>
          <a:prstGeom prst="rect">
            <a:avLst/>
          </a:prstGeom>
          <a:noFill/>
          <a:ln>
            <a:noFill/>
          </a:ln>
        </p:spPr>
      </p:pic>
      <p:pic>
        <p:nvPicPr>
          <p:cNvPr id="781" name="Google Shape;781;p24"/>
          <p:cNvPicPr preferRelativeResize="0"/>
          <p:nvPr/>
        </p:nvPicPr>
        <p:blipFill rotWithShape="1">
          <a:blip r:embed="rId5">
            <a:alphaModFix/>
          </a:blip>
          <a:srcRect/>
          <a:stretch/>
        </p:blipFill>
        <p:spPr>
          <a:xfrm>
            <a:off x="2005312" y="761549"/>
            <a:ext cx="438400" cy="388092"/>
          </a:xfrm>
          <a:prstGeom prst="rect">
            <a:avLst/>
          </a:prstGeom>
          <a:noFill/>
          <a:ln>
            <a:noFill/>
          </a:ln>
        </p:spPr>
      </p:pic>
      <p:pic>
        <p:nvPicPr>
          <p:cNvPr id="782" name="Google Shape;782;p24"/>
          <p:cNvPicPr preferRelativeResize="0"/>
          <p:nvPr/>
        </p:nvPicPr>
        <p:blipFill rotWithShape="1">
          <a:blip r:embed="rId6">
            <a:alphaModFix/>
          </a:blip>
          <a:srcRect/>
          <a:stretch/>
        </p:blipFill>
        <p:spPr>
          <a:xfrm>
            <a:off x="2625497" y="754362"/>
            <a:ext cx="380906" cy="402466"/>
          </a:xfrm>
          <a:prstGeom prst="rect">
            <a:avLst/>
          </a:prstGeom>
          <a:noFill/>
          <a:ln>
            <a:noFill/>
          </a:ln>
        </p:spPr>
      </p:pic>
      <p:pic>
        <p:nvPicPr>
          <p:cNvPr id="783" name="Google Shape;783;p24"/>
          <p:cNvPicPr preferRelativeResize="0"/>
          <p:nvPr/>
        </p:nvPicPr>
        <p:blipFill rotWithShape="1">
          <a:blip r:embed="rId7">
            <a:alphaModFix/>
          </a:blip>
          <a:srcRect/>
          <a:stretch/>
        </p:blipFill>
        <p:spPr>
          <a:xfrm>
            <a:off x="3288560" y="750770"/>
            <a:ext cx="438400" cy="409652"/>
          </a:xfrm>
          <a:prstGeom prst="rect">
            <a:avLst/>
          </a:prstGeom>
          <a:noFill/>
          <a:ln>
            <a:noFill/>
          </a:ln>
        </p:spPr>
      </p:pic>
      <p:pic>
        <p:nvPicPr>
          <p:cNvPr id="784" name="Google Shape;784;p24"/>
          <p:cNvPicPr preferRelativeResize="0"/>
          <p:nvPr/>
        </p:nvPicPr>
        <p:blipFill rotWithShape="1">
          <a:blip r:embed="rId8">
            <a:alphaModFix/>
          </a:blip>
          <a:srcRect/>
          <a:stretch/>
        </p:blipFill>
        <p:spPr>
          <a:xfrm>
            <a:off x="3945615" y="736396"/>
            <a:ext cx="424026" cy="438400"/>
          </a:xfrm>
          <a:prstGeom prst="rect">
            <a:avLst/>
          </a:prstGeom>
          <a:noFill/>
          <a:ln>
            <a:noFill/>
          </a:ln>
        </p:spPr>
      </p:pic>
      <p:pic>
        <p:nvPicPr>
          <p:cNvPr id="785" name="Google Shape;785;p24"/>
          <p:cNvPicPr preferRelativeResize="0"/>
          <p:nvPr/>
        </p:nvPicPr>
        <p:blipFill rotWithShape="1">
          <a:blip r:embed="rId9">
            <a:alphaModFix/>
          </a:blip>
          <a:srcRect/>
          <a:stretch/>
        </p:blipFill>
        <p:spPr>
          <a:xfrm>
            <a:off x="4780239" y="783111"/>
            <a:ext cx="388090" cy="344968"/>
          </a:xfrm>
          <a:prstGeom prst="rect">
            <a:avLst/>
          </a:prstGeom>
          <a:noFill/>
          <a:ln>
            <a:noFill/>
          </a:ln>
        </p:spPr>
      </p:pic>
      <p:pic>
        <p:nvPicPr>
          <p:cNvPr id="786" name="Google Shape;786;p24"/>
          <p:cNvPicPr preferRelativeResize="0"/>
          <p:nvPr/>
        </p:nvPicPr>
        <p:blipFill rotWithShape="1">
          <a:blip r:embed="rId10">
            <a:alphaModFix/>
          </a:blip>
          <a:srcRect/>
          <a:stretch/>
        </p:blipFill>
        <p:spPr>
          <a:xfrm>
            <a:off x="5469715" y="765144"/>
            <a:ext cx="294662" cy="380904"/>
          </a:xfrm>
          <a:prstGeom prst="rect">
            <a:avLst/>
          </a:prstGeom>
          <a:noFill/>
          <a:ln>
            <a:noFill/>
          </a:ln>
        </p:spPr>
      </p:pic>
      <p:pic>
        <p:nvPicPr>
          <p:cNvPr id="787" name="Google Shape;787;p24"/>
          <p:cNvPicPr preferRelativeResize="0"/>
          <p:nvPr/>
        </p:nvPicPr>
        <p:blipFill rotWithShape="1">
          <a:blip r:embed="rId11">
            <a:alphaModFix/>
          </a:blip>
          <a:srcRect/>
          <a:stretch/>
        </p:blipFill>
        <p:spPr>
          <a:xfrm>
            <a:off x="6056542" y="797484"/>
            <a:ext cx="352158" cy="316222"/>
          </a:xfrm>
          <a:prstGeom prst="rect">
            <a:avLst/>
          </a:prstGeom>
          <a:noFill/>
          <a:ln>
            <a:noFill/>
          </a:ln>
        </p:spPr>
      </p:pic>
      <p:pic>
        <p:nvPicPr>
          <p:cNvPr id="788" name="Google Shape;788;p24"/>
          <p:cNvPicPr preferRelativeResize="0"/>
          <p:nvPr/>
        </p:nvPicPr>
        <p:blipFill rotWithShape="1">
          <a:blip r:embed="rId12">
            <a:alphaModFix/>
          </a:blip>
          <a:srcRect/>
          <a:stretch/>
        </p:blipFill>
        <p:spPr>
          <a:xfrm>
            <a:off x="6762535" y="768736"/>
            <a:ext cx="265916" cy="373718"/>
          </a:xfrm>
          <a:prstGeom prst="rect">
            <a:avLst/>
          </a:prstGeom>
          <a:noFill/>
          <a:ln>
            <a:noFill/>
          </a:ln>
        </p:spPr>
      </p:pic>
      <p:pic>
        <p:nvPicPr>
          <p:cNvPr id="789" name="Google Shape;789;p24"/>
          <p:cNvPicPr preferRelativeResize="0"/>
          <p:nvPr/>
        </p:nvPicPr>
        <p:blipFill rotWithShape="1">
          <a:blip r:embed="rId13">
            <a:alphaModFix/>
          </a:blip>
          <a:srcRect/>
          <a:stretch/>
        </p:blipFill>
        <p:spPr>
          <a:xfrm>
            <a:off x="7394144" y="822639"/>
            <a:ext cx="445586" cy="265914"/>
          </a:xfrm>
          <a:prstGeom prst="rect">
            <a:avLst/>
          </a:prstGeom>
          <a:noFill/>
          <a:ln>
            <a:noFill/>
          </a:ln>
        </p:spPr>
      </p:pic>
      <p:pic>
        <p:nvPicPr>
          <p:cNvPr id="790" name="Google Shape;790;p24"/>
          <p:cNvPicPr preferRelativeResize="0"/>
          <p:nvPr/>
        </p:nvPicPr>
        <p:blipFill rotWithShape="1">
          <a:blip r:embed="rId14">
            <a:alphaModFix/>
          </a:blip>
          <a:srcRect/>
          <a:stretch/>
        </p:blipFill>
        <p:spPr>
          <a:xfrm>
            <a:off x="8078493" y="757956"/>
            <a:ext cx="251542" cy="395280"/>
          </a:xfrm>
          <a:prstGeom prst="rect">
            <a:avLst/>
          </a:prstGeom>
          <a:noFill/>
          <a:ln>
            <a:noFill/>
          </a:ln>
        </p:spPr>
      </p:pic>
      <p:pic>
        <p:nvPicPr>
          <p:cNvPr id="791" name="Google Shape;791;p24"/>
          <p:cNvPicPr preferRelativeResize="0"/>
          <p:nvPr/>
        </p:nvPicPr>
        <p:blipFill rotWithShape="1">
          <a:blip r:embed="rId15">
            <a:alphaModFix/>
          </a:blip>
          <a:srcRect/>
          <a:stretch/>
        </p:blipFill>
        <p:spPr>
          <a:xfrm>
            <a:off x="687529" y="1560690"/>
            <a:ext cx="409652" cy="265914"/>
          </a:xfrm>
          <a:prstGeom prst="rect">
            <a:avLst/>
          </a:prstGeom>
          <a:noFill/>
          <a:ln>
            <a:noFill/>
          </a:ln>
        </p:spPr>
      </p:pic>
      <p:pic>
        <p:nvPicPr>
          <p:cNvPr id="792" name="Google Shape;792;p24"/>
          <p:cNvPicPr preferRelativeResize="0"/>
          <p:nvPr/>
        </p:nvPicPr>
        <p:blipFill rotWithShape="1">
          <a:blip r:embed="rId16">
            <a:alphaModFix/>
          </a:blip>
          <a:srcRect/>
          <a:stretch/>
        </p:blipFill>
        <p:spPr>
          <a:xfrm>
            <a:off x="1333600" y="1488820"/>
            <a:ext cx="366532" cy="409654"/>
          </a:xfrm>
          <a:prstGeom prst="rect">
            <a:avLst/>
          </a:prstGeom>
          <a:noFill/>
          <a:ln>
            <a:noFill/>
          </a:ln>
        </p:spPr>
      </p:pic>
      <p:pic>
        <p:nvPicPr>
          <p:cNvPr id="793" name="Google Shape;793;p24"/>
          <p:cNvPicPr preferRelativeResize="0"/>
          <p:nvPr/>
        </p:nvPicPr>
        <p:blipFill rotWithShape="1">
          <a:blip r:embed="rId17">
            <a:alphaModFix/>
          </a:blip>
          <a:srcRect/>
          <a:stretch/>
        </p:blipFill>
        <p:spPr>
          <a:xfrm>
            <a:off x="2053257" y="1488820"/>
            <a:ext cx="366532" cy="409654"/>
          </a:xfrm>
          <a:prstGeom prst="rect">
            <a:avLst/>
          </a:prstGeom>
          <a:noFill/>
          <a:ln>
            <a:noFill/>
          </a:ln>
        </p:spPr>
      </p:pic>
      <p:pic>
        <p:nvPicPr>
          <p:cNvPr id="794" name="Google Shape;794;p24"/>
          <p:cNvPicPr preferRelativeResize="0"/>
          <p:nvPr/>
        </p:nvPicPr>
        <p:blipFill rotWithShape="1">
          <a:blip r:embed="rId18">
            <a:alphaModFix/>
          </a:blip>
          <a:srcRect/>
          <a:stretch/>
        </p:blipFill>
        <p:spPr>
          <a:xfrm>
            <a:off x="2668291" y="1503195"/>
            <a:ext cx="445586" cy="380904"/>
          </a:xfrm>
          <a:prstGeom prst="rect">
            <a:avLst/>
          </a:prstGeom>
          <a:noFill/>
          <a:ln>
            <a:noFill/>
          </a:ln>
        </p:spPr>
      </p:pic>
      <p:pic>
        <p:nvPicPr>
          <p:cNvPr id="795" name="Google Shape;795;p24"/>
          <p:cNvPicPr preferRelativeResize="0"/>
          <p:nvPr/>
        </p:nvPicPr>
        <p:blipFill rotWithShape="1">
          <a:blip r:embed="rId19">
            <a:alphaModFix/>
          </a:blip>
          <a:srcRect/>
          <a:stretch/>
        </p:blipFill>
        <p:spPr>
          <a:xfrm>
            <a:off x="3405118" y="1496008"/>
            <a:ext cx="301848" cy="395278"/>
          </a:xfrm>
          <a:prstGeom prst="rect">
            <a:avLst/>
          </a:prstGeom>
          <a:noFill/>
          <a:ln>
            <a:noFill/>
          </a:ln>
        </p:spPr>
      </p:pic>
      <p:pic>
        <p:nvPicPr>
          <p:cNvPr id="796" name="Google Shape;796;p24"/>
          <p:cNvPicPr preferRelativeResize="0"/>
          <p:nvPr/>
        </p:nvPicPr>
        <p:blipFill rotWithShape="1">
          <a:blip r:embed="rId20">
            <a:alphaModFix/>
          </a:blip>
          <a:srcRect/>
          <a:stretch/>
        </p:blipFill>
        <p:spPr>
          <a:xfrm>
            <a:off x="4133968" y="1478040"/>
            <a:ext cx="301848" cy="431212"/>
          </a:xfrm>
          <a:prstGeom prst="rect">
            <a:avLst/>
          </a:prstGeom>
          <a:noFill/>
          <a:ln>
            <a:noFill/>
          </a:ln>
        </p:spPr>
      </p:pic>
      <p:pic>
        <p:nvPicPr>
          <p:cNvPr id="797" name="Google Shape;797;p24"/>
          <p:cNvPicPr preferRelativeResize="0"/>
          <p:nvPr/>
        </p:nvPicPr>
        <p:blipFill rotWithShape="1">
          <a:blip r:embed="rId21">
            <a:alphaModFix/>
          </a:blip>
          <a:srcRect/>
          <a:stretch/>
        </p:blipFill>
        <p:spPr>
          <a:xfrm>
            <a:off x="4734758" y="1499600"/>
            <a:ext cx="438400" cy="388092"/>
          </a:xfrm>
          <a:prstGeom prst="rect">
            <a:avLst/>
          </a:prstGeom>
          <a:noFill/>
          <a:ln>
            <a:noFill/>
          </a:ln>
        </p:spPr>
      </p:pic>
      <p:pic>
        <p:nvPicPr>
          <p:cNvPr id="798" name="Google Shape;798;p24"/>
          <p:cNvPicPr preferRelativeResize="0"/>
          <p:nvPr/>
        </p:nvPicPr>
        <p:blipFill rotWithShape="1">
          <a:blip r:embed="rId22">
            <a:alphaModFix/>
          </a:blip>
          <a:srcRect/>
          <a:stretch/>
        </p:blipFill>
        <p:spPr>
          <a:xfrm>
            <a:off x="5493142" y="1485226"/>
            <a:ext cx="258728" cy="416840"/>
          </a:xfrm>
          <a:prstGeom prst="rect">
            <a:avLst/>
          </a:prstGeom>
          <a:noFill/>
          <a:ln>
            <a:noFill/>
          </a:ln>
        </p:spPr>
      </p:pic>
      <p:pic>
        <p:nvPicPr>
          <p:cNvPr id="799" name="Google Shape;799;p24"/>
          <p:cNvPicPr preferRelativeResize="0"/>
          <p:nvPr/>
        </p:nvPicPr>
        <p:blipFill rotWithShape="1">
          <a:blip r:embed="rId23">
            <a:alphaModFix/>
          </a:blip>
          <a:srcRect/>
          <a:stretch/>
        </p:blipFill>
        <p:spPr>
          <a:xfrm>
            <a:off x="6051827" y="1478040"/>
            <a:ext cx="424026" cy="431212"/>
          </a:xfrm>
          <a:prstGeom prst="rect">
            <a:avLst/>
          </a:prstGeom>
          <a:noFill/>
          <a:ln>
            <a:noFill/>
          </a:ln>
        </p:spPr>
      </p:pic>
      <p:pic>
        <p:nvPicPr>
          <p:cNvPr id="800" name="Google Shape;800;p24"/>
          <p:cNvPicPr preferRelativeResize="0"/>
          <p:nvPr/>
        </p:nvPicPr>
        <p:blipFill rotWithShape="1">
          <a:blip r:embed="rId24">
            <a:alphaModFix/>
          </a:blip>
          <a:srcRect/>
          <a:stretch/>
        </p:blipFill>
        <p:spPr>
          <a:xfrm>
            <a:off x="6768767" y="1488821"/>
            <a:ext cx="316222" cy="409652"/>
          </a:xfrm>
          <a:prstGeom prst="rect">
            <a:avLst/>
          </a:prstGeom>
          <a:noFill/>
          <a:ln>
            <a:noFill/>
          </a:ln>
        </p:spPr>
      </p:pic>
      <p:pic>
        <p:nvPicPr>
          <p:cNvPr id="801" name="Google Shape;801;p24"/>
          <p:cNvPicPr preferRelativeResize="0"/>
          <p:nvPr/>
        </p:nvPicPr>
        <p:blipFill rotWithShape="1">
          <a:blip r:embed="rId25">
            <a:alphaModFix/>
          </a:blip>
          <a:srcRect/>
          <a:stretch/>
        </p:blipFill>
        <p:spPr>
          <a:xfrm>
            <a:off x="7458826" y="1535535"/>
            <a:ext cx="316222" cy="316222"/>
          </a:xfrm>
          <a:prstGeom prst="rect">
            <a:avLst/>
          </a:prstGeom>
          <a:noFill/>
          <a:ln>
            <a:noFill/>
          </a:ln>
        </p:spPr>
      </p:pic>
      <p:pic>
        <p:nvPicPr>
          <p:cNvPr id="802" name="Google Shape;802;p24"/>
          <p:cNvPicPr preferRelativeResize="0"/>
          <p:nvPr/>
        </p:nvPicPr>
        <p:blipFill rotWithShape="1">
          <a:blip r:embed="rId26">
            <a:alphaModFix/>
          </a:blip>
          <a:srcRect/>
          <a:stretch/>
        </p:blipFill>
        <p:spPr>
          <a:xfrm>
            <a:off x="8024591" y="1510381"/>
            <a:ext cx="359344" cy="366532"/>
          </a:xfrm>
          <a:prstGeom prst="rect">
            <a:avLst/>
          </a:prstGeom>
          <a:noFill/>
          <a:ln>
            <a:noFill/>
          </a:ln>
        </p:spPr>
      </p:pic>
      <p:pic>
        <p:nvPicPr>
          <p:cNvPr id="803" name="Google Shape;803;p24"/>
          <p:cNvPicPr preferRelativeResize="0"/>
          <p:nvPr/>
        </p:nvPicPr>
        <p:blipFill rotWithShape="1">
          <a:blip r:embed="rId27">
            <a:alphaModFix/>
          </a:blip>
          <a:srcRect/>
          <a:stretch/>
        </p:blipFill>
        <p:spPr>
          <a:xfrm>
            <a:off x="735616" y="2212463"/>
            <a:ext cx="301848" cy="323410"/>
          </a:xfrm>
          <a:prstGeom prst="rect">
            <a:avLst/>
          </a:prstGeom>
          <a:noFill/>
          <a:ln>
            <a:noFill/>
          </a:ln>
        </p:spPr>
      </p:pic>
      <p:pic>
        <p:nvPicPr>
          <p:cNvPr id="804" name="Google Shape;804;p24"/>
          <p:cNvPicPr preferRelativeResize="0"/>
          <p:nvPr/>
        </p:nvPicPr>
        <p:blipFill rotWithShape="1">
          <a:blip r:embed="rId28">
            <a:alphaModFix/>
          </a:blip>
          <a:srcRect/>
          <a:stretch/>
        </p:blipFill>
        <p:spPr>
          <a:xfrm>
            <a:off x="1365627" y="2205276"/>
            <a:ext cx="316222" cy="337784"/>
          </a:xfrm>
          <a:prstGeom prst="rect">
            <a:avLst/>
          </a:prstGeom>
          <a:noFill/>
          <a:ln>
            <a:noFill/>
          </a:ln>
        </p:spPr>
      </p:pic>
      <p:pic>
        <p:nvPicPr>
          <p:cNvPr id="805" name="Google Shape;805;p24"/>
          <p:cNvPicPr preferRelativeResize="0"/>
          <p:nvPr/>
        </p:nvPicPr>
        <p:blipFill rotWithShape="1">
          <a:blip r:embed="rId29">
            <a:alphaModFix/>
          </a:blip>
          <a:srcRect/>
          <a:stretch/>
        </p:blipFill>
        <p:spPr>
          <a:xfrm>
            <a:off x="2034867" y="2190902"/>
            <a:ext cx="366532" cy="366532"/>
          </a:xfrm>
          <a:prstGeom prst="rect">
            <a:avLst/>
          </a:prstGeom>
          <a:noFill/>
          <a:ln>
            <a:noFill/>
          </a:ln>
        </p:spPr>
      </p:pic>
      <p:pic>
        <p:nvPicPr>
          <p:cNvPr id="806" name="Google Shape;806;p24"/>
          <p:cNvPicPr preferRelativeResize="0"/>
          <p:nvPr/>
        </p:nvPicPr>
        <p:blipFill rotWithShape="1">
          <a:blip r:embed="rId30">
            <a:alphaModFix/>
          </a:blip>
          <a:srcRect/>
          <a:stretch/>
        </p:blipFill>
        <p:spPr>
          <a:xfrm>
            <a:off x="2766904" y="2208869"/>
            <a:ext cx="208420" cy="330596"/>
          </a:xfrm>
          <a:prstGeom prst="rect">
            <a:avLst/>
          </a:prstGeom>
          <a:noFill/>
          <a:ln>
            <a:noFill/>
          </a:ln>
        </p:spPr>
      </p:pic>
      <p:pic>
        <p:nvPicPr>
          <p:cNvPr id="807" name="Google Shape;807;p24"/>
          <p:cNvPicPr preferRelativeResize="0"/>
          <p:nvPr/>
        </p:nvPicPr>
        <p:blipFill rotWithShape="1">
          <a:blip r:embed="rId31">
            <a:alphaModFix/>
          </a:blip>
          <a:srcRect/>
          <a:stretch/>
        </p:blipFill>
        <p:spPr>
          <a:xfrm>
            <a:off x="3395390" y="2223243"/>
            <a:ext cx="337784" cy="301848"/>
          </a:xfrm>
          <a:prstGeom prst="rect">
            <a:avLst/>
          </a:prstGeom>
          <a:noFill/>
          <a:ln>
            <a:noFill/>
          </a:ln>
        </p:spPr>
      </p:pic>
      <p:pic>
        <p:nvPicPr>
          <p:cNvPr id="808" name="Google Shape;808;p24"/>
          <p:cNvPicPr preferRelativeResize="0"/>
          <p:nvPr/>
        </p:nvPicPr>
        <p:blipFill rotWithShape="1">
          <a:blip r:embed="rId32">
            <a:alphaModFix/>
          </a:blip>
          <a:srcRect/>
          <a:stretch/>
        </p:blipFill>
        <p:spPr>
          <a:xfrm>
            <a:off x="4088253" y="2194495"/>
            <a:ext cx="337784" cy="359344"/>
          </a:xfrm>
          <a:prstGeom prst="rect">
            <a:avLst/>
          </a:prstGeom>
          <a:noFill/>
          <a:ln>
            <a:noFill/>
          </a:ln>
        </p:spPr>
      </p:pic>
      <p:pic>
        <p:nvPicPr>
          <p:cNvPr id="809" name="Google Shape;809;p24"/>
          <p:cNvPicPr preferRelativeResize="0"/>
          <p:nvPr/>
        </p:nvPicPr>
        <p:blipFill rotWithShape="1">
          <a:blip r:embed="rId33">
            <a:alphaModFix/>
          </a:blip>
          <a:srcRect/>
          <a:stretch/>
        </p:blipFill>
        <p:spPr>
          <a:xfrm>
            <a:off x="4885535" y="2183716"/>
            <a:ext cx="215606" cy="380904"/>
          </a:xfrm>
          <a:prstGeom prst="rect">
            <a:avLst/>
          </a:prstGeom>
          <a:noFill/>
          <a:ln>
            <a:noFill/>
          </a:ln>
        </p:spPr>
      </p:pic>
      <p:pic>
        <p:nvPicPr>
          <p:cNvPr id="810" name="Google Shape;810;p24"/>
          <p:cNvPicPr preferRelativeResize="0"/>
          <p:nvPr/>
        </p:nvPicPr>
        <p:blipFill rotWithShape="1">
          <a:blip r:embed="rId34">
            <a:alphaModFix/>
          </a:blip>
          <a:srcRect/>
          <a:stretch/>
        </p:blipFill>
        <p:spPr>
          <a:xfrm>
            <a:off x="5438144" y="2183716"/>
            <a:ext cx="280288" cy="380904"/>
          </a:xfrm>
          <a:prstGeom prst="rect">
            <a:avLst/>
          </a:prstGeom>
          <a:noFill/>
          <a:ln>
            <a:noFill/>
          </a:ln>
        </p:spPr>
      </p:pic>
      <p:pic>
        <p:nvPicPr>
          <p:cNvPr id="811" name="Google Shape;811;p24"/>
          <p:cNvPicPr preferRelativeResize="0"/>
          <p:nvPr/>
        </p:nvPicPr>
        <p:blipFill rotWithShape="1">
          <a:blip r:embed="rId35">
            <a:alphaModFix/>
          </a:blip>
          <a:srcRect/>
          <a:stretch/>
        </p:blipFill>
        <p:spPr>
          <a:xfrm>
            <a:off x="6098140" y="2234023"/>
            <a:ext cx="366532" cy="280290"/>
          </a:xfrm>
          <a:prstGeom prst="rect">
            <a:avLst/>
          </a:prstGeom>
          <a:noFill/>
          <a:ln>
            <a:noFill/>
          </a:ln>
        </p:spPr>
      </p:pic>
      <p:pic>
        <p:nvPicPr>
          <p:cNvPr id="812" name="Google Shape;812;p24"/>
          <p:cNvPicPr preferRelativeResize="0"/>
          <p:nvPr/>
        </p:nvPicPr>
        <p:blipFill rotWithShape="1">
          <a:blip r:embed="rId36">
            <a:alphaModFix/>
          </a:blip>
          <a:srcRect/>
          <a:stretch/>
        </p:blipFill>
        <p:spPr>
          <a:xfrm>
            <a:off x="6721572" y="2223243"/>
            <a:ext cx="337784" cy="301848"/>
          </a:xfrm>
          <a:prstGeom prst="rect">
            <a:avLst/>
          </a:prstGeom>
          <a:noFill/>
          <a:ln>
            <a:noFill/>
          </a:ln>
        </p:spPr>
      </p:pic>
      <p:pic>
        <p:nvPicPr>
          <p:cNvPr id="813" name="Google Shape;813;p24"/>
          <p:cNvPicPr preferRelativeResize="0"/>
          <p:nvPr/>
        </p:nvPicPr>
        <p:blipFill rotWithShape="1">
          <a:blip r:embed="rId37">
            <a:alphaModFix/>
          </a:blip>
          <a:srcRect/>
          <a:stretch/>
        </p:blipFill>
        <p:spPr>
          <a:xfrm>
            <a:off x="7440859" y="2216056"/>
            <a:ext cx="352158" cy="316222"/>
          </a:xfrm>
          <a:prstGeom prst="rect">
            <a:avLst/>
          </a:prstGeom>
          <a:noFill/>
          <a:ln>
            <a:noFill/>
          </a:ln>
        </p:spPr>
      </p:pic>
      <p:pic>
        <p:nvPicPr>
          <p:cNvPr id="814" name="Google Shape;814;p24"/>
          <p:cNvPicPr preferRelativeResize="0"/>
          <p:nvPr/>
        </p:nvPicPr>
        <p:blipFill rotWithShape="1">
          <a:blip r:embed="rId38">
            <a:alphaModFix/>
          </a:blip>
          <a:srcRect/>
          <a:stretch/>
        </p:blipFill>
        <p:spPr>
          <a:xfrm>
            <a:off x="8035372" y="2244803"/>
            <a:ext cx="337784" cy="258728"/>
          </a:xfrm>
          <a:prstGeom prst="rect">
            <a:avLst/>
          </a:prstGeom>
          <a:noFill/>
          <a:ln>
            <a:noFill/>
          </a:ln>
        </p:spPr>
      </p:pic>
      <p:pic>
        <p:nvPicPr>
          <p:cNvPr id="815" name="Google Shape;815;p24"/>
          <p:cNvPicPr preferRelativeResize="0"/>
          <p:nvPr/>
        </p:nvPicPr>
        <p:blipFill rotWithShape="1">
          <a:blip r:embed="rId39">
            <a:alphaModFix/>
          </a:blip>
          <a:srcRect/>
          <a:stretch/>
        </p:blipFill>
        <p:spPr>
          <a:xfrm>
            <a:off x="664974" y="2903214"/>
            <a:ext cx="330596" cy="330596"/>
          </a:xfrm>
          <a:prstGeom prst="rect">
            <a:avLst/>
          </a:prstGeom>
          <a:noFill/>
          <a:ln>
            <a:noFill/>
          </a:ln>
        </p:spPr>
      </p:pic>
      <p:pic>
        <p:nvPicPr>
          <p:cNvPr id="816" name="Google Shape;816;p24"/>
          <p:cNvPicPr preferRelativeResize="0"/>
          <p:nvPr/>
        </p:nvPicPr>
        <p:blipFill rotWithShape="1">
          <a:blip r:embed="rId40">
            <a:alphaModFix/>
          </a:blip>
          <a:srcRect/>
          <a:stretch/>
        </p:blipFill>
        <p:spPr>
          <a:xfrm>
            <a:off x="1359566" y="2899621"/>
            <a:ext cx="352158" cy="337784"/>
          </a:xfrm>
          <a:prstGeom prst="rect">
            <a:avLst/>
          </a:prstGeom>
          <a:noFill/>
          <a:ln>
            <a:noFill/>
          </a:ln>
        </p:spPr>
      </p:pic>
      <p:pic>
        <p:nvPicPr>
          <p:cNvPr id="817" name="Google Shape;817;p24"/>
          <p:cNvPicPr preferRelativeResize="0"/>
          <p:nvPr/>
        </p:nvPicPr>
        <p:blipFill rotWithShape="1">
          <a:blip r:embed="rId41">
            <a:alphaModFix/>
          </a:blip>
          <a:srcRect/>
          <a:stretch/>
        </p:blipFill>
        <p:spPr>
          <a:xfrm>
            <a:off x="2035228" y="2888841"/>
            <a:ext cx="301848" cy="359342"/>
          </a:xfrm>
          <a:prstGeom prst="rect">
            <a:avLst/>
          </a:prstGeom>
          <a:noFill/>
          <a:ln>
            <a:noFill/>
          </a:ln>
        </p:spPr>
      </p:pic>
      <p:pic>
        <p:nvPicPr>
          <p:cNvPr id="818" name="Google Shape;818;p24"/>
          <p:cNvPicPr preferRelativeResize="0"/>
          <p:nvPr/>
        </p:nvPicPr>
        <p:blipFill rotWithShape="1">
          <a:blip r:embed="rId42">
            <a:alphaModFix/>
          </a:blip>
          <a:srcRect/>
          <a:stretch/>
        </p:blipFill>
        <p:spPr>
          <a:xfrm>
            <a:off x="2703785" y="2870874"/>
            <a:ext cx="344970" cy="395278"/>
          </a:xfrm>
          <a:prstGeom prst="rect">
            <a:avLst/>
          </a:prstGeom>
          <a:noFill/>
          <a:ln>
            <a:noFill/>
          </a:ln>
        </p:spPr>
      </p:pic>
      <p:pic>
        <p:nvPicPr>
          <p:cNvPr id="819" name="Google Shape;819;p24"/>
          <p:cNvPicPr preferRelativeResize="0"/>
          <p:nvPr/>
        </p:nvPicPr>
        <p:blipFill rotWithShape="1">
          <a:blip r:embed="rId43">
            <a:alphaModFix/>
          </a:blip>
          <a:srcRect/>
          <a:stretch/>
        </p:blipFill>
        <p:spPr>
          <a:xfrm>
            <a:off x="3372549" y="2870873"/>
            <a:ext cx="373718" cy="395280"/>
          </a:xfrm>
          <a:prstGeom prst="rect">
            <a:avLst/>
          </a:prstGeom>
          <a:noFill/>
          <a:ln>
            <a:noFill/>
          </a:ln>
        </p:spPr>
      </p:pic>
      <p:pic>
        <p:nvPicPr>
          <p:cNvPr id="820" name="Google Shape;820;p24"/>
          <p:cNvPicPr preferRelativeResize="0"/>
          <p:nvPr/>
        </p:nvPicPr>
        <p:blipFill rotWithShape="1">
          <a:blip r:embed="rId44">
            <a:alphaModFix/>
          </a:blip>
          <a:srcRect/>
          <a:stretch/>
        </p:blipFill>
        <p:spPr>
          <a:xfrm>
            <a:off x="4033538" y="2903214"/>
            <a:ext cx="438400" cy="330596"/>
          </a:xfrm>
          <a:prstGeom prst="rect">
            <a:avLst/>
          </a:prstGeom>
          <a:noFill/>
          <a:ln>
            <a:noFill/>
          </a:ln>
        </p:spPr>
      </p:pic>
      <p:pic>
        <p:nvPicPr>
          <p:cNvPr id="821" name="Google Shape;821;p24"/>
          <p:cNvPicPr preferRelativeResize="0"/>
          <p:nvPr/>
        </p:nvPicPr>
        <p:blipFill rotWithShape="1">
          <a:blip r:embed="rId45">
            <a:alphaModFix/>
          </a:blip>
          <a:srcRect/>
          <a:stretch/>
        </p:blipFill>
        <p:spPr>
          <a:xfrm>
            <a:off x="4886130" y="2906807"/>
            <a:ext cx="265916" cy="323412"/>
          </a:xfrm>
          <a:prstGeom prst="rect">
            <a:avLst/>
          </a:prstGeom>
          <a:noFill/>
          <a:ln>
            <a:noFill/>
          </a:ln>
        </p:spPr>
      </p:pic>
      <p:pic>
        <p:nvPicPr>
          <p:cNvPr id="822" name="Google Shape;822;p24"/>
          <p:cNvPicPr preferRelativeResize="0"/>
          <p:nvPr/>
        </p:nvPicPr>
        <p:blipFill rotWithShape="1">
          <a:blip r:embed="rId46">
            <a:alphaModFix/>
          </a:blip>
          <a:srcRect/>
          <a:stretch/>
        </p:blipFill>
        <p:spPr>
          <a:xfrm>
            <a:off x="5400157" y="2964303"/>
            <a:ext cx="445586" cy="208420"/>
          </a:xfrm>
          <a:prstGeom prst="rect">
            <a:avLst/>
          </a:prstGeom>
          <a:noFill/>
          <a:ln>
            <a:noFill/>
          </a:ln>
        </p:spPr>
      </p:pic>
      <p:pic>
        <p:nvPicPr>
          <p:cNvPr id="823" name="Google Shape;823;p24"/>
          <p:cNvPicPr preferRelativeResize="0"/>
          <p:nvPr/>
        </p:nvPicPr>
        <p:blipFill rotWithShape="1">
          <a:blip r:embed="rId47">
            <a:alphaModFix/>
          </a:blip>
          <a:srcRect/>
          <a:stretch/>
        </p:blipFill>
        <p:spPr>
          <a:xfrm>
            <a:off x="6058799" y="2928369"/>
            <a:ext cx="395278" cy="280288"/>
          </a:xfrm>
          <a:prstGeom prst="rect">
            <a:avLst/>
          </a:prstGeom>
          <a:noFill/>
          <a:ln>
            <a:noFill/>
          </a:ln>
        </p:spPr>
      </p:pic>
      <p:pic>
        <p:nvPicPr>
          <p:cNvPr id="824" name="Google Shape;824;p24"/>
          <p:cNvPicPr preferRelativeResize="0"/>
          <p:nvPr/>
        </p:nvPicPr>
        <p:blipFill rotWithShape="1">
          <a:blip r:embed="rId48">
            <a:alphaModFix/>
          </a:blip>
          <a:srcRect/>
          <a:stretch/>
        </p:blipFill>
        <p:spPr>
          <a:xfrm>
            <a:off x="6726789" y="2885247"/>
            <a:ext cx="366532" cy="366532"/>
          </a:xfrm>
          <a:prstGeom prst="rect">
            <a:avLst/>
          </a:prstGeom>
          <a:noFill/>
          <a:ln>
            <a:noFill/>
          </a:ln>
        </p:spPr>
      </p:pic>
      <p:pic>
        <p:nvPicPr>
          <p:cNvPr id="825" name="Google Shape;825;p24"/>
          <p:cNvPicPr preferRelativeResize="0"/>
          <p:nvPr/>
        </p:nvPicPr>
        <p:blipFill rotWithShape="1">
          <a:blip r:embed="rId49">
            <a:alphaModFix/>
          </a:blip>
          <a:srcRect/>
          <a:stretch/>
        </p:blipFill>
        <p:spPr>
          <a:xfrm>
            <a:off x="7433672" y="2885247"/>
            <a:ext cx="366532" cy="366532"/>
          </a:xfrm>
          <a:prstGeom prst="rect">
            <a:avLst/>
          </a:prstGeom>
          <a:noFill/>
          <a:ln>
            <a:noFill/>
          </a:ln>
        </p:spPr>
      </p:pic>
      <p:pic>
        <p:nvPicPr>
          <p:cNvPr id="826" name="Google Shape;826;p24"/>
          <p:cNvPicPr preferRelativeResize="0"/>
          <p:nvPr/>
        </p:nvPicPr>
        <p:blipFill rotWithShape="1">
          <a:blip r:embed="rId50">
            <a:alphaModFix/>
          </a:blip>
          <a:srcRect/>
          <a:stretch/>
        </p:blipFill>
        <p:spPr>
          <a:xfrm>
            <a:off x="8035372" y="2874466"/>
            <a:ext cx="337784" cy="388092"/>
          </a:xfrm>
          <a:prstGeom prst="rect">
            <a:avLst/>
          </a:prstGeom>
          <a:noFill/>
          <a:ln>
            <a:noFill/>
          </a:ln>
        </p:spPr>
      </p:pic>
      <p:pic>
        <p:nvPicPr>
          <p:cNvPr id="827" name="Google Shape;827;p24"/>
          <p:cNvPicPr preferRelativeResize="0"/>
          <p:nvPr/>
        </p:nvPicPr>
        <p:blipFill rotWithShape="1">
          <a:blip r:embed="rId51">
            <a:alphaModFix/>
          </a:blip>
          <a:srcRect/>
          <a:stretch/>
        </p:blipFill>
        <p:spPr>
          <a:xfrm>
            <a:off x="732330" y="3561063"/>
            <a:ext cx="366532" cy="380906"/>
          </a:xfrm>
          <a:prstGeom prst="rect">
            <a:avLst/>
          </a:prstGeom>
          <a:noFill/>
          <a:ln>
            <a:noFill/>
          </a:ln>
        </p:spPr>
      </p:pic>
      <p:pic>
        <p:nvPicPr>
          <p:cNvPr id="828" name="Google Shape;828;p24"/>
          <p:cNvPicPr preferRelativeResize="0"/>
          <p:nvPr/>
        </p:nvPicPr>
        <p:blipFill rotWithShape="1">
          <a:blip r:embed="rId52">
            <a:alphaModFix/>
          </a:blip>
          <a:srcRect/>
          <a:stretch/>
        </p:blipFill>
        <p:spPr>
          <a:xfrm>
            <a:off x="1335067" y="3564656"/>
            <a:ext cx="273102" cy="373718"/>
          </a:xfrm>
          <a:prstGeom prst="rect">
            <a:avLst/>
          </a:prstGeom>
          <a:noFill/>
          <a:ln>
            <a:noFill/>
          </a:ln>
        </p:spPr>
      </p:pic>
      <p:pic>
        <p:nvPicPr>
          <p:cNvPr id="829" name="Google Shape;829;p24"/>
          <p:cNvPicPr preferRelativeResize="0"/>
          <p:nvPr/>
        </p:nvPicPr>
        <p:blipFill rotWithShape="1">
          <a:blip r:embed="rId53">
            <a:alphaModFix/>
          </a:blip>
          <a:srcRect/>
          <a:stretch/>
        </p:blipFill>
        <p:spPr>
          <a:xfrm>
            <a:off x="2015435" y="3553877"/>
            <a:ext cx="395278" cy="395278"/>
          </a:xfrm>
          <a:prstGeom prst="rect">
            <a:avLst/>
          </a:prstGeom>
          <a:noFill/>
          <a:ln>
            <a:noFill/>
          </a:ln>
        </p:spPr>
      </p:pic>
      <p:pic>
        <p:nvPicPr>
          <p:cNvPr id="830" name="Google Shape;830;p24"/>
          <p:cNvPicPr preferRelativeResize="0"/>
          <p:nvPr/>
        </p:nvPicPr>
        <p:blipFill rotWithShape="1">
          <a:blip r:embed="rId54">
            <a:alphaModFix/>
          </a:blip>
          <a:srcRect/>
          <a:stretch/>
        </p:blipFill>
        <p:spPr>
          <a:xfrm>
            <a:off x="2638542" y="3618559"/>
            <a:ext cx="395278" cy="265914"/>
          </a:xfrm>
          <a:prstGeom prst="rect">
            <a:avLst/>
          </a:prstGeom>
          <a:noFill/>
          <a:ln>
            <a:noFill/>
          </a:ln>
        </p:spPr>
      </p:pic>
      <p:pic>
        <p:nvPicPr>
          <p:cNvPr id="831" name="Google Shape;831;p24"/>
          <p:cNvPicPr preferRelativeResize="0"/>
          <p:nvPr/>
        </p:nvPicPr>
        <p:blipFill rotWithShape="1">
          <a:blip r:embed="rId55">
            <a:alphaModFix/>
          </a:blip>
          <a:srcRect/>
          <a:stretch/>
        </p:blipFill>
        <p:spPr>
          <a:xfrm>
            <a:off x="3431590" y="3586217"/>
            <a:ext cx="330596" cy="330596"/>
          </a:xfrm>
          <a:prstGeom prst="rect">
            <a:avLst/>
          </a:prstGeom>
          <a:noFill/>
          <a:ln>
            <a:noFill/>
          </a:ln>
        </p:spPr>
      </p:pic>
      <p:pic>
        <p:nvPicPr>
          <p:cNvPr id="832" name="Google Shape;832;p24"/>
          <p:cNvPicPr preferRelativeResize="0"/>
          <p:nvPr/>
        </p:nvPicPr>
        <p:blipFill rotWithShape="1">
          <a:blip r:embed="rId56">
            <a:alphaModFix/>
          </a:blip>
          <a:srcRect/>
          <a:stretch/>
        </p:blipFill>
        <p:spPr>
          <a:xfrm>
            <a:off x="4100385" y="3561063"/>
            <a:ext cx="380906" cy="380906"/>
          </a:xfrm>
          <a:prstGeom prst="rect">
            <a:avLst/>
          </a:prstGeom>
          <a:noFill/>
          <a:ln>
            <a:noFill/>
          </a:ln>
        </p:spPr>
      </p:pic>
      <p:pic>
        <p:nvPicPr>
          <p:cNvPr id="833" name="Google Shape;833;p24"/>
          <p:cNvPicPr preferRelativeResize="0"/>
          <p:nvPr/>
        </p:nvPicPr>
        <p:blipFill rotWithShape="1">
          <a:blip r:embed="rId57">
            <a:alphaModFix/>
          </a:blip>
          <a:srcRect/>
          <a:stretch/>
        </p:blipFill>
        <p:spPr>
          <a:xfrm>
            <a:off x="4814929" y="3579030"/>
            <a:ext cx="380906" cy="344970"/>
          </a:xfrm>
          <a:prstGeom prst="rect">
            <a:avLst/>
          </a:prstGeom>
          <a:noFill/>
          <a:ln>
            <a:noFill/>
          </a:ln>
        </p:spPr>
      </p:pic>
      <p:pic>
        <p:nvPicPr>
          <p:cNvPr id="834" name="Google Shape;834;p24"/>
          <p:cNvPicPr preferRelativeResize="0"/>
          <p:nvPr/>
        </p:nvPicPr>
        <p:blipFill rotWithShape="1">
          <a:blip r:embed="rId58">
            <a:alphaModFix/>
          </a:blip>
          <a:srcRect/>
          <a:stretch/>
        </p:blipFill>
        <p:spPr>
          <a:xfrm>
            <a:off x="5424905" y="3561064"/>
            <a:ext cx="179672" cy="380904"/>
          </a:xfrm>
          <a:prstGeom prst="rect">
            <a:avLst/>
          </a:prstGeom>
          <a:noFill/>
          <a:ln>
            <a:noFill/>
          </a:ln>
        </p:spPr>
      </p:pic>
      <p:pic>
        <p:nvPicPr>
          <p:cNvPr id="835" name="Google Shape;835;p24"/>
          <p:cNvPicPr preferRelativeResize="0"/>
          <p:nvPr/>
        </p:nvPicPr>
        <p:blipFill rotWithShape="1">
          <a:blip r:embed="rId59">
            <a:alphaModFix/>
          </a:blip>
          <a:srcRect/>
          <a:stretch/>
        </p:blipFill>
        <p:spPr>
          <a:xfrm>
            <a:off x="6058082" y="3561063"/>
            <a:ext cx="380906" cy="380906"/>
          </a:xfrm>
          <a:prstGeom prst="rect">
            <a:avLst/>
          </a:prstGeom>
          <a:noFill/>
          <a:ln>
            <a:noFill/>
          </a:ln>
        </p:spPr>
      </p:pic>
      <p:pic>
        <p:nvPicPr>
          <p:cNvPr id="836" name="Google Shape;836;p24"/>
          <p:cNvPicPr preferRelativeResize="0"/>
          <p:nvPr/>
        </p:nvPicPr>
        <p:blipFill rotWithShape="1">
          <a:blip r:embed="rId60">
            <a:alphaModFix/>
          </a:blip>
          <a:srcRect/>
          <a:stretch/>
        </p:blipFill>
        <p:spPr>
          <a:xfrm>
            <a:off x="6701066" y="3561063"/>
            <a:ext cx="380906" cy="380906"/>
          </a:xfrm>
          <a:prstGeom prst="rect">
            <a:avLst/>
          </a:prstGeom>
          <a:noFill/>
          <a:ln>
            <a:noFill/>
          </a:ln>
        </p:spPr>
      </p:pic>
      <p:pic>
        <p:nvPicPr>
          <p:cNvPr id="837" name="Google Shape;837;p24"/>
          <p:cNvPicPr preferRelativeResize="0"/>
          <p:nvPr/>
        </p:nvPicPr>
        <p:blipFill rotWithShape="1">
          <a:blip r:embed="rId61">
            <a:alphaModFix/>
          </a:blip>
          <a:srcRect/>
          <a:stretch/>
        </p:blipFill>
        <p:spPr>
          <a:xfrm>
            <a:off x="7455233" y="3582624"/>
            <a:ext cx="323410" cy="337784"/>
          </a:xfrm>
          <a:prstGeom prst="rect">
            <a:avLst/>
          </a:prstGeom>
          <a:noFill/>
          <a:ln>
            <a:noFill/>
          </a:ln>
        </p:spPr>
      </p:pic>
      <p:pic>
        <p:nvPicPr>
          <p:cNvPr id="838" name="Google Shape;838;p24"/>
          <p:cNvPicPr preferRelativeResize="0"/>
          <p:nvPr/>
        </p:nvPicPr>
        <p:blipFill rotWithShape="1">
          <a:blip r:embed="rId62">
            <a:alphaModFix/>
          </a:blip>
          <a:srcRect/>
          <a:stretch/>
        </p:blipFill>
        <p:spPr>
          <a:xfrm>
            <a:off x="8110638" y="3557469"/>
            <a:ext cx="273102" cy="388092"/>
          </a:xfrm>
          <a:prstGeom prst="rect">
            <a:avLst/>
          </a:prstGeom>
          <a:noFill/>
          <a:ln>
            <a:noFill/>
          </a:ln>
        </p:spPr>
      </p:pic>
      <p:pic>
        <p:nvPicPr>
          <p:cNvPr id="839" name="Google Shape;839;p24"/>
          <p:cNvPicPr preferRelativeResize="0"/>
          <p:nvPr/>
        </p:nvPicPr>
        <p:blipFill rotWithShape="1">
          <a:blip r:embed="rId63">
            <a:alphaModFix/>
          </a:blip>
          <a:srcRect/>
          <a:stretch/>
        </p:blipFill>
        <p:spPr>
          <a:xfrm>
            <a:off x="748445" y="4287466"/>
            <a:ext cx="280288" cy="352156"/>
          </a:xfrm>
          <a:prstGeom prst="rect">
            <a:avLst/>
          </a:prstGeom>
          <a:noFill/>
          <a:ln>
            <a:noFill/>
          </a:ln>
        </p:spPr>
      </p:pic>
      <p:pic>
        <p:nvPicPr>
          <p:cNvPr id="840" name="Google Shape;840;p24"/>
          <p:cNvPicPr preferRelativeResize="0"/>
          <p:nvPr/>
        </p:nvPicPr>
        <p:blipFill rotWithShape="1">
          <a:blip r:embed="rId64">
            <a:alphaModFix/>
          </a:blip>
          <a:srcRect/>
          <a:stretch/>
        </p:blipFill>
        <p:spPr>
          <a:xfrm>
            <a:off x="1351567" y="4273092"/>
            <a:ext cx="330596" cy="380904"/>
          </a:xfrm>
          <a:prstGeom prst="rect">
            <a:avLst/>
          </a:prstGeom>
          <a:noFill/>
          <a:ln>
            <a:noFill/>
          </a:ln>
        </p:spPr>
      </p:pic>
      <p:pic>
        <p:nvPicPr>
          <p:cNvPr id="841" name="Google Shape;841;p24"/>
          <p:cNvPicPr preferRelativeResize="0"/>
          <p:nvPr/>
        </p:nvPicPr>
        <p:blipFill rotWithShape="1">
          <a:blip r:embed="rId65">
            <a:alphaModFix/>
          </a:blip>
          <a:srcRect/>
          <a:stretch/>
        </p:blipFill>
        <p:spPr>
          <a:xfrm>
            <a:off x="2048259" y="4276684"/>
            <a:ext cx="323410" cy="373718"/>
          </a:xfrm>
          <a:prstGeom prst="rect">
            <a:avLst/>
          </a:prstGeom>
          <a:noFill/>
          <a:ln>
            <a:noFill/>
          </a:ln>
        </p:spPr>
      </p:pic>
      <p:pic>
        <p:nvPicPr>
          <p:cNvPr id="842" name="Google Shape;842;p24"/>
          <p:cNvPicPr preferRelativeResize="0"/>
          <p:nvPr/>
        </p:nvPicPr>
        <p:blipFill rotWithShape="1">
          <a:blip r:embed="rId66">
            <a:alphaModFix/>
          </a:blip>
          <a:srcRect/>
          <a:stretch/>
        </p:blipFill>
        <p:spPr>
          <a:xfrm>
            <a:off x="2660203" y="4276684"/>
            <a:ext cx="373718" cy="373718"/>
          </a:xfrm>
          <a:prstGeom prst="rect">
            <a:avLst/>
          </a:prstGeom>
          <a:noFill/>
          <a:ln>
            <a:noFill/>
          </a:ln>
        </p:spPr>
      </p:pic>
      <p:pic>
        <p:nvPicPr>
          <p:cNvPr id="843" name="Google Shape;843;p24"/>
          <p:cNvPicPr preferRelativeResize="0"/>
          <p:nvPr/>
        </p:nvPicPr>
        <p:blipFill rotWithShape="1">
          <a:blip r:embed="rId67">
            <a:alphaModFix/>
          </a:blip>
          <a:srcRect/>
          <a:stretch/>
        </p:blipFill>
        <p:spPr>
          <a:xfrm>
            <a:off x="3380206" y="4291058"/>
            <a:ext cx="366532" cy="344970"/>
          </a:xfrm>
          <a:prstGeom prst="rect">
            <a:avLst/>
          </a:prstGeom>
          <a:noFill/>
          <a:ln>
            <a:noFill/>
          </a:ln>
        </p:spPr>
      </p:pic>
      <p:pic>
        <p:nvPicPr>
          <p:cNvPr id="844" name="Google Shape;844;p24"/>
          <p:cNvPicPr preferRelativeResize="0"/>
          <p:nvPr/>
        </p:nvPicPr>
        <p:blipFill rotWithShape="1">
          <a:blip r:embed="rId68">
            <a:alphaModFix/>
          </a:blip>
          <a:srcRect/>
          <a:stretch/>
        </p:blipFill>
        <p:spPr>
          <a:xfrm>
            <a:off x="4032225" y="4247937"/>
            <a:ext cx="438400" cy="431212"/>
          </a:xfrm>
          <a:prstGeom prst="rect">
            <a:avLst/>
          </a:prstGeom>
          <a:noFill/>
          <a:ln>
            <a:noFill/>
          </a:ln>
        </p:spPr>
      </p:pic>
      <p:pic>
        <p:nvPicPr>
          <p:cNvPr id="845" name="Google Shape;845;p24"/>
          <p:cNvPicPr preferRelativeResize="0"/>
          <p:nvPr/>
        </p:nvPicPr>
        <p:blipFill rotWithShape="1">
          <a:blip r:embed="rId69">
            <a:alphaModFix/>
          </a:blip>
          <a:srcRect/>
          <a:stretch/>
        </p:blipFill>
        <p:spPr>
          <a:xfrm>
            <a:off x="4796652" y="4244343"/>
            <a:ext cx="380906" cy="438402"/>
          </a:xfrm>
          <a:prstGeom prst="rect">
            <a:avLst/>
          </a:prstGeom>
          <a:noFill/>
          <a:ln>
            <a:noFill/>
          </a:ln>
        </p:spPr>
      </p:pic>
      <p:pic>
        <p:nvPicPr>
          <p:cNvPr id="846" name="Google Shape;846;p24"/>
          <p:cNvPicPr preferRelativeResize="0"/>
          <p:nvPr/>
        </p:nvPicPr>
        <p:blipFill rotWithShape="1">
          <a:blip r:embed="rId70">
            <a:alphaModFix/>
          </a:blip>
          <a:srcRect/>
          <a:stretch/>
        </p:blipFill>
        <p:spPr>
          <a:xfrm>
            <a:off x="5401341" y="4265905"/>
            <a:ext cx="438400" cy="395278"/>
          </a:xfrm>
          <a:prstGeom prst="rect">
            <a:avLst/>
          </a:prstGeom>
          <a:noFill/>
          <a:ln>
            <a:noFill/>
          </a:ln>
        </p:spPr>
      </p:pic>
      <p:pic>
        <p:nvPicPr>
          <p:cNvPr id="847" name="Google Shape;847;p24"/>
          <p:cNvPicPr preferRelativeResize="0"/>
          <p:nvPr/>
        </p:nvPicPr>
        <p:blipFill rotWithShape="1">
          <a:blip r:embed="rId71">
            <a:alphaModFix/>
          </a:blip>
          <a:srcRect/>
          <a:stretch/>
        </p:blipFill>
        <p:spPr>
          <a:xfrm>
            <a:off x="6074911" y="4244343"/>
            <a:ext cx="380906" cy="438402"/>
          </a:xfrm>
          <a:prstGeom prst="rect">
            <a:avLst/>
          </a:prstGeom>
          <a:noFill/>
          <a:ln>
            <a:noFill/>
          </a:ln>
        </p:spPr>
      </p:pic>
      <p:pic>
        <p:nvPicPr>
          <p:cNvPr id="848" name="Google Shape;848;p24"/>
          <p:cNvPicPr preferRelativeResize="0"/>
          <p:nvPr/>
        </p:nvPicPr>
        <p:blipFill rotWithShape="1">
          <a:blip r:embed="rId72">
            <a:alphaModFix/>
          </a:blip>
          <a:srcRect/>
          <a:stretch/>
        </p:blipFill>
        <p:spPr>
          <a:xfrm>
            <a:off x="6689231" y="4273092"/>
            <a:ext cx="402464" cy="380904"/>
          </a:xfrm>
          <a:prstGeom prst="rect">
            <a:avLst/>
          </a:prstGeom>
          <a:noFill/>
          <a:ln>
            <a:noFill/>
          </a:ln>
        </p:spPr>
      </p:pic>
      <p:pic>
        <p:nvPicPr>
          <p:cNvPr id="849" name="Google Shape;849;p24"/>
          <p:cNvPicPr preferRelativeResize="0"/>
          <p:nvPr/>
        </p:nvPicPr>
        <p:blipFill rotWithShape="1">
          <a:blip r:embed="rId73">
            <a:alphaModFix/>
          </a:blip>
          <a:srcRect/>
          <a:stretch/>
        </p:blipFill>
        <p:spPr>
          <a:xfrm>
            <a:off x="7392617" y="4265904"/>
            <a:ext cx="380906" cy="395280"/>
          </a:xfrm>
          <a:prstGeom prst="rect">
            <a:avLst/>
          </a:prstGeom>
          <a:noFill/>
          <a:ln>
            <a:noFill/>
          </a:ln>
        </p:spPr>
      </p:pic>
      <p:pic>
        <p:nvPicPr>
          <p:cNvPr id="850" name="Google Shape;850;p24"/>
          <p:cNvPicPr preferRelativeResize="0"/>
          <p:nvPr/>
        </p:nvPicPr>
        <p:blipFill rotWithShape="1">
          <a:blip r:embed="rId74">
            <a:alphaModFix/>
          </a:blip>
          <a:srcRect/>
          <a:stretch/>
        </p:blipFill>
        <p:spPr>
          <a:xfrm>
            <a:off x="7970690" y="4341366"/>
            <a:ext cx="467148" cy="244354"/>
          </a:xfrm>
          <a:prstGeom prst="rect">
            <a:avLst/>
          </a:prstGeom>
          <a:noFill/>
          <a:ln>
            <a:noFill/>
          </a:ln>
        </p:spPr>
      </p:pic>
      <p:pic>
        <p:nvPicPr>
          <p:cNvPr id="851" name="Google Shape;851;p24"/>
          <p:cNvPicPr preferRelativeResize="0"/>
          <p:nvPr/>
        </p:nvPicPr>
        <p:blipFill rotWithShape="1">
          <a:blip r:embed="rId75">
            <a:alphaModFix/>
          </a:blip>
          <a:srcRect/>
          <a:stretch/>
        </p:blipFill>
        <p:spPr>
          <a:xfrm>
            <a:off x="770995" y="5022252"/>
            <a:ext cx="258728" cy="330596"/>
          </a:xfrm>
          <a:prstGeom prst="rect">
            <a:avLst/>
          </a:prstGeom>
          <a:noFill/>
          <a:ln>
            <a:noFill/>
          </a:ln>
        </p:spPr>
      </p:pic>
      <p:pic>
        <p:nvPicPr>
          <p:cNvPr id="852" name="Google Shape;852;p24"/>
          <p:cNvPicPr preferRelativeResize="0"/>
          <p:nvPr/>
        </p:nvPicPr>
        <p:blipFill rotWithShape="1">
          <a:blip r:embed="rId76">
            <a:alphaModFix/>
          </a:blip>
          <a:srcRect/>
          <a:stretch/>
        </p:blipFill>
        <p:spPr>
          <a:xfrm>
            <a:off x="1333192" y="4997098"/>
            <a:ext cx="380906" cy="380906"/>
          </a:xfrm>
          <a:prstGeom prst="rect">
            <a:avLst/>
          </a:prstGeom>
          <a:noFill/>
          <a:ln>
            <a:noFill/>
          </a:ln>
        </p:spPr>
      </p:pic>
      <p:pic>
        <p:nvPicPr>
          <p:cNvPr id="853" name="Google Shape;853;p24"/>
          <p:cNvPicPr preferRelativeResize="0"/>
          <p:nvPr/>
        </p:nvPicPr>
        <p:blipFill rotWithShape="1">
          <a:blip r:embed="rId77">
            <a:alphaModFix/>
          </a:blip>
          <a:srcRect/>
          <a:stretch/>
        </p:blipFill>
        <p:spPr>
          <a:xfrm>
            <a:off x="2038460" y="5007878"/>
            <a:ext cx="359344" cy="359344"/>
          </a:xfrm>
          <a:prstGeom prst="rect">
            <a:avLst/>
          </a:prstGeom>
          <a:noFill/>
          <a:ln>
            <a:noFill/>
          </a:ln>
        </p:spPr>
      </p:pic>
      <p:pic>
        <p:nvPicPr>
          <p:cNvPr id="854" name="Google Shape;854;p24"/>
          <p:cNvPicPr preferRelativeResize="0"/>
          <p:nvPr/>
        </p:nvPicPr>
        <p:blipFill rotWithShape="1">
          <a:blip r:embed="rId78">
            <a:alphaModFix/>
          </a:blip>
          <a:srcRect/>
          <a:stretch/>
        </p:blipFill>
        <p:spPr>
          <a:xfrm>
            <a:off x="2697496" y="5011473"/>
            <a:ext cx="294662" cy="352156"/>
          </a:xfrm>
          <a:prstGeom prst="rect">
            <a:avLst/>
          </a:prstGeom>
          <a:noFill/>
          <a:ln>
            <a:noFill/>
          </a:ln>
        </p:spPr>
      </p:pic>
      <p:pic>
        <p:nvPicPr>
          <p:cNvPr id="855" name="Google Shape;855;p24"/>
          <p:cNvPicPr preferRelativeResize="0"/>
          <p:nvPr/>
        </p:nvPicPr>
        <p:blipFill rotWithShape="1">
          <a:blip r:embed="rId79">
            <a:alphaModFix/>
          </a:blip>
          <a:srcRect/>
          <a:stretch/>
        </p:blipFill>
        <p:spPr>
          <a:xfrm>
            <a:off x="3462074" y="4997099"/>
            <a:ext cx="186858" cy="380904"/>
          </a:xfrm>
          <a:prstGeom prst="rect">
            <a:avLst/>
          </a:prstGeom>
          <a:noFill/>
          <a:ln>
            <a:noFill/>
          </a:ln>
        </p:spPr>
      </p:pic>
      <p:pic>
        <p:nvPicPr>
          <p:cNvPr id="856" name="Google Shape;856;p24"/>
          <p:cNvPicPr preferRelativeResize="0"/>
          <p:nvPr/>
        </p:nvPicPr>
        <p:blipFill rotWithShape="1">
          <a:blip r:embed="rId80">
            <a:alphaModFix/>
          </a:blip>
          <a:srcRect/>
          <a:stretch/>
        </p:blipFill>
        <p:spPr>
          <a:xfrm>
            <a:off x="4088316" y="5015065"/>
            <a:ext cx="359344" cy="344970"/>
          </a:xfrm>
          <a:prstGeom prst="rect">
            <a:avLst/>
          </a:prstGeom>
          <a:noFill/>
          <a:ln>
            <a:noFill/>
          </a:ln>
        </p:spPr>
      </p:pic>
      <p:pic>
        <p:nvPicPr>
          <p:cNvPr id="857" name="Google Shape;857;p24"/>
          <p:cNvPicPr preferRelativeResize="0"/>
          <p:nvPr/>
        </p:nvPicPr>
        <p:blipFill rotWithShape="1">
          <a:blip r:embed="rId81">
            <a:alphaModFix/>
          </a:blip>
          <a:srcRect/>
          <a:stretch/>
        </p:blipFill>
        <p:spPr>
          <a:xfrm>
            <a:off x="4819598" y="5033033"/>
            <a:ext cx="366532" cy="309036"/>
          </a:xfrm>
          <a:prstGeom prst="rect">
            <a:avLst/>
          </a:prstGeom>
          <a:noFill/>
          <a:ln>
            <a:noFill/>
          </a:ln>
        </p:spPr>
      </p:pic>
      <p:pic>
        <p:nvPicPr>
          <p:cNvPr id="858" name="Google Shape;858;p24"/>
          <p:cNvPicPr preferRelativeResize="0"/>
          <p:nvPr/>
        </p:nvPicPr>
        <p:blipFill rotWithShape="1">
          <a:blip r:embed="rId82">
            <a:alphaModFix/>
          </a:blip>
          <a:srcRect/>
          <a:stretch/>
        </p:blipFill>
        <p:spPr>
          <a:xfrm>
            <a:off x="5438203" y="5011472"/>
            <a:ext cx="316222" cy="352158"/>
          </a:xfrm>
          <a:prstGeom prst="rect">
            <a:avLst/>
          </a:prstGeom>
          <a:noFill/>
          <a:ln>
            <a:noFill/>
          </a:ln>
        </p:spPr>
      </p:pic>
      <p:pic>
        <p:nvPicPr>
          <p:cNvPr id="859" name="Google Shape;859;p24"/>
          <p:cNvPicPr preferRelativeResize="0"/>
          <p:nvPr/>
        </p:nvPicPr>
        <p:blipFill rotWithShape="1">
          <a:blip r:embed="rId83">
            <a:alphaModFix/>
          </a:blip>
          <a:srcRect/>
          <a:stretch/>
        </p:blipFill>
        <p:spPr>
          <a:xfrm>
            <a:off x="6097535" y="5018659"/>
            <a:ext cx="265916" cy="337784"/>
          </a:xfrm>
          <a:prstGeom prst="rect">
            <a:avLst/>
          </a:prstGeom>
          <a:noFill/>
          <a:ln>
            <a:noFill/>
          </a:ln>
        </p:spPr>
      </p:pic>
      <p:pic>
        <p:nvPicPr>
          <p:cNvPr id="860" name="Google Shape;860;p24"/>
          <p:cNvPicPr preferRelativeResize="0"/>
          <p:nvPr/>
        </p:nvPicPr>
        <p:blipFill rotWithShape="1">
          <a:blip r:embed="rId84">
            <a:alphaModFix/>
          </a:blip>
          <a:srcRect/>
          <a:stretch/>
        </p:blipFill>
        <p:spPr>
          <a:xfrm>
            <a:off x="6757986" y="5043812"/>
            <a:ext cx="337784" cy="287476"/>
          </a:xfrm>
          <a:prstGeom prst="rect">
            <a:avLst/>
          </a:prstGeom>
          <a:noFill/>
          <a:ln>
            <a:noFill/>
          </a:ln>
        </p:spPr>
      </p:pic>
      <p:pic>
        <p:nvPicPr>
          <p:cNvPr id="861" name="Google Shape;861;p24"/>
          <p:cNvPicPr preferRelativeResize="0"/>
          <p:nvPr/>
        </p:nvPicPr>
        <p:blipFill rotWithShape="1">
          <a:blip r:embed="rId85">
            <a:alphaModFix/>
          </a:blip>
          <a:srcRect/>
          <a:stretch/>
        </p:blipFill>
        <p:spPr>
          <a:xfrm>
            <a:off x="7433672" y="5000691"/>
            <a:ext cx="366532" cy="373718"/>
          </a:xfrm>
          <a:prstGeom prst="rect">
            <a:avLst/>
          </a:prstGeom>
          <a:noFill/>
          <a:ln>
            <a:noFill/>
          </a:ln>
        </p:spPr>
      </p:pic>
      <p:pic>
        <p:nvPicPr>
          <p:cNvPr id="862" name="Google Shape;862;p24"/>
          <p:cNvPicPr preferRelativeResize="0"/>
          <p:nvPr/>
        </p:nvPicPr>
        <p:blipFill rotWithShape="1">
          <a:blip r:embed="rId86">
            <a:alphaModFix/>
          </a:blip>
          <a:srcRect/>
          <a:stretch/>
        </p:blipFill>
        <p:spPr>
          <a:xfrm>
            <a:off x="8049746" y="5033033"/>
            <a:ext cx="309036" cy="309036"/>
          </a:xfrm>
          <a:prstGeom prst="rect">
            <a:avLst/>
          </a:prstGeom>
          <a:noFill/>
          <a:ln>
            <a:noFill/>
          </a:ln>
        </p:spPr>
      </p:pic>
      <p:pic>
        <p:nvPicPr>
          <p:cNvPr id="863" name="Google Shape;863;p24"/>
          <p:cNvPicPr preferRelativeResize="0"/>
          <p:nvPr/>
        </p:nvPicPr>
        <p:blipFill rotWithShape="1">
          <a:blip r:embed="rId87">
            <a:alphaModFix/>
          </a:blip>
          <a:srcRect/>
          <a:stretch/>
        </p:blipFill>
        <p:spPr>
          <a:xfrm>
            <a:off x="6112613" y="5712772"/>
            <a:ext cx="316222" cy="273100"/>
          </a:xfrm>
          <a:prstGeom prst="rect">
            <a:avLst/>
          </a:prstGeom>
          <a:noFill/>
          <a:ln>
            <a:noFill/>
          </a:ln>
        </p:spPr>
      </p:pic>
      <p:pic>
        <p:nvPicPr>
          <p:cNvPr id="864" name="Google Shape;864;p24"/>
          <p:cNvPicPr preferRelativeResize="0"/>
          <p:nvPr/>
        </p:nvPicPr>
        <p:blipFill rotWithShape="1">
          <a:blip r:embed="rId88">
            <a:alphaModFix/>
          </a:blip>
          <a:srcRect/>
          <a:stretch/>
        </p:blipFill>
        <p:spPr>
          <a:xfrm>
            <a:off x="729177" y="5719958"/>
            <a:ext cx="330596" cy="258728"/>
          </a:xfrm>
          <a:prstGeom prst="rect">
            <a:avLst/>
          </a:prstGeom>
          <a:noFill/>
          <a:ln>
            <a:noFill/>
          </a:ln>
        </p:spPr>
      </p:pic>
      <p:pic>
        <p:nvPicPr>
          <p:cNvPr id="865" name="Google Shape;865;p24"/>
          <p:cNvPicPr preferRelativeResize="0"/>
          <p:nvPr/>
        </p:nvPicPr>
        <p:blipFill rotWithShape="1">
          <a:blip r:embed="rId89">
            <a:alphaModFix/>
          </a:blip>
          <a:srcRect/>
          <a:stretch/>
        </p:blipFill>
        <p:spPr>
          <a:xfrm>
            <a:off x="1333743" y="5684024"/>
            <a:ext cx="330596" cy="330596"/>
          </a:xfrm>
          <a:prstGeom prst="rect">
            <a:avLst/>
          </a:prstGeom>
          <a:noFill/>
          <a:ln>
            <a:noFill/>
          </a:ln>
        </p:spPr>
      </p:pic>
      <p:pic>
        <p:nvPicPr>
          <p:cNvPr id="866" name="Google Shape;866;p24"/>
          <p:cNvPicPr preferRelativeResize="0"/>
          <p:nvPr/>
        </p:nvPicPr>
        <p:blipFill rotWithShape="1">
          <a:blip r:embed="rId90">
            <a:alphaModFix/>
          </a:blip>
          <a:srcRect/>
          <a:stretch/>
        </p:blipFill>
        <p:spPr>
          <a:xfrm>
            <a:off x="2037494" y="5684024"/>
            <a:ext cx="395278" cy="330596"/>
          </a:xfrm>
          <a:prstGeom prst="rect">
            <a:avLst/>
          </a:prstGeom>
          <a:noFill/>
          <a:ln>
            <a:noFill/>
          </a:ln>
        </p:spPr>
      </p:pic>
      <p:pic>
        <p:nvPicPr>
          <p:cNvPr id="867" name="Google Shape;867;p24"/>
          <p:cNvPicPr preferRelativeResize="0"/>
          <p:nvPr/>
        </p:nvPicPr>
        <p:blipFill rotWithShape="1">
          <a:blip r:embed="rId91">
            <a:alphaModFix/>
          </a:blip>
          <a:srcRect/>
          <a:stretch/>
        </p:blipFill>
        <p:spPr>
          <a:xfrm>
            <a:off x="2691672" y="5680431"/>
            <a:ext cx="337784" cy="337784"/>
          </a:xfrm>
          <a:prstGeom prst="rect">
            <a:avLst/>
          </a:prstGeom>
          <a:noFill/>
          <a:ln>
            <a:noFill/>
          </a:ln>
        </p:spPr>
      </p:pic>
      <p:pic>
        <p:nvPicPr>
          <p:cNvPr id="868" name="Google Shape;868;p24"/>
          <p:cNvPicPr preferRelativeResize="0"/>
          <p:nvPr/>
        </p:nvPicPr>
        <p:blipFill rotWithShape="1">
          <a:blip r:embed="rId92">
            <a:alphaModFix/>
          </a:blip>
          <a:srcRect/>
          <a:stretch/>
        </p:blipFill>
        <p:spPr>
          <a:xfrm>
            <a:off x="3390209" y="5658870"/>
            <a:ext cx="366532" cy="380906"/>
          </a:xfrm>
          <a:prstGeom prst="rect">
            <a:avLst/>
          </a:prstGeom>
          <a:noFill/>
          <a:ln>
            <a:noFill/>
          </a:ln>
        </p:spPr>
      </p:pic>
      <p:pic>
        <p:nvPicPr>
          <p:cNvPr id="869" name="Google Shape;869;p24"/>
          <p:cNvPicPr preferRelativeResize="0"/>
          <p:nvPr/>
        </p:nvPicPr>
        <p:blipFill rotWithShape="1">
          <a:blip r:embed="rId93">
            <a:alphaModFix/>
          </a:blip>
          <a:srcRect/>
          <a:stretch/>
        </p:blipFill>
        <p:spPr>
          <a:xfrm>
            <a:off x="4111654" y="5694805"/>
            <a:ext cx="294662" cy="309036"/>
          </a:xfrm>
          <a:prstGeom prst="rect">
            <a:avLst/>
          </a:prstGeom>
          <a:noFill/>
          <a:ln>
            <a:noFill/>
          </a:ln>
        </p:spPr>
      </p:pic>
      <p:pic>
        <p:nvPicPr>
          <p:cNvPr id="870" name="Google Shape;870;p24"/>
          <p:cNvPicPr preferRelativeResize="0"/>
          <p:nvPr/>
        </p:nvPicPr>
        <p:blipFill rotWithShape="1">
          <a:blip r:embed="rId94">
            <a:alphaModFix/>
          </a:blip>
          <a:srcRect/>
          <a:stretch/>
        </p:blipFill>
        <p:spPr>
          <a:xfrm>
            <a:off x="4803104" y="5684024"/>
            <a:ext cx="352158" cy="330596"/>
          </a:xfrm>
          <a:prstGeom prst="rect">
            <a:avLst/>
          </a:prstGeom>
          <a:noFill/>
          <a:ln>
            <a:noFill/>
          </a:ln>
        </p:spPr>
      </p:pic>
      <p:pic>
        <p:nvPicPr>
          <p:cNvPr id="871" name="Google Shape;871;p24"/>
          <p:cNvPicPr preferRelativeResize="0"/>
          <p:nvPr/>
        </p:nvPicPr>
        <p:blipFill rotWithShape="1">
          <a:blip r:embed="rId95">
            <a:alphaModFix/>
          </a:blip>
          <a:srcRect/>
          <a:stretch/>
        </p:blipFill>
        <p:spPr>
          <a:xfrm>
            <a:off x="5472079" y="5687618"/>
            <a:ext cx="316222" cy="323410"/>
          </a:xfrm>
          <a:prstGeom prst="rect">
            <a:avLst/>
          </a:prstGeom>
          <a:noFill/>
          <a:ln>
            <a:noFill/>
          </a:ln>
        </p:spPr>
      </p:pic>
      <p:pic>
        <p:nvPicPr>
          <p:cNvPr id="872" name="Google Shape;872;p24"/>
          <p:cNvPicPr preferRelativeResize="0"/>
          <p:nvPr/>
        </p:nvPicPr>
        <p:blipFill rotWithShape="1">
          <a:blip r:embed="rId96">
            <a:alphaModFix/>
          </a:blip>
          <a:srcRect/>
          <a:stretch/>
        </p:blipFill>
        <p:spPr>
          <a:xfrm>
            <a:off x="6739463" y="5684024"/>
            <a:ext cx="337784" cy="330596"/>
          </a:xfrm>
          <a:prstGeom prst="rect">
            <a:avLst/>
          </a:prstGeom>
          <a:noFill/>
          <a:ln>
            <a:noFill/>
          </a:ln>
        </p:spPr>
      </p:pic>
      <p:pic>
        <p:nvPicPr>
          <p:cNvPr id="873" name="Google Shape;873;p24"/>
          <p:cNvPicPr preferRelativeResize="0"/>
          <p:nvPr/>
        </p:nvPicPr>
        <p:blipFill rotWithShape="1">
          <a:blip r:embed="rId97">
            <a:alphaModFix/>
          </a:blip>
          <a:srcRect/>
          <a:stretch/>
        </p:blipFill>
        <p:spPr>
          <a:xfrm>
            <a:off x="7456315" y="5673244"/>
            <a:ext cx="359344" cy="352158"/>
          </a:xfrm>
          <a:prstGeom prst="rect">
            <a:avLst/>
          </a:prstGeom>
          <a:noFill/>
          <a:ln>
            <a:noFill/>
          </a:ln>
        </p:spPr>
      </p:pic>
      <p:pic>
        <p:nvPicPr>
          <p:cNvPr id="874" name="Google Shape;874;p24"/>
          <p:cNvPicPr preferRelativeResize="0"/>
          <p:nvPr/>
        </p:nvPicPr>
        <p:blipFill rotWithShape="1">
          <a:blip r:embed="rId98">
            <a:alphaModFix/>
          </a:blip>
          <a:srcRect/>
          <a:stretch/>
        </p:blipFill>
        <p:spPr>
          <a:xfrm>
            <a:off x="8038128" y="5676837"/>
            <a:ext cx="344970" cy="3449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p:nvPr/>
        </p:nvSpPr>
        <p:spPr>
          <a:xfrm>
            <a:off x="2540000" y="1587500"/>
            <a:ext cx="7112000" cy="3683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p:txBody>
      </p:sp>
      <p:sp>
        <p:nvSpPr>
          <p:cNvPr id="175" name="Google Shape;175;p4"/>
          <p:cNvSpPr txBox="1"/>
          <p:nvPr/>
        </p:nvSpPr>
        <p:spPr>
          <a:xfrm>
            <a:off x="3352800" y="2433793"/>
            <a:ext cx="54864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dirty="0">
                <a:solidFill>
                  <a:schemeClr val="dk1"/>
                </a:solidFill>
                <a:latin typeface="Montserrat SemiBold"/>
                <a:ea typeface="Montserrat SemiBold"/>
                <a:cs typeface="Montserrat SemiBold"/>
                <a:sym typeface="Montserrat SemiBold"/>
              </a:rPr>
              <a:t>Section Break</a:t>
            </a:r>
            <a:endParaRPr dirty="0"/>
          </a:p>
          <a:p>
            <a:pPr marL="0" marR="0" lvl="0" indent="0" algn="ctr" rtl="0">
              <a:spcBef>
                <a:spcPts val="0"/>
              </a:spcBef>
              <a:spcAft>
                <a:spcPts val="0"/>
              </a:spcAft>
              <a:buNone/>
            </a:pPr>
            <a:r>
              <a:rPr lang="en-US" sz="4800" b="1" dirty="0">
                <a:solidFill>
                  <a:schemeClr val="dk1"/>
                </a:solidFill>
                <a:latin typeface="Montserrat SemiBold"/>
                <a:ea typeface="Montserrat SemiBold"/>
                <a:cs typeface="Montserrat SemiBold"/>
                <a:sym typeface="Montserrat SemiBold"/>
              </a:rPr>
              <a:t>Slide Title</a:t>
            </a:r>
            <a:endParaRPr sz="4800" b="1" dirty="0">
              <a:solidFill>
                <a:schemeClr val="dk1"/>
              </a:solidFill>
              <a:latin typeface="Montserrat SemiBold"/>
              <a:ea typeface="Montserrat SemiBold"/>
              <a:cs typeface="Montserrat SemiBold"/>
              <a:sym typeface="Montserrat SemiBold"/>
            </a:endParaRPr>
          </a:p>
        </p:txBody>
      </p:sp>
      <p:sp>
        <p:nvSpPr>
          <p:cNvPr id="176" name="Google Shape;176;p4"/>
          <p:cNvSpPr txBox="1"/>
          <p:nvPr/>
        </p:nvSpPr>
        <p:spPr>
          <a:xfrm>
            <a:off x="3359982" y="4116430"/>
            <a:ext cx="5472036"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a:t>
            </a:r>
            <a:endParaRPr sz="1400">
              <a:solidFill>
                <a:schemeClr val="dk1"/>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2" name="Google Shape;880;p25">
            <a:extLst>
              <a:ext uri="{FF2B5EF4-FFF2-40B4-BE49-F238E27FC236}">
                <a16:creationId xmlns:a16="http://schemas.microsoft.com/office/drawing/2014/main" id="{2E792F25-F67E-C0DF-DF78-6CA3A09BCFFE}"/>
              </a:ext>
            </a:extLst>
          </p:cNvPr>
          <p:cNvSpPr txBox="1"/>
          <p:nvPr/>
        </p:nvSpPr>
        <p:spPr>
          <a:xfrm>
            <a:off x="0" y="389082"/>
            <a:ext cx="455748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dirty="0" err="1">
                <a:solidFill>
                  <a:schemeClr val="dk1"/>
                </a:solidFill>
                <a:latin typeface="Montserrat SemiBold"/>
                <a:ea typeface="Montserrat SemiBold"/>
                <a:cs typeface="Montserrat SemiBold"/>
                <a:sym typeface="Montserrat SemiBold"/>
              </a:rPr>
              <a:t>Obrigado</a:t>
            </a:r>
            <a:endParaRPr dirty="0"/>
          </a:p>
        </p:txBody>
      </p:sp>
      <p:sp>
        <p:nvSpPr>
          <p:cNvPr id="3" name="Google Shape;133;p2">
            <a:extLst>
              <a:ext uri="{FF2B5EF4-FFF2-40B4-BE49-F238E27FC236}">
                <a16:creationId xmlns:a16="http://schemas.microsoft.com/office/drawing/2014/main" id="{5D3068C0-8E75-4754-2D2C-B003034125AD}"/>
              </a:ext>
            </a:extLst>
          </p:cNvPr>
          <p:cNvSpPr txBox="1"/>
          <p:nvPr/>
        </p:nvSpPr>
        <p:spPr>
          <a:xfrm>
            <a:off x="161308" y="2899842"/>
            <a:ext cx="3307756" cy="584735"/>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pt-BR" sz="1600" dirty="0">
                <a:solidFill>
                  <a:schemeClr val="dk1"/>
                </a:solidFill>
                <a:latin typeface="Montserrat Light"/>
                <a:ea typeface="Montserrat Light"/>
                <a:cs typeface="Montserrat Light"/>
                <a:sym typeface="Montserrat Light"/>
              </a:rPr>
              <a:t>Higor Gabriel de Freitas</a:t>
            </a:r>
          </a:p>
          <a:p>
            <a:pPr marL="171450" marR="0" lvl="0" indent="-171450" algn="l" rtl="0">
              <a:spcBef>
                <a:spcPts val="0"/>
              </a:spcBef>
              <a:spcAft>
                <a:spcPts val="0"/>
              </a:spcAft>
              <a:buClr>
                <a:schemeClr val="dk1"/>
              </a:buClr>
              <a:buSzPts val="1200"/>
              <a:buFont typeface="Noto Sans Symbols"/>
              <a:buChar char="▪"/>
            </a:pPr>
            <a:r>
              <a:rPr lang="pt-BR" sz="1600" dirty="0">
                <a:solidFill>
                  <a:schemeClr val="dk1"/>
                </a:solidFill>
                <a:latin typeface="Montserrat Light"/>
                <a:ea typeface="Montserrat Light"/>
                <a:cs typeface="Montserrat Light"/>
                <a:sym typeface="Montserrat Light"/>
              </a:rPr>
              <a:t>João</a:t>
            </a:r>
            <a:endParaRPr sz="1600" dirty="0">
              <a:solidFill>
                <a:schemeClr val="dk1"/>
              </a:solidFill>
              <a:latin typeface="Montserrat Light"/>
              <a:ea typeface="Montserrat Light"/>
              <a:cs typeface="Montserrat Light"/>
              <a:sym typeface="Montserrat Light"/>
            </a:endParaRPr>
          </a:p>
        </p:txBody>
      </p:sp>
      <p:sp>
        <p:nvSpPr>
          <p:cNvPr id="4" name="Google Shape;134;p2">
            <a:extLst>
              <a:ext uri="{FF2B5EF4-FFF2-40B4-BE49-F238E27FC236}">
                <a16:creationId xmlns:a16="http://schemas.microsoft.com/office/drawing/2014/main" id="{76D9944F-86C3-F7B7-6DDA-D2CE06E3CA22}"/>
              </a:ext>
            </a:extLst>
          </p:cNvPr>
          <p:cNvSpPr/>
          <p:nvPr/>
        </p:nvSpPr>
        <p:spPr>
          <a:xfrm>
            <a:off x="161308" y="2530510"/>
            <a:ext cx="240484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Montserrat SemiBold"/>
                <a:ea typeface="Montserrat SemiBold"/>
                <a:cs typeface="Montserrat SemiBold"/>
                <a:sym typeface="Montserrat SemiBold"/>
              </a:rPr>
              <a:t>Grupo</a:t>
            </a:r>
            <a:endParaRPr sz="2400" dirty="0">
              <a:solidFill>
                <a:schemeClr val="dk1"/>
              </a:solidFill>
              <a:latin typeface="Montserrat SemiBold"/>
              <a:ea typeface="Montserrat SemiBold"/>
              <a:cs typeface="Montserrat SemiBold"/>
              <a:sym typeface="Montserrat SemiBold"/>
            </a:endParaRPr>
          </a:p>
        </p:txBody>
      </p:sp>
    </p:spTree>
    <p:extLst>
      <p:ext uri="{BB962C8B-B14F-4D97-AF65-F5344CB8AC3E}">
        <p14:creationId xmlns:p14="http://schemas.microsoft.com/office/powerpoint/2010/main" val="278205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p:nvPr/>
        </p:nvSpPr>
        <p:spPr>
          <a:xfrm>
            <a:off x="2573042" y="1016950"/>
            <a:ext cx="25689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Contents</a:t>
            </a:r>
            <a:endParaRPr sz="2800">
              <a:solidFill>
                <a:schemeClr val="dk1"/>
              </a:solidFill>
              <a:latin typeface="Montserrat SemiBold"/>
              <a:ea typeface="Montserrat SemiBold"/>
              <a:cs typeface="Montserrat SemiBold"/>
              <a:sym typeface="Montserrat SemiBold"/>
            </a:endParaRPr>
          </a:p>
        </p:txBody>
      </p:sp>
      <p:sp>
        <p:nvSpPr>
          <p:cNvPr id="133" name="Google Shape;133;p2"/>
          <p:cNvSpPr txBox="1"/>
          <p:nvPr/>
        </p:nvSpPr>
        <p:spPr>
          <a:xfrm>
            <a:off x="292336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dirty="0">
                <a:solidFill>
                  <a:schemeClr val="dk1"/>
                </a:solidFill>
                <a:latin typeface="Montserrat Light"/>
                <a:ea typeface="Montserrat Light"/>
                <a:cs typeface="Montserrat Light"/>
                <a:sym typeface="Montserrat Light"/>
              </a:rPr>
              <a:t>Lorem ipsum dolor sit </a:t>
            </a:r>
            <a:r>
              <a:rPr lang="en-US" sz="1200" dirty="0" err="1">
                <a:solidFill>
                  <a:schemeClr val="dk1"/>
                </a:solidFill>
                <a:latin typeface="Montserrat Light"/>
                <a:ea typeface="Montserrat Light"/>
                <a:cs typeface="Montserrat Light"/>
                <a:sym typeface="Montserrat Light"/>
              </a:rPr>
              <a:t>amet</a:t>
            </a:r>
            <a:endParaRPr sz="1200" dirty="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dirty="0" err="1">
                <a:solidFill>
                  <a:schemeClr val="dk1"/>
                </a:solidFill>
                <a:latin typeface="Montserrat Light"/>
                <a:ea typeface="Montserrat Light"/>
                <a:cs typeface="Montserrat Light"/>
                <a:sym typeface="Montserrat Light"/>
              </a:rPr>
              <a:t>Consectetur</a:t>
            </a:r>
            <a:r>
              <a:rPr lang="en-US" sz="1200" dirty="0">
                <a:solidFill>
                  <a:schemeClr val="dk1"/>
                </a:solidFill>
                <a:latin typeface="Montserrat Light"/>
                <a:ea typeface="Montserrat Light"/>
                <a:cs typeface="Montserrat Light"/>
                <a:sym typeface="Montserrat Light"/>
              </a:rPr>
              <a:t> </a:t>
            </a:r>
            <a:r>
              <a:rPr lang="en-US" sz="1200" dirty="0" err="1">
                <a:solidFill>
                  <a:schemeClr val="dk1"/>
                </a:solidFill>
                <a:latin typeface="Montserrat Light"/>
                <a:ea typeface="Montserrat Light"/>
                <a:cs typeface="Montserrat Light"/>
                <a:sym typeface="Montserrat Light"/>
              </a:rPr>
              <a:t>adipisicing</a:t>
            </a:r>
            <a:r>
              <a:rPr lang="en-US" sz="1200" dirty="0">
                <a:solidFill>
                  <a:schemeClr val="dk1"/>
                </a:solidFill>
                <a:latin typeface="Montserrat Light"/>
                <a:ea typeface="Montserrat Light"/>
                <a:cs typeface="Montserrat Light"/>
                <a:sym typeface="Montserrat Light"/>
              </a:rPr>
              <a:t> </a:t>
            </a:r>
            <a:r>
              <a:rPr lang="en-US" sz="1200" dirty="0" err="1">
                <a:solidFill>
                  <a:schemeClr val="dk1"/>
                </a:solidFill>
                <a:latin typeface="Montserrat Light"/>
                <a:ea typeface="Montserrat Light"/>
                <a:cs typeface="Montserrat Light"/>
                <a:sym typeface="Montserrat Light"/>
              </a:rPr>
              <a:t>elit</a:t>
            </a:r>
            <a:endParaRPr sz="1200" dirty="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dirty="0">
                <a:solidFill>
                  <a:schemeClr val="dk1"/>
                </a:solidFill>
                <a:latin typeface="Montserrat Light"/>
                <a:ea typeface="Montserrat Light"/>
                <a:cs typeface="Montserrat Light"/>
                <a:sym typeface="Montserrat Light"/>
              </a:rPr>
              <a:t>Sed do </a:t>
            </a:r>
            <a:r>
              <a:rPr lang="en-US" sz="1200" dirty="0" err="1">
                <a:solidFill>
                  <a:schemeClr val="dk1"/>
                </a:solidFill>
                <a:latin typeface="Montserrat Light"/>
                <a:ea typeface="Montserrat Light"/>
                <a:cs typeface="Montserrat Light"/>
                <a:sym typeface="Montserrat Light"/>
              </a:rPr>
              <a:t>eiusmod</a:t>
            </a:r>
            <a:r>
              <a:rPr lang="en-US" sz="1200" dirty="0">
                <a:solidFill>
                  <a:schemeClr val="dk1"/>
                </a:solidFill>
                <a:latin typeface="Montserrat Light"/>
                <a:ea typeface="Montserrat Light"/>
                <a:cs typeface="Montserrat Light"/>
                <a:sym typeface="Montserrat Light"/>
              </a:rPr>
              <a:t> </a:t>
            </a:r>
            <a:r>
              <a:rPr lang="en-US" sz="1200" dirty="0" err="1">
                <a:solidFill>
                  <a:schemeClr val="dk1"/>
                </a:solidFill>
                <a:latin typeface="Montserrat Light"/>
                <a:ea typeface="Montserrat Light"/>
                <a:cs typeface="Montserrat Light"/>
                <a:sym typeface="Montserrat Light"/>
              </a:rPr>
              <a:t>tempor</a:t>
            </a:r>
            <a:r>
              <a:rPr lang="en-US" sz="1200" dirty="0">
                <a:solidFill>
                  <a:schemeClr val="dk1"/>
                </a:solidFill>
                <a:latin typeface="Montserrat Light"/>
                <a:ea typeface="Montserrat Light"/>
                <a:cs typeface="Montserrat Light"/>
                <a:sym typeface="Montserrat Light"/>
              </a:rPr>
              <a:t> </a:t>
            </a:r>
            <a:r>
              <a:rPr lang="en-US" sz="1200" dirty="0" err="1">
                <a:solidFill>
                  <a:schemeClr val="dk1"/>
                </a:solidFill>
                <a:latin typeface="Montserrat Light"/>
                <a:ea typeface="Montserrat Light"/>
                <a:cs typeface="Montserrat Light"/>
                <a:sym typeface="Montserrat Light"/>
              </a:rPr>
              <a:t>incididunt</a:t>
            </a:r>
            <a:r>
              <a:rPr lang="en-US" sz="1200" dirty="0">
                <a:solidFill>
                  <a:schemeClr val="dk1"/>
                </a:solidFill>
                <a:latin typeface="Montserrat Light"/>
                <a:ea typeface="Montserrat Light"/>
                <a:cs typeface="Montserrat Light"/>
                <a:sym typeface="Montserrat Light"/>
              </a:rPr>
              <a:t> </a:t>
            </a:r>
            <a:r>
              <a:rPr lang="en-US" sz="1200" dirty="0" err="1">
                <a:solidFill>
                  <a:schemeClr val="dk1"/>
                </a:solidFill>
                <a:latin typeface="Montserrat Light"/>
                <a:ea typeface="Montserrat Light"/>
                <a:cs typeface="Montserrat Light"/>
                <a:sym typeface="Montserrat Light"/>
              </a:rPr>
              <a:t>ut</a:t>
            </a:r>
            <a:r>
              <a:rPr lang="en-US" sz="1200" dirty="0">
                <a:solidFill>
                  <a:schemeClr val="dk1"/>
                </a:solidFill>
                <a:latin typeface="Montserrat Light"/>
                <a:ea typeface="Montserrat Light"/>
                <a:cs typeface="Montserrat Light"/>
                <a:sym typeface="Montserrat Light"/>
              </a:rPr>
              <a:t> labore et</a:t>
            </a:r>
            <a:endParaRPr dirty="0"/>
          </a:p>
          <a:p>
            <a:pPr marL="171450" marR="0" lvl="0" indent="-171450" algn="l" rtl="0">
              <a:spcBef>
                <a:spcPts val="0"/>
              </a:spcBef>
              <a:spcAft>
                <a:spcPts val="0"/>
              </a:spcAft>
              <a:buClr>
                <a:schemeClr val="dk1"/>
              </a:buClr>
              <a:buSzPts val="1200"/>
              <a:buFont typeface="Noto Sans Symbols"/>
              <a:buChar char="▪"/>
            </a:pPr>
            <a:r>
              <a:rPr lang="en-US" sz="1200" dirty="0">
                <a:solidFill>
                  <a:schemeClr val="dk1"/>
                </a:solidFill>
                <a:latin typeface="Montserrat Light"/>
                <a:ea typeface="Montserrat Light"/>
                <a:cs typeface="Montserrat Light"/>
                <a:sym typeface="Montserrat Light"/>
              </a:rPr>
              <a:t>Dolore magna </a:t>
            </a:r>
            <a:r>
              <a:rPr lang="en-US" sz="1200" dirty="0" err="1">
                <a:solidFill>
                  <a:schemeClr val="dk1"/>
                </a:solidFill>
                <a:latin typeface="Montserrat Light"/>
                <a:ea typeface="Montserrat Light"/>
                <a:cs typeface="Montserrat Light"/>
                <a:sym typeface="Montserrat Light"/>
              </a:rPr>
              <a:t>aliqua</a:t>
            </a:r>
            <a:r>
              <a:rPr lang="en-US" sz="1200" dirty="0">
                <a:solidFill>
                  <a:schemeClr val="dk1"/>
                </a:solidFill>
                <a:latin typeface="Montserrat Light"/>
                <a:ea typeface="Montserrat Light"/>
                <a:cs typeface="Montserrat Light"/>
                <a:sym typeface="Montserrat Light"/>
              </a:rPr>
              <a:t>.</a:t>
            </a:r>
            <a:endParaRPr sz="1200" dirty="0">
              <a:solidFill>
                <a:schemeClr val="dk1"/>
              </a:solidFill>
              <a:latin typeface="Montserrat Light"/>
              <a:ea typeface="Montserrat Light"/>
              <a:cs typeface="Montserrat Light"/>
              <a:sym typeface="Montserrat Light"/>
            </a:endParaRPr>
          </a:p>
        </p:txBody>
      </p:sp>
      <p:sp>
        <p:nvSpPr>
          <p:cNvPr id="134" name="Google Shape;134;p2"/>
          <p:cNvSpPr/>
          <p:nvPr/>
        </p:nvSpPr>
        <p:spPr>
          <a:xfrm>
            <a:off x="292336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ontserrat SemiBold"/>
                <a:ea typeface="Montserrat SemiBold"/>
                <a:cs typeface="Montserrat SemiBold"/>
                <a:sym typeface="Montserrat SemiBold"/>
              </a:rPr>
              <a:t>Lorem ipsum</a:t>
            </a:r>
            <a:endParaRPr sz="1800" dirty="0">
              <a:solidFill>
                <a:schemeClr val="dk1"/>
              </a:solidFill>
              <a:latin typeface="Montserrat SemiBold"/>
              <a:ea typeface="Montserrat SemiBold"/>
              <a:cs typeface="Montserrat SemiBold"/>
              <a:sym typeface="Montserrat SemiBold"/>
            </a:endParaRPr>
          </a:p>
        </p:txBody>
      </p:sp>
      <p:sp>
        <p:nvSpPr>
          <p:cNvPr id="135" name="Google Shape;135;p2"/>
          <p:cNvSpPr/>
          <p:nvPr/>
        </p:nvSpPr>
        <p:spPr>
          <a:xfrm>
            <a:off x="287158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01</a:t>
            </a:r>
            <a:endParaRPr sz="2800">
              <a:solidFill>
                <a:schemeClr val="dk1"/>
              </a:solidFill>
              <a:latin typeface="Montserrat SemiBold"/>
              <a:ea typeface="Montserrat SemiBold"/>
              <a:cs typeface="Montserrat SemiBold"/>
              <a:sym typeface="Montserrat SemiBold"/>
            </a:endParaRPr>
          </a:p>
        </p:txBody>
      </p:sp>
      <p:sp>
        <p:nvSpPr>
          <p:cNvPr id="136" name="Google Shape;136;p2"/>
          <p:cNvSpPr txBox="1"/>
          <p:nvPr/>
        </p:nvSpPr>
        <p:spPr>
          <a:xfrm>
            <a:off x="579809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Lorem ipsum dolor sit amet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Consectetur adipisicing elit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Sed do eiusmod tempor incididunt ut labore et</a:t>
            </a:r>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Dolore magna aliqua.</a:t>
            </a:r>
            <a:endParaRPr sz="1200">
              <a:solidFill>
                <a:schemeClr val="dk1"/>
              </a:solidFill>
              <a:latin typeface="Montserrat Light"/>
              <a:ea typeface="Montserrat Light"/>
              <a:cs typeface="Montserrat Light"/>
              <a:sym typeface="Montserrat Light"/>
            </a:endParaRPr>
          </a:p>
        </p:txBody>
      </p:sp>
      <p:sp>
        <p:nvSpPr>
          <p:cNvPr id="137" name="Google Shape;137;p2"/>
          <p:cNvSpPr/>
          <p:nvPr/>
        </p:nvSpPr>
        <p:spPr>
          <a:xfrm>
            <a:off x="579809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138" name="Google Shape;138;p2"/>
          <p:cNvSpPr/>
          <p:nvPr/>
        </p:nvSpPr>
        <p:spPr>
          <a:xfrm>
            <a:off x="574631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02</a:t>
            </a:r>
            <a:endParaRPr sz="2800">
              <a:solidFill>
                <a:schemeClr val="dk1"/>
              </a:solidFill>
              <a:latin typeface="Montserrat SemiBold"/>
              <a:ea typeface="Montserrat SemiBold"/>
              <a:cs typeface="Montserrat SemiBold"/>
              <a:sym typeface="Montserrat SemiBold"/>
            </a:endParaRPr>
          </a:p>
        </p:txBody>
      </p:sp>
      <p:sp>
        <p:nvSpPr>
          <p:cNvPr id="139" name="Google Shape;139;p2"/>
          <p:cNvSpPr txBox="1"/>
          <p:nvPr/>
        </p:nvSpPr>
        <p:spPr>
          <a:xfrm>
            <a:off x="8672823" y="3289300"/>
            <a:ext cx="2069014" cy="1569660"/>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Lorem ipsum dolor sit amet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Consectetur adipisicing elit</a:t>
            </a:r>
            <a:endParaRPr sz="12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Sed do eiusmod tempor incididunt ut labore et</a:t>
            </a:r>
            <a:endParaRPr/>
          </a:p>
          <a:p>
            <a:pPr marL="171450" marR="0" lvl="0" indent="-171450" algn="l" rtl="0">
              <a:spcBef>
                <a:spcPts val="0"/>
              </a:spcBef>
              <a:spcAft>
                <a:spcPts val="0"/>
              </a:spcAft>
              <a:buClr>
                <a:schemeClr val="dk1"/>
              </a:buClr>
              <a:buSzPts val="1200"/>
              <a:buFont typeface="Noto Sans Symbols"/>
              <a:buChar char="▪"/>
            </a:pPr>
            <a:r>
              <a:rPr lang="en-US" sz="1200">
                <a:solidFill>
                  <a:schemeClr val="dk1"/>
                </a:solidFill>
                <a:latin typeface="Montserrat Light"/>
                <a:ea typeface="Montserrat Light"/>
                <a:cs typeface="Montserrat Light"/>
                <a:sym typeface="Montserrat Light"/>
              </a:rPr>
              <a:t>Dolore magna aliqua.</a:t>
            </a:r>
            <a:endParaRPr sz="1200">
              <a:solidFill>
                <a:schemeClr val="dk1"/>
              </a:solidFill>
              <a:latin typeface="Montserrat Light"/>
              <a:ea typeface="Montserrat Light"/>
              <a:cs typeface="Montserrat Light"/>
              <a:sym typeface="Montserrat Light"/>
            </a:endParaRPr>
          </a:p>
        </p:txBody>
      </p:sp>
      <p:sp>
        <p:nvSpPr>
          <p:cNvPr id="140" name="Google Shape;140;p2"/>
          <p:cNvSpPr/>
          <p:nvPr/>
        </p:nvSpPr>
        <p:spPr>
          <a:xfrm>
            <a:off x="8672822" y="2737900"/>
            <a:ext cx="20690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sz="1800">
              <a:solidFill>
                <a:schemeClr val="dk1"/>
              </a:solidFill>
              <a:latin typeface="Montserrat SemiBold"/>
              <a:ea typeface="Montserrat SemiBold"/>
              <a:cs typeface="Montserrat SemiBold"/>
              <a:sym typeface="Montserrat SemiBold"/>
            </a:endParaRPr>
          </a:p>
        </p:txBody>
      </p:sp>
      <p:sp>
        <p:nvSpPr>
          <p:cNvPr id="141" name="Google Shape;141;p2"/>
          <p:cNvSpPr/>
          <p:nvPr/>
        </p:nvSpPr>
        <p:spPr>
          <a:xfrm>
            <a:off x="8621043" y="2153125"/>
            <a:ext cx="17761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03</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3995332"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47" name="Google Shape;147;p3"/>
          <p:cNvSpPr txBox="1"/>
          <p:nvPr/>
        </p:nvSpPr>
        <p:spPr>
          <a:xfrm>
            <a:off x="3494174"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48" name="Google Shape;148;p3"/>
          <p:cNvSpPr/>
          <p:nvPr/>
        </p:nvSpPr>
        <p:spPr>
          <a:xfrm>
            <a:off x="3494173"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49" name="Google Shape;149;p3"/>
          <p:cNvGrpSpPr/>
          <p:nvPr/>
        </p:nvGrpSpPr>
        <p:grpSpPr>
          <a:xfrm>
            <a:off x="4267608" y="2899033"/>
            <a:ext cx="448949" cy="460529"/>
            <a:chOff x="2772242" y="1560385"/>
            <a:chExt cx="376198" cy="385905"/>
          </a:xfrm>
        </p:grpSpPr>
        <p:sp>
          <p:nvSpPr>
            <p:cNvPr id="150" name="Google Shape;150;p3"/>
            <p:cNvSpPr/>
            <p:nvPr/>
          </p:nvSpPr>
          <p:spPr>
            <a:xfrm>
              <a:off x="2976990" y="1560385"/>
              <a:ext cx="171450" cy="171450"/>
            </a:xfrm>
            <a:custGeom>
              <a:avLst/>
              <a:gdLst/>
              <a:ahLst/>
              <a:cxnLst/>
              <a:rect l="l" t="t" r="r" b="b"/>
              <a:pathLst>
                <a:path w="171450" h="171450" extrusionOk="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1" name="Google Shape;151;p3"/>
            <p:cNvSpPr/>
            <p:nvPr/>
          </p:nvSpPr>
          <p:spPr>
            <a:xfrm>
              <a:off x="2830203" y="1774840"/>
              <a:ext cx="238125" cy="171450"/>
            </a:xfrm>
            <a:custGeom>
              <a:avLst/>
              <a:gdLst/>
              <a:ahLst/>
              <a:cxnLst/>
              <a:rect l="l" t="t" r="r" b="b"/>
              <a:pathLst>
                <a:path w="238125" h="171450" extrusionOk="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2" name="Google Shape;152;p3"/>
            <p:cNvSpPr/>
            <p:nvPr/>
          </p:nvSpPr>
          <p:spPr>
            <a:xfrm>
              <a:off x="2986086" y="1739645"/>
              <a:ext cx="142875" cy="133350"/>
            </a:xfrm>
            <a:custGeom>
              <a:avLst/>
              <a:gdLst/>
              <a:ahLst/>
              <a:cxnLst/>
              <a:rect l="l" t="t" r="r" b="b"/>
              <a:pathLst>
                <a:path w="142875" h="133350" extrusionOk="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3" name="Google Shape;153;p3"/>
            <p:cNvSpPr/>
            <p:nvPr/>
          </p:nvSpPr>
          <p:spPr>
            <a:xfrm>
              <a:off x="2772242" y="1597152"/>
              <a:ext cx="180975" cy="276225"/>
            </a:xfrm>
            <a:custGeom>
              <a:avLst/>
              <a:gdLst/>
              <a:ahLst/>
              <a:cxnLst/>
              <a:rect l="l" t="t" r="r" b="b"/>
              <a:pathLst>
                <a:path w="180975" h="276225" extrusionOk="0">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54" name="Google Shape;154;p3"/>
          <p:cNvSpPr/>
          <p:nvPr/>
        </p:nvSpPr>
        <p:spPr>
          <a:xfrm>
            <a:off x="1726707"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55" name="Google Shape;155;p3"/>
          <p:cNvSpPr txBox="1"/>
          <p:nvPr/>
        </p:nvSpPr>
        <p:spPr>
          <a:xfrm>
            <a:off x="1225550"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56" name="Google Shape;156;p3"/>
          <p:cNvSpPr/>
          <p:nvPr/>
        </p:nvSpPr>
        <p:spPr>
          <a:xfrm>
            <a:off x="1225549"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57" name="Google Shape;157;p3"/>
          <p:cNvGrpSpPr/>
          <p:nvPr/>
        </p:nvGrpSpPr>
        <p:grpSpPr>
          <a:xfrm>
            <a:off x="2046976" y="2894344"/>
            <a:ext cx="352375" cy="469908"/>
            <a:chOff x="3471472" y="902398"/>
            <a:chExt cx="295275" cy="393763"/>
          </a:xfrm>
        </p:grpSpPr>
        <p:sp>
          <p:nvSpPr>
            <p:cNvPr id="158" name="Google Shape;158;p3"/>
            <p:cNvSpPr/>
            <p:nvPr/>
          </p:nvSpPr>
          <p:spPr>
            <a:xfrm>
              <a:off x="3549482" y="902398"/>
              <a:ext cx="142875" cy="76200"/>
            </a:xfrm>
            <a:custGeom>
              <a:avLst/>
              <a:gdLst/>
              <a:ahLst/>
              <a:cxnLst/>
              <a:rect l="l" t="t" r="r" b="b"/>
              <a:pathLst>
                <a:path w="142875" h="76200" extrusionOk="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59" name="Google Shape;159;p3"/>
            <p:cNvSpPr/>
            <p:nvPr/>
          </p:nvSpPr>
          <p:spPr>
            <a:xfrm>
              <a:off x="3471472" y="924686"/>
              <a:ext cx="295275" cy="371475"/>
            </a:xfrm>
            <a:custGeom>
              <a:avLst/>
              <a:gdLst/>
              <a:ahLst/>
              <a:cxnLst/>
              <a:rect l="l" t="t" r="r" b="b"/>
              <a:pathLst>
                <a:path w="295275" h="371475" extrusionOk="0">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60" name="Google Shape;160;p3"/>
          <p:cNvSpPr/>
          <p:nvPr/>
        </p:nvSpPr>
        <p:spPr>
          <a:xfrm>
            <a:off x="6263956" y="2639287"/>
            <a:ext cx="992913" cy="992913"/>
          </a:xfrm>
          <a:prstGeom prst="ellipse">
            <a:avLst/>
          </a:prstGeom>
          <a:solidFill>
            <a:srgbClr val="34E4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ontserrat Light"/>
              <a:ea typeface="Montserrat Light"/>
              <a:cs typeface="Montserrat Light"/>
              <a:sym typeface="Montserrat Light"/>
            </a:endParaRPr>
          </a:p>
        </p:txBody>
      </p:sp>
      <p:sp>
        <p:nvSpPr>
          <p:cNvPr id="161" name="Google Shape;161;p3"/>
          <p:cNvSpPr txBox="1"/>
          <p:nvPr/>
        </p:nvSpPr>
        <p:spPr>
          <a:xfrm>
            <a:off x="5762799" y="4281970"/>
            <a:ext cx="199522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62" name="Google Shape;162;p3"/>
          <p:cNvSpPr/>
          <p:nvPr/>
        </p:nvSpPr>
        <p:spPr>
          <a:xfrm>
            <a:off x="5762798" y="3906582"/>
            <a:ext cx="19952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Montserrat SemiBold"/>
                <a:ea typeface="Montserrat SemiBold"/>
                <a:cs typeface="Montserrat SemiBold"/>
                <a:sym typeface="Montserrat SemiBold"/>
              </a:rPr>
              <a:t>Lorem ipsum</a:t>
            </a:r>
            <a:endParaRPr/>
          </a:p>
        </p:txBody>
      </p:sp>
      <p:grpSp>
        <p:nvGrpSpPr>
          <p:cNvPr id="163" name="Google Shape;163;p3"/>
          <p:cNvGrpSpPr/>
          <p:nvPr/>
        </p:nvGrpSpPr>
        <p:grpSpPr>
          <a:xfrm>
            <a:off x="6512208" y="2896277"/>
            <a:ext cx="466045" cy="466042"/>
            <a:chOff x="752656" y="1562597"/>
            <a:chExt cx="390525" cy="390525"/>
          </a:xfrm>
        </p:grpSpPr>
        <p:sp>
          <p:nvSpPr>
            <p:cNvPr id="164" name="Google Shape;164;p3"/>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5" name="Google Shape;165;p3"/>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6" name="Google Shape;166;p3"/>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7" name="Google Shape;167;p3"/>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168" name="Google Shape;168;p3"/>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sp>
        <p:nvSpPr>
          <p:cNvPr id="169" name="Google Shape;169;p3"/>
          <p:cNvSpPr txBox="1"/>
          <p:nvPr/>
        </p:nvSpPr>
        <p:spPr>
          <a:xfrm>
            <a:off x="1480842" y="1312579"/>
            <a:ext cx="25689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Agenda</a:t>
            </a:r>
            <a:endParaRPr sz="2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1305887" y="1624035"/>
            <a:ext cx="460465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Montserrat SemiBold"/>
                <a:ea typeface="Montserrat SemiBold"/>
                <a:cs typeface="Montserrat SemiBold"/>
                <a:sym typeface="Montserrat SemiBold"/>
              </a:rPr>
              <a:t>Section Break</a:t>
            </a:r>
            <a:endParaRPr/>
          </a:p>
          <a:p>
            <a:pPr marL="0" marR="0" lvl="0" indent="0" algn="l" rtl="0">
              <a:spcBef>
                <a:spcPts val="0"/>
              </a:spcBef>
              <a:spcAft>
                <a:spcPts val="0"/>
              </a:spcAft>
              <a:buNone/>
            </a:pPr>
            <a:r>
              <a:rPr lang="en-US" sz="3600">
                <a:solidFill>
                  <a:schemeClr val="dk1"/>
                </a:solidFill>
                <a:latin typeface="Montserrat SemiBold"/>
                <a:ea typeface="Montserrat SemiBold"/>
                <a:cs typeface="Montserrat SemiBold"/>
                <a:sym typeface="Montserrat SemiBold"/>
              </a:rPr>
              <a:t>Slide Title</a:t>
            </a:r>
            <a:endParaRPr sz="3600">
              <a:solidFill>
                <a:schemeClr val="dk1"/>
              </a:solidFill>
              <a:latin typeface="Montserrat SemiBold"/>
              <a:ea typeface="Montserrat SemiBold"/>
              <a:cs typeface="Montserrat SemiBold"/>
              <a:sym typeface="Montserrat SemiBold"/>
            </a:endParaRPr>
          </a:p>
        </p:txBody>
      </p:sp>
      <p:sp>
        <p:nvSpPr>
          <p:cNvPr id="182" name="Google Shape;182;p5"/>
          <p:cNvSpPr txBox="1"/>
          <p:nvPr/>
        </p:nvSpPr>
        <p:spPr>
          <a:xfrm>
            <a:off x="5910544" y="2466681"/>
            <a:ext cx="207241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83" name="Google Shape;183;p5"/>
          <p:cNvSpPr/>
          <p:nvPr/>
        </p:nvSpPr>
        <p:spPr>
          <a:xfrm>
            <a:off x="5910543" y="2118780"/>
            <a:ext cx="20724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Montserrat Light"/>
                <a:ea typeface="Montserrat Light"/>
                <a:cs typeface="Montserrat Light"/>
                <a:sym typeface="Montserrat Light"/>
              </a:rPr>
              <a:t>Lorem ipsum</a:t>
            </a:r>
            <a:endParaRPr/>
          </a:p>
        </p:txBody>
      </p:sp>
      <p:sp>
        <p:nvSpPr>
          <p:cNvPr id="184" name="Google Shape;184;p5"/>
          <p:cNvSpPr/>
          <p:nvPr/>
        </p:nvSpPr>
        <p:spPr>
          <a:xfrm>
            <a:off x="5897843" y="1624035"/>
            <a:ext cx="20724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01.</a:t>
            </a:r>
            <a:endParaRPr/>
          </a:p>
        </p:txBody>
      </p:sp>
      <p:sp>
        <p:nvSpPr>
          <p:cNvPr id="185" name="Google Shape;185;p5"/>
          <p:cNvSpPr txBox="1"/>
          <p:nvPr/>
        </p:nvSpPr>
        <p:spPr>
          <a:xfrm>
            <a:off x="8740322" y="2466681"/>
            <a:ext cx="207241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86" name="Google Shape;186;p5"/>
          <p:cNvSpPr/>
          <p:nvPr/>
        </p:nvSpPr>
        <p:spPr>
          <a:xfrm>
            <a:off x="8740321" y="2118780"/>
            <a:ext cx="20724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Montserrat Light"/>
                <a:ea typeface="Montserrat Light"/>
                <a:cs typeface="Montserrat Light"/>
                <a:sym typeface="Montserrat Light"/>
              </a:rPr>
              <a:t>Lorem ipsum</a:t>
            </a:r>
            <a:endParaRPr/>
          </a:p>
        </p:txBody>
      </p:sp>
      <p:sp>
        <p:nvSpPr>
          <p:cNvPr id="187" name="Google Shape;187;p5"/>
          <p:cNvSpPr/>
          <p:nvPr/>
        </p:nvSpPr>
        <p:spPr>
          <a:xfrm>
            <a:off x="8727621" y="1624035"/>
            <a:ext cx="20724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02.</a:t>
            </a:r>
            <a:endParaRPr/>
          </a:p>
        </p:txBody>
      </p:sp>
      <p:sp>
        <p:nvSpPr>
          <p:cNvPr id="188" name="Google Shape;188;p5"/>
          <p:cNvSpPr txBox="1"/>
          <p:nvPr/>
        </p:nvSpPr>
        <p:spPr>
          <a:xfrm>
            <a:off x="5910544" y="4814922"/>
            <a:ext cx="207241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89" name="Google Shape;189;p5"/>
          <p:cNvSpPr/>
          <p:nvPr/>
        </p:nvSpPr>
        <p:spPr>
          <a:xfrm>
            <a:off x="5910543" y="4467021"/>
            <a:ext cx="20724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Montserrat Light"/>
                <a:ea typeface="Montserrat Light"/>
                <a:cs typeface="Montserrat Light"/>
                <a:sym typeface="Montserrat Light"/>
              </a:rPr>
              <a:t>Lorem ipsum</a:t>
            </a:r>
            <a:endParaRPr/>
          </a:p>
        </p:txBody>
      </p:sp>
      <p:sp>
        <p:nvSpPr>
          <p:cNvPr id="190" name="Google Shape;190;p5"/>
          <p:cNvSpPr/>
          <p:nvPr/>
        </p:nvSpPr>
        <p:spPr>
          <a:xfrm>
            <a:off x="5897843" y="3972276"/>
            <a:ext cx="20724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03.</a:t>
            </a:r>
            <a:endParaRPr/>
          </a:p>
        </p:txBody>
      </p:sp>
      <p:sp>
        <p:nvSpPr>
          <p:cNvPr id="191" name="Google Shape;191;p5"/>
          <p:cNvSpPr txBox="1"/>
          <p:nvPr/>
        </p:nvSpPr>
        <p:spPr>
          <a:xfrm>
            <a:off x="8740322" y="4814922"/>
            <a:ext cx="2072418"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 sed do eiusmod tempor</a:t>
            </a:r>
            <a:endParaRPr sz="1200">
              <a:solidFill>
                <a:schemeClr val="dk1"/>
              </a:solidFill>
              <a:latin typeface="Montserrat Light"/>
              <a:ea typeface="Montserrat Light"/>
              <a:cs typeface="Montserrat Light"/>
              <a:sym typeface="Montserrat Light"/>
            </a:endParaRPr>
          </a:p>
        </p:txBody>
      </p:sp>
      <p:sp>
        <p:nvSpPr>
          <p:cNvPr id="192" name="Google Shape;192;p5"/>
          <p:cNvSpPr/>
          <p:nvPr/>
        </p:nvSpPr>
        <p:spPr>
          <a:xfrm>
            <a:off x="8740321" y="4467021"/>
            <a:ext cx="207241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Montserrat Light"/>
                <a:ea typeface="Montserrat Light"/>
                <a:cs typeface="Montserrat Light"/>
                <a:sym typeface="Montserrat Light"/>
              </a:rPr>
              <a:t>Lorem ipsum</a:t>
            </a:r>
            <a:endParaRPr/>
          </a:p>
        </p:txBody>
      </p:sp>
      <p:sp>
        <p:nvSpPr>
          <p:cNvPr id="193" name="Google Shape;193;p5"/>
          <p:cNvSpPr/>
          <p:nvPr/>
        </p:nvSpPr>
        <p:spPr>
          <a:xfrm>
            <a:off x="8727621" y="3972276"/>
            <a:ext cx="20724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Montserrat SemiBold"/>
                <a:ea typeface="Montserrat SemiBold"/>
                <a:cs typeface="Montserrat SemiBold"/>
                <a:sym typeface="Montserrat SemiBold"/>
              </a:rPr>
              <a:t>04.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a:spLocks noGrp="1"/>
          </p:cNvSpPr>
          <p:nvPr>
            <p:ph type="pic" idx="2"/>
          </p:nvPr>
        </p:nvSpPr>
        <p:spPr>
          <a:xfrm>
            <a:off x="7073900" y="757079"/>
            <a:ext cx="4310390" cy="5343842"/>
          </a:xfrm>
          <a:prstGeom prst="roundRect">
            <a:avLst>
              <a:gd name="adj" fmla="val 10417"/>
            </a:avLst>
          </a:prstGeom>
          <a:solidFill>
            <a:srgbClr val="F2F2F2"/>
          </a:solidFill>
          <a:ln>
            <a:noFill/>
          </a:ln>
        </p:spPr>
      </p:sp>
      <p:sp>
        <p:nvSpPr>
          <p:cNvPr id="199" name="Google Shape;199;p6"/>
          <p:cNvSpPr txBox="1"/>
          <p:nvPr/>
        </p:nvSpPr>
        <p:spPr>
          <a:xfrm>
            <a:off x="1063477" y="2742419"/>
            <a:ext cx="52596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Montserrat Light"/>
                <a:ea typeface="Montserrat Light"/>
                <a:cs typeface="Montserrat Light"/>
                <a:sym typeface="Montserrat Light"/>
              </a:rPr>
              <a:t>Lorem ipsum dolor</a:t>
            </a:r>
            <a:endParaRPr/>
          </a:p>
        </p:txBody>
      </p:sp>
      <p:sp>
        <p:nvSpPr>
          <p:cNvPr id="200" name="Google Shape;200;p6"/>
          <p:cNvSpPr txBox="1"/>
          <p:nvPr/>
        </p:nvSpPr>
        <p:spPr>
          <a:xfrm>
            <a:off x="1063477" y="3199564"/>
            <a:ext cx="5259614"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adipiscing elit, sed do eiusmod tempor incididunt ut labore et dolore magna aliqua.</a:t>
            </a:r>
            <a:endParaRPr/>
          </a:p>
        </p:txBody>
      </p:sp>
      <p:sp>
        <p:nvSpPr>
          <p:cNvPr id="201" name="Google Shape;201;p6"/>
          <p:cNvSpPr txBox="1"/>
          <p:nvPr/>
        </p:nvSpPr>
        <p:spPr>
          <a:xfrm>
            <a:off x="1219399" y="4103322"/>
            <a:ext cx="5070879" cy="1600438"/>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Sed do eiusmod tempor incididunt ut labore et dolore magna aliqua</a:t>
            </a:r>
            <a:endParaRPr sz="1400">
              <a:solidFill>
                <a:schemeClr val="dk1"/>
              </a:solidFill>
              <a:latin typeface="Montserrat Light"/>
              <a:ea typeface="Montserrat Light"/>
              <a:cs typeface="Montserrat Light"/>
              <a:sym typeface="Montserrat Light"/>
            </a:endParaRPr>
          </a:p>
          <a:p>
            <a:pPr marL="171450" marR="0" lvl="0" indent="-171450" algn="l" rtl="0">
              <a:spcBef>
                <a:spcPts val="0"/>
              </a:spcBef>
              <a:spcAft>
                <a:spcPts val="0"/>
              </a:spcAft>
              <a:buClr>
                <a:schemeClr val="dk1"/>
              </a:buClr>
              <a:buSzPts val="1400"/>
              <a:buFont typeface="Noto Sans Symbols"/>
              <a:buChar char="▪"/>
            </a:pPr>
            <a:r>
              <a:rPr lang="en-US" sz="1400">
                <a:solidFill>
                  <a:schemeClr val="dk1"/>
                </a:solidFill>
                <a:latin typeface="Montserrat Light"/>
                <a:ea typeface="Montserrat Light"/>
                <a:cs typeface="Montserrat Light"/>
                <a:sym typeface="Montserrat Light"/>
              </a:rPr>
              <a:t>Ut enim ad minim veniam, quis nostrud exercitation ullamco laboris nisi ut aliquip ex ea commodo consequat</a:t>
            </a:r>
            <a:endParaRPr sz="1400">
              <a:solidFill>
                <a:schemeClr val="dk1"/>
              </a:solidFill>
              <a:latin typeface="Montserrat Light"/>
              <a:ea typeface="Montserrat Light"/>
              <a:cs typeface="Montserrat Light"/>
              <a:sym typeface="Montserrat Light"/>
            </a:endParaRPr>
          </a:p>
        </p:txBody>
      </p:sp>
      <p:sp>
        <p:nvSpPr>
          <p:cNvPr id="202" name="Google Shape;202;p6"/>
          <p:cNvSpPr txBox="1"/>
          <p:nvPr/>
        </p:nvSpPr>
        <p:spPr>
          <a:xfrm>
            <a:off x="807710" y="1440610"/>
            <a:ext cx="55420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Montserrat SemiBold"/>
                <a:ea typeface="Montserrat SemiBold"/>
                <a:cs typeface="Montserrat SemiBold"/>
                <a:sym typeface="Montserrat SemiBold"/>
              </a:rPr>
              <a:t>About us</a:t>
            </a:r>
            <a:endParaRPr sz="32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p:nvPr/>
        </p:nvSpPr>
        <p:spPr>
          <a:xfrm>
            <a:off x="1304427"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08" name="Google Shape;208;p7"/>
          <p:cNvSpPr/>
          <p:nvPr/>
        </p:nvSpPr>
        <p:spPr>
          <a:xfrm>
            <a:off x="1304427"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09" name="Google Shape;209;p7"/>
          <p:cNvSpPr txBox="1"/>
          <p:nvPr/>
        </p:nvSpPr>
        <p:spPr>
          <a:xfrm>
            <a:off x="3840071"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0" name="Google Shape;210;p7"/>
          <p:cNvSpPr/>
          <p:nvPr/>
        </p:nvSpPr>
        <p:spPr>
          <a:xfrm>
            <a:off x="3840071"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1" name="Google Shape;211;p7"/>
          <p:cNvSpPr txBox="1"/>
          <p:nvPr/>
        </p:nvSpPr>
        <p:spPr>
          <a:xfrm>
            <a:off x="6375716"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2" name="Google Shape;212;p7"/>
          <p:cNvSpPr/>
          <p:nvPr/>
        </p:nvSpPr>
        <p:spPr>
          <a:xfrm>
            <a:off x="6375716"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3" name="Google Shape;213;p7"/>
          <p:cNvSpPr txBox="1"/>
          <p:nvPr/>
        </p:nvSpPr>
        <p:spPr>
          <a:xfrm>
            <a:off x="8911361" y="4982199"/>
            <a:ext cx="197621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Montserrat Light"/>
                <a:ea typeface="Montserrat Light"/>
                <a:cs typeface="Montserrat Light"/>
                <a:sym typeface="Montserrat Light"/>
              </a:rPr>
              <a:t>Lorem ipsum dolor sit amet, consectetur adipisicing elit</a:t>
            </a:r>
            <a:endParaRPr sz="1200">
              <a:solidFill>
                <a:schemeClr val="dk1"/>
              </a:solidFill>
              <a:latin typeface="Montserrat Light"/>
              <a:ea typeface="Montserrat Light"/>
              <a:cs typeface="Montserrat Light"/>
              <a:sym typeface="Montserrat Light"/>
            </a:endParaRPr>
          </a:p>
        </p:txBody>
      </p:sp>
      <p:sp>
        <p:nvSpPr>
          <p:cNvPr id="214" name="Google Shape;214;p7"/>
          <p:cNvSpPr/>
          <p:nvPr/>
        </p:nvSpPr>
        <p:spPr>
          <a:xfrm>
            <a:off x="8911361" y="4580124"/>
            <a:ext cx="19762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Montserrat Light"/>
                <a:ea typeface="Montserrat Light"/>
                <a:cs typeface="Montserrat Light"/>
                <a:sym typeface="Montserrat Light"/>
              </a:rPr>
              <a:t>Lorem ipsum</a:t>
            </a:r>
            <a:endParaRPr/>
          </a:p>
        </p:txBody>
      </p:sp>
      <p:sp>
        <p:nvSpPr>
          <p:cNvPr id="215" name="Google Shape;215;p7"/>
          <p:cNvSpPr txBox="1"/>
          <p:nvPr/>
        </p:nvSpPr>
        <p:spPr>
          <a:xfrm>
            <a:off x="2484726" y="855200"/>
            <a:ext cx="72225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Montserrat Light"/>
                <a:ea typeface="Montserrat Light"/>
                <a:cs typeface="Montserrat Light"/>
                <a:sym typeface="Montserrat Light"/>
              </a:rPr>
              <a:t>These Are </a:t>
            </a:r>
            <a:r>
              <a:rPr lang="en-US" sz="3200">
                <a:solidFill>
                  <a:schemeClr val="dk1"/>
                </a:solidFill>
                <a:latin typeface="Montserrat SemiBold"/>
                <a:ea typeface="Montserrat SemiBold"/>
                <a:cs typeface="Montserrat SemiBold"/>
                <a:sym typeface="Montserrat SemiBold"/>
              </a:rPr>
              <a:t>Four Columns</a:t>
            </a:r>
            <a:endParaRPr sz="3200">
              <a:solidFill>
                <a:schemeClr val="dk1"/>
              </a:solidFill>
              <a:latin typeface="Montserrat SemiBold"/>
              <a:ea typeface="Montserrat SemiBold"/>
              <a:cs typeface="Montserrat SemiBold"/>
              <a:sym typeface="Montserrat SemiBold"/>
            </a:endParaRPr>
          </a:p>
        </p:txBody>
      </p:sp>
      <p:sp>
        <p:nvSpPr>
          <p:cNvPr id="216" name="Google Shape;216;p7"/>
          <p:cNvSpPr txBox="1"/>
          <p:nvPr/>
        </p:nvSpPr>
        <p:spPr>
          <a:xfrm>
            <a:off x="2484726" y="1415892"/>
            <a:ext cx="7222548"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ontserrat Light"/>
                <a:ea typeface="Montserrat Light"/>
                <a:cs typeface="Montserrat Light"/>
                <a:sym typeface="Montserrat Light"/>
              </a:rPr>
              <a:t>Lorem ipsum dolor sit amet, consectetur adipisicing elit</a:t>
            </a:r>
            <a:endParaRPr sz="1400">
              <a:solidFill>
                <a:schemeClr val="dk1"/>
              </a:solidFill>
              <a:latin typeface="Montserrat Light"/>
              <a:ea typeface="Montserrat Light"/>
              <a:cs typeface="Montserrat Light"/>
              <a:sym typeface="Montserrat Light"/>
            </a:endParaRPr>
          </a:p>
        </p:txBody>
      </p:sp>
      <p:sp>
        <p:nvSpPr>
          <p:cNvPr id="217" name="Google Shape;217;p7"/>
          <p:cNvSpPr>
            <a:spLocks noGrp="1"/>
          </p:cNvSpPr>
          <p:nvPr>
            <p:ph type="pic" idx="2"/>
          </p:nvPr>
        </p:nvSpPr>
        <p:spPr>
          <a:xfrm>
            <a:off x="1304426" y="2285999"/>
            <a:ext cx="1976212" cy="1976210"/>
          </a:xfrm>
          <a:prstGeom prst="ellipse">
            <a:avLst/>
          </a:prstGeom>
          <a:solidFill>
            <a:srgbClr val="F2F2F2"/>
          </a:solidFill>
          <a:ln>
            <a:noFill/>
          </a:ln>
        </p:spPr>
      </p:sp>
      <p:sp>
        <p:nvSpPr>
          <p:cNvPr id="218" name="Google Shape;218;p7"/>
          <p:cNvSpPr>
            <a:spLocks noGrp="1"/>
          </p:cNvSpPr>
          <p:nvPr>
            <p:ph type="pic" idx="3"/>
          </p:nvPr>
        </p:nvSpPr>
        <p:spPr>
          <a:xfrm>
            <a:off x="3840071" y="2285999"/>
            <a:ext cx="1976212" cy="1976210"/>
          </a:xfrm>
          <a:prstGeom prst="ellipse">
            <a:avLst/>
          </a:prstGeom>
          <a:solidFill>
            <a:srgbClr val="F2F2F2"/>
          </a:solidFill>
          <a:ln>
            <a:noFill/>
          </a:ln>
        </p:spPr>
      </p:sp>
      <p:sp>
        <p:nvSpPr>
          <p:cNvPr id="219" name="Google Shape;219;p7"/>
          <p:cNvSpPr>
            <a:spLocks noGrp="1"/>
          </p:cNvSpPr>
          <p:nvPr>
            <p:ph type="pic" idx="4"/>
          </p:nvPr>
        </p:nvSpPr>
        <p:spPr>
          <a:xfrm>
            <a:off x="6375716" y="2285999"/>
            <a:ext cx="1976212" cy="1976210"/>
          </a:xfrm>
          <a:prstGeom prst="ellipse">
            <a:avLst/>
          </a:prstGeom>
          <a:solidFill>
            <a:srgbClr val="F2F2F2"/>
          </a:solidFill>
          <a:ln>
            <a:noFill/>
          </a:ln>
        </p:spPr>
      </p:sp>
      <p:sp>
        <p:nvSpPr>
          <p:cNvPr id="220" name="Google Shape;220;p7"/>
          <p:cNvSpPr>
            <a:spLocks noGrp="1"/>
          </p:cNvSpPr>
          <p:nvPr>
            <p:ph type="pic" idx="5"/>
          </p:nvPr>
        </p:nvSpPr>
        <p:spPr>
          <a:xfrm>
            <a:off x="8911362" y="2285999"/>
            <a:ext cx="1976212" cy="1976210"/>
          </a:xfrm>
          <a:prstGeom prst="ellipse">
            <a:avLst/>
          </a:prstGeom>
          <a:solidFill>
            <a:srgbClr val="F2F2F2"/>
          </a:solidFill>
          <a:ln>
            <a:noFill/>
          </a:ln>
        </p:spPr>
      </p:sp>
    </p:spTree>
  </p:cSld>
  <p:clrMapOvr>
    <a:masterClrMapping/>
  </p:clrMapOvr>
</p:sld>
</file>

<file path=ppt/theme/theme1.xml><?xml version="1.0" encoding="utf-8"?>
<a:theme xmlns:a="http://schemas.openxmlformats.org/drawingml/2006/main"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1200</Words>
  <Application>Microsoft Office PowerPoint</Application>
  <PresentationFormat>Widescreen</PresentationFormat>
  <Paragraphs>206</Paragraphs>
  <Slides>23</Slides>
  <Notes>23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Montserrat SemiBold</vt:lpstr>
      <vt:lpstr>Malgun Gothic</vt:lpstr>
      <vt:lpstr>Noto Sans Symbols</vt:lpstr>
      <vt:lpstr>Arial</vt:lpstr>
      <vt:lpstr>Söhne</vt:lpstr>
      <vt:lpstr>Montserrat Light</vt:lpstr>
      <vt:lpstr>PPTMON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5</dc:creator>
  <cp:lastModifiedBy>Higor Gabriel de Freitas</cp:lastModifiedBy>
  <cp:revision>4</cp:revision>
  <dcterms:created xsi:type="dcterms:W3CDTF">2019-04-06T05:20:47Z</dcterms:created>
  <dcterms:modified xsi:type="dcterms:W3CDTF">2024-04-15T17:29:36Z</dcterms:modified>
</cp:coreProperties>
</file>