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4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4" autoAdjust="0"/>
    <p:restoredTop sz="83794" autoAdjust="0"/>
  </p:normalViewPr>
  <p:slideViewPr>
    <p:cSldViewPr snapToGrid="0">
      <p:cViewPr varScale="1">
        <p:scale>
          <a:sx n="92" d="100"/>
          <a:sy n="92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1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9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3C27-4110-4329-A78C-89E5A33F6E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7B66-4B35-4623-A77D-E8BA1C94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60" y="1321869"/>
            <a:ext cx="4390573" cy="4097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/>
          <a:stretch/>
        </p:blipFill>
        <p:spPr>
          <a:xfrm>
            <a:off x="6079733" y="1439406"/>
            <a:ext cx="4576817" cy="39713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91980" y="1312903"/>
            <a:ext cx="48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6801" y="1312903"/>
            <a:ext cx="48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6" b="12027"/>
          <a:stretch/>
        </p:blipFill>
        <p:spPr>
          <a:xfrm>
            <a:off x="4364568" y="613657"/>
            <a:ext cx="3429000" cy="569258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56988" y="640552"/>
            <a:ext cx="48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6988" y="2460388"/>
            <a:ext cx="48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6988" y="4360906"/>
            <a:ext cx="48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"/>
          <a:stretch/>
        </p:blipFill>
        <p:spPr>
          <a:xfrm>
            <a:off x="1968238" y="1500673"/>
            <a:ext cx="7190911" cy="41140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5801" y="1362172"/>
            <a:ext cx="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2154" y="1362172"/>
            <a:ext cx="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7589" y="1362172"/>
            <a:ext cx="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5801" y="3439576"/>
            <a:ext cx="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2154" y="3439576"/>
            <a:ext cx="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7589" y="3439576"/>
            <a:ext cx="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00" y="0"/>
            <a:ext cx="95302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3501" y="277444"/>
            <a:ext cx="776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		     B		        C		           D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3501" y="2348291"/>
            <a:ext cx="776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		     F		        G		           H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501" y="4397866"/>
            <a:ext cx="776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		     J		        K		           L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66173"/>
            <a:ext cx="12135393" cy="370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wo2Hk_gG1KRbDrs1o00o2vUcOmxFwmkwel7oF1tq-w4xdoGu9tfgo50WFOHgWx4bCjZ7RQmKQrVtyT34crD3tadgdHkOWGsn0Eq-ciaozAaLuh69jbJUoNusr6Opx30MY3nYIhcVpM-9EisF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81" y="0"/>
            <a:ext cx="3314700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0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63113</TotalTime>
  <Words>50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Philp Higuera</dc:creator>
  <cp:lastModifiedBy>Philp Higuera</cp:lastModifiedBy>
  <cp:revision>33</cp:revision>
  <cp:lastPrinted>2022-03-03T20:04:45Z</cp:lastPrinted>
  <dcterms:created xsi:type="dcterms:W3CDTF">2022-02-28T14:54:22Z</dcterms:created>
  <dcterms:modified xsi:type="dcterms:W3CDTF">2022-11-01T01:16:57Z</dcterms:modified>
</cp:coreProperties>
</file>