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58" r:id="rId5"/>
    <p:sldId id="259" r:id="rId6"/>
    <p:sldId id="265" r:id="rId7"/>
    <p:sldId id="266" r:id="rId8"/>
    <p:sldId id="260" r:id="rId9"/>
    <p:sldId id="261"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94" autoAdjust="0"/>
    <p:restoredTop sz="94660"/>
  </p:normalViewPr>
  <p:slideViewPr>
    <p:cSldViewPr snapToGrid="0">
      <p:cViewPr varScale="1">
        <p:scale>
          <a:sx n="70" d="100"/>
          <a:sy n="70" d="100"/>
        </p:scale>
        <p:origin x="5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45660"/>
            <a:ext cx="8825658" cy="3835685"/>
          </a:xfrm>
        </p:spPr>
        <p:txBody>
          <a:bodyPr/>
          <a:lstStyle/>
          <a:p>
            <a:r>
              <a:rPr lang="en-US" dirty="0"/>
              <a:t/>
            </a:r>
            <a:br>
              <a:rPr lang="en-US" dirty="0"/>
            </a:br>
            <a:r>
              <a:rPr lang="en-US" dirty="0"/>
              <a:t/>
            </a:r>
            <a:br>
              <a:rPr lang="en-US" dirty="0"/>
            </a:br>
            <a:r>
              <a:rPr lang="en-US" dirty="0"/>
              <a:t>Phát triển phần mềm chuyên </a:t>
            </a:r>
            <a:r>
              <a:rPr lang="en-US" dirty="0" smtClean="0"/>
              <a:t>nghiệp</a:t>
            </a:r>
            <a:br>
              <a:rPr lang="en-US" dirty="0" smtClean="0"/>
            </a:br>
            <a:r>
              <a:rPr lang="en-US" sz="3200" dirty="0" smtClean="0"/>
              <a:t>Ứng </a:t>
            </a:r>
            <a:r>
              <a:rPr lang="en-US" sz="3200" dirty="0" smtClean="0"/>
              <a:t>Dụng Đăng Tin Tìm Trọ Cho Sinh </a:t>
            </a:r>
            <a:r>
              <a:rPr lang="en-US" sz="3200" dirty="0" smtClean="0"/>
              <a:t>Viên</a:t>
            </a:r>
            <a:endParaRPr lang="en-US" sz="3200" dirty="0"/>
          </a:p>
        </p:txBody>
      </p:sp>
      <p:sp>
        <p:nvSpPr>
          <p:cNvPr id="3" name="Subtitle 2"/>
          <p:cNvSpPr>
            <a:spLocks noGrp="1"/>
          </p:cNvSpPr>
          <p:nvPr>
            <p:ph type="subTitle" idx="1"/>
          </p:nvPr>
        </p:nvSpPr>
        <p:spPr/>
        <p:txBody>
          <a:bodyPr>
            <a:normAutofit fontScale="77500" lnSpcReduction="20000"/>
          </a:bodyPr>
          <a:lstStyle/>
          <a:p>
            <a:r>
              <a:rPr lang="en-US" dirty="0" err="1" smtClean="0">
                <a:solidFill>
                  <a:schemeClr val="bg1">
                    <a:lumMod val="95000"/>
                  </a:schemeClr>
                </a:solidFill>
                <a:latin typeface="Times New Roman" panose="02020603050405020304" pitchFamily="18" charset="0"/>
                <a:cs typeface="Times New Roman" panose="02020603050405020304" pitchFamily="18" charset="0"/>
              </a:rPr>
              <a:t>Hồ</a:t>
            </a:r>
            <a:r>
              <a:rPr lang="en-US" dirty="0" smtClean="0">
                <a:solidFill>
                  <a:schemeClr val="bg1">
                    <a:lumMod val="95000"/>
                  </a:schemeClr>
                </a:solidFill>
                <a:latin typeface="Times New Roman" panose="02020603050405020304" pitchFamily="18" charset="0"/>
                <a:cs typeface="Times New Roman" panose="02020603050405020304" pitchFamily="18" charset="0"/>
              </a:rPr>
              <a:t> </a:t>
            </a:r>
            <a:r>
              <a:rPr lang="en-US" dirty="0" err="1" smtClean="0">
                <a:solidFill>
                  <a:schemeClr val="bg1">
                    <a:lumMod val="95000"/>
                  </a:schemeClr>
                </a:solidFill>
                <a:latin typeface="Times New Roman" panose="02020603050405020304" pitchFamily="18" charset="0"/>
                <a:cs typeface="Times New Roman" panose="02020603050405020304" pitchFamily="18" charset="0"/>
              </a:rPr>
              <a:t>Ngọc</a:t>
            </a:r>
            <a:r>
              <a:rPr lang="en-US" dirty="0" smtClean="0">
                <a:solidFill>
                  <a:schemeClr val="bg1">
                    <a:lumMod val="95000"/>
                  </a:schemeClr>
                </a:solidFill>
                <a:latin typeface="Times New Roman" panose="02020603050405020304" pitchFamily="18" charset="0"/>
                <a:cs typeface="Times New Roman" panose="02020603050405020304" pitchFamily="18" charset="0"/>
              </a:rPr>
              <a:t> </a:t>
            </a:r>
            <a:r>
              <a:rPr lang="en-US" dirty="0" err="1" smtClean="0">
                <a:solidFill>
                  <a:schemeClr val="bg1">
                    <a:lumMod val="95000"/>
                  </a:schemeClr>
                </a:solidFill>
                <a:latin typeface="Times New Roman" panose="02020603050405020304" pitchFamily="18" charset="0"/>
                <a:cs typeface="Times New Roman" panose="02020603050405020304" pitchFamily="18" charset="0"/>
              </a:rPr>
              <a:t>Thanh</a:t>
            </a:r>
            <a:endParaRPr lang="en-US" dirty="0" smtClean="0">
              <a:solidFill>
                <a:schemeClr val="bg1">
                  <a:lumMod val="95000"/>
                </a:schemeClr>
              </a:solidFill>
              <a:latin typeface="Times New Roman" panose="02020603050405020304" pitchFamily="18" charset="0"/>
              <a:cs typeface="Times New Roman" panose="02020603050405020304" pitchFamily="18" charset="0"/>
            </a:endParaRPr>
          </a:p>
          <a:p>
            <a:r>
              <a:rPr lang="en-US" dirty="0" err="1" smtClean="0">
                <a:solidFill>
                  <a:schemeClr val="bg1">
                    <a:lumMod val="95000"/>
                  </a:schemeClr>
                </a:solidFill>
                <a:latin typeface="Times New Roman" panose="02020603050405020304" pitchFamily="18" charset="0"/>
                <a:cs typeface="Times New Roman" panose="02020603050405020304" pitchFamily="18" charset="0"/>
              </a:rPr>
              <a:t>Nguyễn</a:t>
            </a:r>
            <a:r>
              <a:rPr lang="en-US" dirty="0" smtClean="0">
                <a:solidFill>
                  <a:schemeClr val="bg1">
                    <a:lumMod val="95000"/>
                  </a:schemeClr>
                </a:solidFill>
                <a:latin typeface="Times New Roman" panose="02020603050405020304" pitchFamily="18" charset="0"/>
                <a:cs typeface="Times New Roman" panose="02020603050405020304" pitchFamily="18" charset="0"/>
              </a:rPr>
              <a:t> </a:t>
            </a:r>
            <a:r>
              <a:rPr lang="en-US" dirty="0" err="1" smtClean="0">
                <a:solidFill>
                  <a:schemeClr val="bg1">
                    <a:lumMod val="95000"/>
                  </a:schemeClr>
                </a:solidFill>
                <a:latin typeface="Times New Roman" panose="02020603050405020304" pitchFamily="18" charset="0"/>
                <a:cs typeface="Times New Roman" panose="02020603050405020304" pitchFamily="18" charset="0"/>
              </a:rPr>
              <a:t>Chí</a:t>
            </a:r>
            <a:r>
              <a:rPr lang="en-US" dirty="0" smtClean="0">
                <a:solidFill>
                  <a:schemeClr val="bg1">
                    <a:lumMod val="95000"/>
                  </a:schemeClr>
                </a:solidFill>
                <a:latin typeface="Times New Roman" panose="02020603050405020304" pitchFamily="18" charset="0"/>
                <a:cs typeface="Times New Roman" panose="02020603050405020304" pitchFamily="18" charset="0"/>
              </a:rPr>
              <a:t> </a:t>
            </a:r>
            <a:r>
              <a:rPr lang="en-US" dirty="0" err="1" smtClean="0">
                <a:solidFill>
                  <a:schemeClr val="bg1">
                    <a:lumMod val="95000"/>
                  </a:schemeClr>
                </a:solidFill>
                <a:latin typeface="Times New Roman" panose="02020603050405020304" pitchFamily="18" charset="0"/>
                <a:cs typeface="Times New Roman" panose="02020603050405020304" pitchFamily="18" charset="0"/>
              </a:rPr>
              <a:t>Hòa</a:t>
            </a:r>
            <a:endParaRPr lang="en-US" dirty="0" smtClean="0">
              <a:solidFill>
                <a:schemeClr val="bg1">
                  <a:lumMod val="95000"/>
                </a:schemeClr>
              </a:solidFill>
              <a:latin typeface="Times New Roman" panose="02020603050405020304" pitchFamily="18" charset="0"/>
              <a:cs typeface="Times New Roman" panose="02020603050405020304" pitchFamily="18" charset="0"/>
            </a:endParaRPr>
          </a:p>
          <a:p>
            <a:r>
              <a:rPr lang="en-US" dirty="0" err="1" smtClean="0">
                <a:solidFill>
                  <a:schemeClr val="bg1">
                    <a:lumMod val="95000"/>
                  </a:schemeClr>
                </a:solidFill>
                <a:latin typeface="Times New Roman" panose="02020603050405020304" pitchFamily="18" charset="0"/>
                <a:cs typeface="Times New Roman" panose="02020603050405020304" pitchFamily="18" charset="0"/>
              </a:rPr>
              <a:t>Ngyễn</a:t>
            </a:r>
            <a:r>
              <a:rPr lang="en-US" dirty="0" smtClean="0">
                <a:solidFill>
                  <a:schemeClr val="bg1">
                    <a:lumMod val="95000"/>
                  </a:schemeClr>
                </a:solidFill>
                <a:latin typeface="Times New Roman" panose="02020603050405020304" pitchFamily="18" charset="0"/>
                <a:cs typeface="Times New Roman" panose="02020603050405020304" pitchFamily="18" charset="0"/>
              </a:rPr>
              <a:t> </a:t>
            </a:r>
            <a:r>
              <a:rPr lang="en-US" dirty="0" err="1" smtClean="0">
                <a:solidFill>
                  <a:schemeClr val="bg1">
                    <a:lumMod val="95000"/>
                  </a:schemeClr>
                </a:solidFill>
                <a:latin typeface="Times New Roman" panose="02020603050405020304" pitchFamily="18" charset="0"/>
                <a:cs typeface="Times New Roman" panose="02020603050405020304" pitchFamily="18" charset="0"/>
              </a:rPr>
              <a:t>Văn</a:t>
            </a:r>
            <a:r>
              <a:rPr lang="en-US" dirty="0" smtClean="0">
                <a:solidFill>
                  <a:schemeClr val="bg1">
                    <a:lumMod val="95000"/>
                  </a:schemeClr>
                </a:solidFill>
                <a:latin typeface="Times New Roman" panose="02020603050405020304" pitchFamily="18" charset="0"/>
                <a:cs typeface="Times New Roman" panose="02020603050405020304" pitchFamily="18" charset="0"/>
              </a:rPr>
              <a:t> </a:t>
            </a:r>
            <a:r>
              <a:rPr lang="en-US" dirty="0" err="1" smtClean="0">
                <a:solidFill>
                  <a:schemeClr val="bg1">
                    <a:lumMod val="95000"/>
                  </a:schemeClr>
                </a:solidFill>
                <a:latin typeface="Times New Roman" panose="02020603050405020304" pitchFamily="18" charset="0"/>
                <a:cs typeface="Times New Roman" panose="02020603050405020304" pitchFamily="18" charset="0"/>
              </a:rPr>
              <a:t>Quân</a:t>
            </a:r>
            <a:endParaRPr lang="en-US"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7311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
            </a:r>
            <a:br>
              <a:rPr lang="fr-FR" dirty="0"/>
            </a:br>
            <a:r>
              <a:rPr lang="vi-VN" dirty="0" err="1"/>
              <a:t>C</a:t>
            </a:r>
            <a:r>
              <a:rPr lang="fr-FR" dirty="0" err="1" smtClean="0"/>
              <a:t>hức</a:t>
            </a:r>
            <a:r>
              <a:rPr lang="fr-FR" dirty="0" smtClean="0"/>
              <a:t> </a:t>
            </a:r>
            <a:r>
              <a:rPr lang="fr-FR" dirty="0" err="1" smtClean="0"/>
              <a:t>năng</a:t>
            </a:r>
            <a:r>
              <a:rPr lang="fr-FR" dirty="0" smtClean="0"/>
              <a:t> </a:t>
            </a:r>
            <a:r>
              <a:rPr lang="fr-FR" dirty="0" err="1" smtClean="0"/>
              <a:t>đăng</a:t>
            </a:r>
            <a:r>
              <a:rPr lang="fr-FR" dirty="0" smtClean="0"/>
              <a:t> tin</a:t>
            </a:r>
            <a:r>
              <a:rPr lang="en-US" b="1" dirty="0"/>
              <a:t/>
            </a:r>
            <a:br>
              <a:rPr lang="en-US" b="1" dirty="0"/>
            </a:br>
            <a:endParaRPr lang="en-US" dirty="0"/>
          </a:p>
        </p:txBody>
      </p:sp>
      <p:pic>
        <p:nvPicPr>
          <p:cNvPr id="6" name="Content Placeholder 5"/>
          <p:cNvPicPr>
            <a:picLocks noGrp="1"/>
          </p:cNvPicPr>
          <p:nvPr>
            <p:ph idx="1"/>
          </p:nvPr>
        </p:nvPicPr>
        <p:blipFill>
          <a:blip r:embed="rId2"/>
          <a:stretch>
            <a:fillRect/>
          </a:stretch>
        </p:blipFill>
        <p:spPr>
          <a:xfrm>
            <a:off x="1268852" y="2385135"/>
            <a:ext cx="6701440" cy="4056607"/>
          </a:xfrm>
          <a:prstGeom prst="rect">
            <a:avLst/>
          </a:prstGeom>
        </p:spPr>
      </p:pic>
    </p:spTree>
    <p:extLst>
      <p:ext uri="{BB962C8B-B14F-4D97-AF65-F5344CB8AC3E}">
        <p14:creationId xmlns:p14="http://schemas.microsoft.com/office/powerpoint/2010/main" val="3696858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Đăng</a:t>
            </a:r>
            <a:r>
              <a:rPr lang="en-US" dirty="0" smtClean="0"/>
              <a:t> tin</a:t>
            </a:r>
            <a:endParaRPr lang="en-US" dirty="0"/>
          </a:p>
        </p:txBody>
      </p:sp>
      <p:sp>
        <p:nvSpPr>
          <p:cNvPr id="3" name="Content Placeholder 2"/>
          <p:cNvSpPr>
            <a:spLocks noGrp="1"/>
          </p:cNvSpPr>
          <p:nvPr>
            <p:ph idx="1"/>
          </p:nvPr>
        </p:nvSpPr>
        <p:spPr/>
        <p:txBody>
          <a:bodyPr>
            <a:normAutofit lnSpcReduction="10000"/>
          </a:bodyPr>
          <a:lstStyle/>
          <a:p>
            <a:r>
              <a:rPr lang="en-US" b="1" dirty="0"/>
              <a:t>Ý nghĩa hoạt động: </a:t>
            </a:r>
            <a:r>
              <a:rPr lang="en-US" dirty="0"/>
              <a:t>Đưa thông tin về nhà trọ cho thuê lên website</a:t>
            </a:r>
            <a:r>
              <a:rPr lang="en-US" dirty="0" smtClean="0"/>
              <a:t>.</a:t>
            </a:r>
          </a:p>
          <a:p>
            <a:endParaRPr lang="en-US" dirty="0"/>
          </a:p>
          <a:p>
            <a:r>
              <a:rPr lang="en-US" b="1" dirty="0"/>
              <a:t>Qui </a:t>
            </a:r>
            <a:r>
              <a:rPr lang="en-US" b="1" dirty="0" err="1"/>
              <a:t>tắc</a:t>
            </a:r>
            <a:r>
              <a:rPr lang="en-US" b="1" dirty="0"/>
              <a:t> </a:t>
            </a:r>
            <a:r>
              <a:rPr lang="en-US" b="1" dirty="0" err="1"/>
              <a:t>hoạt</a:t>
            </a:r>
            <a:r>
              <a:rPr lang="en-US" b="1" dirty="0"/>
              <a:t> </a:t>
            </a:r>
            <a:r>
              <a:rPr lang="en-US" b="1" dirty="0" err="1"/>
              <a:t>động</a:t>
            </a:r>
            <a:r>
              <a:rPr lang="en-US" b="1" dirty="0"/>
              <a:t>: </a:t>
            </a:r>
            <a:r>
              <a:rPr lang="en-US" dirty="0" err="1"/>
              <a:t>Được</a:t>
            </a:r>
            <a:r>
              <a:rPr lang="en-US" dirty="0"/>
              <a:t> </a:t>
            </a:r>
            <a:r>
              <a:rPr lang="en-US" dirty="0" err="1"/>
              <a:t>dùng</a:t>
            </a:r>
            <a:r>
              <a:rPr lang="en-US" dirty="0"/>
              <a:t> </a:t>
            </a:r>
            <a:r>
              <a:rPr lang="en-US" dirty="0" err="1"/>
              <a:t>bởi</a:t>
            </a:r>
            <a:r>
              <a:rPr lang="en-US" dirty="0"/>
              <a:t> </a:t>
            </a:r>
            <a:r>
              <a:rPr lang="en-US" dirty="0" err="1"/>
              <a:t>tất</a:t>
            </a:r>
            <a:r>
              <a:rPr lang="en-US" dirty="0"/>
              <a:t> </a:t>
            </a:r>
            <a:r>
              <a:rPr lang="en-US" dirty="0" err="1"/>
              <a:t>cả</a:t>
            </a:r>
            <a:r>
              <a:rPr lang="en-US" dirty="0"/>
              <a:t> </a:t>
            </a:r>
            <a:r>
              <a:rPr lang="en-US" dirty="0" err="1"/>
              <a:t>những</a:t>
            </a:r>
            <a:r>
              <a:rPr lang="en-US" dirty="0"/>
              <a:t> </a:t>
            </a:r>
            <a:r>
              <a:rPr lang="en-US" dirty="0" err="1"/>
              <a:t>người</a:t>
            </a:r>
            <a:r>
              <a:rPr lang="en-US" dirty="0"/>
              <a:t> </a:t>
            </a:r>
            <a:r>
              <a:rPr lang="vi-VN" dirty="0"/>
              <a:t>đã có tài khoản và đăng nhập </a:t>
            </a:r>
            <a:r>
              <a:rPr lang="en-US" dirty="0"/>
              <a:t>vào website</a:t>
            </a:r>
            <a:r>
              <a:rPr lang="en-US" dirty="0" smtClean="0"/>
              <a:t>.</a:t>
            </a:r>
          </a:p>
          <a:p>
            <a:endParaRPr lang="en-US" dirty="0"/>
          </a:p>
          <a:p>
            <a:r>
              <a:rPr lang="en-US" b="1" dirty="0" err="1"/>
              <a:t>Các</a:t>
            </a:r>
            <a:r>
              <a:rPr lang="en-US" b="1" dirty="0"/>
              <a:t> </a:t>
            </a:r>
            <a:r>
              <a:rPr lang="en-US" b="1" dirty="0" err="1"/>
              <a:t>thao</a:t>
            </a:r>
            <a:r>
              <a:rPr lang="en-US" b="1" dirty="0"/>
              <a:t> </a:t>
            </a:r>
            <a:r>
              <a:rPr lang="en-US" b="1" dirty="0" err="1"/>
              <a:t>tác</a:t>
            </a:r>
            <a:r>
              <a:rPr lang="en-US" b="1" dirty="0"/>
              <a:t> </a:t>
            </a:r>
            <a:r>
              <a:rPr lang="en-US" b="1" dirty="0" err="1"/>
              <a:t>màn</a:t>
            </a:r>
            <a:r>
              <a:rPr lang="en-US" b="1" dirty="0"/>
              <a:t> </a:t>
            </a:r>
            <a:r>
              <a:rPr lang="en-US" b="1" dirty="0" err="1"/>
              <a:t>hình</a:t>
            </a:r>
            <a:r>
              <a:rPr lang="en-US" b="1" dirty="0"/>
              <a:t>:</a:t>
            </a:r>
            <a:endParaRPr lang="en-US" dirty="0"/>
          </a:p>
          <a:p>
            <a:pPr marL="0" indent="0">
              <a:buNone/>
            </a:pPr>
            <a:r>
              <a:rPr lang="en-US" dirty="0" smtClean="0"/>
              <a:t>      Người </a:t>
            </a:r>
            <a:r>
              <a:rPr lang="en-US" dirty="0"/>
              <a:t>truy cập điền các thông tin về nhà trọ cho thuê bao gồm tên phòng, đính kèm file để đưa them hình ảnh</a:t>
            </a:r>
            <a:r>
              <a:rPr lang="vi-VN" dirty="0"/>
              <a:t>, giá phòng, địa chỉ, dịch vụ, </a:t>
            </a:r>
            <a:r>
              <a:rPr lang="en-US" dirty="0" err="1"/>
              <a:t>các</a:t>
            </a:r>
            <a:r>
              <a:rPr lang="en-US" dirty="0"/>
              <a:t> </a:t>
            </a:r>
            <a:r>
              <a:rPr lang="en-US" dirty="0" err="1"/>
              <a:t>mô</a:t>
            </a:r>
            <a:r>
              <a:rPr lang="en-US" dirty="0"/>
              <a:t> </a:t>
            </a:r>
            <a:r>
              <a:rPr lang="en-US" dirty="0" err="1"/>
              <a:t>tả</a:t>
            </a:r>
            <a:r>
              <a:rPr lang="en-US" dirty="0"/>
              <a:t> chi </a:t>
            </a:r>
            <a:r>
              <a:rPr lang="en-US" dirty="0" err="1"/>
              <a:t>tiết</a:t>
            </a:r>
            <a:r>
              <a:rPr lang="vi-VN" dirty="0"/>
              <a:t>, thuộc nhóm phòng trọ nào, ở tỉnh thành nào, tên người đăng và trạng thái hiển thị trên </a:t>
            </a:r>
            <a:r>
              <a:rPr lang="en-US" dirty="0"/>
              <a:t>website.</a:t>
            </a:r>
          </a:p>
        </p:txBody>
      </p:sp>
    </p:spTree>
    <p:extLst>
      <p:ext uri="{BB962C8B-B14F-4D97-AF65-F5344CB8AC3E}">
        <p14:creationId xmlns:p14="http://schemas.microsoft.com/office/powerpoint/2010/main" val="1763982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885" y="509643"/>
            <a:ext cx="8761413" cy="1346451"/>
          </a:xfrm>
        </p:spPr>
        <p:txBody>
          <a:bodyPr/>
          <a:lstStyle/>
          <a:p>
            <a:r>
              <a:rPr lang="en-US" dirty="0" smtClean="0"/>
              <a:t>THANKS FOR WATCHING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78363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Công</a:t>
            </a:r>
            <a:r>
              <a:rPr lang="en-US" dirty="0" smtClean="0"/>
              <a:t> </a:t>
            </a:r>
            <a:r>
              <a:rPr lang="en-US" dirty="0" err="1" smtClean="0"/>
              <a:t>nghệ</a:t>
            </a:r>
            <a:r>
              <a:rPr lang="en-US" dirty="0" smtClean="0"/>
              <a:t> </a:t>
            </a:r>
            <a:r>
              <a:rPr lang="en-US" dirty="0" err="1" smtClean="0"/>
              <a:t>áp</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dirty="0" smtClean="0"/>
              <a:t>Hibernate </a:t>
            </a:r>
            <a:r>
              <a:rPr lang="en-US" dirty="0" err="1" smtClean="0"/>
              <a:t>Framwork</a:t>
            </a:r>
            <a:r>
              <a:rPr lang="en-US" dirty="0" smtClean="0"/>
              <a:t>: </a:t>
            </a:r>
            <a:r>
              <a:rPr lang="en-US" dirty="0" err="1"/>
              <a:t>là</a:t>
            </a:r>
            <a:r>
              <a:rPr lang="en-US" dirty="0"/>
              <a:t> </a:t>
            </a:r>
            <a:r>
              <a:rPr lang="en-US" dirty="0" err="1"/>
              <a:t>một</a:t>
            </a:r>
            <a:r>
              <a:rPr lang="en-US" dirty="0"/>
              <a:t> </a:t>
            </a:r>
            <a:r>
              <a:rPr lang="en-US" dirty="0" err="1"/>
              <a:t>trong</a:t>
            </a:r>
            <a:r>
              <a:rPr lang="en-US" dirty="0"/>
              <a:t> </a:t>
            </a:r>
            <a:r>
              <a:rPr lang="en-US" dirty="0" err="1"/>
              <a:t>những</a:t>
            </a:r>
            <a:r>
              <a:rPr lang="en-US" dirty="0"/>
              <a:t> ORM Framework. Hibernate framework </a:t>
            </a:r>
            <a:r>
              <a:rPr lang="en-US" dirty="0" err="1"/>
              <a:t>là</a:t>
            </a:r>
            <a:r>
              <a:rPr lang="en-US" dirty="0"/>
              <a:t> </a:t>
            </a:r>
            <a:r>
              <a:rPr lang="en-US" dirty="0" err="1"/>
              <a:t>một</a:t>
            </a:r>
            <a:r>
              <a:rPr lang="en-US" dirty="0"/>
              <a:t> framework </a:t>
            </a:r>
            <a:r>
              <a:rPr lang="en-US" dirty="0" err="1"/>
              <a:t>cho</a:t>
            </a:r>
            <a:r>
              <a:rPr lang="en-US" dirty="0"/>
              <a:t> persistence layer. Như vậy, nhờ có Hibernate framework mà giờ đây khi bạn phát triển ứng dụng bạn chỉ còn chú tâm vào những layer khác mà không phải bận tâm nhiều về persistence layer nữa</a:t>
            </a:r>
            <a:r>
              <a:rPr lang="en-US" dirty="0" smtClean="0"/>
              <a:t>.</a:t>
            </a:r>
          </a:p>
          <a:p>
            <a:endParaRPr lang="en-US" dirty="0" smtClean="0"/>
          </a:p>
          <a:p>
            <a:r>
              <a:rPr lang="en-US" dirty="0" smtClean="0"/>
              <a:t>Hibernate </a:t>
            </a:r>
            <a:r>
              <a:rPr lang="en-US" dirty="0" err="1"/>
              <a:t>giúp</a:t>
            </a:r>
            <a:r>
              <a:rPr lang="en-US" dirty="0"/>
              <a:t> </a:t>
            </a:r>
            <a:r>
              <a:rPr lang="en-US" dirty="0" err="1"/>
              <a:t>lập</a:t>
            </a:r>
            <a:r>
              <a:rPr lang="en-US" dirty="0"/>
              <a:t> </a:t>
            </a:r>
            <a:r>
              <a:rPr lang="en-US" dirty="0" err="1"/>
              <a:t>trình</a:t>
            </a:r>
            <a:r>
              <a:rPr lang="en-US" dirty="0"/>
              <a:t> </a:t>
            </a:r>
            <a:r>
              <a:rPr lang="en-US" dirty="0" err="1"/>
              <a:t>viên</a:t>
            </a:r>
            <a:r>
              <a:rPr lang="en-US" dirty="0"/>
              <a:t> </a:t>
            </a:r>
            <a:r>
              <a:rPr lang="en-US" dirty="0" err="1"/>
              <a:t>viết</a:t>
            </a:r>
            <a:r>
              <a:rPr lang="en-US" dirty="0"/>
              <a:t> </a:t>
            </a:r>
            <a:r>
              <a:rPr lang="en-US" dirty="0" err="1"/>
              <a:t>ứng</a:t>
            </a:r>
            <a:r>
              <a:rPr lang="en-US" dirty="0"/>
              <a:t> </a:t>
            </a:r>
            <a:r>
              <a:rPr lang="en-US" dirty="0" err="1"/>
              <a:t>dụng</a:t>
            </a:r>
            <a:r>
              <a:rPr lang="en-US" dirty="0"/>
              <a:t> Java </a:t>
            </a:r>
            <a:r>
              <a:rPr lang="en-US" dirty="0" err="1"/>
              <a:t>có</a:t>
            </a:r>
            <a:r>
              <a:rPr lang="en-US" dirty="0"/>
              <a:t> </a:t>
            </a:r>
            <a:r>
              <a:rPr lang="en-US" dirty="0" err="1"/>
              <a:t>thể</a:t>
            </a:r>
            <a:r>
              <a:rPr lang="en-US" dirty="0"/>
              <a:t> map </a:t>
            </a:r>
            <a:r>
              <a:rPr lang="en-US" dirty="0" err="1"/>
              <a:t>các</a:t>
            </a:r>
            <a:r>
              <a:rPr lang="en-US" dirty="0"/>
              <a:t> object (POJO) </a:t>
            </a:r>
            <a:r>
              <a:rPr lang="en-US" dirty="0" err="1"/>
              <a:t>với</a:t>
            </a:r>
            <a:r>
              <a:rPr lang="en-US" dirty="0"/>
              <a:t> </a:t>
            </a:r>
            <a:r>
              <a:rPr lang="en-US" dirty="0" err="1"/>
              <a:t>hệ</a:t>
            </a:r>
            <a:r>
              <a:rPr lang="en-US" dirty="0"/>
              <a:t> </a:t>
            </a:r>
            <a:r>
              <a:rPr lang="en-US" dirty="0" err="1"/>
              <a:t>quản</a:t>
            </a:r>
            <a:r>
              <a:rPr lang="en-US" dirty="0"/>
              <a:t> </a:t>
            </a:r>
            <a:r>
              <a:rPr lang="en-US" dirty="0" err="1"/>
              <a:t>trị</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quan</a:t>
            </a:r>
            <a:r>
              <a:rPr lang="en-US" dirty="0"/>
              <a:t> </a:t>
            </a:r>
            <a:r>
              <a:rPr lang="en-US" dirty="0" err="1"/>
              <a:t>hệ</a:t>
            </a:r>
            <a:r>
              <a:rPr lang="en-US" dirty="0"/>
              <a:t> (database), </a:t>
            </a:r>
            <a:r>
              <a:rPr lang="en-US" dirty="0" err="1"/>
              <a:t>và</a:t>
            </a:r>
            <a:r>
              <a:rPr lang="en-US" dirty="0"/>
              <a:t> </a:t>
            </a:r>
            <a:r>
              <a:rPr lang="en-US" dirty="0" err="1"/>
              <a:t>hỗ</a:t>
            </a:r>
            <a:r>
              <a:rPr lang="en-US" dirty="0"/>
              <a:t> </a:t>
            </a:r>
            <a:r>
              <a:rPr lang="en-US" dirty="0" err="1"/>
              <a:t>trợ</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lập</a:t>
            </a:r>
            <a:r>
              <a:rPr lang="en-US" dirty="0"/>
              <a:t> </a:t>
            </a:r>
            <a:r>
              <a:rPr lang="en-US" dirty="0" err="1"/>
              <a:t>trình</a:t>
            </a:r>
            <a:r>
              <a:rPr lang="en-US" dirty="0"/>
              <a:t> </a:t>
            </a:r>
            <a:r>
              <a:rPr lang="en-US" dirty="0" err="1"/>
              <a:t>hướng</a:t>
            </a:r>
            <a:r>
              <a:rPr lang="en-US" dirty="0"/>
              <a:t> </a:t>
            </a:r>
            <a:r>
              <a:rPr lang="en-US" dirty="0" err="1"/>
              <a:t>đối</a:t>
            </a:r>
            <a:r>
              <a:rPr lang="en-US" dirty="0"/>
              <a:t> </a:t>
            </a:r>
            <a:r>
              <a:rPr lang="en-US" dirty="0" err="1"/>
              <a:t>tượng</a:t>
            </a:r>
            <a:r>
              <a:rPr lang="en-US" dirty="0"/>
              <a:t> </a:t>
            </a:r>
            <a:r>
              <a:rPr lang="en-US" dirty="0" err="1"/>
              <a:t>với</a:t>
            </a:r>
            <a:r>
              <a:rPr lang="en-US" dirty="0"/>
              <a:t> </a:t>
            </a:r>
            <a:r>
              <a:rPr lang="en-US" dirty="0" err="1"/>
              <a:t>cơ</a:t>
            </a:r>
            <a:r>
              <a:rPr lang="en-US" dirty="0"/>
              <a:t> </a:t>
            </a:r>
            <a:r>
              <a:rPr lang="en-US" dirty="0" err="1"/>
              <a:t>dữ</a:t>
            </a:r>
            <a:r>
              <a:rPr lang="en-US" dirty="0"/>
              <a:t> </a:t>
            </a:r>
            <a:r>
              <a:rPr lang="en-US" dirty="0" err="1"/>
              <a:t>liệu</a:t>
            </a:r>
            <a:r>
              <a:rPr lang="en-US" dirty="0"/>
              <a:t> </a:t>
            </a:r>
            <a:r>
              <a:rPr lang="en-US" dirty="0" err="1"/>
              <a:t>quan</a:t>
            </a:r>
            <a:r>
              <a:rPr lang="en-US" dirty="0"/>
              <a:t> </a:t>
            </a:r>
            <a:r>
              <a:rPr lang="en-US" dirty="0" err="1"/>
              <a:t>hệ</a:t>
            </a:r>
            <a:r>
              <a:rPr lang="en-US" dirty="0"/>
              <a:t>.</a:t>
            </a:r>
          </a:p>
        </p:txBody>
      </p:sp>
    </p:spTree>
    <p:extLst>
      <p:ext uri="{BB962C8B-B14F-4D97-AF65-F5344CB8AC3E}">
        <p14:creationId xmlns:p14="http://schemas.microsoft.com/office/powerpoint/2010/main" val="2091651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Công</a:t>
            </a:r>
            <a:r>
              <a:rPr lang="en-US" dirty="0" smtClean="0"/>
              <a:t> </a:t>
            </a:r>
            <a:r>
              <a:rPr lang="en-US" dirty="0" err="1" smtClean="0"/>
              <a:t>nghệ</a:t>
            </a:r>
            <a:r>
              <a:rPr lang="en-US" dirty="0" smtClean="0"/>
              <a:t> </a:t>
            </a:r>
            <a:r>
              <a:rPr lang="en-US" dirty="0" err="1" smtClean="0"/>
              <a:t>áp</a:t>
            </a:r>
            <a:r>
              <a:rPr lang="en-US" dirty="0" smtClean="0"/>
              <a:t> </a:t>
            </a:r>
            <a:r>
              <a:rPr lang="en-US" dirty="0" err="1" smtClean="0"/>
              <a:t>dụng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8687" y="2453375"/>
            <a:ext cx="5813946" cy="3920130"/>
          </a:xfrm>
        </p:spPr>
      </p:pic>
    </p:spTree>
    <p:extLst>
      <p:ext uri="{BB962C8B-B14F-4D97-AF65-F5344CB8AC3E}">
        <p14:creationId xmlns:p14="http://schemas.microsoft.com/office/powerpoint/2010/main" val="2548827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1220892"/>
          </a:xfrm>
        </p:spPr>
        <p:txBody>
          <a:bodyPr/>
          <a:lstStyle/>
          <a:p>
            <a:r>
              <a:rPr lang="vi-VN" dirty="0" smtClean="0">
                <a:effectLst>
                  <a:outerShdw blurRad="38100" dist="19050" dir="2700000" algn="tl">
                    <a:schemeClr val="dk1">
                      <a:alpha val="40000"/>
                    </a:schemeClr>
                  </a:outerShdw>
                </a:effectLst>
              </a:rPr>
              <a:t>Trang </a:t>
            </a:r>
            <a:r>
              <a:rPr lang="vi-VN" dirty="0">
                <a:effectLst>
                  <a:outerShdw blurRad="38100" dist="19050" dir="2700000" algn="tl">
                    <a:schemeClr val="dk1">
                      <a:alpha val="40000"/>
                    </a:schemeClr>
                  </a:outerShdw>
                </a:effectLst>
              </a:rPr>
              <a:t>web chia sẻ phòng trọ bằng Hibernate Framework và Spring Framework</a:t>
            </a:r>
            <a:r>
              <a:rPr lang="en-US" dirty="0"/>
              <a:t/>
            </a:r>
            <a:br>
              <a:rPr lang="en-US" dirty="0"/>
            </a:br>
            <a:endParaRPr lang="en-US" dirty="0"/>
          </a:p>
        </p:txBody>
      </p:sp>
      <p:sp>
        <p:nvSpPr>
          <p:cNvPr id="3" name="Content Placeholder 2"/>
          <p:cNvSpPr>
            <a:spLocks noGrp="1"/>
          </p:cNvSpPr>
          <p:nvPr>
            <p:ph idx="1"/>
          </p:nvPr>
        </p:nvSpPr>
        <p:spPr>
          <a:xfrm>
            <a:off x="1154954" y="2603499"/>
            <a:ext cx="8825659" cy="3967117"/>
          </a:xfrm>
        </p:spPr>
        <p:txBody>
          <a:bodyPr>
            <a:normAutofit/>
          </a:bodyPr>
          <a:lstStyle/>
          <a:p>
            <a:pPr fontAlgn="t"/>
            <a:r>
              <a:rPr lang="vi-VN" dirty="0" smtClean="0"/>
              <a:t>Website </a:t>
            </a:r>
            <a:r>
              <a:rPr lang="vi-VN" dirty="0"/>
              <a:t>có các chức năng chính như:</a:t>
            </a:r>
            <a:endParaRPr lang="en-US" dirty="0"/>
          </a:p>
          <a:p>
            <a:pPr lvl="0" fontAlgn="t"/>
            <a:r>
              <a:rPr lang="vi-VN" dirty="0"/>
              <a:t>Các chức năng liên quan đến tài khoản: đăng nhập, đăng xuất, đăng ký, quên mật khẩu</a:t>
            </a:r>
            <a:endParaRPr lang="en-US" dirty="0"/>
          </a:p>
          <a:p>
            <a:pPr lvl="0" fontAlgn="t"/>
            <a:r>
              <a:rPr lang="vi-VN" dirty="0"/>
              <a:t>Tìm kiếm.</a:t>
            </a:r>
            <a:endParaRPr lang="en-US" dirty="0"/>
          </a:p>
          <a:p>
            <a:pPr lvl="0" fontAlgn="t"/>
            <a:r>
              <a:rPr lang="vi-VN" dirty="0"/>
              <a:t>Xem thông tin chi tiết phòng.</a:t>
            </a:r>
            <a:endParaRPr lang="en-US" dirty="0"/>
          </a:p>
          <a:p>
            <a:pPr lvl="0" fontAlgn="t"/>
            <a:r>
              <a:rPr lang="vi-VN" dirty="0"/>
              <a:t>Xem thông tin chi tiết quảng cáo.</a:t>
            </a:r>
            <a:endParaRPr lang="en-US" dirty="0"/>
          </a:p>
          <a:p>
            <a:pPr lvl="0" fontAlgn="t"/>
            <a:r>
              <a:rPr lang="vi-VN" dirty="0"/>
              <a:t>Phân loại phòng trọ</a:t>
            </a:r>
            <a:endParaRPr lang="en-US" dirty="0"/>
          </a:p>
          <a:p>
            <a:pPr lvl="0" fontAlgn="t"/>
            <a:r>
              <a:rPr lang="vi-VN" dirty="0"/>
              <a:t>Thay đổi thông tin người dùng</a:t>
            </a:r>
            <a:endParaRPr lang="en-US" dirty="0"/>
          </a:p>
          <a:p>
            <a:r>
              <a:rPr lang="vi-VN" dirty="0"/>
              <a:t>Đăng tin phòng</a:t>
            </a:r>
            <a:endParaRPr lang="en-US" dirty="0"/>
          </a:p>
        </p:txBody>
      </p:sp>
    </p:spTree>
    <p:extLst>
      <p:ext uri="{BB962C8B-B14F-4D97-AF65-F5344CB8AC3E}">
        <p14:creationId xmlns:p14="http://schemas.microsoft.com/office/powerpoint/2010/main" val="958395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Chức</a:t>
            </a:r>
            <a:r>
              <a:rPr lang="en-US" dirty="0" smtClean="0"/>
              <a:t> </a:t>
            </a:r>
            <a:r>
              <a:rPr lang="en-US" dirty="0" err="1" smtClean="0"/>
              <a:t>năng</a:t>
            </a:r>
            <a:r>
              <a:rPr lang="en-US" dirty="0" smtClean="0"/>
              <a:t> </a:t>
            </a:r>
            <a:r>
              <a:rPr lang="en-US" dirty="0" err="1" smtClean="0"/>
              <a:t>chính</a:t>
            </a:r>
            <a:endParaRPr lang="en-US" dirty="0"/>
          </a:p>
        </p:txBody>
      </p:sp>
      <p:sp>
        <p:nvSpPr>
          <p:cNvPr id="3" name="Content Placeholder 2"/>
          <p:cNvSpPr>
            <a:spLocks noGrp="1"/>
          </p:cNvSpPr>
          <p:nvPr>
            <p:ph idx="1"/>
          </p:nvPr>
        </p:nvSpPr>
        <p:spPr>
          <a:xfrm>
            <a:off x="1154954" y="2603500"/>
            <a:ext cx="8825659" cy="3823426"/>
          </a:xfrm>
        </p:spPr>
        <p:txBody>
          <a:bodyPr>
            <a:normAutofit lnSpcReduction="10000"/>
          </a:bodyPr>
          <a:lstStyle/>
          <a:p>
            <a:r>
              <a:rPr lang="en-US" dirty="0" err="1" smtClean="0"/>
              <a:t>Quản</a:t>
            </a:r>
            <a:r>
              <a:rPr lang="en-US" dirty="0" smtClean="0"/>
              <a:t> </a:t>
            </a:r>
            <a:r>
              <a:rPr lang="en-US" dirty="0" err="1" smtClean="0"/>
              <a:t>lý</a:t>
            </a:r>
            <a:r>
              <a:rPr lang="en-US" dirty="0" smtClean="0"/>
              <a:t> </a:t>
            </a:r>
            <a:r>
              <a:rPr lang="en-US" dirty="0" err="1" smtClean="0"/>
              <a:t>tài</a:t>
            </a:r>
            <a:r>
              <a:rPr lang="en-US" dirty="0" smtClean="0"/>
              <a:t> </a:t>
            </a:r>
            <a:r>
              <a:rPr lang="en-US" dirty="0" err="1" smtClean="0"/>
              <a:t>khoản</a:t>
            </a:r>
            <a:endParaRPr lang="en-US" dirty="0" smtClean="0"/>
          </a:p>
          <a:p>
            <a:r>
              <a:rPr lang="vi-VN" b="1" u="sng" dirty="0"/>
              <a:t>Đăng nhập, Đăng kí</a:t>
            </a:r>
            <a:endParaRPr lang="en-US" b="1" dirty="0"/>
          </a:p>
          <a:p>
            <a:r>
              <a:rPr lang="vi-VN" dirty="0"/>
              <a:t>Trong menu đăng nhập, có chức năng để đăng nhập vào trang web khi đã đăng kí là thành viên và chức năng đăng kí khi chưa là thành </a:t>
            </a:r>
            <a:r>
              <a:rPr lang="vi-VN" dirty="0" smtClean="0"/>
              <a:t>viên</a:t>
            </a:r>
            <a:endParaRPr lang="en-US" dirty="0" smtClean="0"/>
          </a:p>
          <a:p>
            <a:r>
              <a:rPr lang="vi-VN" b="1" dirty="0"/>
              <a:t>Ý nghĩa hoạt động: </a:t>
            </a:r>
            <a:r>
              <a:rPr lang="vi-VN" dirty="0"/>
              <a:t>Đăng kí là thành viên của trang web và đăng nhập khi đã có tài khoản</a:t>
            </a:r>
            <a:endParaRPr lang="en-US" dirty="0"/>
          </a:p>
          <a:p>
            <a:r>
              <a:rPr lang="vi-VN" b="1" dirty="0"/>
              <a:t>Qui tắc hoạt động: </a:t>
            </a:r>
            <a:r>
              <a:rPr lang="vi-VN" dirty="0"/>
              <a:t>Được dùng bởi tất cả những ai truy cập đến website và muốn trở thành thành viên của trang web.</a:t>
            </a:r>
            <a:endParaRPr lang="en-US" dirty="0"/>
          </a:p>
          <a:p>
            <a:r>
              <a:rPr lang="vi-VN" b="1" dirty="0"/>
              <a:t>Các thao tác màn hình: </a:t>
            </a:r>
            <a:r>
              <a:rPr lang="vi-VN" dirty="0"/>
              <a:t>Người truy cập điền các thông tin vào form để đăng kí.</a:t>
            </a:r>
            <a:endParaRPr lang="en-US" dirty="0"/>
          </a:p>
          <a:p>
            <a:r>
              <a:rPr lang="vi-VN" dirty="0"/>
              <a:t>Khi đã đăng kí là thành viên mà quên mật khẩu sẽ có thể đăng nhập bằng cách khác thông qua nút “Quên mật khẩu</a:t>
            </a:r>
            <a:endParaRPr lang="en-US" dirty="0"/>
          </a:p>
        </p:txBody>
      </p:sp>
    </p:spTree>
    <p:extLst>
      <p:ext uri="{BB962C8B-B14F-4D97-AF65-F5344CB8AC3E}">
        <p14:creationId xmlns:p14="http://schemas.microsoft.com/office/powerpoint/2010/main" val="892211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Trang chủ</a:t>
            </a:r>
            <a:endParaRPr lang="en-US" dirty="0"/>
          </a:p>
        </p:txBody>
      </p:sp>
      <p:pic>
        <p:nvPicPr>
          <p:cNvPr id="4" name="Content Placeholder 3"/>
          <p:cNvPicPr>
            <a:picLocks noGrp="1"/>
          </p:cNvPicPr>
          <p:nvPr>
            <p:ph idx="1"/>
          </p:nvPr>
        </p:nvPicPr>
        <p:blipFill>
          <a:blip r:embed="rId2"/>
          <a:stretch>
            <a:fillRect/>
          </a:stretch>
        </p:blipFill>
        <p:spPr>
          <a:xfrm>
            <a:off x="1337687" y="1842448"/>
            <a:ext cx="9034612" cy="4542809"/>
          </a:xfrm>
          <a:prstGeom prst="rect">
            <a:avLst/>
          </a:prstGeom>
        </p:spPr>
      </p:pic>
    </p:spTree>
    <p:extLst>
      <p:ext uri="{BB962C8B-B14F-4D97-AF65-F5344CB8AC3E}">
        <p14:creationId xmlns:p14="http://schemas.microsoft.com/office/powerpoint/2010/main" val="1815675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Trang chủ</a:t>
            </a:r>
            <a:endParaRPr lang="en-US" dirty="0"/>
          </a:p>
        </p:txBody>
      </p:sp>
      <p:sp>
        <p:nvSpPr>
          <p:cNvPr id="3" name="Content Placeholder 2"/>
          <p:cNvSpPr>
            <a:spLocks noGrp="1"/>
          </p:cNvSpPr>
          <p:nvPr>
            <p:ph idx="1"/>
          </p:nvPr>
        </p:nvSpPr>
        <p:spPr>
          <a:xfrm>
            <a:off x="1154954" y="2306472"/>
            <a:ext cx="8825659" cy="4551528"/>
          </a:xfrm>
        </p:spPr>
        <p:txBody>
          <a:bodyPr>
            <a:normAutofit fontScale="92500"/>
          </a:bodyPr>
          <a:lstStyle/>
          <a:p>
            <a:r>
              <a:rPr lang="en-US" b="1" dirty="0"/>
              <a:t>Ý nghĩa hoạt động:</a:t>
            </a:r>
            <a:r>
              <a:rPr lang="en-US" dirty="0"/>
              <a:t> Là trang đầu tiên được load khi người</a:t>
            </a:r>
            <a:r>
              <a:rPr lang="vi-VN" dirty="0"/>
              <a:t> dùng</a:t>
            </a:r>
            <a:r>
              <a:rPr lang="en-US" dirty="0"/>
              <a:t> truy cập đến trang web.</a:t>
            </a:r>
          </a:p>
          <a:p>
            <a:r>
              <a:rPr lang="en-US" b="1" dirty="0"/>
              <a:t>Qui tắc hoạt động: </a:t>
            </a:r>
            <a:r>
              <a:rPr lang="en-US" dirty="0"/>
              <a:t>Được nhìn  thấy và sử dụng bởi tất cả những ai truy cập vào website</a:t>
            </a:r>
            <a:r>
              <a:rPr lang="en-US" dirty="0" smtClean="0"/>
              <a:t>.</a:t>
            </a:r>
          </a:p>
          <a:p>
            <a:r>
              <a:rPr lang="en-US" dirty="0"/>
              <a:t>Người truy cập có thể sử dụng xem nột dung giới thiệu khái quát một phòng trọ trên màn hình chính.</a:t>
            </a:r>
          </a:p>
          <a:p>
            <a:r>
              <a:rPr lang="en-US" dirty="0"/>
              <a:t>Người truy cập có thể sử dụng click vào chữ “</a:t>
            </a:r>
            <a:r>
              <a:rPr lang="en-US" u="sng" dirty="0"/>
              <a:t>chi tiết</a:t>
            </a:r>
            <a:r>
              <a:rPr lang="en-US" dirty="0"/>
              <a:t>” để xem nột dung chi tiết </a:t>
            </a:r>
            <a:r>
              <a:rPr lang="vi-VN" dirty="0"/>
              <a:t>phòng trọ</a:t>
            </a:r>
            <a:r>
              <a:rPr lang="en-US" dirty="0"/>
              <a:t> trên màn hình chính và “</a:t>
            </a:r>
            <a:r>
              <a:rPr lang="en-US" u="sng" dirty="0"/>
              <a:t>chi tiết</a:t>
            </a:r>
            <a:r>
              <a:rPr lang="en-US" dirty="0"/>
              <a:t>”</a:t>
            </a:r>
            <a:r>
              <a:rPr lang="vi-VN" dirty="0"/>
              <a:t> để xem nội dung quảng cáo</a:t>
            </a:r>
            <a:endParaRPr lang="en-US" dirty="0"/>
          </a:p>
          <a:p>
            <a:r>
              <a:rPr lang="vi-VN" dirty="0"/>
              <a:t>Người truy cập có thể click vào menu chuyển trang để chuyển đến một trang khác.</a:t>
            </a:r>
            <a:endParaRPr lang="en-US" dirty="0"/>
          </a:p>
          <a:p>
            <a:r>
              <a:rPr lang="vi-VN" dirty="0"/>
              <a:t>Người truy cập có thể điền thông tin vào form đăng nhập nếu đã đăng kí là thành viên của website.</a:t>
            </a:r>
            <a:endParaRPr lang="en-US" dirty="0"/>
          </a:p>
          <a:p>
            <a:r>
              <a:rPr lang="vi-VN" dirty="0"/>
              <a:t>Người truy cập có thể điền thông tin vào form tìm kiếm và tiến hành tìm kiêm thông tin trên website theo tên bất kì</a:t>
            </a:r>
            <a:endParaRPr lang="en-US" dirty="0"/>
          </a:p>
          <a:p>
            <a:r>
              <a:rPr lang="vi-VN" dirty="0"/>
              <a:t>Người truy cập có thể click vào danh mục để tìm nhà trọ theo giá ở các khoàng ước lượng theo tên danh mục</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972202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Form đăng nhập, đăng kí</a:t>
            </a:r>
            <a:endParaRPr lang="en-US" dirty="0"/>
          </a:p>
        </p:txBody>
      </p:sp>
      <p:pic>
        <p:nvPicPr>
          <p:cNvPr id="4" name="Content Placeholder 3"/>
          <p:cNvPicPr>
            <a:picLocks noGrp="1"/>
          </p:cNvPicPr>
          <p:nvPr>
            <p:ph idx="1"/>
          </p:nvPr>
        </p:nvPicPr>
        <p:blipFill>
          <a:blip r:embed="rId2"/>
          <a:stretch>
            <a:fillRect/>
          </a:stretch>
        </p:blipFill>
        <p:spPr>
          <a:xfrm>
            <a:off x="1496410" y="2535260"/>
            <a:ext cx="8078499" cy="3592584"/>
          </a:xfrm>
          <a:prstGeom prst="rect">
            <a:avLst/>
          </a:prstGeom>
        </p:spPr>
      </p:pic>
    </p:spTree>
    <p:extLst>
      <p:ext uri="{BB962C8B-B14F-4D97-AF65-F5344CB8AC3E}">
        <p14:creationId xmlns:p14="http://schemas.microsoft.com/office/powerpoint/2010/main" val="9792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Chức năng</a:t>
            </a:r>
            <a:r>
              <a:rPr lang="en-US" dirty="0"/>
              <a:t> </a:t>
            </a:r>
            <a:r>
              <a:rPr lang="en-US" dirty="0" err="1" smtClean="0"/>
              <a:t>tìm</a:t>
            </a:r>
            <a:r>
              <a:rPr lang="en-US" dirty="0"/>
              <a:t> </a:t>
            </a:r>
            <a:r>
              <a:rPr lang="en-US" dirty="0" err="1" smtClean="0"/>
              <a:t>kiếm</a:t>
            </a:r>
            <a:endParaRPr lang="en-US" dirty="0"/>
          </a:p>
        </p:txBody>
      </p:sp>
      <p:sp>
        <p:nvSpPr>
          <p:cNvPr id="3" name="Content Placeholder 2"/>
          <p:cNvSpPr>
            <a:spLocks noGrp="1"/>
          </p:cNvSpPr>
          <p:nvPr>
            <p:ph idx="1"/>
          </p:nvPr>
        </p:nvSpPr>
        <p:spPr/>
        <p:txBody>
          <a:bodyPr/>
          <a:lstStyle/>
          <a:p>
            <a:r>
              <a:rPr lang="en-US" b="1" dirty="0"/>
              <a:t>Ý </a:t>
            </a:r>
            <a:r>
              <a:rPr lang="en-US" b="1" dirty="0" err="1"/>
              <a:t>nghĩa</a:t>
            </a:r>
            <a:r>
              <a:rPr lang="en-US" b="1" dirty="0"/>
              <a:t> </a:t>
            </a:r>
            <a:r>
              <a:rPr lang="en-US" b="1" dirty="0" err="1"/>
              <a:t>hoạt</a:t>
            </a:r>
            <a:r>
              <a:rPr lang="en-US" b="1" dirty="0"/>
              <a:t> </a:t>
            </a:r>
            <a:r>
              <a:rPr lang="en-US" b="1" dirty="0" err="1"/>
              <a:t>động</a:t>
            </a:r>
            <a:r>
              <a:rPr lang="en-US" b="1" dirty="0"/>
              <a:t>: </a:t>
            </a:r>
            <a:r>
              <a:rPr lang="en-US" dirty="0" err="1"/>
              <a:t>Dùng</a:t>
            </a:r>
            <a:r>
              <a:rPr lang="en-US" dirty="0"/>
              <a:t> </a:t>
            </a:r>
            <a:r>
              <a:rPr lang="en-US" dirty="0" err="1"/>
              <a:t>để</a:t>
            </a:r>
            <a:r>
              <a:rPr lang="en-US" dirty="0"/>
              <a:t> </a:t>
            </a:r>
            <a:r>
              <a:rPr lang="en-US" dirty="0" err="1"/>
              <a:t>tìm</a:t>
            </a:r>
            <a:r>
              <a:rPr lang="en-US" dirty="0"/>
              <a:t> </a:t>
            </a:r>
            <a:r>
              <a:rPr lang="en-US" dirty="0" err="1"/>
              <a:t>kiếm</a:t>
            </a:r>
            <a:r>
              <a:rPr lang="en-US" dirty="0"/>
              <a:t> </a:t>
            </a:r>
            <a:r>
              <a:rPr lang="vi-VN" dirty="0"/>
              <a:t>theo tên</a:t>
            </a:r>
            <a:r>
              <a:rPr lang="en-US" dirty="0"/>
              <a:t> </a:t>
            </a:r>
            <a:r>
              <a:rPr lang="en-US" dirty="0" err="1"/>
              <a:t>của</a:t>
            </a:r>
            <a:r>
              <a:rPr lang="en-US" dirty="0"/>
              <a:t> </a:t>
            </a:r>
            <a:r>
              <a:rPr lang="en-US" dirty="0" err="1"/>
              <a:t>phòng</a:t>
            </a:r>
            <a:r>
              <a:rPr lang="en-US" dirty="0"/>
              <a:t> </a:t>
            </a:r>
            <a:r>
              <a:rPr lang="en-US" dirty="0" err="1"/>
              <a:t>trọ</a:t>
            </a:r>
            <a:r>
              <a:rPr lang="en-US" dirty="0"/>
              <a:t>, </a:t>
            </a:r>
          </a:p>
          <a:p>
            <a:r>
              <a:rPr lang="en-US" b="1" dirty="0"/>
              <a:t>Qui </a:t>
            </a:r>
            <a:r>
              <a:rPr lang="en-US" b="1" dirty="0" err="1"/>
              <a:t>tắc</a:t>
            </a:r>
            <a:r>
              <a:rPr lang="en-US" b="1" dirty="0"/>
              <a:t> </a:t>
            </a:r>
            <a:r>
              <a:rPr lang="en-US" b="1" dirty="0" err="1"/>
              <a:t>hoạt</a:t>
            </a:r>
            <a:r>
              <a:rPr lang="en-US" b="1" dirty="0"/>
              <a:t> </a:t>
            </a:r>
            <a:r>
              <a:rPr lang="en-US" b="1" dirty="0" err="1"/>
              <a:t>động</a:t>
            </a:r>
            <a:r>
              <a:rPr lang="en-US" b="1" dirty="0"/>
              <a:t>: </a:t>
            </a:r>
            <a:r>
              <a:rPr lang="en-US" dirty="0" err="1"/>
              <a:t>Được</a:t>
            </a:r>
            <a:r>
              <a:rPr lang="en-US" dirty="0"/>
              <a:t> </a:t>
            </a:r>
            <a:r>
              <a:rPr lang="en-US" dirty="0" err="1"/>
              <a:t>dùng</a:t>
            </a:r>
            <a:r>
              <a:rPr lang="en-US" dirty="0"/>
              <a:t> </a:t>
            </a:r>
            <a:r>
              <a:rPr lang="en-US" dirty="0" err="1"/>
              <a:t>bởi</a:t>
            </a:r>
            <a:r>
              <a:rPr lang="en-US" dirty="0"/>
              <a:t> </a:t>
            </a:r>
            <a:r>
              <a:rPr lang="en-US" dirty="0" err="1"/>
              <a:t>tất</a:t>
            </a:r>
            <a:r>
              <a:rPr lang="en-US" dirty="0"/>
              <a:t> </a:t>
            </a:r>
            <a:r>
              <a:rPr lang="en-US" dirty="0" err="1"/>
              <a:t>cả</a:t>
            </a:r>
            <a:r>
              <a:rPr lang="en-US" dirty="0"/>
              <a:t> </a:t>
            </a:r>
            <a:r>
              <a:rPr lang="en-US" dirty="0" err="1"/>
              <a:t>những</a:t>
            </a:r>
            <a:r>
              <a:rPr lang="en-US" dirty="0"/>
              <a:t> </a:t>
            </a:r>
            <a:r>
              <a:rPr lang="en-US" dirty="0" err="1"/>
              <a:t>ai</a:t>
            </a:r>
            <a:r>
              <a:rPr lang="en-US" dirty="0"/>
              <a:t> </a:t>
            </a:r>
            <a:r>
              <a:rPr lang="en-US" dirty="0" err="1"/>
              <a:t>truy</a:t>
            </a:r>
            <a:r>
              <a:rPr lang="en-US" dirty="0"/>
              <a:t> </a:t>
            </a:r>
            <a:r>
              <a:rPr lang="en-US" dirty="0" err="1"/>
              <a:t>cấp</a:t>
            </a:r>
            <a:r>
              <a:rPr lang="en-US" dirty="0"/>
              <a:t> </a:t>
            </a:r>
            <a:r>
              <a:rPr lang="en-US" dirty="0" err="1"/>
              <a:t>đến</a:t>
            </a:r>
            <a:r>
              <a:rPr lang="en-US" dirty="0"/>
              <a:t> </a:t>
            </a:r>
            <a:r>
              <a:rPr lang="en-US" dirty="0" err="1"/>
              <a:t>trang</a:t>
            </a:r>
            <a:r>
              <a:rPr lang="en-US" dirty="0"/>
              <a:t> web</a:t>
            </a:r>
          </a:p>
          <a:p>
            <a:r>
              <a:rPr lang="en-US" b="1" dirty="0" err="1"/>
              <a:t>Các</a:t>
            </a:r>
            <a:r>
              <a:rPr lang="en-US" b="1" dirty="0"/>
              <a:t> </a:t>
            </a:r>
            <a:r>
              <a:rPr lang="en-US" b="1" dirty="0" err="1"/>
              <a:t>thao</a:t>
            </a:r>
            <a:r>
              <a:rPr lang="en-US" b="1" dirty="0"/>
              <a:t> </a:t>
            </a:r>
            <a:r>
              <a:rPr lang="en-US" b="1" dirty="0" err="1"/>
              <a:t>tác</a:t>
            </a:r>
            <a:r>
              <a:rPr lang="en-US" b="1" dirty="0"/>
              <a:t> </a:t>
            </a:r>
            <a:r>
              <a:rPr lang="en-US" b="1" dirty="0" err="1"/>
              <a:t>màn</a:t>
            </a:r>
            <a:r>
              <a:rPr lang="en-US" b="1" dirty="0"/>
              <a:t> </a:t>
            </a:r>
            <a:r>
              <a:rPr lang="en-US" b="1" dirty="0" err="1"/>
              <a:t>hình</a:t>
            </a:r>
            <a:r>
              <a:rPr lang="en-US" b="1" dirty="0"/>
              <a:t>:</a:t>
            </a:r>
            <a:endParaRPr lang="en-US" dirty="0"/>
          </a:p>
          <a:p>
            <a:r>
              <a:rPr lang="en-US" dirty="0" err="1"/>
              <a:t>Khi</a:t>
            </a:r>
            <a:r>
              <a:rPr lang="en-US" dirty="0"/>
              <a:t> </a:t>
            </a:r>
            <a:r>
              <a:rPr lang="en-US" dirty="0" err="1"/>
              <a:t>người</a:t>
            </a:r>
            <a:r>
              <a:rPr lang="en-US" dirty="0"/>
              <a:t> </a:t>
            </a:r>
            <a:r>
              <a:rPr lang="en-US" dirty="0" err="1"/>
              <a:t>dùng</a:t>
            </a:r>
            <a:r>
              <a:rPr lang="en-US" dirty="0"/>
              <a:t> </a:t>
            </a:r>
            <a:r>
              <a:rPr lang="en-US" dirty="0" err="1"/>
              <a:t>nhập</a:t>
            </a:r>
            <a:r>
              <a:rPr lang="en-US" dirty="0"/>
              <a:t> </a:t>
            </a:r>
            <a:r>
              <a:rPr lang="en-US" dirty="0" err="1"/>
              <a:t>thông</a:t>
            </a:r>
            <a:r>
              <a:rPr lang="en-US" dirty="0"/>
              <a:t> tin </a:t>
            </a:r>
            <a:r>
              <a:rPr lang="en-US" dirty="0" err="1"/>
              <a:t>cần</a:t>
            </a:r>
            <a:r>
              <a:rPr lang="en-US" dirty="0"/>
              <a:t> </a:t>
            </a:r>
            <a:r>
              <a:rPr lang="en-US" dirty="0" err="1"/>
              <a:t>tìm</a:t>
            </a:r>
            <a:r>
              <a:rPr lang="en-US" dirty="0"/>
              <a:t> </a:t>
            </a:r>
            <a:r>
              <a:rPr lang="en-US" dirty="0" err="1"/>
              <a:t>theo</a:t>
            </a:r>
            <a:r>
              <a:rPr lang="en-US" dirty="0"/>
              <a:t> </a:t>
            </a:r>
            <a:r>
              <a:rPr lang="en-US" dirty="0" err="1"/>
              <a:t>tên</a:t>
            </a:r>
            <a:r>
              <a:rPr lang="en-US" dirty="0"/>
              <a:t> </a:t>
            </a:r>
            <a:r>
              <a:rPr lang="en-US" dirty="0" err="1"/>
              <a:t>bất</a:t>
            </a:r>
            <a:r>
              <a:rPr lang="en-US" dirty="0"/>
              <a:t> </a:t>
            </a:r>
            <a:r>
              <a:rPr lang="en-US" dirty="0" err="1"/>
              <a:t>kì</a:t>
            </a:r>
            <a:r>
              <a:rPr lang="en-US" dirty="0"/>
              <a:t> </a:t>
            </a:r>
            <a:r>
              <a:rPr lang="en-US" dirty="0" err="1"/>
              <a:t>thì</a:t>
            </a:r>
            <a:r>
              <a:rPr lang="en-US" dirty="0"/>
              <a:t> </a:t>
            </a:r>
            <a:r>
              <a:rPr lang="en-US" dirty="0" err="1"/>
              <a:t>sẽ</a:t>
            </a:r>
            <a:r>
              <a:rPr lang="en-US" dirty="0"/>
              <a:t> </a:t>
            </a:r>
            <a:r>
              <a:rPr lang="en-US" dirty="0" err="1"/>
              <a:t>trang</a:t>
            </a:r>
            <a:r>
              <a:rPr lang="en-US" dirty="0"/>
              <a:t> web </a:t>
            </a:r>
            <a:r>
              <a:rPr lang="en-US" dirty="0" err="1"/>
              <a:t>sẽ</a:t>
            </a:r>
            <a:r>
              <a:rPr lang="en-US" dirty="0"/>
              <a:t> </a:t>
            </a:r>
            <a:r>
              <a:rPr lang="en-US" dirty="0" err="1"/>
              <a:t>hiển</a:t>
            </a:r>
            <a:r>
              <a:rPr lang="en-US" dirty="0"/>
              <a:t> </a:t>
            </a:r>
            <a:r>
              <a:rPr lang="en-US" dirty="0" err="1"/>
              <a:t>thị</a:t>
            </a:r>
            <a:r>
              <a:rPr lang="en-US" dirty="0"/>
              <a:t> </a:t>
            </a:r>
            <a:r>
              <a:rPr lang="en-US" dirty="0" err="1"/>
              <a:t>danh</a:t>
            </a:r>
            <a:r>
              <a:rPr lang="en-US" dirty="0"/>
              <a:t> </a:t>
            </a:r>
            <a:r>
              <a:rPr lang="en-US" dirty="0" err="1"/>
              <a:t>sách</a:t>
            </a:r>
            <a:r>
              <a:rPr lang="en-US" dirty="0"/>
              <a:t> list </a:t>
            </a:r>
            <a:r>
              <a:rPr lang="en-US" dirty="0" err="1"/>
              <a:t>gần</a:t>
            </a:r>
            <a:r>
              <a:rPr lang="en-US" dirty="0"/>
              <a:t> </a:t>
            </a:r>
            <a:r>
              <a:rPr lang="en-US" dirty="0" err="1"/>
              <a:t>đúng</a:t>
            </a:r>
            <a:r>
              <a:rPr lang="en-US" dirty="0"/>
              <a:t> </a:t>
            </a:r>
            <a:r>
              <a:rPr lang="en-US" dirty="0" err="1"/>
              <a:t>theo</a:t>
            </a:r>
            <a:r>
              <a:rPr lang="en-US" dirty="0"/>
              <a:t> </a:t>
            </a:r>
            <a:r>
              <a:rPr lang="en-US" dirty="0" err="1"/>
              <a:t>tên</a:t>
            </a:r>
            <a:r>
              <a:rPr lang="en-US" dirty="0"/>
              <a:t> </a:t>
            </a:r>
            <a:r>
              <a:rPr lang="en-US" dirty="0" err="1"/>
              <a:t>đã</a:t>
            </a:r>
            <a:r>
              <a:rPr lang="en-US" dirty="0"/>
              <a:t> </a:t>
            </a:r>
            <a:r>
              <a:rPr lang="en-US" dirty="0" err="1"/>
              <a:t>nhập</a:t>
            </a:r>
            <a:r>
              <a:rPr lang="en-US" dirty="0"/>
              <a:t>. </a:t>
            </a:r>
            <a:r>
              <a:rPr lang="en-US" dirty="0" err="1"/>
              <a:t>Sau</a:t>
            </a:r>
            <a:r>
              <a:rPr lang="en-US" dirty="0"/>
              <a:t> </a:t>
            </a:r>
            <a:r>
              <a:rPr lang="en-US" dirty="0" err="1"/>
              <a:t>đó</a:t>
            </a:r>
            <a:r>
              <a:rPr lang="en-US" dirty="0"/>
              <a:t> </a:t>
            </a:r>
            <a:r>
              <a:rPr lang="vi-VN" dirty="0"/>
              <a:t>nhấn Enter trên bàn phím </a:t>
            </a:r>
            <a:r>
              <a:rPr lang="en-US" dirty="0" err="1"/>
              <a:t>để</a:t>
            </a:r>
            <a:r>
              <a:rPr lang="en-US" dirty="0"/>
              <a:t> </a:t>
            </a:r>
            <a:r>
              <a:rPr lang="en-US" dirty="0" err="1"/>
              <a:t>cho</a:t>
            </a:r>
            <a:r>
              <a:rPr lang="en-US" dirty="0"/>
              <a:t> </a:t>
            </a:r>
            <a:r>
              <a:rPr lang="en-US" dirty="0" err="1"/>
              <a:t>ra</a:t>
            </a:r>
            <a:r>
              <a:rPr lang="en-US" dirty="0"/>
              <a:t> </a:t>
            </a:r>
            <a:r>
              <a:rPr lang="en-US" dirty="0" err="1"/>
              <a:t>các</a:t>
            </a:r>
            <a:r>
              <a:rPr lang="en-US" dirty="0"/>
              <a:t> </a:t>
            </a:r>
            <a:r>
              <a:rPr lang="vi-VN" dirty="0"/>
              <a:t>tên</a:t>
            </a:r>
            <a:r>
              <a:rPr lang="en-US" dirty="0"/>
              <a:t> </a:t>
            </a:r>
            <a:r>
              <a:rPr lang="en-US" dirty="0" err="1"/>
              <a:t>về</a:t>
            </a:r>
            <a:r>
              <a:rPr lang="en-US" dirty="0"/>
              <a:t> </a:t>
            </a:r>
            <a:r>
              <a:rPr lang="en-US" dirty="0" err="1"/>
              <a:t>phòng</a:t>
            </a:r>
            <a:r>
              <a:rPr lang="en-US" dirty="0"/>
              <a:t> </a:t>
            </a:r>
            <a:r>
              <a:rPr lang="en-US" dirty="0" err="1"/>
              <a:t>trọ</a:t>
            </a:r>
            <a:r>
              <a:rPr lang="en-US" dirty="0"/>
              <a:t> </a:t>
            </a:r>
            <a:r>
              <a:rPr lang="en-US" dirty="0" err="1"/>
              <a:t>cần</a:t>
            </a:r>
            <a:r>
              <a:rPr lang="en-US" dirty="0"/>
              <a:t> </a:t>
            </a:r>
            <a:r>
              <a:rPr lang="en-US" dirty="0" err="1"/>
              <a:t>tìm</a:t>
            </a:r>
            <a:r>
              <a:rPr lang="en-US" dirty="0"/>
              <a:t>.</a:t>
            </a:r>
          </a:p>
          <a:p>
            <a:endParaRPr lang="en-US" dirty="0"/>
          </a:p>
        </p:txBody>
      </p:sp>
      <p:pic>
        <p:nvPicPr>
          <p:cNvPr id="4" name="Content Placeholder 3"/>
          <p:cNvPicPr>
            <a:picLocks/>
          </p:cNvPicPr>
          <p:nvPr/>
        </p:nvPicPr>
        <p:blipFill>
          <a:blip r:embed="rId2"/>
          <a:stretch>
            <a:fillRect/>
          </a:stretch>
        </p:blipFill>
        <p:spPr>
          <a:xfrm>
            <a:off x="1154954" y="5028171"/>
            <a:ext cx="3887402" cy="1381125"/>
          </a:xfrm>
          <a:prstGeom prst="rect">
            <a:avLst/>
          </a:prstGeom>
        </p:spPr>
      </p:pic>
    </p:spTree>
    <p:extLst>
      <p:ext uri="{BB962C8B-B14F-4D97-AF65-F5344CB8AC3E}">
        <p14:creationId xmlns:p14="http://schemas.microsoft.com/office/powerpoint/2010/main" val="12810102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45</TotalTime>
  <Words>729</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Wingdings 3</vt:lpstr>
      <vt:lpstr>Ion Boardroom</vt:lpstr>
      <vt:lpstr>  Phát triển phần mềm chuyên nghiệp Ứng Dụng Đăng Tin Tìm Trọ Cho Sinh Viên</vt:lpstr>
      <vt:lpstr>Công nghệ áp dụng</vt:lpstr>
      <vt:lpstr>Công nghệ áp dụng</vt:lpstr>
      <vt:lpstr>Trang web chia sẻ phòng trọ bằng Hibernate Framework và Spring Framework </vt:lpstr>
      <vt:lpstr>Chức năng chính</vt:lpstr>
      <vt:lpstr>Trang chủ</vt:lpstr>
      <vt:lpstr>Trang chủ</vt:lpstr>
      <vt:lpstr>Form đăng nhập, đăng kí</vt:lpstr>
      <vt:lpstr>Chức năng tìm kiếm</vt:lpstr>
      <vt:lpstr> Chức năng đăng tin </vt:lpstr>
      <vt:lpstr>Đăng tin</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Đăng Tin Tìm Trọ Cho Sinh Viên Công Nghệ Java</dc:title>
  <dc:creator>thanhlck703@gmail.com</dc:creator>
  <cp:lastModifiedBy>Hoa</cp:lastModifiedBy>
  <cp:revision>15</cp:revision>
  <dcterms:created xsi:type="dcterms:W3CDTF">2021-01-19T00:13:13Z</dcterms:created>
  <dcterms:modified xsi:type="dcterms:W3CDTF">2021-01-21T08:51:32Z</dcterms:modified>
</cp:coreProperties>
</file>