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66" d="100"/>
          <a:sy n="66" d="100"/>
        </p:scale>
        <p:origin x="1238"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Languages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4A-4782-B827-AB772D101DE7}"/>
              </c:ext>
            </c:extLst>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C++</c:v>
                </c:pt>
                <c:pt idx="1">
                  <c:v>Python</c:v>
                </c:pt>
                <c:pt idx="2">
                  <c:v>Java</c:v>
                </c:pt>
                <c:pt idx="3">
                  <c:v>Ruby</c:v>
                </c:pt>
              </c:strCache>
            </c:strRef>
          </c:cat>
          <c:val>
            <c:numRef>
              <c:f>Sheet1!$B$2:$B$5</c:f>
              <c:numCache>
                <c:formatCode>General</c:formatCode>
                <c:ptCount val="4"/>
                <c:pt idx="0">
                  <c:v>100</c:v>
                </c:pt>
                <c:pt idx="1">
                  <c:v>0</c:v>
                </c:pt>
                <c:pt idx="2">
                  <c:v>0</c:v>
                </c:pt>
                <c:pt idx="3">
                  <c:v>0</c:v>
                </c:pt>
              </c:numCache>
            </c:numRef>
          </c:val>
          <c:extLst>
            <c:ext xmlns:c16="http://schemas.microsoft.com/office/drawing/2014/chart" uri="{C3380CC4-5D6E-409C-BE32-E72D297353CC}">
              <c16:uniqueId val="{00000000-A84A-4782-B827-AB772D101DE7}"/>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Applications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E954-426C-B82D-354F99001069}"/>
              </c:ext>
            </c:extLst>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VSCode</c:v>
                </c:pt>
                <c:pt idx="1">
                  <c:v>Youtube</c:v>
                </c:pt>
                <c:pt idx="2">
                  <c:v>Github</c:v>
                </c:pt>
                <c:pt idx="3">
                  <c:v>OpenCV</c:v>
                </c:pt>
              </c:strCache>
            </c:strRef>
          </c:cat>
          <c:val>
            <c:numRef>
              <c:f>Sheet1!$B$2:$B$5</c:f>
              <c:numCache>
                <c:formatCode>General</c:formatCode>
                <c:ptCount val="4"/>
                <c:pt idx="0">
                  <c:v>60</c:v>
                </c:pt>
                <c:pt idx="1">
                  <c:v>7</c:v>
                </c:pt>
                <c:pt idx="2">
                  <c:v>3</c:v>
                </c:pt>
                <c:pt idx="3">
                  <c:v>30</c:v>
                </c:pt>
              </c:numCache>
            </c:numRef>
          </c:val>
          <c:extLst>
            <c:ext xmlns:c16="http://schemas.microsoft.com/office/drawing/2014/chart" uri="{C3380CC4-5D6E-409C-BE32-E72D297353CC}">
              <c16:uniqueId val="{00000000-E954-426C-B82D-354F99001069}"/>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16A7-C424-4530-C0D1-5319481B3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AF27E7-663B-5FF6-C816-7BD6301F7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02C8BE-040C-D682-9C5A-759BDD511704}"/>
              </a:ext>
            </a:extLst>
          </p:cNvPr>
          <p:cNvSpPr>
            <a:spLocks noGrp="1"/>
          </p:cNvSpPr>
          <p:nvPr>
            <p:ph type="dt" sz="half" idx="10"/>
          </p:nvPr>
        </p:nvSpPr>
        <p:spPr/>
        <p:txBody>
          <a:bodyPr/>
          <a:lstStyle/>
          <a:p>
            <a:fld id="{69A24372-2C03-40EE-8A29-2FFDC5052C07}" type="datetimeFigureOut">
              <a:rPr lang="en-IN" smtClean="0"/>
              <a:t>28-11-2022</a:t>
            </a:fld>
            <a:endParaRPr lang="en-IN" dirty="0"/>
          </a:p>
        </p:txBody>
      </p:sp>
      <p:sp>
        <p:nvSpPr>
          <p:cNvPr id="5" name="Footer Placeholder 4">
            <a:extLst>
              <a:ext uri="{FF2B5EF4-FFF2-40B4-BE49-F238E27FC236}">
                <a16:creationId xmlns:a16="http://schemas.microsoft.com/office/drawing/2014/main" id="{510D69D8-F011-F325-E99E-FD95E361119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79D9BA3-05C1-0C97-BFA9-32BAECF1717B}"/>
              </a:ext>
            </a:extLst>
          </p:cNvPr>
          <p:cNvSpPr>
            <a:spLocks noGrp="1"/>
          </p:cNvSpPr>
          <p:nvPr>
            <p:ph type="sldNum" sz="quarter" idx="12"/>
          </p:nvPr>
        </p:nvSpPr>
        <p:spPr/>
        <p:txBody>
          <a:bodyPr/>
          <a:lstStyle/>
          <a:p>
            <a:fld id="{1571FE90-7455-42DE-94CE-CFD0CB0A4FE2}" type="slidenum">
              <a:rPr lang="en-IN" smtClean="0"/>
              <a:t>‹#›</a:t>
            </a:fld>
            <a:endParaRPr lang="en-IN" dirty="0"/>
          </a:p>
        </p:txBody>
      </p:sp>
    </p:spTree>
    <p:extLst>
      <p:ext uri="{BB962C8B-B14F-4D97-AF65-F5344CB8AC3E}">
        <p14:creationId xmlns:p14="http://schemas.microsoft.com/office/powerpoint/2010/main" val="290514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99EB-5305-1219-0F79-60A7ADD4FD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F5EEE7-EF30-4851-C7ED-336B5DD73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670485-3CFF-FA3E-879E-729F99A0C34B}"/>
              </a:ext>
            </a:extLst>
          </p:cNvPr>
          <p:cNvSpPr>
            <a:spLocks noGrp="1"/>
          </p:cNvSpPr>
          <p:nvPr>
            <p:ph type="dt" sz="half" idx="10"/>
          </p:nvPr>
        </p:nvSpPr>
        <p:spPr/>
        <p:txBody>
          <a:bodyPr/>
          <a:lstStyle/>
          <a:p>
            <a:fld id="{69A24372-2C03-40EE-8A29-2FFDC5052C07}" type="datetimeFigureOut">
              <a:rPr lang="en-IN" smtClean="0"/>
              <a:t>28-11-2022</a:t>
            </a:fld>
            <a:endParaRPr lang="en-IN" dirty="0"/>
          </a:p>
        </p:txBody>
      </p:sp>
      <p:sp>
        <p:nvSpPr>
          <p:cNvPr id="5" name="Footer Placeholder 4">
            <a:extLst>
              <a:ext uri="{FF2B5EF4-FFF2-40B4-BE49-F238E27FC236}">
                <a16:creationId xmlns:a16="http://schemas.microsoft.com/office/drawing/2014/main" id="{304B85B9-0929-5208-D645-78B1154D0FA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6B06CAE-C672-AA34-C2A3-1F4F3C277569}"/>
              </a:ext>
            </a:extLst>
          </p:cNvPr>
          <p:cNvSpPr>
            <a:spLocks noGrp="1"/>
          </p:cNvSpPr>
          <p:nvPr>
            <p:ph type="sldNum" sz="quarter" idx="12"/>
          </p:nvPr>
        </p:nvSpPr>
        <p:spPr/>
        <p:txBody>
          <a:bodyPr/>
          <a:lstStyle/>
          <a:p>
            <a:fld id="{1571FE90-7455-42DE-94CE-CFD0CB0A4FE2}" type="slidenum">
              <a:rPr lang="en-IN" smtClean="0"/>
              <a:t>‹#›</a:t>
            </a:fld>
            <a:endParaRPr lang="en-IN" dirty="0"/>
          </a:p>
        </p:txBody>
      </p:sp>
    </p:spTree>
    <p:extLst>
      <p:ext uri="{BB962C8B-B14F-4D97-AF65-F5344CB8AC3E}">
        <p14:creationId xmlns:p14="http://schemas.microsoft.com/office/powerpoint/2010/main" val="333206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87C2A-87F0-5E12-2933-1E11557026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F53B03-8895-1EBF-7454-F591E202AB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ACD51C-68C2-942F-A74C-9149239FEC40}"/>
              </a:ext>
            </a:extLst>
          </p:cNvPr>
          <p:cNvSpPr>
            <a:spLocks noGrp="1"/>
          </p:cNvSpPr>
          <p:nvPr>
            <p:ph type="dt" sz="half" idx="10"/>
          </p:nvPr>
        </p:nvSpPr>
        <p:spPr/>
        <p:txBody>
          <a:bodyPr/>
          <a:lstStyle/>
          <a:p>
            <a:fld id="{69A24372-2C03-40EE-8A29-2FFDC5052C07}" type="datetimeFigureOut">
              <a:rPr lang="en-IN" smtClean="0"/>
              <a:t>28-11-2022</a:t>
            </a:fld>
            <a:endParaRPr lang="en-IN" dirty="0"/>
          </a:p>
        </p:txBody>
      </p:sp>
      <p:sp>
        <p:nvSpPr>
          <p:cNvPr id="5" name="Footer Placeholder 4">
            <a:extLst>
              <a:ext uri="{FF2B5EF4-FFF2-40B4-BE49-F238E27FC236}">
                <a16:creationId xmlns:a16="http://schemas.microsoft.com/office/drawing/2014/main" id="{1FB57B7F-B50A-7228-73FE-267CC402B52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06D7752-6B0E-D91A-F770-9008EFA051A2}"/>
              </a:ext>
            </a:extLst>
          </p:cNvPr>
          <p:cNvSpPr>
            <a:spLocks noGrp="1"/>
          </p:cNvSpPr>
          <p:nvPr>
            <p:ph type="sldNum" sz="quarter" idx="12"/>
          </p:nvPr>
        </p:nvSpPr>
        <p:spPr/>
        <p:txBody>
          <a:bodyPr/>
          <a:lstStyle/>
          <a:p>
            <a:fld id="{1571FE90-7455-42DE-94CE-CFD0CB0A4FE2}" type="slidenum">
              <a:rPr lang="en-IN" smtClean="0"/>
              <a:t>‹#›</a:t>
            </a:fld>
            <a:endParaRPr lang="en-IN" dirty="0"/>
          </a:p>
        </p:txBody>
      </p:sp>
    </p:spTree>
    <p:extLst>
      <p:ext uri="{BB962C8B-B14F-4D97-AF65-F5344CB8AC3E}">
        <p14:creationId xmlns:p14="http://schemas.microsoft.com/office/powerpoint/2010/main" val="161870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C45C-4951-DB46-F966-875EC83BF0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5FEA9F-8185-725D-8B48-81B07BEF3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0B104E-7344-1ED9-DAA7-7461F06015D8}"/>
              </a:ext>
            </a:extLst>
          </p:cNvPr>
          <p:cNvSpPr>
            <a:spLocks noGrp="1"/>
          </p:cNvSpPr>
          <p:nvPr>
            <p:ph type="dt" sz="half" idx="10"/>
          </p:nvPr>
        </p:nvSpPr>
        <p:spPr/>
        <p:txBody>
          <a:bodyPr/>
          <a:lstStyle/>
          <a:p>
            <a:fld id="{69A24372-2C03-40EE-8A29-2FFDC5052C07}" type="datetimeFigureOut">
              <a:rPr lang="en-IN" smtClean="0"/>
              <a:t>28-11-2022</a:t>
            </a:fld>
            <a:endParaRPr lang="en-IN" dirty="0"/>
          </a:p>
        </p:txBody>
      </p:sp>
      <p:sp>
        <p:nvSpPr>
          <p:cNvPr id="5" name="Footer Placeholder 4">
            <a:extLst>
              <a:ext uri="{FF2B5EF4-FFF2-40B4-BE49-F238E27FC236}">
                <a16:creationId xmlns:a16="http://schemas.microsoft.com/office/drawing/2014/main" id="{D05D1592-94A6-0B46-EE56-A5D41E77294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92382DA-E5A7-1322-CA78-007383F480AC}"/>
              </a:ext>
            </a:extLst>
          </p:cNvPr>
          <p:cNvSpPr>
            <a:spLocks noGrp="1"/>
          </p:cNvSpPr>
          <p:nvPr>
            <p:ph type="sldNum" sz="quarter" idx="12"/>
          </p:nvPr>
        </p:nvSpPr>
        <p:spPr/>
        <p:txBody>
          <a:bodyPr/>
          <a:lstStyle/>
          <a:p>
            <a:fld id="{1571FE90-7455-42DE-94CE-CFD0CB0A4FE2}" type="slidenum">
              <a:rPr lang="en-IN" smtClean="0"/>
              <a:t>‹#›</a:t>
            </a:fld>
            <a:endParaRPr lang="en-IN" dirty="0"/>
          </a:p>
        </p:txBody>
      </p:sp>
    </p:spTree>
    <p:extLst>
      <p:ext uri="{BB962C8B-B14F-4D97-AF65-F5344CB8AC3E}">
        <p14:creationId xmlns:p14="http://schemas.microsoft.com/office/powerpoint/2010/main" val="411696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2DD6-0734-8D45-52C7-FD8B2B995E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55D2C2-8AE0-D60C-6C8D-1C50A4C137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0749AC-9483-7C62-23ED-855B9CF13D74}"/>
              </a:ext>
            </a:extLst>
          </p:cNvPr>
          <p:cNvSpPr>
            <a:spLocks noGrp="1"/>
          </p:cNvSpPr>
          <p:nvPr>
            <p:ph type="dt" sz="half" idx="10"/>
          </p:nvPr>
        </p:nvSpPr>
        <p:spPr/>
        <p:txBody>
          <a:bodyPr/>
          <a:lstStyle/>
          <a:p>
            <a:fld id="{69A24372-2C03-40EE-8A29-2FFDC5052C07}" type="datetimeFigureOut">
              <a:rPr lang="en-IN" smtClean="0"/>
              <a:t>28-11-2022</a:t>
            </a:fld>
            <a:endParaRPr lang="en-IN" dirty="0"/>
          </a:p>
        </p:txBody>
      </p:sp>
      <p:sp>
        <p:nvSpPr>
          <p:cNvPr id="5" name="Footer Placeholder 4">
            <a:extLst>
              <a:ext uri="{FF2B5EF4-FFF2-40B4-BE49-F238E27FC236}">
                <a16:creationId xmlns:a16="http://schemas.microsoft.com/office/drawing/2014/main" id="{D77AF333-0B3A-17FD-0340-35C16EA56E3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7EAE065-B7F5-42AC-321C-BC8A9182870E}"/>
              </a:ext>
            </a:extLst>
          </p:cNvPr>
          <p:cNvSpPr>
            <a:spLocks noGrp="1"/>
          </p:cNvSpPr>
          <p:nvPr>
            <p:ph type="sldNum" sz="quarter" idx="12"/>
          </p:nvPr>
        </p:nvSpPr>
        <p:spPr/>
        <p:txBody>
          <a:bodyPr/>
          <a:lstStyle/>
          <a:p>
            <a:fld id="{1571FE90-7455-42DE-94CE-CFD0CB0A4FE2}" type="slidenum">
              <a:rPr lang="en-IN" smtClean="0"/>
              <a:t>‹#›</a:t>
            </a:fld>
            <a:endParaRPr lang="en-IN" dirty="0"/>
          </a:p>
        </p:txBody>
      </p:sp>
    </p:spTree>
    <p:extLst>
      <p:ext uri="{BB962C8B-B14F-4D97-AF65-F5344CB8AC3E}">
        <p14:creationId xmlns:p14="http://schemas.microsoft.com/office/powerpoint/2010/main" val="183201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1D36-EF84-DD85-7426-8C94C1E67A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CF063B-E0E2-5787-9D8E-E4F3092B5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DA832D-C51F-101D-D3E2-AAAFDE85FB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899F9B-6B00-9C96-740F-D47D9F964AF6}"/>
              </a:ext>
            </a:extLst>
          </p:cNvPr>
          <p:cNvSpPr>
            <a:spLocks noGrp="1"/>
          </p:cNvSpPr>
          <p:nvPr>
            <p:ph type="dt" sz="half" idx="10"/>
          </p:nvPr>
        </p:nvSpPr>
        <p:spPr/>
        <p:txBody>
          <a:bodyPr/>
          <a:lstStyle/>
          <a:p>
            <a:fld id="{69A24372-2C03-40EE-8A29-2FFDC5052C07}" type="datetimeFigureOut">
              <a:rPr lang="en-IN" smtClean="0"/>
              <a:t>28-11-2022</a:t>
            </a:fld>
            <a:endParaRPr lang="en-IN" dirty="0"/>
          </a:p>
        </p:txBody>
      </p:sp>
      <p:sp>
        <p:nvSpPr>
          <p:cNvPr id="6" name="Footer Placeholder 5">
            <a:extLst>
              <a:ext uri="{FF2B5EF4-FFF2-40B4-BE49-F238E27FC236}">
                <a16:creationId xmlns:a16="http://schemas.microsoft.com/office/drawing/2014/main" id="{DE4F3D9C-D36B-FFC5-D0F1-74A4BB23E75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324A20-0CEC-B827-450F-7C8AE4716A56}"/>
              </a:ext>
            </a:extLst>
          </p:cNvPr>
          <p:cNvSpPr>
            <a:spLocks noGrp="1"/>
          </p:cNvSpPr>
          <p:nvPr>
            <p:ph type="sldNum" sz="quarter" idx="12"/>
          </p:nvPr>
        </p:nvSpPr>
        <p:spPr/>
        <p:txBody>
          <a:bodyPr/>
          <a:lstStyle/>
          <a:p>
            <a:fld id="{1571FE90-7455-42DE-94CE-CFD0CB0A4FE2}" type="slidenum">
              <a:rPr lang="en-IN" smtClean="0"/>
              <a:t>‹#›</a:t>
            </a:fld>
            <a:endParaRPr lang="en-IN" dirty="0"/>
          </a:p>
        </p:txBody>
      </p:sp>
    </p:spTree>
    <p:extLst>
      <p:ext uri="{BB962C8B-B14F-4D97-AF65-F5344CB8AC3E}">
        <p14:creationId xmlns:p14="http://schemas.microsoft.com/office/powerpoint/2010/main" val="168745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216D-FA62-A6A6-1315-40E7AEEC89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6DA928-70A8-CA4B-8AB3-F0513E63C4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29ABD5-5EE4-B0D8-E8FC-3DD5CB174A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FECF14-B840-D34F-1543-3F41BCFBA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3E092-7843-2298-37BD-893C1389A6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CAC097-4B92-20AD-7114-C0C38F38BF1F}"/>
              </a:ext>
            </a:extLst>
          </p:cNvPr>
          <p:cNvSpPr>
            <a:spLocks noGrp="1"/>
          </p:cNvSpPr>
          <p:nvPr>
            <p:ph type="dt" sz="half" idx="10"/>
          </p:nvPr>
        </p:nvSpPr>
        <p:spPr/>
        <p:txBody>
          <a:bodyPr/>
          <a:lstStyle/>
          <a:p>
            <a:fld id="{69A24372-2C03-40EE-8A29-2FFDC5052C07}" type="datetimeFigureOut">
              <a:rPr lang="en-IN" smtClean="0"/>
              <a:t>28-11-2022</a:t>
            </a:fld>
            <a:endParaRPr lang="en-IN" dirty="0"/>
          </a:p>
        </p:txBody>
      </p:sp>
      <p:sp>
        <p:nvSpPr>
          <p:cNvPr id="8" name="Footer Placeholder 7">
            <a:extLst>
              <a:ext uri="{FF2B5EF4-FFF2-40B4-BE49-F238E27FC236}">
                <a16:creationId xmlns:a16="http://schemas.microsoft.com/office/drawing/2014/main" id="{7736FF6C-8C5D-87AC-D724-C0EBB03957B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A3C8F8A-6414-A3E7-1DC4-32C32B951416}"/>
              </a:ext>
            </a:extLst>
          </p:cNvPr>
          <p:cNvSpPr>
            <a:spLocks noGrp="1"/>
          </p:cNvSpPr>
          <p:nvPr>
            <p:ph type="sldNum" sz="quarter" idx="12"/>
          </p:nvPr>
        </p:nvSpPr>
        <p:spPr/>
        <p:txBody>
          <a:bodyPr/>
          <a:lstStyle/>
          <a:p>
            <a:fld id="{1571FE90-7455-42DE-94CE-CFD0CB0A4FE2}" type="slidenum">
              <a:rPr lang="en-IN" smtClean="0"/>
              <a:t>‹#›</a:t>
            </a:fld>
            <a:endParaRPr lang="en-IN" dirty="0"/>
          </a:p>
        </p:txBody>
      </p:sp>
    </p:spTree>
    <p:extLst>
      <p:ext uri="{BB962C8B-B14F-4D97-AF65-F5344CB8AC3E}">
        <p14:creationId xmlns:p14="http://schemas.microsoft.com/office/powerpoint/2010/main" val="1188081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F2D2-D9B7-6264-6DDF-8C2C819ACE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FEEFFA-F464-8C08-CA2C-2C6BAB422DD1}"/>
              </a:ext>
            </a:extLst>
          </p:cNvPr>
          <p:cNvSpPr>
            <a:spLocks noGrp="1"/>
          </p:cNvSpPr>
          <p:nvPr>
            <p:ph type="dt" sz="half" idx="10"/>
          </p:nvPr>
        </p:nvSpPr>
        <p:spPr/>
        <p:txBody>
          <a:bodyPr/>
          <a:lstStyle/>
          <a:p>
            <a:fld id="{69A24372-2C03-40EE-8A29-2FFDC5052C07}" type="datetimeFigureOut">
              <a:rPr lang="en-IN" smtClean="0"/>
              <a:t>28-11-2022</a:t>
            </a:fld>
            <a:endParaRPr lang="en-IN" dirty="0"/>
          </a:p>
        </p:txBody>
      </p:sp>
      <p:sp>
        <p:nvSpPr>
          <p:cNvPr id="4" name="Footer Placeholder 3">
            <a:extLst>
              <a:ext uri="{FF2B5EF4-FFF2-40B4-BE49-F238E27FC236}">
                <a16:creationId xmlns:a16="http://schemas.microsoft.com/office/drawing/2014/main" id="{EF165BE6-E28D-C687-F0F6-0A7C0C47676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A52737D-3B7D-9A23-18B5-0296B6F93E43}"/>
              </a:ext>
            </a:extLst>
          </p:cNvPr>
          <p:cNvSpPr>
            <a:spLocks noGrp="1"/>
          </p:cNvSpPr>
          <p:nvPr>
            <p:ph type="sldNum" sz="quarter" idx="12"/>
          </p:nvPr>
        </p:nvSpPr>
        <p:spPr/>
        <p:txBody>
          <a:bodyPr/>
          <a:lstStyle/>
          <a:p>
            <a:fld id="{1571FE90-7455-42DE-94CE-CFD0CB0A4FE2}" type="slidenum">
              <a:rPr lang="en-IN" smtClean="0"/>
              <a:t>‹#›</a:t>
            </a:fld>
            <a:endParaRPr lang="en-IN" dirty="0"/>
          </a:p>
        </p:txBody>
      </p:sp>
    </p:spTree>
    <p:extLst>
      <p:ext uri="{BB962C8B-B14F-4D97-AF65-F5344CB8AC3E}">
        <p14:creationId xmlns:p14="http://schemas.microsoft.com/office/powerpoint/2010/main" val="352699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4081C-C3AD-9DCC-047D-0B1548875EDE}"/>
              </a:ext>
            </a:extLst>
          </p:cNvPr>
          <p:cNvSpPr>
            <a:spLocks noGrp="1"/>
          </p:cNvSpPr>
          <p:nvPr>
            <p:ph type="dt" sz="half" idx="10"/>
          </p:nvPr>
        </p:nvSpPr>
        <p:spPr/>
        <p:txBody>
          <a:bodyPr/>
          <a:lstStyle/>
          <a:p>
            <a:fld id="{69A24372-2C03-40EE-8A29-2FFDC5052C07}" type="datetimeFigureOut">
              <a:rPr lang="en-IN" smtClean="0"/>
              <a:t>28-11-2022</a:t>
            </a:fld>
            <a:endParaRPr lang="en-IN" dirty="0"/>
          </a:p>
        </p:txBody>
      </p:sp>
      <p:sp>
        <p:nvSpPr>
          <p:cNvPr id="3" name="Footer Placeholder 2">
            <a:extLst>
              <a:ext uri="{FF2B5EF4-FFF2-40B4-BE49-F238E27FC236}">
                <a16:creationId xmlns:a16="http://schemas.microsoft.com/office/drawing/2014/main" id="{A93CBDEC-C4D6-572D-B118-5B7C3642C89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40CA854-5461-412F-5C99-99119611C082}"/>
              </a:ext>
            </a:extLst>
          </p:cNvPr>
          <p:cNvSpPr>
            <a:spLocks noGrp="1"/>
          </p:cNvSpPr>
          <p:nvPr>
            <p:ph type="sldNum" sz="quarter" idx="12"/>
          </p:nvPr>
        </p:nvSpPr>
        <p:spPr/>
        <p:txBody>
          <a:bodyPr/>
          <a:lstStyle/>
          <a:p>
            <a:fld id="{1571FE90-7455-42DE-94CE-CFD0CB0A4FE2}" type="slidenum">
              <a:rPr lang="en-IN" smtClean="0"/>
              <a:t>‹#›</a:t>
            </a:fld>
            <a:endParaRPr lang="en-IN" dirty="0"/>
          </a:p>
        </p:txBody>
      </p:sp>
    </p:spTree>
    <p:extLst>
      <p:ext uri="{BB962C8B-B14F-4D97-AF65-F5344CB8AC3E}">
        <p14:creationId xmlns:p14="http://schemas.microsoft.com/office/powerpoint/2010/main" val="424777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9562-9318-37E8-3032-AEAA364B7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86155A-D893-E304-2D2C-F2BAC08927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FE8F19-52E7-4FEA-CA68-3C316EA5E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B2688-ACE2-D40C-78C0-078D554DC003}"/>
              </a:ext>
            </a:extLst>
          </p:cNvPr>
          <p:cNvSpPr>
            <a:spLocks noGrp="1"/>
          </p:cNvSpPr>
          <p:nvPr>
            <p:ph type="dt" sz="half" idx="10"/>
          </p:nvPr>
        </p:nvSpPr>
        <p:spPr/>
        <p:txBody>
          <a:bodyPr/>
          <a:lstStyle/>
          <a:p>
            <a:fld id="{69A24372-2C03-40EE-8A29-2FFDC5052C07}" type="datetimeFigureOut">
              <a:rPr lang="en-IN" smtClean="0"/>
              <a:t>28-11-2022</a:t>
            </a:fld>
            <a:endParaRPr lang="en-IN" dirty="0"/>
          </a:p>
        </p:txBody>
      </p:sp>
      <p:sp>
        <p:nvSpPr>
          <p:cNvPr id="6" name="Footer Placeholder 5">
            <a:extLst>
              <a:ext uri="{FF2B5EF4-FFF2-40B4-BE49-F238E27FC236}">
                <a16:creationId xmlns:a16="http://schemas.microsoft.com/office/drawing/2014/main" id="{C58AACB9-C52C-D73A-33ED-E371C68BD01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EF991DD-0019-D03A-CFE2-FBC3FF16135E}"/>
              </a:ext>
            </a:extLst>
          </p:cNvPr>
          <p:cNvSpPr>
            <a:spLocks noGrp="1"/>
          </p:cNvSpPr>
          <p:nvPr>
            <p:ph type="sldNum" sz="quarter" idx="12"/>
          </p:nvPr>
        </p:nvSpPr>
        <p:spPr/>
        <p:txBody>
          <a:bodyPr/>
          <a:lstStyle/>
          <a:p>
            <a:fld id="{1571FE90-7455-42DE-94CE-CFD0CB0A4FE2}" type="slidenum">
              <a:rPr lang="en-IN" smtClean="0"/>
              <a:t>‹#›</a:t>
            </a:fld>
            <a:endParaRPr lang="en-IN" dirty="0"/>
          </a:p>
        </p:txBody>
      </p:sp>
    </p:spTree>
    <p:extLst>
      <p:ext uri="{BB962C8B-B14F-4D97-AF65-F5344CB8AC3E}">
        <p14:creationId xmlns:p14="http://schemas.microsoft.com/office/powerpoint/2010/main" val="388939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3CFA-C2F2-3C8A-BBFF-2EE0B8A18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F0B469-C8BB-1038-AE92-E67DA40A6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D419044-F10C-2708-4B3E-E0493E532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6010E-2614-8650-4146-D2B51AF25C38}"/>
              </a:ext>
            </a:extLst>
          </p:cNvPr>
          <p:cNvSpPr>
            <a:spLocks noGrp="1"/>
          </p:cNvSpPr>
          <p:nvPr>
            <p:ph type="dt" sz="half" idx="10"/>
          </p:nvPr>
        </p:nvSpPr>
        <p:spPr/>
        <p:txBody>
          <a:bodyPr/>
          <a:lstStyle/>
          <a:p>
            <a:fld id="{69A24372-2C03-40EE-8A29-2FFDC5052C07}" type="datetimeFigureOut">
              <a:rPr lang="en-IN" smtClean="0"/>
              <a:t>28-11-2022</a:t>
            </a:fld>
            <a:endParaRPr lang="en-IN" dirty="0"/>
          </a:p>
        </p:txBody>
      </p:sp>
      <p:sp>
        <p:nvSpPr>
          <p:cNvPr id="6" name="Footer Placeholder 5">
            <a:extLst>
              <a:ext uri="{FF2B5EF4-FFF2-40B4-BE49-F238E27FC236}">
                <a16:creationId xmlns:a16="http://schemas.microsoft.com/office/drawing/2014/main" id="{D36A09C1-E124-5346-D474-1AF0046D835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5B6E45F-2464-65F8-C737-2231A6B302A7}"/>
              </a:ext>
            </a:extLst>
          </p:cNvPr>
          <p:cNvSpPr>
            <a:spLocks noGrp="1"/>
          </p:cNvSpPr>
          <p:nvPr>
            <p:ph type="sldNum" sz="quarter" idx="12"/>
          </p:nvPr>
        </p:nvSpPr>
        <p:spPr/>
        <p:txBody>
          <a:bodyPr/>
          <a:lstStyle/>
          <a:p>
            <a:fld id="{1571FE90-7455-42DE-94CE-CFD0CB0A4FE2}" type="slidenum">
              <a:rPr lang="en-IN" smtClean="0"/>
              <a:t>‹#›</a:t>
            </a:fld>
            <a:endParaRPr lang="en-IN" dirty="0"/>
          </a:p>
        </p:txBody>
      </p:sp>
    </p:spTree>
    <p:extLst>
      <p:ext uri="{BB962C8B-B14F-4D97-AF65-F5344CB8AC3E}">
        <p14:creationId xmlns:p14="http://schemas.microsoft.com/office/powerpoint/2010/main" val="198156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99DC9-C11D-977B-DBF5-BE5FA6078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6FB180-9461-1C08-1717-DA2AAB675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676773-3566-4780-62CE-BBAB88C65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A24372-2C03-40EE-8A29-2FFDC5052C07}" type="datetimeFigureOut">
              <a:rPr lang="en-IN" smtClean="0"/>
              <a:t>28-11-2022</a:t>
            </a:fld>
            <a:endParaRPr lang="en-IN" dirty="0"/>
          </a:p>
        </p:txBody>
      </p:sp>
      <p:sp>
        <p:nvSpPr>
          <p:cNvPr id="5" name="Footer Placeholder 4">
            <a:extLst>
              <a:ext uri="{FF2B5EF4-FFF2-40B4-BE49-F238E27FC236}">
                <a16:creationId xmlns:a16="http://schemas.microsoft.com/office/drawing/2014/main" id="{084133D3-39B5-9FE3-DCDD-15DA5996F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3368529-03A3-589E-41B7-5EF17FC04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1FE90-7455-42DE-94CE-CFD0CB0A4FE2}" type="slidenum">
              <a:rPr lang="en-IN" smtClean="0"/>
              <a:t>‹#›</a:t>
            </a:fld>
            <a:endParaRPr lang="en-IN" dirty="0"/>
          </a:p>
        </p:txBody>
      </p:sp>
    </p:spTree>
    <p:extLst>
      <p:ext uri="{BB962C8B-B14F-4D97-AF65-F5344CB8AC3E}">
        <p14:creationId xmlns:p14="http://schemas.microsoft.com/office/powerpoint/2010/main" val="4010323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n/thank-you-thanks-gratitude-grateful-1191350/"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D219-48EC-89CF-C7D5-2F8B8DC66A92}"/>
              </a:ext>
            </a:extLst>
          </p:cNvPr>
          <p:cNvSpPr>
            <a:spLocks noGrp="1"/>
          </p:cNvSpPr>
          <p:nvPr>
            <p:ph type="ctrTitle"/>
          </p:nvPr>
        </p:nvSpPr>
        <p:spPr>
          <a:xfrm>
            <a:off x="1524000" y="1534887"/>
            <a:ext cx="9144000" cy="1045028"/>
          </a:xfrm>
        </p:spPr>
        <p:txBody>
          <a:bodyPr>
            <a:normAutofit/>
          </a:bodyPr>
          <a:lstStyle/>
          <a:p>
            <a:r>
              <a:rPr lang="en-IN" sz="5000" b="1" dirty="0">
                <a:latin typeface="Arial" panose="020B0604020202020204" pitchFamily="34" charset="0"/>
                <a:cs typeface="Arial" panose="020B0604020202020204" pitchFamily="34" charset="0"/>
              </a:rPr>
              <a:t>Virtual Painter using OpenCV</a:t>
            </a:r>
          </a:p>
        </p:txBody>
      </p:sp>
      <p:sp>
        <p:nvSpPr>
          <p:cNvPr id="3" name="Subtitle 2">
            <a:extLst>
              <a:ext uri="{FF2B5EF4-FFF2-40B4-BE49-F238E27FC236}">
                <a16:creationId xmlns:a16="http://schemas.microsoft.com/office/drawing/2014/main" id="{0B032AF9-ABA3-21A8-B556-3FC44B4E0D93}"/>
              </a:ext>
            </a:extLst>
          </p:cNvPr>
          <p:cNvSpPr>
            <a:spLocks noGrp="1"/>
          </p:cNvSpPr>
          <p:nvPr>
            <p:ph type="subTitle" idx="1"/>
          </p:nvPr>
        </p:nvSpPr>
        <p:spPr>
          <a:xfrm>
            <a:off x="1524000" y="3428999"/>
            <a:ext cx="9144000" cy="2955471"/>
          </a:xfrm>
        </p:spPr>
        <p:txBody>
          <a:bodyPr/>
          <a:lstStyle/>
          <a:p>
            <a:r>
              <a:rPr lang="en-IN" b="1" dirty="0">
                <a:latin typeface="Arial" panose="020B0604020202020204" pitchFamily="34" charset="0"/>
                <a:cs typeface="Arial" panose="020B0604020202020204" pitchFamily="34" charset="0"/>
              </a:rPr>
              <a:t>Aniket Rawat 211315</a:t>
            </a:r>
          </a:p>
          <a:p>
            <a:r>
              <a:rPr lang="en-IN" b="1" dirty="0">
                <a:latin typeface="Arial" panose="020B0604020202020204" pitchFamily="34" charset="0"/>
                <a:cs typeface="Arial" panose="020B0604020202020204" pitchFamily="34" charset="0"/>
              </a:rPr>
              <a:t>Himanshu Sharma 211321</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Submitted to:</a:t>
            </a:r>
          </a:p>
          <a:p>
            <a:r>
              <a:rPr lang="en-IN" b="1" dirty="0">
                <a:latin typeface="Arial" panose="020B0604020202020204" pitchFamily="34" charset="0"/>
                <a:cs typeface="Arial" panose="020B0604020202020204" pitchFamily="34" charset="0"/>
              </a:rPr>
              <a:t>Dr. Sahil Sharma</a:t>
            </a:r>
          </a:p>
          <a:p>
            <a:r>
              <a:rPr lang="en-US" dirty="0">
                <a:latin typeface="Arial" panose="020B0604020202020204" pitchFamily="34" charset="0"/>
                <a:cs typeface="Arial" panose="020B0604020202020204" pitchFamily="34" charset="0"/>
              </a:rPr>
              <a:t>Assistant Professor, Dept. of CS&amp;IT, JUIT, Waknaghat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503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3E725B-BC07-430F-AA1C-3E338B363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585" y="798285"/>
            <a:ext cx="10644830" cy="5261429"/>
          </a:xfrm>
          <a:prstGeom prst="rect">
            <a:avLst/>
          </a:prstGeom>
        </p:spPr>
      </p:pic>
    </p:spTree>
    <p:extLst>
      <p:ext uri="{BB962C8B-B14F-4D97-AF65-F5344CB8AC3E}">
        <p14:creationId xmlns:p14="http://schemas.microsoft.com/office/powerpoint/2010/main" val="334494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BF88-9E01-62D9-5495-1066D4AAF14E}"/>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PROJECT DEMO</a:t>
            </a:r>
          </a:p>
        </p:txBody>
      </p:sp>
      <p:pic>
        <p:nvPicPr>
          <p:cNvPr id="5" name="Content Placeholder 4">
            <a:extLst>
              <a:ext uri="{FF2B5EF4-FFF2-40B4-BE49-F238E27FC236}">
                <a16:creationId xmlns:a16="http://schemas.microsoft.com/office/drawing/2014/main" id="{666B4ADE-94DD-2578-3F16-6676F913D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534" y="2172167"/>
            <a:ext cx="5181781" cy="316376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72493F7-4417-B0C3-86E2-CC71C3016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686" y="2172167"/>
            <a:ext cx="5181781" cy="31637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948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F3B5-3324-D359-7776-2ECC00ACE461}"/>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D19B3715-1CC1-7613-33A0-1928DF590F02}"/>
              </a:ext>
            </a:extLst>
          </p:cNvPr>
          <p:cNvSpPr>
            <a:spLocks noGrp="1"/>
          </p:cNvSpPr>
          <p:nvPr>
            <p:ph idx="1"/>
          </p:nvPr>
        </p:nvSpPr>
        <p:spPr>
          <a:xfrm>
            <a:off x="838200" y="3023734"/>
            <a:ext cx="10515600" cy="1502229"/>
          </a:xfrm>
        </p:spPr>
        <p:txBody>
          <a:bodyPr>
            <a:normAutofit/>
          </a:bodyPr>
          <a:lstStyle/>
          <a:p>
            <a:pPr marL="0" indent="0" algn="ctr">
              <a:buNone/>
            </a:pPr>
            <a:r>
              <a:rPr lang="en-IN" sz="4000" dirty="0"/>
              <a:t>https://github.com/anirowot/Virtual-Painter-Cpp-and-OpenCV.git</a:t>
            </a:r>
          </a:p>
        </p:txBody>
      </p:sp>
    </p:spTree>
    <p:extLst>
      <p:ext uri="{BB962C8B-B14F-4D97-AF65-F5344CB8AC3E}">
        <p14:creationId xmlns:p14="http://schemas.microsoft.com/office/powerpoint/2010/main" val="516007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DC8AC6-CDB4-08A3-D09E-A1381DBB264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71894" y="604894"/>
            <a:ext cx="5648211" cy="5648211"/>
          </a:xfrm>
        </p:spPr>
      </p:pic>
    </p:spTree>
    <p:extLst>
      <p:ext uri="{BB962C8B-B14F-4D97-AF65-F5344CB8AC3E}">
        <p14:creationId xmlns:p14="http://schemas.microsoft.com/office/powerpoint/2010/main" val="332976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E11B-6928-0DF9-9DAE-F125142608B3}"/>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3635A743-973E-857C-D963-448B1006AC60}"/>
              </a:ext>
            </a:extLst>
          </p:cNvPr>
          <p:cNvSpPr>
            <a:spLocks noGrp="1"/>
          </p:cNvSpPr>
          <p:nvPr>
            <p:ph idx="1"/>
          </p:nvPr>
        </p:nvSpPr>
        <p:spPr>
          <a:xfrm>
            <a:off x="838200" y="1809296"/>
            <a:ext cx="10515600" cy="4509861"/>
          </a:xfrm>
        </p:spPr>
        <p:txBody>
          <a:bodyPr>
            <a:noAutofit/>
          </a:bodyPr>
          <a:lstStyle/>
          <a:p>
            <a:r>
              <a:rPr lang="en-US" sz="3000" dirty="0">
                <a:solidFill>
                  <a:schemeClr val="tx1">
                    <a:lumMod val="65000"/>
                    <a:lumOff val="35000"/>
                  </a:schemeClr>
                </a:solidFill>
                <a:latin typeface="Arial" panose="020B0604020202020204" pitchFamily="34" charset="0"/>
                <a:cs typeface="Arial" panose="020B0604020202020204" pitchFamily="34" charset="0"/>
              </a:rPr>
              <a:t>Introduction</a:t>
            </a:r>
          </a:p>
          <a:p>
            <a:r>
              <a:rPr lang="en-US" sz="3000" dirty="0">
                <a:solidFill>
                  <a:schemeClr val="tx1">
                    <a:lumMod val="65000"/>
                    <a:lumOff val="35000"/>
                  </a:schemeClr>
                </a:solidFill>
                <a:latin typeface="Arial" panose="020B0604020202020204" pitchFamily="34" charset="0"/>
                <a:cs typeface="Arial" panose="020B0604020202020204" pitchFamily="34" charset="0"/>
              </a:rPr>
              <a:t>Problem Statement</a:t>
            </a:r>
          </a:p>
          <a:p>
            <a:r>
              <a:rPr lang="en-US" sz="3000" dirty="0">
                <a:solidFill>
                  <a:schemeClr val="tx1">
                    <a:lumMod val="65000"/>
                    <a:lumOff val="35000"/>
                  </a:schemeClr>
                </a:solidFill>
                <a:latin typeface="Arial" panose="020B0604020202020204" pitchFamily="34" charset="0"/>
                <a:cs typeface="Arial" panose="020B0604020202020204" pitchFamily="34" charset="0"/>
              </a:rPr>
              <a:t>Aims and Objectives</a:t>
            </a:r>
          </a:p>
          <a:p>
            <a:r>
              <a:rPr lang="en-US" sz="3000" dirty="0">
                <a:solidFill>
                  <a:schemeClr val="tx1">
                    <a:lumMod val="65000"/>
                    <a:lumOff val="35000"/>
                  </a:schemeClr>
                </a:solidFill>
                <a:latin typeface="Arial" panose="020B0604020202020204" pitchFamily="34" charset="0"/>
                <a:cs typeface="Arial" panose="020B0604020202020204" pitchFamily="34" charset="0"/>
              </a:rPr>
              <a:t>Technology Stack</a:t>
            </a:r>
          </a:p>
          <a:p>
            <a:r>
              <a:rPr lang="en-US" sz="3000" dirty="0">
                <a:solidFill>
                  <a:schemeClr val="tx1">
                    <a:lumMod val="65000"/>
                    <a:lumOff val="35000"/>
                  </a:schemeClr>
                </a:solidFill>
                <a:latin typeface="Arial" panose="020B0604020202020204" pitchFamily="34" charset="0"/>
                <a:cs typeface="Arial" panose="020B0604020202020204" pitchFamily="34" charset="0"/>
              </a:rPr>
              <a:t>Significance of the Project</a:t>
            </a:r>
          </a:p>
          <a:p>
            <a:r>
              <a:rPr lang="en-US" sz="3000" dirty="0">
                <a:solidFill>
                  <a:schemeClr val="tx1">
                    <a:lumMod val="65000"/>
                    <a:lumOff val="35000"/>
                  </a:schemeClr>
                </a:solidFill>
                <a:latin typeface="Arial" panose="020B0604020202020204" pitchFamily="34" charset="0"/>
                <a:cs typeface="Arial" panose="020B0604020202020204" pitchFamily="34" charset="0"/>
              </a:rPr>
              <a:t>Project Features </a:t>
            </a:r>
          </a:p>
          <a:p>
            <a:r>
              <a:rPr lang="en-US" sz="3000" dirty="0">
                <a:solidFill>
                  <a:schemeClr val="tx1">
                    <a:lumMod val="65000"/>
                    <a:lumOff val="35000"/>
                  </a:schemeClr>
                </a:solidFill>
                <a:latin typeface="Arial" panose="020B0604020202020204" pitchFamily="34" charset="0"/>
                <a:cs typeface="Arial" panose="020B0604020202020204" pitchFamily="34" charset="0"/>
              </a:rPr>
              <a:t>Practical Demo</a:t>
            </a:r>
          </a:p>
          <a:p>
            <a:r>
              <a:rPr lang="en-US" sz="3000" dirty="0">
                <a:solidFill>
                  <a:schemeClr val="tx1">
                    <a:lumMod val="65000"/>
                    <a:lumOff val="35000"/>
                  </a:schemeClr>
                </a:solidFill>
                <a:latin typeface="Arial" panose="020B0604020202020204" pitchFamily="34" charset="0"/>
                <a:cs typeface="Arial" panose="020B0604020202020204" pitchFamily="34" charset="0"/>
              </a:rPr>
              <a:t>GitHub Link</a:t>
            </a:r>
            <a:endParaRPr lang="en-IN" sz="30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229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4CE6-09E1-8751-9A01-BFE0D24297BB}"/>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650ED48D-9F77-7237-E058-7C49A90BE435}"/>
              </a:ext>
            </a:extLst>
          </p:cNvPr>
          <p:cNvSpPr>
            <a:spLocks noGrp="1"/>
          </p:cNvSpPr>
          <p:nvPr>
            <p:ph idx="1"/>
          </p:nvPr>
        </p:nvSpPr>
        <p:spPr/>
        <p:txBody>
          <a:bodyPr>
            <a:normAutofit/>
          </a:bodyPr>
          <a:lstStyle/>
          <a:p>
            <a:pPr marL="0" indent="0">
              <a:buNone/>
            </a:pPr>
            <a:r>
              <a:rPr lang="en-US" sz="3000" b="0" i="0" dirty="0">
                <a:solidFill>
                  <a:schemeClr val="tx1">
                    <a:lumMod val="65000"/>
                    <a:lumOff val="35000"/>
                  </a:schemeClr>
                </a:solidFill>
                <a:effectLst/>
                <a:latin typeface="Arial" panose="020B0604020202020204" pitchFamily="34" charset="0"/>
                <a:cs typeface="Arial" panose="020B0604020202020204" pitchFamily="34" charset="0"/>
              </a:rPr>
              <a:t>Virtual Paint is a CPP program that uses OpenCV to perform video processing through a webcam. The video shows colored points according to color on the video.</a:t>
            </a:r>
          </a:p>
          <a:p>
            <a:pPr marL="0" indent="0">
              <a:buNone/>
            </a:pPr>
            <a:endParaRPr lang="en-US" sz="3000" dirty="0">
              <a:solidFill>
                <a:schemeClr val="tx1">
                  <a:lumMod val="65000"/>
                  <a:lumOff val="35000"/>
                </a:schemeClr>
              </a:solidFill>
              <a:latin typeface="Arial" panose="020B0604020202020204" pitchFamily="34" charset="0"/>
              <a:cs typeface="Arial" panose="020B0604020202020204" pitchFamily="34" charset="0"/>
            </a:endParaRPr>
          </a:p>
          <a:p>
            <a:pPr marL="0" indent="0">
              <a:buNone/>
            </a:pP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The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а</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lg</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rithm is sim</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р</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ly </a:t>
            </a:r>
            <a:r>
              <a:rPr lang="en-IN" sz="3000" dirty="0">
                <a:solidFill>
                  <a:schemeClr val="tx1">
                    <a:lumMod val="65000"/>
                    <a:lumOff val="35000"/>
                  </a:schemeClr>
                </a:solidFill>
                <a:latin typeface="Arial" panose="020B0604020202020204" pitchFamily="34" charset="0"/>
                <a:cs typeface="Arial" panose="020B0604020202020204" pitchFamily="34" charset="0"/>
              </a:rPr>
              <a:t>p</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rinting the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со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l</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red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ро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ints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n vide</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 ассо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rding t</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 </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the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со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l</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r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n the vide</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 </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these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со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l</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red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ро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ints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а</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re st</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red in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а </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ve</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с</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t</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r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асс</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ording</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 </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t</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 </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their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ро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siti</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n. The vide</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 </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is st</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red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а</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s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а </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sequen</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с</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e </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о</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f im</a:t>
            </a:r>
            <a:r>
              <a:rPr lang="az-Cyrl-AZ" sz="3000" b="0" i="0" dirty="0">
                <a:solidFill>
                  <a:schemeClr val="tx1">
                    <a:lumMod val="65000"/>
                    <a:lumOff val="35000"/>
                  </a:schemeClr>
                </a:solidFill>
                <a:effectLst/>
                <a:latin typeface="Arial" panose="020B0604020202020204" pitchFamily="34" charset="0"/>
                <a:cs typeface="Arial" panose="020B0604020202020204" pitchFamily="34" charset="0"/>
              </a:rPr>
              <a:t>а</a:t>
            </a:r>
            <a:r>
              <a:rPr lang="en-IN" sz="3000" b="0" i="0" dirty="0">
                <a:solidFill>
                  <a:schemeClr val="tx1">
                    <a:lumMod val="65000"/>
                    <a:lumOff val="35000"/>
                  </a:schemeClr>
                </a:solidFill>
                <a:effectLst/>
                <a:latin typeface="Arial" panose="020B0604020202020204" pitchFamily="34" charset="0"/>
                <a:cs typeface="Arial" panose="020B0604020202020204" pitchFamily="34" charset="0"/>
              </a:rPr>
              <a:t>ges.</a:t>
            </a:r>
            <a:endParaRPr lang="en-IN" sz="30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43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E6B8-FC87-738E-C71F-42BE0A102951}"/>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71B24636-8241-B646-DAAF-CEBD95DF6CFD}"/>
              </a:ext>
            </a:extLst>
          </p:cNvPr>
          <p:cNvSpPr>
            <a:spLocks noGrp="1"/>
          </p:cNvSpPr>
          <p:nvPr>
            <p:ph idx="1"/>
          </p:nvPr>
        </p:nvSpPr>
        <p:spPr/>
        <p:txBody>
          <a:bodyPr>
            <a:normAutofit/>
          </a:bodyPr>
          <a:lstStyle/>
          <a:p>
            <a:pPr marL="0" indent="0">
              <a:buNone/>
            </a:pPr>
            <a:r>
              <a:rPr lang="en-US" sz="3000" dirty="0">
                <a:solidFill>
                  <a:schemeClr val="tx1">
                    <a:lumMod val="65000"/>
                    <a:lumOff val="35000"/>
                  </a:schemeClr>
                </a:solidFill>
                <a:latin typeface="Arial" panose="020B0604020202020204" pitchFamily="34" charset="0"/>
                <a:cs typeface="Arial" panose="020B0604020202020204" pitchFamily="34" charset="0"/>
              </a:rPr>
              <a:t>To develop a virtual painting application, using the techniques of OpenCV, which can draw anything on any surface by just capturing the motion of a colored marker with a camera.</a:t>
            </a:r>
          </a:p>
          <a:p>
            <a:pPr marL="0" indent="0">
              <a:buNone/>
            </a:pPr>
            <a:endParaRPr lang="en-US" sz="3000" dirty="0">
              <a:solidFill>
                <a:schemeClr val="tx1">
                  <a:lumMod val="65000"/>
                  <a:lumOff val="35000"/>
                </a:schemeClr>
              </a:solidFill>
              <a:latin typeface="Arial" panose="020B0604020202020204" pitchFamily="34" charset="0"/>
              <a:cs typeface="Arial" panose="020B0604020202020204" pitchFamily="34" charset="0"/>
            </a:endParaRPr>
          </a:p>
          <a:p>
            <a:pPr marL="0" indent="0">
              <a:buNone/>
            </a:pPr>
            <a:r>
              <a:rPr lang="en-US" sz="3000" dirty="0">
                <a:solidFill>
                  <a:schemeClr val="tx1">
                    <a:lumMod val="65000"/>
                    <a:lumOff val="35000"/>
                  </a:schemeClr>
                </a:solidFill>
                <a:latin typeface="Arial" panose="020B0604020202020204" pitchFamily="34" charset="0"/>
                <a:cs typeface="Arial" panose="020B0604020202020204" pitchFamily="34" charset="0"/>
              </a:rPr>
              <a:t>The camera must detect only the images of the given color (here, red, green and blue) and discard the images of any other color.</a:t>
            </a:r>
          </a:p>
        </p:txBody>
      </p:sp>
    </p:spTree>
    <p:extLst>
      <p:ext uri="{BB962C8B-B14F-4D97-AF65-F5344CB8AC3E}">
        <p14:creationId xmlns:p14="http://schemas.microsoft.com/office/powerpoint/2010/main" val="59886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0DA1-9735-86F7-EC02-884E0688747C}"/>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AIMS AND OBJECTIVES</a:t>
            </a:r>
          </a:p>
        </p:txBody>
      </p:sp>
      <p:sp>
        <p:nvSpPr>
          <p:cNvPr id="3" name="Content Placeholder 2">
            <a:extLst>
              <a:ext uri="{FF2B5EF4-FFF2-40B4-BE49-F238E27FC236}">
                <a16:creationId xmlns:a16="http://schemas.microsoft.com/office/drawing/2014/main" id="{3C508D19-BCEF-55CF-E621-775331677952}"/>
              </a:ext>
            </a:extLst>
          </p:cNvPr>
          <p:cNvSpPr>
            <a:spLocks noGrp="1"/>
          </p:cNvSpPr>
          <p:nvPr>
            <p:ph idx="1"/>
          </p:nvPr>
        </p:nvSpPr>
        <p:spPr/>
        <p:txBody>
          <a:bodyPr>
            <a:normAutofit/>
          </a:bodyPr>
          <a:lstStyle/>
          <a:p>
            <a:pPr marL="0" indent="0">
              <a:buNone/>
            </a:pPr>
            <a:r>
              <a:rPr lang="en-US" sz="3000" dirty="0">
                <a:solidFill>
                  <a:schemeClr val="tx1">
                    <a:lumMod val="65000"/>
                    <a:lumOff val="35000"/>
                  </a:schemeClr>
                </a:solidFill>
                <a:latin typeface="Arial" panose="020B0604020202020204" pitchFamily="34" charset="0"/>
                <a:cs typeface="Arial" panose="020B0604020202020204" pitchFamily="34" charset="0"/>
              </a:rPr>
              <a:t>Our project aims to create a virtual paint application where the drawing happens in air as the gestures are recognized by the system. A real time image is detected which is colored when captured by web camera.</a:t>
            </a:r>
          </a:p>
          <a:p>
            <a:pPr marL="0" indent="0">
              <a:buNone/>
            </a:pPr>
            <a:endParaRPr lang="en-US" sz="3000" dirty="0">
              <a:solidFill>
                <a:schemeClr val="tx1">
                  <a:lumMod val="65000"/>
                  <a:lumOff val="35000"/>
                </a:schemeClr>
              </a:solidFill>
              <a:latin typeface="Arial" panose="020B0604020202020204" pitchFamily="34" charset="0"/>
              <a:cs typeface="Arial" panose="020B0604020202020204" pitchFamily="34" charset="0"/>
            </a:endParaRPr>
          </a:p>
          <a:p>
            <a:pPr marL="0" indent="0">
              <a:buNone/>
            </a:pPr>
            <a:r>
              <a:rPr lang="en-US" sz="3000" dirty="0">
                <a:solidFill>
                  <a:schemeClr val="tx1">
                    <a:lumMod val="65000"/>
                    <a:lumOff val="35000"/>
                  </a:schemeClr>
                </a:solidFill>
                <a:latin typeface="Arial" panose="020B0604020202020204" pitchFamily="34" charset="0"/>
                <a:cs typeface="Arial" panose="020B0604020202020204" pitchFamily="34" charset="0"/>
              </a:rPr>
              <a:t>We create a virtual paint application same as MS Paint by using user interface libraries then this paint application is controlled by gestures. Gesture are recognized and then action is performed based on that gesture.</a:t>
            </a:r>
            <a:endParaRPr lang="en-IN" sz="30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150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0127-5E5E-DD34-0C5C-0424CBA2018B}"/>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TECHNOLOGY STACK</a:t>
            </a:r>
          </a:p>
        </p:txBody>
      </p:sp>
      <p:graphicFrame>
        <p:nvGraphicFramePr>
          <p:cNvPr id="9" name="Content Placeholder 8">
            <a:extLst>
              <a:ext uri="{FF2B5EF4-FFF2-40B4-BE49-F238E27FC236}">
                <a16:creationId xmlns:a16="http://schemas.microsoft.com/office/drawing/2014/main" id="{912F0018-6544-4763-8A99-19E3398B23A6}"/>
              </a:ext>
            </a:extLst>
          </p:cNvPr>
          <p:cNvGraphicFramePr>
            <a:graphicFrameLocks noGrp="1"/>
          </p:cNvGraphicFramePr>
          <p:nvPr>
            <p:ph idx="1"/>
            <p:extLst>
              <p:ext uri="{D42A27DB-BD31-4B8C-83A1-F6EECF244321}">
                <p14:modId xmlns:p14="http://schemas.microsoft.com/office/powerpoint/2010/main" val="1675502877"/>
              </p:ext>
            </p:extLst>
          </p:nvPr>
        </p:nvGraphicFramePr>
        <p:xfrm>
          <a:off x="838201" y="1825625"/>
          <a:ext cx="5257799"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4382E529-9FA0-F3CE-E865-97475E09BA88}"/>
              </a:ext>
            </a:extLst>
          </p:cNvPr>
          <p:cNvGraphicFramePr/>
          <p:nvPr>
            <p:extLst>
              <p:ext uri="{D42A27DB-BD31-4B8C-83A1-F6EECF244321}">
                <p14:modId xmlns:p14="http://schemas.microsoft.com/office/powerpoint/2010/main" val="630639806"/>
              </p:ext>
            </p:extLst>
          </p:nvPr>
        </p:nvGraphicFramePr>
        <p:xfrm>
          <a:off x="5617028" y="1825625"/>
          <a:ext cx="5257799"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296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D218-762A-6CD5-9330-ED875AEEEF5E}"/>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SIGNIFICANCE OF THE PROJECT</a:t>
            </a:r>
          </a:p>
        </p:txBody>
      </p:sp>
      <p:sp>
        <p:nvSpPr>
          <p:cNvPr id="3" name="Content Placeholder 2">
            <a:extLst>
              <a:ext uri="{FF2B5EF4-FFF2-40B4-BE49-F238E27FC236}">
                <a16:creationId xmlns:a16="http://schemas.microsoft.com/office/drawing/2014/main" id="{7A3F3976-1E0D-24A6-2A3B-24FD8F0FB882}"/>
              </a:ext>
            </a:extLst>
          </p:cNvPr>
          <p:cNvSpPr>
            <a:spLocks noGrp="1"/>
          </p:cNvSpPr>
          <p:nvPr>
            <p:ph idx="1"/>
          </p:nvPr>
        </p:nvSpPr>
        <p:spPr/>
        <p:txBody>
          <a:bodyPr>
            <a:noAutofit/>
          </a:bodyPr>
          <a:lstStyle/>
          <a:p>
            <a:pPr marL="0" indent="0">
              <a:buNone/>
            </a:pPr>
            <a:r>
              <a:rPr lang="en-US" sz="3000" dirty="0">
                <a:solidFill>
                  <a:schemeClr val="tx1">
                    <a:lumMod val="65000"/>
                    <a:lumOff val="35000"/>
                  </a:schemeClr>
                </a:solidFill>
                <a:latin typeface="Arial" panose="020B0604020202020204" pitchFamily="34" charset="0"/>
                <a:cs typeface="Arial" panose="020B0604020202020204" pitchFamily="34" charset="0"/>
              </a:rPr>
              <a:t>This gadget is capable of tough traditional writing strategies. It gets rid of the want to hold a cell telephone in hand to take notes, offering a easy manner to do the identical. The last intention is to create a computer imaginative and prescient device studying application that promotes human-computer interaction (HCI) which refers to the connection between humans and the PC or particularly the gadget. This undertaking allows the client to have interactive surroundings in which the customer can draw some thing he goals by the usage of given colors.</a:t>
            </a:r>
            <a:endParaRPr lang="en-IN" sz="30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512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50CF-2113-492C-6897-06BB789AF89A}"/>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PROJECT FEATURES</a:t>
            </a:r>
          </a:p>
        </p:txBody>
      </p:sp>
      <p:pic>
        <p:nvPicPr>
          <p:cNvPr id="9" name="Content Placeholder 8">
            <a:extLst>
              <a:ext uri="{FF2B5EF4-FFF2-40B4-BE49-F238E27FC236}">
                <a16:creationId xmlns:a16="http://schemas.microsoft.com/office/drawing/2014/main" id="{23808E75-6C4C-4A20-872F-746C05EF81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017" y="1690688"/>
            <a:ext cx="9595966" cy="4698025"/>
          </a:xfrm>
        </p:spPr>
      </p:pic>
    </p:spTree>
    <p:extLst>
      <p:ext uri="{BB962C8B-B14F-4D97-AF65-F5344CB8AC3E}">
        <p14:creationId xmlns:p14="http://schemas.microsoft.com/office/powerpoint/2010/main" val="127173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21B2C3-30EB-8D01-920F-9C17C26CD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56" y="904780"/>
            <a:ext cx="10322688" cy="5048439"/>
          </a:xfrm>
          <a:prstGeom prst="rect">
            <a:avLst/>
          </a:prstGeom>
        </p:spPr>
      </p:pic>
    </p:spTree>
    <p:extLst>
      <p:ext uri="{BB962C8B-B14F-4D97-AF65-F5344CB8AC3E}">
        <p14:creationId xmlns:p14="http://schemas.microsoft.com/office/powerpoint/2010/main" val="1093081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Virtual Painter using OpenCV</vt:lpstr>
      <vt:lpstr>AGENDA</vt:lpstr>
      <vt:lpstr>INTRODUCTION</vt:lpstr>
      <vt:lpstr>PROBLEM STATEMENT</vt:lpstr>
      <vt:lpstr>AIMS AND OBJECTIVES</vt:lpstr>
      <vt:lpstr>TECHNOLOGY STACK</vt:lpstr>
      <vt:lpstr>SIGNIFICANCE OF THE PROJECT</vt:lpstr>
      <vt:lpstr>PROJECT FEATURES</vt:lpstr>
      <vt:lpstr>PowerPoint Presentation</vt:lpstr>
      <vt:lpstr>PowerPoint Presentation</vt:lpstr>
      <vt:lpstr>PROJECT DEMO</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Painter using OpenCV</dc:title>
  <dc:creator>Himanshu shrma</dc:creator>
  <cp:lastModifiedBy>Himanshu shrma</cp:lastModifiedBy>
  <cp:revision>1</cp:revision>
  <dcterms:created xsi:type="dcterms:W3CDTF">2022-11-28T02:22:34Z</dcterms:created>
  <dcterms:modified xsi:type="dcterms:W3CDTF">2022-11-28T02:22:49Z</dcterms:modified>
</cp:coreProperties>
</file>