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59" r:id="rId6"/>
    <p:sldId id="260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6192"/>
  </p:normalViewPr>
  <p:slideViewPr>
    <p:cSldViewPr snapToGrid="0" snapToObjects="1">
      <p:cViewPr varScale="1">
        <p:scale>
          <a:sx n="118" d="100"/>
          <a:sy n="118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93BCA-8299-4BD1-A811-210766B31F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12DCC4-5DD9-4319-8480-7CEC3B681A75}">
      <dgm:prSet/>
      <dgm:spPr/>
      <dgm:t>
        <a:bodyPr/>
        <a:lstStyle/>
        <a:p>
          <a:r>
            <a:rPr lang="en-US" b="0" i="0"/>
            <a:t>Linux command line usage</a:t>
          </a:r>
          <a:endParaRPr lang="en-US"/>
        </a:p>
      </dgm:t>
    </dgm:pt>
    <dgm:pt modelId="{3662B3FE-5CE4-40A5-877D-E9A3330B6E23}" type="parTrans" cxnId="{EAF782E0-0FC7-4297-B573-24D603DEB805}">
      <dgm:prSet/>
      <dgm:spPr/>
      <dgm:t>
        <a:bodyPr/>
        <a:lstStyle/>
        <a:p>
          <a:endParaRPr lang="en-US"/>
        </a:p>
      </dgm:t>
    </dgm:pt>
    <dgm:pt modelId="{76842333-32F2-4390-8C34-AC2D41201FF6}" type="sibTrans" cxnId="{EAF782E0-0FC7-4297-B573-24D603DEB805}">
      <dgm:prSet/>
      <dgm:spPr/>
      <dgm:t>
        <a:bodyPr/>
        <a:lstStyle/>
        <a:p>
          <a:endParaRPr lang="en-US"/>
        </a:p>
      </dgm:t>
    </dgm:pt>
    <dgm:pt modelId="{3DA4AF49-B22F-48B5-90B7-03F2EEE5EF25}">
      <dgm:prSet/>
      <dgm:spPr/>
      <dgm:t>
        <a:bodyPr/>
        <a:lstStyle/>
        <a:p>
          <a:r>
            <a:rPr lang="en-US" b="0" i="0"/>
            <a:t>Git/Version Control</a:t>
          </a:r>
          <a:endParaRPr lang="en-US"/>
        </a:p>
      </dgm:t>
    </dgm:pt>
    <dgm:pt modelId="{AB0745AA-774E-4BEC-977D-B994F4A05C4A}" type="parTrans" cxnId="{D67F7929-561E-44D8-8020-11B6B50F3978}">
      <dgm:prSet/>
      <dgm:spPr/>
      <dgm:t>
        <a:bodyPr/>
        <a:lstStyle/>
        <a:p>
          <a:endParaRPr lang="en-US"/>
        </a:p>
      </dgm:t>
    </dgm:pt>
    <dgm:pt modelId="{BC9FCA2E-1379-44B3-ADB4-2E45A8D7EEB9}" type="sibTrans" cxnId="{D67F7929-561E-44D8-8020-11B6B50F3978}">
      <dgm:prSet/>
      <dgm:spPr/>
      <dgm:t>
        <a:bodyPr/>
        <a:lstStyle/>
        <a:p>
          <a:endParaRPr lang="en-US"/>
        </a:p>
      </dgm:t>
    </dgm:pt>
    <dgm:pt modelId="{3A22A48E-53D5-4BB7-B712-46F68B904C40}">
      <dgm:prSet/>
      <dgm:spPr/>
      <dgm:t>
        <a:bodyPr/>
        <a:lstStyle/>
        <a:p>
          <a:r>
            <a:rPr lang="en-US" b="0" i="0"/>
            <a:t>API Usage and Development</a:t>
          </a:r>
          <a:endParaRPr lang="en-US"/>
        </a:p>
      </dgm:t>
    </dgm:pt>
    <dgm:pt modelId="{C8CB9532-1004-4AFA-856C-C08FDEF5E4DB}" type="parTrans" cxnId="{BBC09DBC-4C75-42A5-8079-DB908BB7B918}">
      <dgm:prSet/>
      <dgm:spPr/>
      <dgm:t>
        <a:bodyPr/>
        <a:lstStyle/>
        <a:p>
          <a:endParaRPr lang="en-US"/>
        </a:p>
      </dgm:t>
    </dgm:pt>
    <dgm:pt modelId="{468BED91-E9D7-40C8-AF35-C7CD0AE37B5E}" type="sibTrans" cxnId="{BBC09DBC-4C75-42A5-8079-DB908BB7B918}">
      <dgm:prSet/>
      <dgm:spPr/>
      <dgm:t>
        <a:bodyPr/>
        <a:lstStyle/>
        <a:p>
          <a:endParaRPr lang="en-US"/>
        </a:p>
      </dgm:t>
    </dgm:pt>
    <dgm:pt modelId="{39D72FAE-9752-48E6-B663-5537D3BE0A23}">
      <dgm:prSet/>
      <dgm:spPr/>
      <dgm:t>
        <a:bodyPr/>
        <a:lstStyle/>
        <a:p>
          <a:r>
            <a:rPr lang="en-US" b="0" i="0"/>
            <a:t>Containerization (Docker)</a:t>
          </a:r>
          <a:endParaRPr lang="en-US"/>
        </a:p>
      </dgm:t>
    </dgm:pt>
    <dgm:pt modelId="{567AA928-69FC-4C06-90E9-59A158EA8C1D}" type="parTrans" cxnId="{3F8919B4-949C-43FB-AE5D-426FEDF8F745}">
      <dgm:prSet/>
      <dgm:spPr/>
      <dgm:t>
        <a:bodyPr/>
        <a:lstStyle/>
        <a:p>
          <a:endParaRPr lang="en-US"/>
        </a:p>
      </dgm:t>
    </dgm:pt>
    <dgm:pt modelId="{1382BB0A-C550-429C-B2C4-039B234EE10B}" type="sibTrans" cxnId="{3F8919B4-949C-43FB-AE5D-426FEDF8F745}">
      <dgm:prSet/>
      <dgm:spPr/>
      <dgm:t>
        <a:bodyPr/>
        <a:lstStyle/>
        <a:p>
          <a:endParaRPr lang="en-US"/>
        </a:p>
      </dgm:t>
    </dgm:pt>
    <dgm:pt modelId="{6E819343-D98C-42D3-85E2-59E129C61896}">
      <dgm:prSet/>
      <dgm:spPr/>
      <dgm:t>
        <a:bodyPr/>
        <a:lstStyle/>
        <a:p>
          <a:r>
            <a:rPr lang="en-US" b="0" i="0"/>
            <a:t>Application Security Concepts</a:t>
          </a:r>
          <a:endParaRPr lang="en-US"/>
        </a:p>
      </dgm:t>
    </dgm:pt>
    <dgm:pt modelId="{DE81099B-7409-493D-946E-49CCB5ABC76D}" type="parTrans" cxnId="{2BCB3A30-36B2-4C79-BDD4-F99C27AC6765}">
      <dgm:prSet/>
      <dgm:spPr/>
      <dgm:t>
        <a:bodyPr/>
        <a:lstStyle/>
        <a:p>
          <a:endParaRPr lang="en-US"/>
        </a:p>
      </dgm:t>
    </dgm:pt>
    <dgm:pt modelId="{5470A7C6-7E66-4629-AB32-B79891C0B61F}" type="sibTrans" cxnId="{2BCB3A30-36B2-4C79-BDD4-F99C27AC6765}">
      <dgm:prSet/>
      <dgm:spPr/>
      <dgm:t>
        <a:bodyPr/>
        <a:lstStyle/>
        <a:p>
          <a:endParaRPr lang="en-US"/>
        </a:p>
      </dgm:t>
    </dgm:pt>
    <dgm:pt modelId="{CECD92D0-FAA8-4F9E-A833-33A58D34D4EC}">
      <dgm:prSet/>
      <dgm:spPr/>
      <dgm:t>
        <a:bodyPr/>
        <a:lstStyle/>
        <a:p>
          <a:r>
            <a:rPr lang="en-US" b="0" i="0"/>
            <a:t>Automation</a:t>
          </a:r>
          <a:endParaRPr lang="en-US"/>
        </a:p>
      </dgm:t>
    </dgm:pt>
    <dgm:pt modelId="{F99E794E-AB79-43C3-91E5-377753483CB2}" type="parTrans" cxnId="{33089D69-4ECE-4FE7-BD74-897EED83EC22}">
      <dgm:prSet/>
      <dgm:spPr/>
      <dgm:t>
        <a:bodyPr/>
        <a:lstStyle/>
        <a:p>
          <a:endParaRPr lang="en-US"/>
        </a:p>
      </dgm:t>
    </dgm:pt>
    <dgm:pt modelId="{D69CA052-BEFE-4535-8C46-A3BB20F5C204}" type="sibTrans" cxnId="{33089D69-4ECE-4FE7-BD74-897EED83EC22}">
      <dgm:prSet/>
      <dgm:spPr/>
      <dgm:t>
        <a:bodyPr/>
        <a:lstStyle/>
        <a:p>
          <a:endParaRPr lang="en-US"/>
        </a:p>
      </dgm:t>
    </dgm:pt>
    <dgm:pt modelId="{E811CBDD-4C92-1F46-A810-1DB420CD59FB}" type="pres">
      <dgm:prSet presAssocID="{55E93BCA-8299-4BD1-A811-210766B31FAC}" presName="linear" presStyleCnt="0">
        <dgm:presLayoutVars>
          <dgm:animLvl val="lvl"/>
          <dgm:resizeHandles val="exact"/>
        </dgm:presLayoutVars>
      </dgm:prSet>
      <dgm:spPr/>
    </dgm:pt>
    <dgm:pt modelId="{05AB0BA1-B838-7C4D-AF55-CFEA73151386}" type="pres">
      <dgm:prSet presAssocID="{F112DCC4-5DD9-4319-8480-7CEC3B681A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F59382D-1313-B24F-8B61-D1B92ACC608E}" type="pres">
      <dgm:prSet presAssocID="{76842333-32F2-4390-8C34-AC2D41201FF6}" presName="spacer" presStyleCnt="0"/>
      <dgm:spPr/>
    </dgm:pt>
    <dgm:pt modelId="{5FDA502D-55DD-374B-9167-B9F01674A645}" type="pres">
      <dgm:prSet presAssocID="{3DA4AF49-B22F-48B5-90B7-03F2EEE5EF2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E097F01-B043-3347-846E-B460621AC62C}" type="pres">
      <dgm:prSet presAssocID="{BC9FCA2E-1379-44B3-ADB4-2E45A8D7EEB9}" presName="spacer" presStyleCnt="0"/>
      <dgm:spPr/>
    </dgm:pt>
    <dgm:pt modelId="{EDDB60A2-F530-9B45-819D-1FDB6CC2E8BD}" type="pres">
      <dgm:prSet presAssocID="{3A22A48E-53D5-4BB7-B712-46F68B904C4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0BA0A9A-A44D-2946-B881-139D6231DDAE}" type="pres">
      <dgm:prSet presAssocID="{468BED91-E9D7-40C8-AF35-C7CD0AE37B5E}" presName="spacer" presStyleCnt="0"/>
      <dgm:spPr/>
    </dgm:pt>
    <dgm:pt modelId="{D38CFEC3-08F0-3A43-9306-A8625AD99091}" type="pres">
      <dgm:prSet presAssocID="{39D72FAE-9752-48E6-B663-5537D3BE0A2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5B05B1C-1AE1-7643-B286-3EE34D46B808}" type="pres">
      <dgm:prSet presAssocID="{1382BB0A-C550-429C-B2C4-039B234EE10B}" presName="spacer" presStyleCnt="0"/>
      <dgm:spPr/>
    </dgm:pt>
    <dgm:pt modelId="{54C51265-AC0E-ED4F-A199-D9835E26CF75}" type="pres">
      <dgm:prSet presAssocID="{6E819343-D98C-42D3-85E2-59E129C6189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934DE46-2F4C-DA45-8841-9F2DC6058B44}" type="pres">
      <dgm:prSet presAssocID="{5470A7C6-7E66-4629-AB32-B79891C0B61F}" presName="spacer" presStyleCnt="0"/>
      <dgm:spPr/>
    </dgm:pt>
    <dgm:pt modelId="{0D6204B0-1DD5-CC41-9FF0-A29F1B96870F}" type="pres">
      <dgm:prSet presAssocID="{CECD92D0-FAA8-4F9E-A833-33A58D34D4E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8558001-B0D1-A04D-98B4-2EEC6DFE77BF}" type="presOf" srcId="{39D72FAE-9752-48E6-B663-5537D3BE0A23}" destId="{D38CFEC3-08F0-3A43-9306-A8625AD99091}" srcOrd="0" destOrd="0" presId="urn:microsoft.com/office/officeart/2005/8/layout/vList2"/>
    <dgm:cxn modelId="{76E86E06-B380-D145-9DFD-3FD8A9C11BFE}" type="presOf" srcId="{3A22A48E-53D5-4BB7-B712-46F68B904C40}" destId="{EDDB60A2-F530-9B45-819D-1FDB6CC2E8BD}" srcOrd="0" destOrd="0" presId="urn:microsoft.com/office/officeart/2005/8/layout/vList2"/>
    <dgm:cxn modelId="{D892DE0D-ED96-B04B-9AE9-5E8AF833D364}" type="presOf" srcId="{3DA4AF49-B22F-48B5-90B7-03F2EEE5EF25}" destId="{5FDA502D-55DD-374B-9167-B9F01674A645}" srcOrd="0" destOrd="0" presId="urn:microsoft.com/office/officeart/2005/8/layout/vList2"/>
    <dgm:cxn modelId="{D67F7929-561E-44D8-8020-11B6B50F3978}" srcId="{55E93BCA-8299-4BD1-A811-210766B31FAC}" destId="{3DA4AF49-B22F-48B5-90B7-03F2EEE5EF25}" srcOrd="1" destOrd="0" parTransId="{AB0745AA-774E-4BEC-977D-B994F4A05C4A}" sibTransId="{BC9FCA2E-1379-44B3-ADB4-2E45A8D7EEB9}"/>
    <dgm:cxn modelId="{3B6EFC2C-1C47-7C49-AF8B-B62D942BC53F}" type="presOf" srcId="{F112DCC4-5DD9-4319-8480-7CEC3B681A75}" destId="{05AB0BA1-B838-7C4D-AF55-CFEA73151386}" srcOrd="0" destOrd="0" presId="urn:microsoft.com/office/officeart/2005/8/layout/vList2"/>
    <dgm:cxn modelId="{2BCB3A30-36B2-4C79-BDD4-F99C27AC6765}" srcId="{55E93BCA-8299-4BD1-A811-210766B31FAC}" destId="{6E819343-D98C-42D3-85E2-59E129C61896}" srcOrd="4" destOrd="0" parTransId="{DE81099B-7409-493D-946E-49CCB5ABC76D}" sibTransId="{5470A7C6-7E66-4629-AB32-B79891C0B61F}"/>
    <dgm:cxn modelId="{A2E14134-4DF7-3641-B9ED-27ED0509ADB3}" type="presOf" srcId="{6E819343-D98C-42D3-85E2-59E129C61896}" destId="{54C51265-AC0E-ED4F-A199-D9835E26CF75}" srcOrd="0" destOrd="0" presId="urn:microsoft.com/office/officeart/2005/8/layout/vList2"/>
    <dgm:cxn modelId="{33089D69-4ECE-4FE7-BD74-897EED83EC22}" srcId="{55E93BCA-8299-4BD1-A811-210766B31FAC}" destId="{CECD92D0-FAA8-4F9E-A833-33A58D34D4EC}" srcOrd="5" destOrd="0" parTransId="{F99E794E-AB79-43C3-91E5-377753483CB2}" sibTransId="{D69CA052-BEFE-4535-8C46-A3BB20F5C204}"/>
    <dgm:cxn modelId="{3F8919B4-949C-43FB-AE5D-426FEDF8F745}" srcId="{55E93BCA-8299-4BD1-A811-210766B31FAC}" destId="{39D72FAE-9752-48E6-B663-5537D3BE0A23}" srcOrd="3" destOrd="0" parTransId="{567AA928-69FC-4C06-90E9-59A158EA8C1D}" sibTransId="{1382BB0A-C550-429C-B2C4-039B234EE10B}"/>
    <dgm:cxn modelId="{BBC09DBC-4C75-42A5-8079-DB908BB7B918}" srcId="{55E93BCA-8299-4BD1-A811-210766B31FAC}" destId="{3A22A48E-53D5-4BB7-B712-46F68B904C40}" srcOrd="2" destOrd="0" parTransId="{C8CB9532-1004-4AFA-856C-C08FDEF5E4DB}" sibTransId="{468BED91-E9D7-40C8-AF35-C7CD0AE37B5E}"/>
    <dgm:cxn modelId="{EAF782E0-0FC7-4297-B573-24D603DEB805}" srcId="{55E93BCA-8299-4BD1-A811-210766B31FAC}" destId="{F112DCC4-5DD9-4319-8480-7CEC3B681A75}" srcOrd="0" destOrd="0" parTransId="{3662B3FE-5CE4-40A5-877D-E9A3330B6E23}" sibTransId="{76842333-32F2-4390-8C34-AC2D41201FF6}"/>
    <dgm:cxn modelId="{BBB19EE5-6D75-164D-B871-879F0EFFEBAD}" type="presOf" srcId="{55E93BCA-8299-4BD1-A811-210766B31FAC}" destId="{E811CBDD-4C92-1F46-A810-1DB420CD59FB}" srcOrd="0" destOrd="0" presId="urn:microsoft.com/office/officeart/2005/8/layout/vList2"/>
    <dgm:cxn modelId="{97C0FDFF-E54A-ED4E-B109-B6DFAAB516F8}" type="presOf" srcId="{CECD92D0-FAA8-4F9E-A833-33A58D34D4EC}" destId="{0D6204B0-1DD5-CC41-9FF0-A29F1B96870F}" srcOrd="0" destOrd="0" presId="urn:microsoft.com/office/officeart/2005/8/layout/vList2"/>
    <dgm:cxn modelId="{E9F84E6B-8C3D-9A46-8A12-1EEB78E60BC2}" type="presParOf" srcId="{E811CBDD-4C92-1F46-A810-1DB420CD59FB}" destId="{05AB0BA1-B838-7C4D-AF55-CFEA73151386}" srcOrd="0" destOrd="0" presId="urn:microsoft.com/office/officeart/2005/8/layout/vList2"/>
    <dgm:cxn modelId="{80451197-DCE6-624D-BA0D-4883DE3C4092}" type="presParOf" srcId="{E811CBDD-4C92-1F46-A810-1DB420CD59FB}" destId="{2F59382D-1313-B24F-8B61-D1B92ACC608E}" srcOrd="1" destOrd="0" presId="urn:microsoft.com/office/officeart/2005/8/layout/vList2"/>
    <dgm:cxn modelId="{DAE85EDB-CE0D-BE45-870A-75B9A64CD148}" type="presParOf" srcId="{E811CBDD-4C92-1F46-A810-1DB420CD59FB}" destId="{5FDA502D-55DD-374B-9167-B9F01674A645}" srcOrd="2" destOrd="0" presId="urn:microsoft.com/office/officeart/2005/8/layout/vList2"/>
    <dgm:cxn modelId="{6AD0704D-32C4-4541-8190-C2FCB16DC99C}" type="presParOf" srcId="{E811CBDD-4C92-1F46-A810-1DB420CD59FB}" destId="{2E097F01-B043-3347-846E-B460621AC62C}" srcOrd="3" destOrd="0" presId="urn:microsoft.com/office/officeart/2005/8/layout/vList2"/>
    <dgm:cxn modelId="{CC711A73-4439-5748-8835-497FC4E2993F}" type="presParOf" srcId="{E811CBDD-4C92-1F46-A810-1DB420CD59FB}" destId="{EDDB60A2-F530-9B45-819D-1FDB6CC2E8BD}" srcOrd="4" destOrd="0" presId="urn:microsoft.com/office/officeart/2005/8/layout/vList2"/>
    <dgm:cxn modelId="{CF4A6899-DB1B-E04D-A00F-1C3E38FCE295}" type="presParOf" srcId="{E811CBDD-4C92-1F46-A810-1DB420CD59FB}" destId="{B0BA0A9A-A44D-2946-B881-139D6231DDAE}" srcOrd="5" destOrd="0" presId="urn:microsoft.com/office/officeart/2005/8/layout/vList2"/>
    <dgm:cxn modelId="{5FF1B84D-048F-F841-B985-9B7EF86514F8}" type="presParOf" srcId="{E811CBDD-4C92-1F46-A810-1DB420CD59FB}" destId="{D38CFEC3-08F0-3A43-9306-A8625AD99091}" srcOrd="6" destOrd="0" presId="urn:microsoft.com/office/officeart/2005/8/layout/vList2"/>
    <dgm:cxn modelId="{92DD1A34-D7B7-124C-83E2-8A0137AB6341}" type="presParOf" srcId="{E811CBDD-4C92-1F46-A810-1DB420CD59FB}" destId="{45B05B1C-1AE1-7643-B286-3EE34D46B808}" srcOrd="7" destOrd="0" presId="urn:microsoft.com/office/officeart/2005/8/layout/vList2"/>
    <dgm:cxn modelId="{5D08E604-3980-DA4F-931A-FB015CBD2884}" type="presParOf" srcId="{E811CBDD-4C92-1F46-A810-1DB420CD59FB}" destId="{54C51265-AC0E-ED4F-A199-D9835E26CF75}" srcOrd="8" destOrd="0" presId="urn:microsoft.com/office/officeart/2005/8/layout/vList2"/>
    <dgm:cxn modelId="{1EBF6EFC-E1A4-8344-94E8-A29CC32EBDFC}" type="presParOf" srcId="{E811CBDD-4C92-1F46-A810-1DB420CD59FB}" destId="{1934DE46-2F4C-DA45-8841-9F2DC6058B44}" srcOrd="9" destOrd="0" presId="urn:microsoft.com/office/officeart/2005/8/layout/vList2"/>
    <dgm:cxn modelId="{CF049CE9-0A68-4145-B4B8-9C4FB8BD4209}" type="presParOf" srcId="{E811CBDD-4C92-1F46-A810-1DB420CD59FB}" destId="{0D6204B0-1DD5-CC41-9FF0-A29F1B96870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F6653F-2D18-4C98-B9CA-2CC3647CA44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C4A2AF-4909-4384-9F6C-5A5BACCB2212}">
      <dgm:prSet/>
      <dgm:spPr/>
      <dgm:t>
        <a:bodyPr/>
        <a:lstStyle/>
        <a:p>
          <a:pPr>
            <a:defRPr cap="all"/>
          </a:pPr>
          <a:r>
            <a:rPr lang="en-US" dirty="0"/>
            <a:t>How to write a basic program</a:t>
          </a:r>
        </a:p>
      </dgm:t>
    </dgm:pt>
    <dgm:pt modelId="{10CB4657-86AF-413A-BF93-B4AEEB6D32B3}" type="parTrans" cxnId="{8F3ED8C2-4638-4144-B683-2E90371C1AFA}">
      <dgm:prSet/>
      <dgm:spPr/>
      <dgm:t>
        <a:bodyPr/>
        <a:lstStyle/>
        <a:p>
          <a:endParaRPr lang="en-US"/>
        </a:p>
      </dgm:t>
    </dgm:pt>
    <dgm:pt modelId="{474DB0F7-A901-4A4C-B463-CEF6F1F6D045}" type="sibTrans" cxnId="{8F3ED8C2-4638-4144-B683-2E90371C1AFA}">
      <dgm:prSet/>
      <dgm:spPr/>
      <dgm:t>
        <a:bodyPr/>
        <a:lstStyle/>
        <a:p>
          <a:endParaRPr lang="en-US"/>
        </a:p>
      </dgm:t>
    </dgm:pt>
    <dgm:pt modelId="{31365E69-C6EB-495C-9865-4271777251B3}">
      <dgm:prSet/>
      <dgm:spPr/>
      <dgm:t>
        <a:bodyPr/>
        <a:lstStyle/>
        <a:p>
          <a:pPr>
            <a:defRPr cap="all"/>
          </a:pPr>
          <a:r>
            <a:rPr lang="en-US" b="0" i="0" dirty="0"/>
            <a:t>Python knowledge Is recommended, but not required</a:t>
          </a:r>
          <a:endParaRPr lang="en-US" dirty="0"/>
        </a:p>
      </dgm:t>
    </dgm:pt>
    <dgm:pt modelId="{CDF7E9F1-C477-449F-9564-ABE13E34D1FF}" type="parTrans" cxnId="{59F3C5B6-B025-4FD5-AE0A-C8C5CC620A63}">
      <dgm:prSet/>
      <dgm:spPr/>
      <dgm:t>
        <a:bodyPr/>
        <a:lstStyle/>
        <a:p>
          <a:endParaRPr lang="en-US"/>
        </a:p>
      </dgm:t>
    </dgm:pt>
    <dgm:pt modelId="{23A6B06B-DDA2-4740-8CDD-18B4C5EB0BEC}" type="sibTrans" cxnId="{59F3C5B6-B025-4FD5-AE0A-C8C5CC620A63}">
      <dgm:prSet/>
      <dgm:spPr/>
      <dgm:t>
        <a:bodyPr/>
        <a:lstStyle/>
        <a:p>
          <a:endParaRPr lang="en-US"/>
        </a:p>
      </dgm:t>
    </dgm:pt>
    <dgm:pt modelId="{479187C1-3598-4C3B-8703-0E2B621A672F}">
      <dgm:prSet/>
      <dgm:spPr/>
      <dgm:t>
        <a:bodyPr/>
        <a:lstStyle/>
        <a:p>
          <a:pPr>
            <a:defRPr cap="all"/>
          </a:pPr>
          <a:r>
            <a:rPr lang="en-US" b="0" i="0"/>
            <a:t>Basic algorithmic logic</a:t>
          </a:r>
          <a:endParaRPr lang="en-US"/>
        </a:p>
      </dgm:t>
    </dgm:pt>
    <dgm:pt modelId="{6A001E00-B130-477C-BB02-94730253F8CD}" type="parTrans" cxnId="{74D94646-067A-4266-A8BA-7BAD4BA54AA3}">
      <dgm:prSet/>
      <dgm:spPr/>
      <dgm:t>
        <a:bodyPr/>
        <a:lstStyle/>
        <a:p>
          <a:endParaRPr lang="en-US"/>
        </a:p>
      </dgm:t>
    </dgm:pt>
    <dgm:pt modelId="{FBA19524-BFC7-46F0-BC96-637224A1F442}" type="sibTrans" cxnId="{74D94646-067A-4266-A8BA-7BAD4BA54AA3}">
      <dgm:prSet/>
      <dgm:spPr/>
      <dgm:t>
        <a:bodyPr/>
        <a:lstStyle/>
        <a:p>
          <a:endParaRPr lang="en-US"/>
        </a:p>
      </dgm:t>
    </dgm:pt>
    <dgm:pt modelId="{1D29B58A-AD96-4079-ADFE-86EDAC7FE01A}" type="pres">
      <dgm:prSet presAssocID="{14F6653F-2D18-4C98-B9CA-2CC3647CA440}" presName="root" presStyleCnt="0">
        <dgm:presLayoutVars>
          <dgm:dir/>
          <dgm:resizeHandles val="exact"/>
        </dgm:presLayoutVars>
      </dgm:prSet>
      <dgm:spPr/>
    </dgm:pt>
    <dgm:pt modelId="{D836326C-7DC5-485D-980A-63E52AAF9D7F}" type="pres">
      <dgm:prSet presAssocID="{60C4A2AF-4909-4384-9F6C-5A5BACCB2212}" presName="compNode" presStyleCnt="0"/>
      <dgm:spPr/>
    </dgm:pt>
    <dgm:pt modelId="{7E68B942-FF2E-457F-B766-D8049D6D2970}" type="pres">
      <dgm:prSet presAssocID="{60C4A2AF-4909-4384-9F6C-5A5BACCB2212}" presName="iconBgRect" presStyleLbl="bgShp" presStyleIdx="0" presStyleCnt="3"/>
      <dgm:spPr/>
    </dgm:pt>
    <dgm:pt modelId="{53705942-7B52-47D5-960F-CD6109E440C3}" type="pres">
      <dgm:prSet presAssocID="{60C4A2AF-4909-4384-9F6C-5A5BACCB22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8AAD4F5-EB8D-4D3B-B2D8-F6805AAA637E}" type="pres">
      <dgm:prSet presAssocID="{60C4A2AF-4909-4384-9F6C-5A5BACCB2212}" presName="spaceRect" presStyleCnt="0"/>
      <dgm:spPr/>
    </dgm:pt>
    <dgm:pt modelId="{C77D6FC4-CFB7-4557-AE9D-F0E31777063C}" type="pres">
      <dgm:prSet presAssocID="{60C4A2AF-4909-4384-9F6C-5A5BACCB2212}" presName="textRect" presStyleLbl="revTx" presStyleIdx="0" presStyleCnt="3">
        <dgm:presLayoutVars>
          <dgm:chMax val="1"/>
          <dgm:chPref val="1"/>
        </dgm:presLayoutVars>
      </dgm:prSet>
      <dgm:spPr/>
    </dgm:pt>
    <dgm:pt modelId="{39C5DBFB-04CC-4B77-B077-6DE92A9626E0}" type="pres">
      <dgm:prSet presAssocID="{474DB0F7-A901-4A4C-B463-CEF6F1F6D045}" presName="sibTrans" presStyleCnt="0"/>
      <dgm:spPr/>
    </dgm:pt>
    <dgm:pt modelId="{5611F38F-2814-4C58-81C0-D044F4488945}" type="pres">
      <dgm:prSet presAssocID="{31365E69-C6EB-495C-9865-4271777251B3}" presName="compNode" presStyleCnt="0"/>
      <dgm:spPr/>
    </dgm:pt>
    <dgm:pt modelId="{8B8DFDE0-4AAF-4986-8941-62B1FE4993B8}" type="pres">
      <dgm:prSet presAssocID="{31365E69-C6EB-495C-9865-4271777251B3}" presName="iconBgRect" presStyleLbl="bgShp" presStyleIdx="1" presStyleCnt="3"/>
      <dgm:spPr/>
    </dgm:pt>
    <dgm:pt modelId="{5DF96538-EF43-4994-BC02-7AB94873B52A}" type="pres">
      <dgm:prSet presAssocID="{31365E69-C6EB-495C-9865-4271777251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ABD1C3-DF0E-4650-BE2C-247A366B0220}" type="pres">
      <dgm:prSet presAssocID="{31365E69-C6EB-495C-9865-4271777251B3}" presName="spaceRect" presStyleCnt="0"/>
      <dgm:spPr/>
    </dgm:pt>
    <dgm:pt modelId="{7FBB76AE-5863-497C-A1E3-4DEFEA509A66}" type="pres">
      <dgm:prSet presAssocID="{31365E69-C6EB-495C-9865-4271777251B3}" presName="textRect" presStyleLbl="revTx" presStyleIdx="1" presStyleCnt="3">
        <dgm:presLayoutVars>
          <dgm:chMax val="1"/>
          <dgm:chPref val="1"/>
        </dgm:presLayoutVars>
      </dgm:prSet>
      <dgm:spPr/>
    </dgm:pt>
    <dgm:pt modelId="{31428352-4678-42A1-B4B6-B90A2A53B467}" type="pres">
      <dgm:prSet presAssocID="{23A6B06B-DDA2-4740-8CDD-18B4C5EB0BEC}" presName="sibTrans" presStyleCnt="0"/>
      <dgm:spPr/>
    </dgm:pt>
    <dgm:pt modelId="{369D048B-D8FD-49CD-882A-A3F8CE034852}" type="pres">
      <dgm:prSet presAssocID="{479187C1-3598-4C3B-8703-0E2B621A672F}" presName="compNode" presStyleCnt="0"/>
      <dgm:spPr/>
    </dgm:pt>
    <dgm:pt modelId="{A6071A0F-A663-4907-883F-4170E1667A79}" type="pres">
      <dgm:prSet presAssocID="{479187C1-3598-4C3B-8703-0E2B621A672F}" presName="iconBgRect" presStyleLbl="bgShp" presStyleIdx="2" presStyleCnt="3"/>
      <dgm:spPr/>
    </dgm:pt>
    <dgm:pt modelId="{34A93FB1-8C7C-4069-BB94-A0D852883A4D}" type="pres">
      <dgm:prSet presAssocID="{479187C1-3598-4C3B-8703-0E2B621A67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6BA779-2EC5-4020-9CFE-7D3F2C1D353B}" type="pres">
      <dgm:prSet presAssocID="{479187C1-3598-4C3B-8703-0E2B621A672F}" presName="spaceRect" presStyleCnt="0"/>
      <dgm:spPr/>
    </dgm:pt>
    <dgm:pt modelId="{99354AFB-DD16-498E-B601-0F6C7D07BA71}" type="pres">
      <dgm:prSet presAssocID="{479187C1-3598-4C3B-8703-0E2B621A67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92852A-4474-4E8B-BCA0-A04CFB4768AF}" type="presOf" srcId="{14F6653F-2D18-4C98-B9CA-2CC3647CA440}" destId="{1D29B58A-AD96-4079-ADFE-86EDAC7FE01A}" srcOrd="0" destOrd="0" presId="urn:microsoft.com/office/officeart/2018/5/layout/IconCircleLabelList"/>
    <dgm:cxn modelId="{39EE2746-2C70-4DE0-97C2-74AA777BF4DF}" type="presOf" srcId="{31365E69-C6EB-495C-9865-4271777251B3}" destId="{7FBB76AE-5863-497C-A1E3-4DEFEA509A66}" srcOrd="0" destOrd="0" presId="urn:microsoft.com/office/officeart/2018/5/layout/IconCircleLabelList"/>
    <dgm:cxn modelId="{74D94646-067A-4266-A8BA-7BAD4BA54AA3}" srcId="{14F6653F-2D18-4C98-B9CA-2CC3647CA440}" destId="{479187C1-3598-4C3B-8703-0E2B621A672F}" srcOrd="2" destOrd="0" parTransId="{6A001E00-B130-477C-BB02-94730253F8CD}" sibTransId="{FBA19524-BFC7-46F0-BC96-637224A1F442}"/>
    <dgm:cxn modelId="{59F3C5B6-B025-4FD5-AE0A-C8C5CC620A63}" srcId="{14F6653F-2D18-4C98-B9CA-2CC3647CA440}" destId="{31365E69-C6EB-495C-9865-4271777251B3}" srcOrd="1" destOrd="0" parTransId="{CDF7E9F1-C477-449F-9564-ABE13E34D1FF}" sibTransId="{23A6B06B-DDA2-4740-8CDD-18B4C5EB0BEC}"/>
    <dgm:cxn modelId="{8F3ED8C2-4638-4144-B683-2E90371C1AFA}" srcId="{14F6653F-2D18-4C98-B9CA-2CC3647CA440}" destId="{60C4A2AF-4909-4384-9F6C-5A5BACCB2212}" srcOrd="0" destOrd="0" parTransId="{10CB4657-86AF-413A-BF93-B4AEEB6D32B3}" sibTransId="{474DB0F7-A901-4A4C-B463-CEF6F1F6D045}"/>
    <dgm:cxn modelId="{B38F2EC6-3D00-4B73-9524-8353989FE61A}" type="presOf" srcId="{60C4A2AF-4909-4384-9F6C-5A5BACCB2212}" destId="{C77D6FC4-CFB7-4557-AE9D-F0E31777063C}" srcOrd="0" destOrd="0" presId="urn:microsoft.com/office/officeart/2018/5/layout/IconCircleLabelList"/>
    <dgm:cxn modelId="{7333B8D3-0910-4DDA-87B8-C7187487D8F7}" type="presOf" srcId="{479187C1-3598-4C3B-8703-0E2B621A672F}" destId="{99354AFB-DD16-498E-B601-0F6C7D07BA71}" srcOrd="0" destOrd="0" presId="urn:microsoft.com/office/officeart/2018/5/layout/IconCircleLabelList"/>
    <dgm:cxn modelId="{A8CED9B3-2A7C-4CF8-A86C-4F6D27B41E2A}" type="presParOf" srcId="{1D29B58A-AD96-4079-ADFE-86EDAC7FE01A}" destId="{D836326C-7DC5-485D-980A-63E52AAF9D7F}" srcOrd="0" destOrd="0" presId="urn:microsoft.com/office/officeart/2018/5/layout/IconCircleLabelList"/>
    <dgm:cxn modelId="{0D5539CB-05A9-4412-B59F-82518E9BD636}" type="presParOf" srcId="{D836326C-7DC5-485D-980A-63E52AAF9D7F}" destId="{7E68B942-FF2E-457F-B766-D8049D6D2970}" srcOrd="0" destOrd="0" presId="urn:microsoft.com/office/officeart/2018/5/layout/IconCircleLabelList"/>
    <dgm:cxn modelId="{1AFBF0B6-EE9F-43D5-BC88-59D88F8D9F47}" type="presParOf" srcId="{D836326C-7DC5-485D-980A-63E52AAF9D7F}" destId="{53705942-7B52-47D5-960F-CD6109E440C3}" srcOrd="1" destOrd="0" presId="urn:microsoft.com/office/officeart/2018/5/layout/IconCircleLabelList"/>
    <dgm:cxn modelId="{A40BDED9-99F1-46B2-8ED5-DF8C0BD4448B}" type="presParOf" srcId="{D836326C-7DC5-485D-980A-63E52AAF9D7F}" destId="{A8AAD4F5-EB8D-4D3B-B2D8-F6805AAA637E}" srcOrd="2" destOrd="0" presId="urn:microsoft.com/office/officeart/2018/5/layout/IconCircleLabelList"/>
    <dgm:cxn modelId="{0D6E7DF6-191D-4186-BBD1-A26017EEB19F}" type="presParOf" srcId="{D836326C-7DC5-485D-980A-63E52AAF9D7F}" destId="{C77D6FC4-CFB7-4557-AE9D-F0E31777063C}" srcOrd="3" destOrd="0" presId="urn:microsoft.com/office/officeart/2018/5/layout/IconCircleLabelList"/>
    <dgm:cxn modelId="{7BFA35F8-F1E5-443E-8F8C-7D84EF85388B}" type="presParOf" srcId="{1D29B58A-AD96-4079-ADFE-86EDAC7FE01A}" destId="{39C5DBFB-04CC-4B77-B077-6DE92A9626E0}" srcOrd="1" destOrd="0" presId="urn:microsoft.com/office/officeart/2018/5/layout/IconCircleLabelList"/>
    <dgm:cxn modelId="{C6DCAD0A-E1F4-4CAB-8BF4-396595EE9A7B}" type="presParOf" srcId="{1D29B58A-AD96-4079-ADFE-86EDAC7FE01A}" destId="{5611F38F-2814-4C58-81C0-D044F4488945}" srcOrd="2" destOrd="0" presId="urn:microsoft.com/office/officeart/2018/5/layout/IconCircleLabelList"/>
    <dgm:cxn modelId="{FAC8C4A1-58F3-4459-89E1-D608EC2C93ED}" type="presParOf" srcId="{5611F38F-2814-4C58-81C0-D044F4488945}" destId="{8B8DFDE0-4AAF-4986-8941-62B1FE4993B8}" srcOrd="0" destOrd="0" presId="urn:microsoft.com/office/officeart/2018/5/layout/IconCircleLabelList"/>
    <dgm:cxn modelId="{4994EC35-06A0-4606-B1CA-A3339B87403C}" type="presParOf" srcId="{5611F38F-2814-4C58-81C0-D044F4488945}" destId="{5DF96538-EF43-4994-BC02-7AB94873B52A}" srcOrd="1" destOrd="0" presId="urn:microsoft.com/office/officeart/2018/5/layout/IconCircleLabelList"/>
    <dgm:cxn modelId="{3C777615-DA3E-402D-B928-E8335655AE75}" type="presParOf" srcId="{5611F38F-2814-4C58-81C0-D044F4488945}" destId="{A9ABD1C3-DF0E-4650-BE2C-247A366B0220}" srcOrd="2" destOrd="0" presId="urn:microsoft.com/office/officeart/2018/5/layout/IconCircleLabelList"/>
    <dgm:cxn modelId="{2F7CABDD-18F3-4E1E-B4C8-9FDE303C6913}" type="presParOf" srcId="{5611F38F-2814-4C58-81C0-D044F4488945}" destId="{7FBB76AE-5863-497C-A1E3-4DEFEA509A66}" srcOrd="3" destOrd="0" presId="urn:microsoft.com/office/officeart/2018/5/layout/IconCircleLabelList"/>
    <dgm:cxn modelId="{5684880D-5ECC-4B4C-8958-2831EEE1B3FE}" type="presParOf" srcId="{1D29B58A-AD96-4079-ADFE-86EDAC7FE01A}" destId="{31428352-4678-42A1-B4B6-B90A2A53B467}" srcOrd="3" destOrd="0" presId="urn:microsoft.com/office/officeart/2018/5/layout/IconCircleLabelList"/>
    <dgm:cxn modelId="{2ACCFAA2-8C52-4F08-955A-83B32F8B3223}" type="presParOf" srcId="{1D29B58A-AD96-4079-ADFE-86EDAC7FE01A}" destId="{369D048B-D8FD-49CD-882A-A3F8CE034852}" srcOrd="4" destOrd="0" presId="urn:microsoft.com/office/officeart/2018/5/layout/IconCircleLabelList"/>
    <dgm:cxn modelId="{1F16BE33-4671-4DC7-A8B5-8703E6C10446}" type="presParOf" srcId="{369D048B-D8FD-49CD-882A-A3F8CE034852}" destId="{A6071A0F-A663-4907-883F-4170E1667A79}" srcOrd="0" destOrd="0" presId="urn:microsoft.com/office/officeart/2018/5/layout/IconCircleLabelList"/>
    <dgm:cxn modelId="{37B2CB3D-C464-4F37-8F7F-2C4A7B7B0704}" type="presParOf" srcId="{369D048B-D8FD-49CD-882A-A3F8CE034852}" destId="{34A93FB1-8C7C-4069-BB94-A0D852883A4D}" srcOrd="1" destOrd="0" presId="urn:microsoft.com/office/officeart/2018/5/layout/IconCircleLabelList"/>
    <dgm:cxn modelId="{051A2184-EE0D-4F53-87D7-9999705F0040}" type="presParOf" srcId="{369D048B-D8FD-49CD-882A-A3F8CE034852}" destId="{BB6BA779-2EC5-4020-9CFE-7D3F2C1D353B}" srcOrd="2" destOrd="0" presId="urn:microsoft.com/office/officeart/2018/5/layout/IconCircleLabelList"/>
    <dgm:cxn modelId="{B0B5FAE1-7F34-4102-933E-6947AAFB18BC}" type="presParOf" srcId="{369D048B-D8FD-49CD-882A-A3F8CE034852}" destId="{99354AFB-DD16-498E-B601-0F6C7D07BA7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B0BA1-B838-7C4D-AF55-CFEA73151386}">
      <dsp:nvSpPr>
        <dsp:cNvPr id="0" name=""/>
        <dsp:cNvSpPr/>
      </dsp:nvSpPr>
      <dsp:spPr>
        <a:xfrm>
          <a:off x="0" y="90383"/>
          <a:ext cx="639127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Linux command line usage</a:t>
          </a:r>
          <a:endParaRPr lang="en-US" sz="3200" kern="1200"/>
        </a:p>
      </dsp:txBody>
      <dsp:txXfrm>
        <a:off x="37467" y="127850"/>
        <a:ext cx="6316341" cy="692586"/>
      </dsp:txXfrm>
    </dsp:sp>
    <dsp:sp modelId="{5FDA502D-55DD-374B-9167-B9F01674A645}">
      <dsp:nvSpPr>
        <dsp:cNvPr id="0" name=""/>
        <dsp:cNvSpPr/>
      </dsp:nvSpPr>
      <dsp:spPr>
        <a:xfrm>
          <a:off x="0" y="950063"/>
          <a:ext cx="6391275" cy="767520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Git/Version Control</a:t>
          </a:r>
          <a:endParaRPr lang="en-US" sz="3200" kern="1200"/>
        </a:p>
      </dsp:txBody>
      <dsp:txXfrm>
        <a:off x="37467" y="987530"/>
        <a:ext cx="6316341" cy="692586"/>
      </dsp:txXfrm>
    </dsp:sp>
    <dsp:sp modelId="{EDDB60A2-F530-9B45-819D-1FDB6CC2E8BD}">
      <dsp:nvSpPr>
        <dsp:cNvPr id="0" name=""/>
        <dsp:cNvSpPr/>
      </dsp:nvSpPr>
      <dsp:spPr>
        <a:xfrm>
          <a:off x="0" y="1809743"/>
          <a:ext cx="6391275" cy="767520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API Usage and Development</a:t>
          </a:r>
          <a:endParaRPr lang="en-US" sz="3200" kern="1200"/>
        </a:p>
      </dsp:txBody>
      <dsp:txXfrm>
        <a:off x="37467" y="1847210"/>
        <a:ext cx="6316341" cy="692586"/>
      </dsp:txXfrm>
    </dsp:sp>
    <dsp:sp modelId="{D38CFEC3-08F0-3A43-9306-A8625AD99091}">
      <dsp:nvSpPr>
        <dsp:cNvPr id="0" name=""/>
        <dsp:cNvSpPr/>
      </dsp:nvSpPr>
      <dsp:spPr>
        <a:xfrm>
          <a:off x="0" y="2669423"/>
          <a:ext cx="6391275" cy="767520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Containerization (Docker)</a:t>
          </a:r>
          <a:endParaRPr lang="en-US" sz="3200" kern="1200"/>
        </a:p>
      </dsp:txBody>
      <dsp:txXfrm>
        <a:off x="37467" y="2706890"/>
        <a:ext cx="6316341" cy="692586"/>
      </dsp:txXfrm>
    </dsp:sp>
    <dsp:sp modelId="{54C51265-AC0E-ED4F-A199-D9835E26CF75}">
      <dsp:nvSpPr>
        <dsp:cNvPr id="0" name=""/>
        <dsp:cNvSpPr/>
      </dsp:nvSpPr>
      <dsp:spPr>
        <a:xfrm>
          <a:off x="0" y="3529103"/>
          <a:ext cx="6391275" cy="767520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Application Security Concepts</a:t>
          </a:r>
          <a:endParaRPr lang="en-US" sz="3200" kern="1200"/>
        </a:p>
      </dsp:txBody>
      <dsp:txXfrm>
        <a:off x="37467" y="3566570"/>
        <a:ext cx="6316341" cy="692586"/>
      </dsp:txXfrm>
    </dsp:sp>
    <dsp:sp modelId="{0D6204B0-1DD5-CC41-9FF0-A29F1B96870F}">
      <dsp:nvSpPr>
        <dsp:cNvPr id="0" name=""/>
        <dsp:cNvSpPr/>
      </dsp:nvSpPr>
      <dsp:spPr>
        <a:xfrm>
          <a:off x="0" y="4388783"/>
          <a:ext cx="6391275" cy="7675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Automation</a:t>
          </a:r>
          <a:endParaRPr lang="en-US" sz="3200" kern="1200"/>
        </a:p>
      </dsp:txBody>
      <dsp:txXfrm>
        <a:off x="37467" y="4426250"/>
        <a:ext cx="6316341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8B942-FF2E-457F-B766-D8049D6D2970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05942-7B52-47D5-960F-CD6109E440C3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D6FC4-CFB7-4557-AE9D-F0E31777063C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How to write a basic program</a:t>
          </a:r>
        </a:p>
      </dsp:txBody>
      <dsp:txXfrm>
        <a:off x="7535" y="2498841"/>
        <a:ext cx="2868750" cy="720000"/>
      </dsp:txXfrm>
    </dsp:sp>
    <dsp:sp modelId="{8B8DFDE0-4AAF-4986-8941-62B1FE4993B8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96538-EF43-4994-BC02-7AB94873B52A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B76AE-5863-497C-A1E3-4DEFEA509A66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dirty="0"/>
            <a:t>Python knowledge Is recommended, but not required</a:t>
          </a:r>
          <a:endParaRPr lang="en-US" sz="1700" kern="1200" dirty="0"/>
        </a:p>
      </dsp:txBody>
      <dsp:txXfrm>
        <a:off x="3378316" y="2498841"/>
        <a:ext cx="2868750" cy="720000"/>
      </dsp:txXfrm>
    </dsp:sp>
    <dsp:sp modelId="{A6071A0F-A663-4907-883F-4170E1667A79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93FB1-8C7C-4069-BB94-A0D852883A4D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54AFB-DD16-498E-B601-0F6C7D07BA71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Basic algorithmic logic</a:t>
          </a:r>
          <a:endParaRPr lang="en-US" sz="1700" kern="1200"/>
        </a:p>
      </dsp:txBody>
      <dsp:txXfrm>
        <a:off x="6749097" y="24988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2515A-D179-4442-AF99-DB8C8D807996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AE2B-5A65-7F4F-A820-C5E951C1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 Description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Inspired by the MIT course of the same name, The Missing Semester of Your CS Education Toolbox aims to cover the vital aspects of a developer’s workflow that are often overlooked in a typical CS education. A variety of topics will be explored, providing a basic overview of a variety of tools and processes which, while vital to many developers, are not typically taught in the classroom of a CS curriculum.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AE2B-5A65-7F4F-A820-C5E951C1BC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jerboa/The-Missing-Semester-CSUOh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0019-198A-554A-A08D-D047F25EA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Missing Semester Of Your CS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370DB-3D22-F844-93AD-B74F59234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411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CFFE0-E59C-3C4A-9242-33E3FB96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Visual Studio Code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4C4D38-2B49-1D46-B50C-A2949FEC1A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2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01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2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103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F6ED-ACFE-DC42-9C49-F4128B7C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Github Desktop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B394E1-C482-9C44-81C9-18E9F99DCB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02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413CD-BD3A-D340-8199-5C88A577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Postman</a:t>
            </a:r>
          </a:p>
        </p:txBody>
      </p:sp>
      <p:pic>
        <p:nvPicPr>
          <p:cNvPr id="5122" name="Picture 2" descr="Postman API Platform | Sign Up for Free">
            <a:extLst>
              <a:ext uri="{FF2B5EF4-FFF2-40B4-BE49-F238E27FC236}">
                <a16:creationId xmlns:a16="http://schemas.microsoft.com/office/drawing/2014/main" id="{2344CD88-ED9B-6B43-AD20-0456B2B92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5" r="6821" b="2"/>
          <a:stretch/>
        </p:blipFill>
        <p:spPr bwMode="auto">
          <a:xfrm>
            <a:off x="1109764" y="1113063"/>
            <a:ext cx="3531062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2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62E05-3B97-0F40-B3BB-31EDB19B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Docker Desktop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Docker Logos | Docker">
            <a:extLst>
              <a:ext uri="{FF2B5EF4-FFF2-40B4-BE49-F238E27FC236}">
                <a16:creationId xmlns:a16="http://schemas.microsoft.com/office/drawing/2014/main" id="{06FBEDD1-77A4-2847-B45F-2537515AB3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4" y="1295826"/>
            <a:ext cx="4986236" cy="426323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57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5BEC-D6B4-BD4A-9C5C-A53A5E35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Join ACM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EF20-6D11-5245-AF74-032BBDA70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A great way to network with other CS/CE students</a:t>
            </a:r>
          </a:p>
          <a:p>
            <a:r>
              <a:rPr lang="en-US" dirty="0"/>
              <a:t>Fun events and opportunities to learn</a:t>
            </a:r>
          </a:p>
          <a:p>
            <a:r>
              <a:rPr lang="en-US" dirty="0"/>
              <a:t>All events are announced through Discord and Email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C74446D2-3E8D-EB4F-A995-AFC54C62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929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87AC-62D9-974A-841F-117F46A5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A011-6985-9F4A-A7F5-23E01649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Application Security Automation Engineering Intern at Sherwin-Williams</a:t>
            </a:r>
          </a:p>
          <a:p>
            <a:r>
              <a:rPr lang="en-US" dirty="0"/>
              <a:t>Incoming DevOps Engineer at MIM Software</a:t>
            </a:r>
          </a:p>
          <a:p>
            <a:r>
              <a:rPr lang="en-US" dirty="0"/>
              <a:t>Current senior at studying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9382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7784AA10-1AE1-4836-898A-9A2213966F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17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114D8-7240-EC44-BCF4-E6A51E47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What is the Missing Semester?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60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437BEB-FF92-D244-BB58-A2851189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will you learn?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68A42F-F662-4E9A-AE0C-5AE2676D4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70216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849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216E23-5F6D-2C4E-9408-D703A715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should you already know?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D5560-2426-436D-8A8A-468A1B8D5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1936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734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42A6-2E36-0A41-A509-EFFFB3F5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D5AE-9D2B-2843-A3CE-27AE8F62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lectures, source code, and notes are freely available in the class’ </a:t>
            </a:r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r>
              <a:rPr lang="en-US" dirty="0">
                <a:hlinkClick r:id="rId2"/>
              </a:rPr>
              <a:t>https://github.com/Hijerboa/The-Missing-Semester-CSUOhio</a:t>
            </a:r>
            <a:endParaRPr lang="en-US" dirty="0"/>
          </a:p>
          <a:p>
            <a:r>
              <a:rPr lang="en-US" dirty="0"/>
              <a:t>Various books/external resources will be mentioned throughout the classes</a:t>
            </a:r>
          </a:p>
        </p:txBody>
      </p:sp>
    </p:spTree>
    <p:extLst>
      <p:ext uri="{BB962C8B-B14F-4D97-AF65-F5344CB8AC3E}">
        <p14:creationId xmlns:p14="http://schemas.microsoft.com/office/powerpoint/2010/main" val="173141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B5A02-BD20-C142-BB46-67971749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Recommended 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488AAF3F-8DCE-4E67-BFD5-57AC5262E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39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FE95C-4FBE-2F46-BC05-1C3850AF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Windows Subsystem For Linux (WSL)</a:t>
            </a:r>
          </a:p>
        </p:txBody>
      </p:sp>
      <p:pic>
        <p:nvPicPr>
          <p:cNvPr id="2050" name="Picture 2" descr="Windows Subsystem for Linux Documentation | Microsoft Docs">
            <a:extLst>
              <a:ext uri="{FF2B5EF4-FFF2-40B4-BE49-F238E27FC236}">
                <a16:creationId xmlns:a16="http://schemas.microsoft.com/office/drawing/2014/main" id="{6E923027-9A2E-0343-8FCB-BA1AD631CD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608625"/>
            <a:ext cx="6470907" cy="3637634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057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251</Words>
  <Application>Microsoft Macintosh PowerPoint</Application>
  <PresentationFormat>Widescreen</PresentationFormat>
  <Paragraphs>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The Missing Semester Of Your CS Education</vt:lpstr>
      <vt:lpstr>Join ACM</vt:lpstr>
      <vt:lpstr>Who am I?</vt:lpstr>
      <vt:lpstr>What is the Missing Semester?</vt:lpstr>
      <vt:lpstr>What will you learn?</vt:lpstr>
      <vt:lpstr>What should you already know?</vt:lpstr>
      <vt:lpstr>Resources</vt:lpstr>
      <vt:lpstr>Recommended Software</vt:lpstr>
      <vt:lpstr>Windows Subsystem For Linux (WSL)</vt:lpstr>
      <vt:lpstr>Visual Studio Code </vt:lpstr>
      <vt:lpstr>Github Desktop</vt:lpstr>
      <vt:lpstr>Postman</vt:lpstr>
      <vt:lpstr>Docker Desktop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Missing Semester Of Your CS Education</dc:title>
  <dc:creator>Nicholas E Cleary</dc:creator>
  <cp:lastModifiedBy>Nicholas E Cleary</cp:lastModifiedBy>
  <cp:revision>33</cp:revision>
  <dcterms:created xsi:type="dcterms:W3CDTF">2022-01-17T22:04:43Z</dcterms:created>
  <dcterms:modified xsi:type="dcterms:W3CDTF">2022-01-18T00:32:34Z</dcterms:modified>
</cp:coreProperties>
</file>