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3"/>
  </p:normalViewPr>
  <p:slideViewPr>
    <p:cSldViewPr snapToGrid="0" snapToObjects="1">
      <p:cViewPr varScale="1">
        <p:scale>
          <a:sx n="96" d="100"/>
          <a:sy n="9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E90C0-9D03-48C6-873A-C462CD59E4E0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24368B-01E4-4736-9173-2164827454DA}">
      <dgm:prSet/>
      <dgm:spPr/>
      <dgm:t>
        <a:bodyPr/>
        <a:lstStyle/>
        <a:p>
          <a:r>
            <a:rPr lang="en-US" b="0" i="0"/>
            <a:t>Develop and maintain the “pipeline” between the Development teams’ local environments, and the various environments used, such as Dev, QA, and Prod</a:t>
          </a:r>
          <a:endParaRPr lang="en-US"/>
        </a:p>
      </dgm:t>
    </dgm:pt>
    <dgm:pt modelId="{E231BC50-0C4D-4B37-AE6C-E8E5F723504F}" type="parTrans" cxnId="{E55B1441-ADA4-494C-B0E0-B9DE6D93A5D5}">
      <dgm:prSet/>
      <dgm:spPr/>
      <dgm:t>
        <a:bodyPr/>
        <a:lstStyle/>
        <a:p>
          <a:endParaRPr lang="en-US"/>
        </a:p>
      </dgm:t>
    </dgm:pt>
    <dgm:pt modelId="{C078A750-2DF7-4BF0-A35A-22AD4448B267}" type="sibTrans" cxnId="{E55B1441-ADA4-494C-B0E0-B9DE6D93A5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1253F8-6E5B-4E10-A034-77CF27E3745F}">
      <dgm:prSet/>
      <dgm:spPr/>
      <dgm:t>
        <a:bodyPr/>
        <a:lstStyle/>
        <a:p>
          <a:r>
            <a:rPr lang="en-US" b="0" i="0"/>
            <a:t>Coordinate the smooth transition of code between each of these environments</a:t>
          </a:r>
          <a:endParaRPr lang="en-US"/>
        </a:p>
      </dgm:t>
    </dgm:pt>
    <dgm:pt modelId="{DAE2E24D-95E5-4470-812A-862FBEB3B814}" type="parTrans" cxnId="{00D7A1C6-0F83-4966-824C-D2A0CE4A8F93}">
      <dgm:prSet/>
      <dgm:spPr/>
      <dgm:t>
        <a:bodyPr/>
        <a:lstStyle/>
        <a:p>
          <a:endParaRPr lang="en-US"/>
        </a:p>
      </dgm:t>
    </dgm:pt>
    <dgm:pt modelId="{41163069-382E-47CA-A81E-5D79B788AA7D}" type="sibTrans" cxnId="{00D7A1C6-0F83-4966-824C-D2A0CE4A8F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3130EC-A562-430B-B82C-43E9372B794D}">
      <dgm:prSet/>
      <dgm:spPr/>
      <dgm:t>
        <a:bodyPr/>
        <a:lstStyle/>
        <a:p>
          <a:r>
            <a:rPr lang="en-US" b="0" i="0"/>
            <a:t>Typically maintain these different environment in Infrastructure as Code Systems (IaC)</a:t>
          </a:r>
          <a:endParaRPr lang="en-US"/>
        </a:p>
      </dgm:t>
    </dgm:pt>
    <dgm:pt modelId="{02B279B0-7B9F-4FF0-BC1C-0FD35B615A20}" type="parTrans" cxnId="{1DE5190F-E1D8-4E7E-ABA8-FBF424D4D065}">
      <dgm:prSet/>
      <dgm:spPr/>
      <dgm:t>
        <a:bodyPr/>
        <a:lstStyle/>
        <a:p>
          <a:endParaRPr lang="en-US"/>
        </a:p>
      </dgm:t>
    </dgm:pt>
    <dgm:pt modelId="{BA93A4EF-6A0E-40CF-B047-F1123B3D28EA}" type="sibTrans" cxnId="{1DE5190F-E1D8-4E7E-ABA8-FBF424D4D06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3DE5891-527D-B445-8BA8-7D8E7CCBA91A}" type="pres">
      <dgm:prSet presAssocID="{75EE90C0-9D03-48C6-873A-C462CD59E4E0}" presName="Name0" presStyleCnt="0">
        <dgm:presLayoutVars>
          <dgm:animLvl val="lvl"/>
          <dgm:resizeHandles val="exact"/>
        </dgm:presLayoutVars>
      </dgm:prSet>
      <dgm:spPr/>
    </dgm:pt>
    <dgm:pt modelId="{CA8C9A49-AA9B-024D-935E-F9ECE82564F1}" type="pres">
      <dgm:prSet presAssocID="{8524368B-01E4-4736-9173-2164827454DA}" presName="compositeNode" presStyleCnt="0">
        <dgm:presLayoutVars>
          <dgm:bulletEnabled val="1"/>
        </dgm:presLayoutVars>
      </dgm:prSet>
      <dgm:spPr/>
    </dgm:pt>
    <dgm:pt modelId="{95E4E2B6-BA67-D144-AF13-4936FF908B56}" type="pres">
      <dgm:prSet presAssocID="{8524368B-01E4-4736-9173-2164827454DA}" presName="bgRect" presStyleLbl="bgAccFollowNode1" presStyleIdx="0" presStyleCnt="3"/>
      <dgm:spPr/>
    </dgm:pt>
    <dgm:pt modelId="{6C3928AF-A328-9844-95C9-D408B2EC58C8}" type="pres">
      <dgm:prSet presAssocID="{C078A750-2DF7-4BF0-A35A-22AD4448B26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F3D2F41-9A66-FF45-A10B-20A7C9CFFC66}" type="pres">
      <dgm:prSet presAssocID="{8524368B-01E4-4736-9173-2164827454DA}" presName="bottomLine" presStyleLbl="alignNode1" presStyleIdx="1" presStyleCnt="6">
        <dgm:presLayoutVars/>
      </dgm:prSet>
      <dgm:spPr/>
    </dgm:pt>
    <dgm:pt modelId="{46C12EF3-510D-0B45-B5F6-83347A3E2CF2}" type="pres">
      <dgm:prSet presAssocID="{8524368B-01E4-4736-9173-2164827454DA}" presName="nodeText" presStyleLbl="bgAccFollowNode1" presStyleIdx="0" presStyleCnt="3">
        <dgm:presLayoutVars>
          <dgm:bulletEnabled val="1"/>
        </dgm:presLayoutVars>
      </dgm:prSet>
      <dgm:spPr/>
    </dgm:pt>
    <dgm:pt modelId="{3159FFEB-7F7E-7F40-9C31-EBC7B6148A68}" type="pres">
      <dgm:prSet presAssocID="{C078A750-2DF7-4BF0-A35A-22AD4448B267}" presName="sibTrans" presStyleCnt="0"/>
      <dgm:spPr/>
    </dgm:pt>
    <dgm:pt modelId="{4FF19182-6782-5447-A2B1-FB224D1A2512}" type="pres">
      <dgm:prSet presAssocID="{B11253F8-6E5B-4E10-A034-77CF27E3745F}" presName="compositeNode" presStyleCnt="0">
        <dgm:presLayoutVars>
          <dgm:bulletEnabled val="1"/>
        </dgm:presLayoutVars>
      </dgm:prSet>
      <dgm:spPr/>
    </dgm:pt>
    <dgm:pt modelId="{FED4068D-C16A-754B-887E-9587343E193D}" type="pres">
      <dgm:prSet presAssocID="{B11253F8-6E5B-4E10-A034-77CF27E3745F}" presName="bgRect" presStyleLbl="bgAccFollowNode1" presStyleIdx="1" presStyleCnt="3"/>
      <dgm:spPr/>
    </dgm:pt>
    <dgm:pt modelId="{F8EDF44D-71B3-FD44-9D47-ADAEB671F8BB}" type="pres">
      <dgm:prSet presAssocID="{41163069-382E-47CA-A81E-5D79B788AA7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0580189-70AA-1C49-A0A1-B7CC0BC7711B}" type="pres">
      <dgm:prSet presAssocID="{B11253F8-6E5B-4E10-A034-77CF27E3745F}" presName="bottomLine" presStyleLbl="alignNode1" presStyleIdx="3" presStyleCnt="6">
        <dgm:presLayoutVars/>
      </dgm:prSet>
      <dgm:spPr/>
    </dgm:pt>
    <dgm:pt modelId="{6ACFBB03-52CA-0445-B8B4-ECF82A94E548}" type="pres">
      <dgm:prSet presAssocID="{B11253F8-6E5B-4E10-A034-77CF27E3745F}" presName="nodeText" presStyleLbl="bgAccFollowNode1" presStyleIdx="1" presStyleCnt="3">
        <dgm:presLayoutVars>
          <dgm:bulletEnabled val="1"/>
        </dgm:presLayoutVars>
      </dgm:prSet>
      <dgm:spPr/>
    </dgm:pt>
    <dgm:pt modelId="{8B03AB4B-E543-6648-A50F-932DE61950B2}" type="pres">
      <dgm:prSet presAssocID="{41163069-382E-47CA-A81E-5D79B788AA7D}" presName="sibTrans" presStyleCnt="0"/>
      <dgm:spPr/>
    </dgm:pt>
    <dgm:pt modelId="{D981D70C-08DA-AE45-8871-C88C68556AEC}" type="pres">
      <dgm:prSet presAssocID="{D03130EC-A562-430B-B82C-43E9372B794D}" presName="compositeNode" presStyleCnt="0">
        <dgm:presLayoutVars>
          <dgm:bulletEnabled val="1"/>
        </dgm:presLayoutVars>
      </dgm:prSet>
      <dgm:spPr/>
    </dgm:pt>
    <dgm:pt modelId="{018AD985-259A-9E48-987B-659E178314F0}" type="pres">
      <dgm:prSet presAssocID="{D03130EC-A562-430B-B82C-43E9372B794D}" presName="bgRect" presStyleLbl="bgAccFollowNode1" presStyleIdx="2" presStyleCnt="3"/>
      <dgm:spPr/>
    </dgm:pt>
    <dgm:pt modelId="{2AF7A1EA-52A3-E440-BACE-1F9425C82ACF}" type="pres">
      <dgm:prSet presAssocID="{BA93A4EF-6A0E-40CF-B047-F1123B3D28E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518508E-90A3-6B49-8D84-2FC0E37FB1BC}" type="pres">
      <dgm:prSet presAssocID="{D03130EC-A562-430B-B82C-43E9372B794D}" presName="bottomLine" presStyleLbl="alignNode1" presStyleIdx="5" presStyleCnt="6">
        <dgm:presLayoutVars/>
      </dgm:prSet>
      <dgm:spPr/>
    </dgm:pt>
    <dgm:pt modelId="{689D11D1-0D15-4F44-97E5-44FE90707394}" type="pres">
      <dgm:prSet presAssocID="{D03130EC-A562-430B-B82C-43E9372B794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DE5190F-E1D8-4E7E-ABA8-FBF424D4D065}" srcId="{75EE90C0-9D03-48C6-873A-C462CD59E4E0}" destId="{D03130EC-A562-430B-B82C-43E9372B794D}" srcOrd="2" destOrd="0" parTransId="{02B279B0-7B9F-4FF0-BC1C-0FD35B615A20}" sibTransId="{BA93A4EF-6A0E-40CF-B047-F1123B3D28EA}"/>
    <dgm:cxn modelId="{1BB36F32-78CB-0244-823A-75A623F523F0}" type="presOf" srcId="{8524368B-01E4-4736-9173-2164827454DA}" destId="{95E4E2B6-BA67-D144-AF13-4936FF908B56}" srcOrd="0" destOrd="0" presId="urn:microsoft.com/office/officeart/2016/7/layout/BasicLinearProcessNumbered"/>
    <dgm:cxn modelId="{E55B1441-ADA4-494C-B0E0-B9DE6D93A5D5}" srcId="{75EE90C0-9D03-48C6-873A-C462CD59E4E0}" destId="{8524368B-01E4-4736-9173-2164827454DA}" srcOrd="0" destOrd="0" parTransId="{E231BC50-0C4D-4B37-AE6C-E8E5F723504F}" sibTransId="{C078A750-2DF7-4BF0-A35A-22AD4448B267}"/>
    <dgm:cxn modelId="{D3790A4C-D1DB-6344-BC3F-32D4C9EE656B}" type="presOf" srcId="{D03130EC-A562-430B-B82C-43E9372B794D}" destId="{018AD985-259A-9E48-987B-659E178314F0}" srcOrd="0" destOrd="0" presId="urn:microsoft.com/office/officeart/2016/7/layout/BasicLinearProcessNumbered"/>
    <dgm:cxn modelId="{3D0C2C6D-ADD6-BE40-8DDB-ADCA83068FC4}" type="presOf" srcId="{B11253F8-6E5B-4E10-A034-77CF27E3745F}" destId="{FED4068D-C16A-754B-887E-9587343E193D}" srcOrd="0" destOrd="0" presId="urn:microsoft.com/office/officeart/2016/7/layout/BasicLinearProcessNumbered"/>
    <dgm:cxn modelId="{826A6476-632C-2546-B470-ED4B3FCDDB9C}" type="presOf" srcId="{BA93A4EF-6A0E-40CF-B047-F1123B3D28EA}" destId="{2AF7A1EA-52A3-E440-BACE-1F9425C82ACF}" srcOrd="0" destOrd="0" presId="urn:microsoft.com/office/officeart/2016/7/layout/BasicLinearProcessNumbered"/>
    <dgm:cxn modelId="{77437F76-5C9B-B04C-82C5-4A8C348D87E9}" type="presOf" srcId="{B11253F8-6E5B-4E10-A034-77CF27E3745F}" destId="{6ACFBB03-52CA-0445-B8B4-ECF82A94E548}" srcOrd="1" destOrd="0" presId="urn:microsoft.com/office/officeart/2016/7/layout/BasicLinearProcessNumbered"/>
    <dgm:cxn modelId="{24B59885-5E7F-9D42-91D9-431EC0ED5E63}" type="presOf" srcId="{41163069-382E-47CA-A81E-5D79B788AA7D}" destId="{F8EDF44D-71B3-FD44-9D47-ADAEB671F8BB}" srcOrd="0" destOrd="0" presId="urn:microsoft.com/office/officeart/2016/7/layout/BasicLinearProcessNumbered"/>
    <dgm:cxn modelId="{9CEAC988-07E8-A845-B0F6-BD991D665DE2}" type="presOf" srcId="{C078A750-2DF7-4BF0-A35A-22AD4448B267}" destId="{6C3928AF-A328-9844-95C9-D408B2EC58C8}" srcOrd="0" destOrd="0" presId="urn:microsoft.com/office/officeart/2016/7/layout/BasicLinearProcessNumbered"/>
    <dgm:cxn modelId="{3985FB8E-EDEC-044F-BCE1-9D9F0A89FB01}" type="presOf" srcId="{8524368B-01E4-4736-9173-2164827454DA}" destId="{46C12EF3-510D-0B45-B5F6-83347A3E2CF2}" srcOrd="1" destOrd="0" presId="urn:microsoft.com/office/officeart/2016/7/layout/BasicLinearProcessNumbered"/>
    <dgm:cxn modelId="{481155AF-7ED7-604B-BDF7-A3DF2F01DB78}" type="presOf" srcId="{D03130EC-A562-430B-B82C-43E9372B794D}" destId="{689D11D1-0D15-4F44-97E5-44FE90707394}" srcOrd="1" destOrd="0" presId="urn:microsoft.com/office/officeart/2016/7/layout/BasicLinearProcessNumbered"/>
    <dgm:cxn modelId="{6E8143C6-4946-474C-80CA-E5438EE5128A}" type="presOf" srcId="{75EE90C0-9D03-48C6-873A-C462CD59E4E0}" destId="{C3DE5891-527D-B445-8BA8-7D8E7CCBA91A}" srcOrd="0" destOrd="0" presId="urn:microsoft.com/office/officeart/2016/7/layout/BasicLinearProcessNumbered"/>
    <dgm:cxn modelId="{00D7A1C6-0F83-4966-824C-D2A0CE4A8F93}" srcId="{75EE90C0-9D03-48C6-873A-C462CD59E4E0}" destId="{B11253F8-6E5B-4E10-A034-77CF27E3745F}" srcOrd="1" destOrd="0" parTransId="{DAE2E24D-95E5-4470-812A-862FBEB3B814}" sibTransId="{41163069-382E-47CA-A81E-5D79B788AA7D}"/>
    <dgm:cxn modelId="{53C42991-5100-AA40-AA36-726512CDF4A4}" type="presParOf" srcId="{C3DE5891-527D-B445-8BA8-7D8E7CCBA91A}" destId="{CA8C9A49-AA9B-024D-935E-F9ECE82564F1}" srcOrd="0" destOrd="0" presId="urn:microsoft.com/office/officeart/2016/7/layout/BasicLinearProcessNumbered"/>
    <dgm:cxn modelId="{846B8507-0A2D-4546-9B5C-EACB1A6CA9EB}" type="presParOf" srcId="{CA8C9A49-AA9B-024D-935E-F9ECE82564F1}" destId="{95E4E2B6-BA67-D144-AF13-4936FF908B56}" srcOrd="0" destOrd="0" presId="urn:microsoft.com/office/officeart/2016/7/layout/BasicLinearProcessNumbered"/>
    <dgm:cxn modelId="{35F39380-71E0-274D-A353-D636C205FE19}" type="presParOf" srcId="{CA8C9A49-AA9B-024D-935E-F9ECE82564F1}" destId="{6C3928AF-A328-9844-95C9-D408B2EC58C8}" srcOrd="1" destOrd="0" presId="urn:microsoft.com/office/officeart/2016/7/layout/BasicLinearProcessNumbered"/>
    <dgm:cxn modelId="{317AF147-6D96-D946-9A66-5AC339EF2C69}" type="presParOf" srcId="{CA8C9A49-AA9B-024D-935E-F9ECE82564F1}" destId="{AF3D2F41-9A66-FF45-A10B-20A7C9CFFC66}" srcOrd="2" destOrd="0" presId="urn:microsoft.com/office/officeart/2016/7/layout/BasicLinearProcessNumbered"/>
    <dgm:cxn modelId="{BDF5A21C-2E6C-9C43-8D87-B4D7CDA52DFD}" type="presParOf" srcId="{CA8C9A49-AA9B-024D-935E-F9ECE82564F1}" destId="{46C12EF3-510D-0B45-B5F6-83347A3E2CF2}" srcOrd="3" destOrd="0" presId="urn:microsoft.com/office/officeart/2016/7/layout/BasicLinearProcessNumbered"/>
    <dgm:cxn modelId="{767F5823-EB2E-5646-81CD-EE14088EA390}" type="presParOf" srcId="{C3DE5891-527D-B445-8BA8-7D8E7CCBA91A}" destId="{3159FFEB-7F7E-7F40-9C31-EBC7B6148A68}" srcOrd="1" destOrd="0" presId="urn:microsoft.com/office/officeart/2016/7/layout/BasicLinearProcessNumbered"/>
    <dgm:cxn modelId="{6E774431-8A5A-574D-854C-DC51ECCFE6D4}" type="presParOf" srcId="{C3DE5891-527D-B445-8BA8-7D8E7CCBA91A}" destId="{4FF19182-6782-5447-A2B1-FB224D1A2512}" srcOrd="2" destOrd="0" presId="urn:microsoft.com/office/officeart/2016/7/layout/BasicLinearProcessNumbered"/>
    <dgm:cxn modelId="{0D2BE8F6-5513-724D-8187-D0BF0F09DEA4}" type="presParOf" srcId="{4FF19182-6782-5447-A2B1-FB224D1A2512}" destId="{FED4068D-C16A-754B-887E-9587343E193D}" srcOrd="0" destOrd="0" presId="urn:microsoft.com/office/officeart/2016/7/layout/BasicLinearProcessNumbered"/>
    <dgm:cxn modelId="{A9746D13-5417-B94D-95D3-4250DA94A623}" type="presParOf" srcId="{4FF19182-6782-5447-A2B1-FB224D1A2512}" destId="{F8EDF44D-71B3-FD44-9D47-ADAEB671F8BB}" srcOrd="1" destOrd="0" presId="urn:microsoft.com/office/officeart/2016/7/layout/BasicLinearProcessNumbered"/>
    <dgm:cxn modelId="{36251D9E-E6D0-F04F-ACCD-B5F06B9FE28E}" type="presParOf" srcId="{4FF19182-6782-5447-A2B1-FB224D1A2512}" destId="{30580189-70AA-1C49-A0A1-B7CC0BC7711B}" srcOrd="2" destOrd="0" presId="urn:microsoft.com/office/officeart/2016/7/layout/BasicLinearProcessNumbered"/>
    <dgm:cxn modelId="{A49EB0B6-DAA0-0348-A5C0-1D7D65A3EC49}" type="presParOf" srcId="{4FF19182-6782-5447-A2B1-FB224D1A2512}" destId="{6ACFBB03-52CA-0445-B8B4-ECF82A94E548}" srcOrd="3" destOrd="0" presId="urn:microsoft.com/office/officeart/2016/7/layout/BasicLinearProcessNumbered"/>
    <dgm:cxn modelId="{3840ABEF-DA5E-F443-8574-CA8A65A63F08}" type="presParOf" srcId="{C3DE5891-527D-B445-8BA8-7D8E7CCBA91A}" destId="{8B03AB4B-E543-6648-A50F-932DE61950B2}" srcOrd="3" destOrd="0" presId="urn:microsoft.com/office/officeart/2016/7/layout/BasicLinearProcessNumbered"/>
    <dgm:cxn modelId="{CD6A1F6F-A992-9542-A98C-A924105A0976}" type="presParOf" srcId="{C3DE5891-527D-B445-8BA8-7D8E7CCBA91A}" destId="{D981D70C-08DA-AE45-8871-C88C68556AEC}" srcOrd="4" destOrd="0" presId="urn:microsoft.com/office/officeart/2016/7/layout/BasicLinearProcessNumbered"/>
    <dgm:cxn modelId="{FE55754D-A802-FF4A-A1F1-9614E551C713}" type="presParOf" srcId="{D981D70C-08DA-AE45-8871-C88C68556AEC}" destId="{018AD985-259A-9E48-987B-659E178314F0}" srcOrd="0" destOrd="0" presId="urn:microsoft.com/office/officeart/2016/7/layout/BasicLinearProcessNumbered"/>
    <dgm:cxn modelId="{419C3FD2-ACF6-7048-9D07-E690268709CA}" type="presParOf" srcId="{D981D70C-08DA-AE45-8871-C88C68556AEC}" destId="{2AF7A1EA-52A3-E440-BACE-1F9425C82ACF}" srcOrd="1" destOrd="0" presId="urn:microsoft.com/office/officeart/2016/7/layout/BasicLinearProcessNumbered"/>
    <dgm:cxn modelId="{4627BDBC-1195-1347-8B29-269C75B8C708}" type="presParOf" srcId="{D981D70C-08DA-AE45-8871-C88C68556AEC}" destId="{E518508E-90A3-6B49-8D84-2FC0E37FB1BC}" srcOrd="2" destOrd="0" presId="urn:microsoft.com/office/officeart/2016/7/layout/BasicLinearProcessNumbered"/>
    <dgm:cxn modelId="{B00D1DA4-B3F3-D841-84DB-CD3F822D7BC1}" type="presParOf" srcId="{D981D70C-08DA-AE45-8871-C88C68556AEC}" destId="{689D11D1-0D15-4F44-97E5-44FE9070739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FE263-0B98-4857-ACBA-882A19C29A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9C5065C-D77B-4139-ABFF-1EA7C9E99D7A}">
      <dgm:prSet/>
      <dgm:spPr/>
      <dgm:t>
        <a:bodyPr/>
        <a:lstStyle/>
        <a:p>
          <a:r>
            <a:rPr lang="en-US" b="0" i="0"/>
            <a:t>The integration of Security (and often QA) into the DevOps workflow</a:t>
          </a:r>
          <a:endParaRPr lang="en-US"/>
        </a:p>
      </dgm:t>
    </dgm:pt>
    <dgm:pt modelId="{CBA02617-908F-414B-8182-843CD92B981D}" type="parTrans" cxnId="{DA91DF5F-3F32-43CE-8E27-EE354B000316}">
      <dgm:prSet/>
      <dgm:spPr/>
      <dgm:t>
        <a:bodyPr/>
        <a:lstStyle/>
        <a:p>
          <a:endParaRPr lang="en-US"/>
        </a:p>
      </dgm:t>
    </dgm:pt>
    <dgm:pt modelId="{B2411D12-617A-4C10-82A7-158E473D37DA}" type="sibTrans" cxnId="{DA91DF5F-3F32-43CE-8E27-EE354B000316}">
      <dgm:prSet/>
      <dgm:spPr/>
      <dgm:t>
        <a:bodyPr/>
        <a:lstStyle/>
        <a:p>
          <a:endParaRPr lang="en-US"/>
        </a:p>
      </dgm:t>
    </dgm:pt>
    <dgm:pt modelId="{8D03350A-4FCD-4F11-8A5A-89FAF4F51D41}">
      <dgm:prSet/>
      <dgm:spPr/>
      <dgm:t>
        <a:bodyPr/>
        <a:lstStyle/>
        <a:p>
          <a:r>
            <a:rPr lang="en-US" b="0" i="0"/>
            <a:t>Security vulnerabilities pop up all the time? Why not allow quick and easy fixes for them?</a:t>
          </a:r>
          <a:endParaRPr lang="en-US"/>
        </a:p>
      </dgm:t>
    </dgm:pt>
    <dgm:pt modelId="{E116C677-BDD9-475E-9E16-2880C378D29B}" type="parTrans" cxnId="{6D7FD79D-50F0-452D-B40B-C43C9A118535}">
      <dgm:prSet/>
      <dgm:spPr/>
      <dgm:t>
        <a:bodyPr/>
        <a:lstStyle/>
        <a:p>
          <a:endParaRPr lang="en-US"/>
        </a:p>
      </dgm:t>
    </dgm:pt>
    <dgm:pt modelId="{60C6A636-BB64-4155-8187-3F877C5C72C0}" type="sibTrans" cxnId="{6D7FD79D-50F0-452D-B40B-C43C9A118535}">
      <dgm:prSet/>
      <dgm:spPr/>
      <dgm:t>
        <a:bodyPr/>
        <a:lstStyle/>
        <a:p>
          <a:endParaRPr lang="en-US"/>
        </a:p>
      </dgm:t>
    </dgm:pt>
    <dgm:pt modelId="{46E95354-AB20-464A-9AE0-C34B36DFA354}">
      <dgm:prSet/>
      <dgm:spPr/>
      <dgm:t>
        <a:bodyPr/>
        <a:lstStyle/>
        <a:p>
          <a:r>
            <a:rPr lang="en-US" b="0" i="0"/>
            <a:t>DevOps works with both applications as well as the infrastructure they run on—the perfect team to integrate Security into</a:t>
          </a:r>
          <a:endParaRPr lang="en-US"/>
        </a:p>
      </dgm:t>
    </dgm:pt>
    <dgm:pt modelId="{3EBE8F29-4C7B-4822-BF95-3120BF018C2C}" type="parTrans" cxnId="{82147D02-A2BC-41F2-8852-9412BC0A1D1E}">
      <dgm:prSet/>
      <dgm:spPr/>
      <dgm:t>
        <a:bodyPr/>
        <a:lstStyle/>
        <a:p>
          <a:endParaRPr lang="en-US"/>
        </a:p>
      </dgm:t>
    </dgm:pt>
    <dgm:pt modelId="{42D3EBBB-96F7-458E-BB0B-8BC5A6A43277}" type="sibTrans" cxnId="{82147D02-A2BC-41F2-8852-9412BC0A1D1E}">
      <dgm:prSet/>
      <dgm:spPr/>
      <dgm:t>
        <a:bodyPr/>
        <a:lstStyle/>
        <a:p>
          <a:endParaRPr lang="en-US"/>
        </a:p>
      </dgm:t>
    </dgm:pt>
    <dgm:pt modelId="{4D9AC02B-0A08-48B5-9C7F-788A620B58DA}" type="pres">
      <dgm:prSet presAssocID="{651FE263-0B98-4857-ACBA-882A19C29A41}" presName="root" presStyleCnt="0">
        <dgm:presLayoutVars>
          <dgm:dir/>
          <dgm:resizeHandles val="exact"/>
        </dgm:presLayoutVars>
      </dgm:prSet>
      <dgm:spPr/>
    </dgm:pt>
    <dgm:pt modelId="{D800BDBC-430F-4D76-AC1F-703C93DCBBDD}" type="pres">
      <dgm:prSet presAssocID="{09C5065C-D77B-4139-ABFF-1EA7C9E99D7A}" presName="compNode" presStyleCnt="0"/>
      <dgm:spPr/>
    </dgm:pt>
    <dgm:pt modelId="{E1D9425F-8465-4379-A439-1393761A0943}" type="pres">
      <dgm:prSet presAssocID="{09C5065C-D77B-4139-ABFF-1EA7C9E99D7A}" presName="bgRect" presStyleLbl="bgShp" presStyleIdx="0" presStyleCnt="3"/>
      <dgm:spPr/>
    </dgm:pt>
    <dgm:pt modelId="{A9661B8B-C41D-4054-8C27-462E2272BB4F}" type="pres">
      <dgm:prSet presAssocID="{09C5065C-D77B-4139-ABFF-1EA7C9E99D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57CFE39-1E6C-4931-B62F-69EC81EDA9A7}" type="pres">
      <dgm:prSet presAssocID="{09C5065C-D77B-4139-ABFF-1EA7C9E99D7A}" presName="spaceRect" presStyleCnt="0"/>
      <dgm:spPr/>
    </dgm:pt>
    <dgm:pt modelId="{0CC6F745-B097-444C-B67B-C0A1F8EE5392}" type="pres">
      <dgm:prSet presAssocID="{09C5065C-D77B-4139-ABFF-1EA7C9E99D7A}" presName="parTx" presStyleLbl="revTx" presStyleIdx="0" presStyleCnt="3">
        <dgm:presLayoutVars>
          <dgm:chMax val="0"/>
          <dgm:chPref val="0"/>
        </dgm:presLayoutVars>
      </dgm:prSet>
      <dgm:spPr/>
    </dgm:pt>
    <dgm:pt modelId="{3BAE73DF-994C-498F-AC22-99A5CB1F8DCE}" type="pres">
      <dgm:prSet presAssocID="{B2411D12-617A-4C10-82A7-158E473D37DA}" presName="sibTrans" presStyleCnt="0"/>
      <dgm:spPr/>
    </dgm:pt>
    <dgm:pt modelId="{EA54A480-EC5B-4F3D-AD48-F0095490E5DB}" type="pres">
      <dgm:prSet presAssocID="{8D03350A-4FCD-4F11-8A5A-89FAF4F51D41}" presName="compNode" presStyleCnt="0"/>
      <dgm:spPr/>
    </dgm:pt>
    <dgm:pt modelId="{4D3F21A0-A5C9-4ABF-BDAE-C08E0D370311}" type="pres">
      <dgm:prSet presAssocID="{8D03350A-4FCD-4F11-8A5A-89FAF4F51D41}" presName="bgRect" presStyleLbl="bgShp" presStyleIdx="1" presStyleCnt="3"/>
      <dgm:spPr/>
    </dgm:pt>
    <dgm:pt modelId="{02F8EC13-630B-4C79-BED3-6D8CD27AEC9F}" type="pres">
      <dgm:prSet presAssocID="{8D03350A-4FCD-4F11-8A5A-89FAF4F51D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C828B7-2EE6-4BB4-B9F5-F78FE1144801}" type="pres">
      <dgm:prSet presAssocID="{8D03350A-4FCD-4F11-8A5A-89FAF4F51D41}" presName="spaceRect" presStyleCnt="0"/>
      <dgm:spPr/>
    </dgm:pt>
    <dgm:pt modelId="{12E1CA92-6F67-4B84-9CDA-D1B3EA82EEA4}" type="pres">
      <dgm:prSet presAssocID="{8D03350A-4FCD-4F11-8A5A-89FAF4F51D41}" presName="parTx" presStyleLbl="revTx" presStyleIdx="1" presStyleCnt="3">
        <dgm:presLayoutVars>
          <dgm:chMax val="0"/>
          <dgm:chPref val="0"/>
        </dgm:presLayoutVars>
      </dgm:prSet>
      <dgm:spPr/>
    </dgm:pt>
    <dgm:pt modelId="{56C19677-198A-4BFC-9F30-10392FF959EF}" type="pres">
      <dgm:prSet presAssocID="{60C6A636-BB64-4155-8187-3F877C5C72C0}" presName="sibTrans" presStyleCnt="0"/>
      <dgm:spPr/>
    </dgm:pt>
    <dgm:pt modelId="{C4E0CB3E-B3A2-4BD4-AD06-FD7B7EECF35A}" type="pres">
      <dgm:prSet presAssocID="{46E95354-AB20-464A-9AE0-C34B36DFA354}" presName="compNode" presStyleCnt="0"/>
      <dgm:spPr/>
    </dgm:pt>
    <dgm:pt modelId="{72574262-3269-4706-B591-68F58A7D287F}" type="pres">
      <dgm:prSet presAssocID="{46E95354-AB20-464A-9AE0-C34B36DFA354}" presName="bgRect" presStyleLbl="bgShp" presStyleIdx="2" presStyleCnt="3"/>
      <dgm:spPr/>
    </dgm:pt>
    <dgm:pt modelId="{0D1B27C6-F3AC-4B26-A6E7-93AAD27AD3B0}" type="pres">
      <dgm:prSet presAssocID="{46E95354-AB20-464A-9AE0-C34B36DFA3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1C77B0-5494-421E-8E07-31D47AC0EB62}" type="pres">
      <dgm:prSet presAssocID="{46E95354-AB20-464A-9AE0-C34B36DFA354}" presName="spaceRect" presStyleCnt="0"/>
      <dgm:spPr/>
    </dgm:pt>
    <dgm:pt modelId="{1E06503E-3E00-42BA-920E-B3BB0147F459}" type="pres">
      <dgm:prSet presAssocID="{46E95354-AB20-464A-9AE0-C34B36DFA3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147D02-A2BC-41F2-8852-9412BC0A1D1E}" srcId="{651FE263-0B98-4857-ACBA-882A19C29A41}" destId="{46E95354-AB20-464A-9AE0-C34B36DFA354}" srcOrd="2" destOrd="0" parTransId="{3EBE8F29-4C7B-4822-BF95-3120BF018C2C}" sibTransId="{42D3EBBB-96F7-458E-BB0B-8BC5A6A43277}"/>
    <dgm:cxn modelId="{7E9FE22C-D086-4F5D-ABD3-A9A44FD4EA29}" type="presOf" srcId="{651FE263-0B98-4857-ACBA-882A19C29A41}" destId="{4D9AC02B-0A08-48B5-9C7F-788A620B58DA}" srcOrd="0" destOrd="0" presId="urn:microsoft.com/office/officeart/2018/2/layout/IconVerticalSolidList"/>
    <dgm:cxn modelId="{3874DB4C-1CA1-4FF8-9EC1-CBD65746C86B}" type="presOf" srcId="{46E95354-AB20-464A-9AE0-C34B36DFA354}" destId="{1E06503E-3E00-42BA-920E-B3BB0147F459}" srcOrd="0" destOrd="0" presId="urn:microsoft.com/office/officeart/2018/2/layout/IconVerticalSolidList"/>
    <dgm:cxn modelId="{DA91DF5F-3F32-43CE-8E27-EE354B000316}" srcId="{651FE263-0B98-4857-ACBA-882A19C29A41}" destId="{09C5065C-D77B-4139-ABFF-1EA7C9E99D7A}" srcOrd="0" destOrd="0" parTransId="{CBA02617-908F-414B-8182-843CD92B981D}" sibTransId="{B2411D12-617A-4C10-82A7-158E473D37DA}"/>
    <dgm:cxn modelId="{D4DA8A6D-0F47-4FD6-BA97-D1D369180E39}" type="presOf" srcId="{09C5065C-D77B-4139-ABFF-1EA7C9E99D7A}" destId="{0CC6F745-B097-444C-B67B-C0A1F8EE5392}" srcOrd="0" destOrd="0" presId="urn:microsoft.com/office/officeart/2018/2/layout/IconVerticalSolidList"/>
    <dgm:cxn modelId="{3E6DA888-FEDE-48BB-B552-CC949CB9CE35}" type="presOf" srcId="{8D03350A-4FCD-4F11-8A5A-89FAF4F51D41}" destId="{12E1CA92-6F67-4B84-9CDA-D1B3EA82EEA4}" srcOrd="0" destOrd="0" presId="urn:microsoft.com/office/officeart/2018/2/layout/IconVerticalSolidList"/>
    <dgm:cxn modelId="{6D7FD79D-50F0-452D-B40B-C43C9A118535}" srcId="{651FE263-0B98-4857-ACBA-882A19C29A41}" destId="{8D03350A-4FCD-4F11-8A5A-89FAF4F51D41}" srcOrd="1" destOrd="0" parTransId="{E116C677-BDD9-475E-9E16-2880C378D29B}" sibTransId="{60C6A636-BB64-4155-8187-3F877C5C72C0}"/>
    <dgm:cxn modelId="{FAF4D5EF-2272-43C1-8563-84EDAC338916}" type="presParOf" srcId="{4D9AC02B-0A08-48B5-9C7F-788A620B58DA}" destId="{D800BDBC-430F-4D76-AC1F-703C93DCBBDD}" srcOrd="0" destOrd="0" presId="urn:microsoft.com/office/officeart/2018/2/layout/IconVerticalSolidList"/>
    <dgm:cxn modelId="{F2661A97-6A3B-41A2-A095-9190EACE0690}" type="presParOf" srcId="{D800BDBC-430F-4D76-AC1F-703C93DCBBDD}" destId="{E1D9425F-8465-4379-A439-1393761A0943}" srcOrd="0" destOrd="0" presId="urn:microsoft.com/office/officeart/2018/2/layout/IconVerticalSolidList"/>
    <dgm:cxn modelId="{135D9AA6-75B6-42CF-B6D0-EFC99F01BB26}" type="presParOf" srcId="{D800BDBC-430F-4D76-AC1F-703C93DCBBDD}" destId="{A9661B8B-C41D-4054-8C27-462E2272BB4F}" srcOrd="1" destOrd="0" presId="urn:microsoft.com/office/officeart/2018/2/layout/IconVerticalSolidList"/>
    <dgm:cxn modelId="{95085004-53D9-496C-9D2E-AB9A245658D2}" type="presParOf" srcId="{D800BDBC-430F-4D76-AC1F-703C93DCBBDD}" destId="{F57CFE39-1E6C-4931-B62F-69EC81EDA9A7}" srcOrd="2" destOrd="0" presId="urn:microsoft.com/office/officeart/2018/2/layout/IconVerticalSolidList"/>
    <dgm:cxn modelId="{40DAA627-EA9A-4104-A87E-9B4B95386D46}" type="presParOf" srcId="{D800BDBC-430F-4D76-AC1F-703C93DCBBDD}" destId="{0CC6F745-B097-444C-B67B-C0A1F8EE5392}" srcOrd="3" destOrd="0" presId="urn:microsoft.com/office/officeart/2018/2/layout/IconVerticalSolidList"/>
    <dgm:cxn modelId="{5E8D9F71-87AB-4F99-B310-CC990DB8942D}" type="presParOf" srcId="{4D9AC02B-0A08-48B5-9C7F-788A620B58DA}" destId="{3BAE73DF-994C-498F-AC22-99A5CB1F8DCE}" srcOrd="1" destOrd="0" presId="urn:microsoft.com/office/officeart/2018/2/layout/IconVerticalSolidList"/>
    <dgm:cxn modelId="{03E6BF87-8876-4663-B9BB-104EDF6ACD73}" type="presParOf" srcId="{4D9AC02B-0A08-48B5-9C7F-788A620B58DA}" destId="{EA54A480-EC5B-4F3D-AD48-F0095490E5DB}" srcOrd="2" destOrd="0" presId="urn:microsoft.com/office/officeart/2018/2/layout/IconVerticalSolidList"/>
    <dgm:cxn modelId="{9EF33A89-9F5B-4FF4-ABA0-96AC39D41F49}" type="presParOf" srcId="{EA54A480-EC5B-4F3D-AD48-F0095490E5DB}" destId="{4D3F21A0-A5C9-4ABF-BDAE-C08E0D370311}" srcOrd="0" destOrd="0" presId="urn:microsoft.com/office/officeart/2018/2/layout/IconVerticalSolidList"/>
    <dgm:cxn modelId="{B3C893C0-1A30-43EF-81AA-1F1CA6D4ECDE}" type="presParOf" srcId="{EA54A480-EC5B-4F3D-AD48-F0095490E5DB}" destId="{02F8EC13-630B-4C79-BED3-6D8CD27AEC9F}" srcOrd="1" destOrd="0" presId="urn:microsoft.com/office/officeart/2018/2/layout/IconVerticalSolidList"/>
    <dgm:cxn modelId="{171B4DCC-0A7A-49AE-8ABB-8D23BC9080E5}" type="presParOf" srcId="{EA54A480-EC5B-4F3D-AD48-F0095490E5DB}" destId="{D3C828B7-2EE6-4BB4-B9F5-F78FE1144801}" srcOrd="2" destOrd="0" presId="urn:microsoft.com/office/officeart/2018/2/layout/IconVerticalSolidList"/>
    <dgm:cxn modelId="{391B5249-3438-4FFC-9073-DFFB8BFEDE78}" type="presParOf" srcId="{EA54A480-EC5B-4F3D-AD48-F0095490E5DB}" destId="{12E1CA92-6F67-4B84-9CDA-D1B3EA82EEA4}" srcOrd="3" destOrd="0" presId="urn:microsoft.com/office/officeart/2018/2/layout/IconVerticalSolidList"/>
    <dgm:cxn modelId="{473EBF77-7807-4AD0-AEE7-3325FFB9BDD3}" type="presParOf" srcId="{4D9AC02B-0A08-48B5-9C7F-788A620B58DA}" destId="{56C19677-198A-4BFC-9F30-10392FF959EF}" srcOrd="3" destOrd="0" presId="urn:microsoft.com/office/officeart/2018/2/layout/IconVerticalSolidList"/>
    <dgm:cxn modelId="{04DB668D-1E26-46C7-B168-4A59E6F76EAC}" type="presParOf" srcId="{4D9AC02B-0A08-48B5-9C7F-788A620B58DA}" destId="{C4E0CB3E-B3A2-4BD4-AD06-FD7B7EECF35A}" srcOrd="4" destOrd="0" presId="urn:microsoft.com/office/officeart/2018/2/layout/IconVerticalSolidList"/>
    <dgm:cxn modelId="{7F798772-F42D-4C65-AF3C-2788C389B2B2}" type="presParOf" srcId="{C4E0CB3E-B3A2-4BD4-AD06-FD7B7EECF35A}" destId="{72574262-3269-4706-B591-68F58A7D287F}" srcOrd="0" destOrd="0" presId="urn:microsoft.com/office/officeart/2018/2/layout/IconVerticalSolidList"/>
    <dgm:cxn modelId="{BF9595FA-A7F4-4AE4-85AF-2676DA6C3D74}" type="presParOf" srcId="{C4E0CB3E-B3A2-4BD4-AD06-FD7B7EECF35A}" destId="{0D1B27C6-F3AC-4B26-A6E7-93AAD27AD3B0}" srcOrd="1" destOrd="0" presId="urn:microsoft.com/office/officeart/2018/2/layout/IconVerticalSolidList"/>
    <dgm:cxn modelId="{E70E9EB9-185F-403D-A5A3-935E9EAFD46A}" type="presParOf" srcId="{C4E0CB3E-B3A2-4BD4-AD06-FD7B7EECF35A}" destId="{2E1C77B0-5494-421E-8E07-31D47AC0EB62}" srcOrd="2" destOrd="0" presId="urn:microsoft.com/office/officeart/2018/2/layout/IconVerticalSolidList"/>
    <dgm:cxn modelId="{AB9249EF-39B3-4EFF-BEF4-42A68578AE77}" type="presParOf" srcId="{C4E0CB3E-B3A2-4BD4-AD06-FD7B7EECF35A}" destId="{1E06503E-3E00-42BA-920E-B3BB0147F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50338E-26E2-42F0-9131-BE8AC40C264B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05F4D0-C0E1-4058-B8AE-4EA47E026F51}">
      <dgm:prSet/>
      <dgm:spPr/>
      <dgm:t>
        <a:bodyPr/>
        <a:lstStyle/>
        <a:p>
          <a:r>
            <a:rPr lang="en-US" b="0" i="0"/>
            <a:t>A development practice where developers are constantly “pushing” their code into a remote repository</a:t>
          </a:r>
          <a:endParaRPr lang="en-US"/>
        </a:p>
      </dgm:t>
    </dgm:pt>
    <dgm:pt modelId="{0EA17D95-9B2D-4516-AE34-EFAF72A98CF8}" type="parTrans" cxnId="{D246DAB1-BE9A-4F2A-8C68-03F2B395DA30}">
      <dgm:prSet/>
      <dgm:spPr/>
      <dgm:t>
        <a:bodyPr/>
        <a:lstStyle/>
        <a:p>
          <a:endParaRPr lang="en-US"/>
        </a:p>
      </dgm:t>
    </dgm:pt>
    <dgm:pt modelId="{9347808C-4A57-4221-A59E-71326A3FF339}" type="sibTrans" cxnId="{D246DAB1-BE9A-4F2A-8C68-03F2B395DA30}">
      <dgm:prSet/>
      <dgm:spPr/>
      <dgm:t>
        <a:bodyPr/>
        <a:lstStyle/>
        <a:p>
          <a:endParaRPr lang="en-US"/>
        </a:p>
      </dgm:t>
    </dgm:pt>
    <dgm:pt modelId="{141D2598-FD16-4026-B45B-AC5767E680E8}">
      <dgm:prSet/>
      <dgm:spPr/>
      <dgm:t>
        <a:bodyPr/>
        <a:lstStyle/>
        <a:p>
          <a:r>
            <a:rPr lang="en-US" b="0" i="0"/>
            <a:t>Tests and builds are run automatically</a:t>
          </a:r>
          <a:endParaRPr lang="en-US"/>
        </a:p>
      </dgm:t>
    </dgm:pt>
    <dgm:pt modelId="{9BF5167B-1A32-4212-AEBC-BC71A7B63E8D}" type="parTrans" cxnId="{22FDC6EB-8668-4766-8426-8CA6F27E0F5B}">
      <dgm:prSet/>
      <dgm:spPr/>
      <dgm:t>
        <a:bodyPr/>
        <a:lstStyle/>
        <a:p>
          <a:endParaRPr lang="en-US"/>
        </a:p>
      </dgm:t>
    </dgm:pt>
    <dgm:pt modelId="{5EFB9050-4D07-4F12-B622-7EDC5E6622AD}" type="sibTrans" cxnId="{22FDC6EB-8668-4766-8426-8CA6F27E0F5B}">
      <dgm:prSet/>
      <dgm:spPr/>
      <dgm:t>
        <a:bodyPr/>
        <a:lstStyle/>
        <a:p>
          <a:endParaRPr lang="en-US"/>
        </a:p>
      </dgm:t>
    </dgm:pt>
    <dgm:pt modelId="{82F40807-E6B2-41F3-B0DB-8536D8ACDC14}">
      <dgm:prSet/>
      <dgm:spPr/>
      <dgm:t>
        <a:bodyPr/>
        <a:lstStyle/>
        <a:p>
          <a:r>
            <a:rPr lang="en-US" b="0" i="0"/>
            <a:t>Bugs and QA issues are found quicker</a:t>
          </a:r>
          <a:endParaRPr lang="en-US"/>
        </a:p>
      </dgm:t>
    </dgm:pt>
    <dgm:pt modelId="{4EE9B280-5961-4416-B3C5-D203EEB3520D}" type="parTrans" cxnId="{2B7DF52F-A0BB-43F7-8569-76AD014A9271}">
      <dgm:prSet/>
      <dgm:spPr/>
      <dgm:t>
        <a:bodyPr/>
        <a:lstStyle/>
        <a:p>
          <a:endParaRPr lang="en-US"/>
        </a:p>
      </dgm:t>
    </dgm:pt>
    <dgm:pt modelId="{0F856FE7-09CF-4B66-82D2-C319C3EB2915}" type="sibTrans" cxnId="{2B7DF52F-A0BB-43F7-8569-76AD014A9271}">
      <dgm:prSet/>
      <dgm:spPr/>
      <dgm:t>
        <a:bodyPr/>
        <a:lstStyle/>
        <a:p>
          <a:endParaRPr lang="en-US"/>
        </a:p>
      </dgm:t>
    </dgm:pt>
    <dgm:pt modelId="{6EEDC37B-7BBF-46BC-ABCD-A430D4A5070A}">
      <dgm:prSet/>
      <dgm:spPr/>
      <dgm:t>
        <a:bodyPr/>
        <a:lstStyle/>
        <a:p>
          <a:r>
            <a:rPr lang="en-US" b="0" i="0"/>
            <a:t>Fixes can be implemented in a timely fashion</a:t>
          </a:r>
          <a:endParaRPr lang="en-US"/>
        </a:p>
      </dgm:t>
    </dgm:pt>
    <dgm:pt modelId="{06DFE4A8-44D4-4D07-9CBF-8EEABE07D3AA}" type="parTrans" cxnId="{977A8FEC-166A-4C10-904A-7396A8177E26}">
      <dgm:prSet/>
      <dgm:spPr/>
      <dgm:t>
        <a:bodyPr/>
        <a:lstStyle/>
        <a:p>
          <a:endParaRPr lang="en-US"/>
        </a:p>
      </dgm:t>
    </dgm:pt>
    <dgm:pt modelId="{028C82C7-E981-446E-A5D5-A37CB53CCEB7}" type="sibTrans" cxnId="{977A8FEC-166A-4C10-904A-7396A8177E26}">
      <dgm:prSet/>
      <dgm:spPr/>
      <dgm:t>
        <a:bodyPr/>
        <a:lstStyle/>
        <a:p>
          <a:endParaRPr lang="en-US"/>
        </a:p>
      </dgm:t>
    </dgm:pt>
    <dgm:pt modelId="{7A03BA05-E92B-D747-AEB8-7FB9096ADE92}" type="pres">
      <dgm:prSet presAssocID="{F550338E-26E2-42F0-9131-BE8AC40C264B}" presName="outerComposite" presStyleCnt="0">
        <dgm:presLayoutVars>
          <dgm:chMax val="5"/>
          <dgm:dir/>
          <dgm:resizeHandles val="exact"/>
        </dgm:presLayoutVars>
      </dgm:prSet>
      <dgm:spPr/>
    </dgm:pt>
    <dgm:pt modelId="{CAFC1977-9031-014D-888C-A071DD1D6B6D}" type="pres">
      <dgm:prSet presAssocID="{F550338E-26E2-42F0-9131-BE8AC40C264B}" presName="dummyMaxCanvas" presStyleCnt="0">
        <dgm:presLayoutVars/>
      </dgm:prSet>
      <dgm:spPr/>
    </dgm:pt>
    <dgm:pt modelId="{D29B5131-2240-4D4E-824B-E5E92A37C981}" type="pres">
      <dgm:prSet presAssocID="{F550338E-26E2-42F0-9131-BE8AC40C264B}" presName="FourNodes_1" presStyleLbl="node1" presStyleIdx="0" presStyleCnt="4">
        <dgm:presLayoutVars>
          <dgm:bulletEnabled val="1"/>
        </dgm:presLayoutVars>
      </dgm:prSet>
      <dgm:spPr/>
    </dgm:pt>
    <dgm:pt modelId="{098B2CBA-9BC0-3A4D-9FC6-BFA21AAF7630}" type="pres">
      <dgm:prSet presAssocID="{F550338E-26E2-42F0-9131-BE8AC40C264B}" presName="FourNodes_2" presStyleLbl="node1" presStyleIdx="1" presStyleCnt="4">
        <dgm:presLayoutVars>
          <dgm:bulletEnabled val="1"/>
        </dgm:presLayoutVars>
      </dgm:prSet>
      <dgm:spPr/>
    </dgm:pt>
    <dgm:pt modelId="{B7B32CE0-6D7F-9447-8035-B819310350F7}" type="pres">
      <dgm:prSet presAssocID="{F550338E-26E2-42F0-9131-BE8AC40C264B}" presName="FourNodes_3" presStyleLbl="node1" presStyleIdx="2" presStyleCnt="4">
        <dgm:presLayoutVars>
          <dgm:bulletEnabled val="1"/>
        </dgm:presLayoutVars>
      </dgm:prSet>
      <dgm:spPr/>
    </dgm:pt>
    <dgm:pt modelId="{49D40808-25DA-DD4D-AF9C-E12846985CC9}" type="pres">
      <dgm:prSet presAssocID="{F550338E-26E2-42F0-9131-BE8AC40C264B}" presName="FourNodes_4" presStyleLbl="node1" presStyleIdx="3" presStyleCnt="4">
        <dgm:presLayoutVars>
          <dgm:bulletEnabled val="1"/>
        </dgm:presLayoutVars>
      </dgm:prSet>
      <dgm:spPr/>
    </dgm:pt>
    <dgm:pt modelId="{1A226E37-9D5C-1D48-BEE4-FF46722F5922}" type="pres">
      <dgm:prSet presAssocID="{F550338E-26E2-42F0-9131-BE8AC40C264B}" presName="FourConn_1-2" presStyleLbl="fgAccFollowNode1" presStyleIdx="0" presStyleCnt="3">
        <dgm:presLayoutVars>
          <dgm:bulletEnabled val="1"/>
        </dgm:presLayoutVars>
      </dgm:prSet>
      <dgm:spPr/>
    </dgm:pt>
    <dgm:pt modelId="{9399E9E4-EE5E-1546-BE0A-0D4F902A2CE0}" type="pres">
      <dgm:prSet presAssocID="{F550338E-26E2-42F0-9131-BE8AC40C264B}" presName="FourConn_2-3" presStyleLbl="fgAccFollowNode1" presStyleIdx="1" presStyleCnt="3">
        <dgm:presLayoutVars>
          <dgm:bulletEnabled val="1"/>
        </dgm:presLayoutVars>
      </dgm:prSet>
      <dgm:spPr/>
    </dgm:pt>
    <dgm:pt modelId="{5D40A7AD-E211-A14B-835B-FA8E87BE713F}" type="pres">
      <dgm:prSet presAssocID="{F550338E-26E2-42F0-9131-BE8AC40C264B}" presName="FourConn_3-4" presStyleLbl="fgAccFollowNode1" presStyleIdx="2" presStyleCnt="3">
        <dgm:presLayoutVars>
          <dgm:bulletEnabled val="1"/>
        </dgm:presLayoutVars>
      </dgm:prSet>
      <dgm:spPr/>
    </dgm:pt>
    <dgm:pt modelId="{30B66C48-5009-CD41-8C80-D6993E5606B1}" type="pres">
      <dgm:prSet presAssocID="{F550338E-26E2-42F0-9131-BE8AC40C264B}" presName="FourNodes_1_text" presStyleLbl="node1" presStyleIdx="3" presStyleCnt="4">
        <dgm:presLayoutVars>
          <dgm:bulletEnabled val="1"/>
        </dgm:presLayoutVars>
      </dgm:prSet>
      <dgm:spPr/>
    </dgm:pt>
    <dgm:pt modelId="{BB3B3476-33F8-1D4A-BEC3-0A4F0347A505}" type="pres">
      <dgm:prSet presAssocID="{F550338E-26E2-42F0-9131-BE8AC40C264B}" presName="FourNodes_2_text" presStyleLbl="node1" presStyleIdx="3" presStyleCnt="4">
        <dgm:presLayoutVars>
          <dgm:bulletEnabled val="1"/>
        </dgm:presLayoutVars>
      </dgm:prSet>
      <dgm:spPr/>
    </dgm:pt>
    <dgm:pt modelId="{36E4AC52-A51E-C64C-A36E-A1DF26D8E495}" type="pres">
      <dgm:prSet presAssocID="{F550338E-26E2-42F0-9131-BE8AC40C264B}" presName="FourNodes_3_text" presStyleLbl="node1" presStyleIdx="3" presStyleCnt="4">
        <dgm:presLayoutVars>
          <dgm:bulletEnabled val="1"/>
        </dgm:presLayoutVars>
      </dgm:prSet>
      <dgm:spPr/>
    </dgm:pt>
    <dgm:pt modelId="{F9D56FAB-0826-D545-9281-4CA44D38A2D5}" type="pres">
      <dgm:prSet presAssocID="{F550338E-26E2-42F0-9131-BE8AC40C26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8D5BC2F-CB0D-244F-A4EC-C305939D7BD3}" type="presOf" srcId="{0F856FE7-09CF-4B66-82D2-C319C3EB2915}" destId="{5D40A7AD-E211-A14B-835B-FA8E87BE713F}" srcOrd="0" destOrd="0" presId="urn:microsoft.com/office/officeart/2005/8/layout/vProcess5"/>
    <dgm:cxn modelId="{2B7DF52F-A0BB-43F7-8569-76AD014A9271}" srcId="{F550338E-26E2-42F0-9131-BE8AC40C264B}" destId="{82F40807-E6B2-41F3-B0DB-8536D8ACDC14}" srcOrd="2" destOrd="0" parTransId="{4EE9B280-5961-4416-B3C5-D203EEB3520D}" sibTransId="{0F856FE7-09CF-4B66-82D2-C319C3EB2915}"/>
    <dgm:cxn modelId="{3B9DEC54-15BC-F746-BBB0-5F036567D0C1}" type="presOf" srcId="{141D2598-FD16-4026-B45B-AC5767E680E8}" destId="{098B2CBA-9BC0-3A4D-9FC6-BFA21AAF7630}" srcOrd="0" destOrd="0" presId="urn:microsoft.com/office/officeart/2005/8/layout/vProcess5"/>
    <dgm:cxn modelId="{DB5CB575-00C0-1945-98E5-6B4D3889CD64}" type="presOf" srcId="{2905F4D0-C0E1-4058-B8AE-4EA47E026F51}" destId="{30B66C48-5009-CD41-8C80-D6993E5606B1}" srcOrd="1" destOrd="0" presId="urn:microsoft.com/office/officeart/2005/8/layout/vProcess5"/>
    <dgm:cxn modelId="{0E16C183-04CC-1042-80E4-BEED0C1A2549}" type="presOf" srcId="{82F40807-E6B2-41F3-B0DB-8536D8ACDC14}" destId="{B7B32CE0-6D7F-9447-8035-B819310350F7}" srcOrd="0" destOrd="0" presId="urn:microsoft.com/office/officeart/2005/8/layout/vProcess5"/>
    <dgm:cxn modelId="{5125B08C-BB92-9B4C-B96E-873A25521F5D}" type="presOf" srcId="{9347808C-4A57-4221-A59E-71326A3FF339}" destId="{1A226E37-9D5C-1D48-BEE4-FF46722F5922}" srcOrd="0" destOrd="0" presId="urn:microsoft.com/office/officeart/2005/8/layout/vProcess5"/>
    <dgm:cxn modelId="{1A072F92-5F07-2845-8880-11ACFF40D437}" type="presOf" srcId="{F550338E-26E2-42F0-9131-BE8AC40C264B}" destId="{7A03BA05-E92B-D747-AEB8-7FB9096ADE92}" srcOrd="0" destOrd="0" presId="urn:microsoft.com/office/officeart/2005/8/layout/vProcess5"/>
    <dgm:cxn modelId="{D246DAB1-BE9A-4F2A-8C68-03F2B395DA30}" srcId="{F550338E-26E2-42F0-9131-BE8AC40C264B}" destId="{2905F4D0-C0E1-4058-B8AE-4EA47E026F51}" srcOrd="0" destOrd="0" parTransId="{0EA17D95-9B2D-4516-AE34-EFAF72A98CF8}" sibTransId="{9347808C-4A57-4221-A59E-71326A3FF339}"/>
    <dgm:cxn modelId="{AB9244B6-4587-0649-8B37-3F1C3B3998EB}" type="presOf" srcId="{82F40807-E6B2-41F3-B0DB-8536D8ACDC14}" destId="{36E4AC52-A51E-C64C-A36E-A1DF26D8E495}" srcOrd="1" destOrd="0" presId="urn:microsoft.com/office/officeart/2005/8/layout/vProcess5"/>
    <dgm:cxn modelId="{B528DFC9-9AC2-D946-8BBB-F9CF2F30CDFE}" type="presOf" srcId="{5EFB9050-4D07-4F12-B622-7EDC5E6622AD}" destId="{9399E9E4-EE5E-1546-BE0A-0D4F902A2CE0}" srcOrd="0" destOrd="0" presId="urn:microsoft.com/office/officeart/2005/8/layout/vProcess5"/>
    <dgm:cxn modelId="{7A7F3FD0-BA1D-C947-8C84-E9878A2DC0C7}" type="presOf" srcId="{6EEDC37B-7BBF-46BC-ABCD-A430D4A5070A}" destId="{F9D56FAB-0826-D545-9281-4CA44D38A2D5}" srcOrd="1" destOrd="0" presId="urn:microsoft.com/office/officeart/2005/8/layout/vProcess5"/>
    <dgm:cxn modelId="{0BD006EB-BD72-5C49-B683-A41F5E5ECEDB}" type="presOf" srcId="{6EEDC37B-7BBF-46BC-ABCD-A430D4A5070A}" destId="{49D40808-25DA-DD4D-AF9C-E12846985CC9}" srcOrd="0" destOrd="0" presId="urn:microsoft.com/office/officeart/2005/8/layout/vProcess5"/>
    <dgm:cxn modelId="{22FDC6EB-8668-4766-8426-8CA6F27E0F5B}" srcId="{F550338E-26E2-42F0-9131-BE8AC40C264B}" destId="{141D2598-FD16-4026-B45B-AC5767E680E8}" srcOrd="1" destOrd="0" parTransId="{9BF5167B-1A32-4212-AEBC-BC71A7B63E8D}" sibTransId="{5EFB9050-4D07-4F12-B622-7EDC5E6622AD}"/>
    <dgm:cxn modelId="{977A8FEC-166A-4C10-904A-7396A8177E26}" srcId="{F550338E-26E2-42F0-9131-BE8AC40C264B}" destId="{6EEDC37B-7BBF-46BC-ABCD-A430D4A5070A}" srcOrd="3" destOrd="0" parTransId="{06DFE4A8-44D4-4D07-9CBF-8EEABE07D3AA}" sibTransId="{028C82C7-E981-446E-A5D5-A37CB53CCEB7}"/>
    <dgm:cxn modelId="{CD2808F5-9233-B24B-BAEF-E38CB9C5CE9B}" type="presOf" srcId="{2905F4D0-C0E1-4058-B8AE-4EA47E026F51}" destId="{D29B5131-2240-4D4E-824B-E5E92A37C981}" srcOrd="0" destOrd="0" presId="urn:microsoft.com/office/officeart/2005/8/layout/vProcess5"/>
    <dgm:cxn modelId="{8A8403FA-4718-8F44-A470-D9CE5C1AE88F}" type="presOf" srcId="{141D2598-FD16-4026-B45B-AC5767E680E8}" destId="{BB3B3476-33F8-1D4A-BEC3-0A4F0347A505}" srcOrd="1" destOrd="0" presId="urn:microsoft.com/office/officeart/2005/8/layout/vProcess5"/>
    <dgm:cxn modelId="{6BC07F35-F5E8-3845-A87B-9DEB065D4D90}" type="presParOf" srcId="{7A03BA05-E92B-D747-AEB8-7FB9096ADE92}" destId="{CAFC1977-9031-014D-888C-A071DD1D6B6D}" srcOrd="0" destOrd="0" presId="urn:microsoft.com/office/officeart/2005/8/layout/vProcess5"/>
    <dgm:cxn modelId="{75293B53-34AE-2E44-BCB9-92ACF59E6D76}" type="presParOf" srcId="{7A03BA05-E92B-D747-AEB8-7FB9096ADE92}" destId="{D29B5131-2240-4D4E-824B-E5E92A37C981}" srcOrd="1" destOrd="0" presId="urn:microsoft.com/office/officeart/2005/8/layout/vProcess5"/>
    <dgm:cxn modelId="{A56433AC-0B25-D84D-85B0-1EFFE1B0D983}" type="presParOf" srcId="{7A03BA05-E92B-D747-AEB8-7FB9096ADE92}" destId="{098B2CBA-9BC0-3A4D-9FC6-BFA21AAF7630}" srcOrd="2" destOrd="0" presId="urn:microsoft.com/office/officeart/2005/8/layout/vProcess5"/>
    <dgm:cxn modelId="{4511C388-0825-7F41-B8C5-45EF4AD62D4D}" type="presParOf" srcId="{7A03BA05-E92B-D747-AEB8-7FB9096ADE92}" destId="{B7B32CE0-6D7F-9447-8035-B819310350F7}" srcOrd="3" destOrd="0" presId="urn:microsoft.com/office/officeart/2005/8/layout/vProcess5"/>
    <dgm:cxn modelId="{E0C47743-9089-6843-B82C-7732D0C31038}" type="presParOf" srcId="{7A03BA05-E92B-D747-AEB8-7FB9096ADE92}" destId="{49D40808-25DA-DD4D-AF9C-E12846985CC9}" srcOrd="4" destOrd="0" presId="urn:microsoft.com/office/officeart/2005/8/layout/vProcess5"/>
    <dgm:cxn modelId="{D8D6688A-081F-5B4E-8561-97F8721E592A}" type="presParOf" srcId="{7A03BA05-E92B-D747-AEB8-7FB9096ADE92}" destId="{1A226E37-9D5C-1D48-BEE4-FF46722F5922}" srcOrd="5" destOrd="0" presId="urn:microsoft.com/office/officeart/2005/8/layout/vProcess5"/>
    <dgm:cxn modelId="{97CBFE74-4EDC-BA48-9508-EAA8E6FF2AE1}" type="presParOf" srcId="{7A03BA05-E92B-D747-AEB8-7FB9096ADE92}" destId="{9399E9E4-EE5E-1546-BE0A-0D4F902A2CE0}" srcOrd="6" destOrd="0" presId="urn:microsoft.com/office/officeart/2005/8/layout/vProcess5"/>
    <dgm:cxn modelId="{2311C0F8-E5BF-164E-9748-2848710E6330}" type="presParOf" srcId="{7A03BA05-E92B-D747-AEB8-7FB9096ADE92}" destId="{5D40A7AD-E211-A14B-835B-FA8E87BE713F}" srcOrd="7" destOrd="0" presId="urn:microsoft.com/office/officeart/2005/8/layout/vProcess5"/>
    <dgm:cxn modelId="{E6BC5A70-8AC8-6646-93F8-B6B183B6CC1D}" type="presParOf" srcId="{7A03BA05-E92B-D747-AEB8-7FB9096ADE92}" destId="{30B66C48-5009-CD41-8C80-D6993E5606B1}" srcOrd="8" destOrd="0" presId="urn:microsoft.com/office/officeart/2005/8/layout/vProcess5"/>
    <dgm:cxn modelId="{17D94965-D561-3248-94D8-3075E01CE6EE}" type="presParOf" srcId="{7A03BA05-E92B-D747-AEB8-7FB9096ADE92}" destId="{BB3B3476-33F8-1D4A-BEC3-0A4F0347A505}" srcOrd="9" destOrd="0" presId="urn:microsoft.com/office/officeart/2005/8/layout/vProcess5"/>
    <dgm:cxn modelId="{32377BC7-43E1-A445-9F28-35BE85900B6E}" type="presParOf" srcId="{7A03BA05-E92B-D747-AEB8-7FB9096ADE92}" destId="{36E4AC52-A51E-C64C-A36E-A1DF26D8E495}" srcOrd="10" destOrd="0" presId="urn:microsoft.com/office/officeart/2005/8/layout/vProcess5"/>
    <dgm:cxn modelId="{4A5DBA1D-8BC8-8840-95E2-BD93026E8DAD}" type="presParOf" srcId="{7A03BA05-E92B-D747-AEB8-7FB9096ADE92}" destId="{F9D56FAB-0826-D545-9281-4CA44D38A2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0E6137-4604-4B76-8CBC-BD3B3212A0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623982-E04E-4274-95EA-99F627C930EB}">
      <dgm:prSet/>
      <dgm:spPr/>
      <dgm:t>
        <a:bodyPr/>
        <a:lstStyle/>
        <a:p>
          <a:r>
            <a:rPr lang="en-US" b="0" i="0"/>
            <a:t>Code is automatically built, tested, and readied for a deployment into production</a:t>
          </a:r>
          <a:endParaRPr lang="en-US"/>
        </a:p>
      </dgm:t>
    </dgm:pt>
    <dgm:pt modelId="{1D866B05-3BF8-4BDB-9DFD-640DA335DBF9}" type="parTrans" cxnId="{80330A56-9B1E-434D-ACE4-45DBEB3D0CC5}">
      <dgm:prSet/>
      <dgm:spPr/>
      <dgm:t>
        <a:bodyPr/>
        <a:lstStyle/>
        <a:p>
          <a:endParaRPr lang="en-US"/>
        </a:p>
      </dgm:t>
    </dgm:pt>
    <dgm:pt modelId="{B8C80304-1A60-4324-A020-722E20F53760}" type="sibTrans" cxnId="{80330A56-9B1E-434D-ACE4-45DBEB3D0CC5}">
      <dgm:prSet/>
      <dgm:spPr/>
      <dgm:t>
        <a:bodyPr/>
        <a:lstStyle/>
        <a:p>
          <a:endParaRPr lang="en-US"/>
        </a:p>
      </dgm:t>
    </dgm:pt>
    <dgm:pt modelId="{6667D88F-C574-4CEC-A3E4-9C793E01F170}">
      <dgm:prSet/>
      <dgm:spPr/>
      <dgm:t>
        <a:bodyPr/>
        <a:lstStyle/>
        <a:p>
          <a:r>
            <a:rPr lang="en-US" b="0" i="0"/>
            <a:t>Builds upon CI by pushing the code into a testable environment, such as a Dev or QA environment</a:t>
          </a:r>
          <a:endParaRPr lang="en-US"/>
        </a:p>
      </dgm:t>
    </dgm:pt>
    <dgm:pt modelId="{F06F54A3-1D57-4DEB-B992-FE6232CC9403}" type="parTrans" cxnId="{93627D45-D43A-4477-8E60-2DB43E6E8C52}">
      <dgm:prSet/>
      <dgm:spPr/>
      <dgm:t>
        <a:bodyPr/>
        <a:lstStyle/>
        <a:p>
          <a:endParaRPr lang="en-US"/>
        </a:p>
      </dgm:t>
    </dgm:pt>
    <dgm:pt modelId="{91D39E76-0A56-4CA3-908B-20F26B5086AF}" type="sibTrans" cxnId="{93627D45-D43A-4477-8E60-2DB43E6E8C52}">
      <dgm:prSet/>
      <dgm:spPr/>
      <dgm:t>
        <a:bodyPr/>
        <a:lstStyle/>
        <a:p>
          <a:endParaRPr lang="en-US"/>
        </a:p>
      </dgm:t>
    </dgm:pt>
    <dgm:pt modelId="{1FF8B2B5-12CA-48E9-89EF-21E620253B23}">
      <dgm:prSet/>
      <dgm:spPr/>
      <dgm:t>
        <a:bodyPr/>
        <a:lstStyle/>
        <a:p>
          <a:r>
            <a:rPr lang="en-US" b="0" i="0"/>
            <a:t>If implemented properly, developers will always have a testable version of the code to use to validate their work</a:t>
          </a:r>
          <a:endParaRPr lang="en-US"/>
        </a:p>
      </dgm:t>
    </dgm:pt>
    <dgm:pt modelId="{DC33E951-14F2-426B-99B1-351615AA0820}" type="parTrans" cxnId="{F47A2217-AAA3-4BF8-828A-4025705F2A2C}">
      <dgm:prSet/>
      <dgm:spPr/>
      <dgm:t>
        <a:bodyPr/>
        <a:lstStyle/>
        <a:p>
          <a:endParaRPr lang="en-US"/>
        </a:p>
      </dgm:t>
    </dgm:pt>
    <dgm:pt modelId="{55BABD08-063E-4348-A898-77E61A7C3AA8}" type="sibTrans" cxnId="{F47A2217-AAA3-4BF8-828A-4025705F2A2C}">
      <dgm:prSet/>
      <dgm:spPr/>
      <dgm:t>
        <a:bodyPr/>
        <a:lstStyle/>
        <a:p>
          <a:endParaRPr lang="en-US"/>
        </a:p>
      </dgm:t>
    </dgm:pt>
    <dgm:pt modelId="{6E44B245-D98A-4D01-A0BA-6637214F62B2}" type="pres">
      <dgm:prSet presAssocID="{1E0E6137-4604-4B76-8CBC-BD3B3212A048}" presName="root" presStyleCnt="0">
        <dgm:presLayoutVars>
          <dgm:dir/>
          <dgm:resizeHandles val="exact"/>
        </dgm:presLayoutVars>
      </dgm:prSet>
      <dgm:spPr/>
    </dgm:pt>
    <dgm:pt modelId="{45D760D7-7C9E-4ED3-BCBF-A77FEAC0D69C}" type="pres">
      <dgm:prSet presAssocID="{A4623982-E04E-4274-95EA-99F627C930EB}" presName="compNode" presStyleCnt="0"/>
      <dgm:spPr/>
    </dgm:pt>
    <dgm:pt modelId="{489F8674-502B-4407-BDB1-A954ED86FC57}" type="pres">
      <dgm:prSet presAssocID="{A4623982-E04E-4274-95EA-99F627C930EB}" presName="bgRect" presStyleLbl="bgShp" presStyleIdx="0" presStyleCnt="3"/>
      <dgm:spPr/>
    </dgm:pt>
    <dgm:pt modelId="{3BE4BB54-036C-4B16-BD25-22681BF45DF1}" type="pres">
      <dgm:prSet presAssocID="{A4623982-E04E-4274-95EA-99F627C930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41BC9D1-E820-444D-94DF-E0F80BA1CDF8}" type="pres">
      <dgm:prSet presAssocID="{A4623982-E04E-4274-95EA-99F627C930EB}" presName="spaceRect" presStyleCnt="0"/>
      <dgm:spPr/>
    </dgm:pt>
    <dgm:pt modelId="{4D9E9E48-7346-4A9B-BD27-609E506106C4}" type="pres">
      <dgm:prSet presAssocID="{A4623982-E04E-4274-95EA-99F627C930EB}" presName="parTx" presStyleLbl="revTx" presStyleIdx="0" presStyleCnt="3">
        <dgm:presLayoutVars>
          <dgm:chMax val="0"/>
          <dgm:chPref val="0"/>
        </dgm:presLayoutVars>
      </dgm:prSet>
      <dgm:spPr/>
    </dgm:pt>
    <dgm:pt modelId="{EF5B6341-B697-439F-AB9E-A7001384F0AD}" type="pres">
      <dgm:prSet presAssocID="{B8C80304-1A60-4324-A020-722E20F53760}" presName="sibTrans" presStyleCnt="0"/>
      <dgm:spPr/>
    </dgm:pt>
    <dgm:pt modelId="{DA37478D-8106-4AD9-8445-14E75A311528}" type="pres">
      <dgm:prSet presAssocID="{6667D88F-C574-4CEC-A3E4-9C793E01F170}" presName="compNode" presStyleCnt="0"/>
      <dgm:spPr/>
    </dgm:pt>
    <dgm:pt modelId="{9D05AC3E-8DD0-4618-AA5F-9BFE44B91003}" type="pres">
      <dgm:prSet presAssocID="{6667D88F-C574-4CEC-A3E4-9C793E01F170}" presName="bgRect" presStyleLbl="bgShp" presStyleIdx="1" presStyleCnt="3"/>
      <dgm:spPr/>
    </dgm:pt>
    <dgm:pt modelId="{278D728F-DAD7-4B9A-B142-DCA26E580116}" type="pres">
      <dgm:prSet presAssocID="{6667D88F-C574-4CEC-A3E4-9C793E01F1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379B7A-44B7-4B03-A5CD-1154EDB0B3F4}" type="pres">
      <dgm:prSet presAssocID="{6667D88F-C574-4CEC-A3E4-9C793E01F170}" presName="spaceRect" presStyleCnt="0"/>
      <dgm:spPr/>
    </dgm:pt>
    <dgm:pt modelId="{0E9CE9E4-2172-40C2-A25B-F6D7451AE359}" type="pres">
      <dgm:prSet presAssocID="{6667D88F-C574-4CEC-A3E4-9C793E01F170}" presName="parTx" presStyleLbl="revTx" presStyleIdx="1" presStyleCnt="3">
        <dgm:presLayoutVars>
          <dgm:chMax val="0"/>
          <dgm:chPref val="0"/>
        </dgm:presLayoutVars>
      </dgm:prSet>
      <dgm:spPr/>
    </dgm:pt>
    <dgm:pt modelId="{EA756628-C6A0-4376-8FFF-F9DDC86476C3}" type="pres">
      <dgm:prSet presAssocID="{91D39E76-0A56-4CA3-908B-20F26B5086AF}" presName="sibTrans" presStyleCnt="0"/>
      <dgm:spPr/>
    </dgm:pt>
    <dgm:pt modelId="{41D31A5D-F453-41E7-81AA-79CD77C0ED6E}" type="pres">
      <dgm:prSet presAssocID="{1FF8B2B5-12CA-48E9-89EF-21E620253B23}" presName="compNode" presStyleCnt="0"/>
      <dgm:spPr/>
    </dgm:pt>
    <dgm:pt modelId="{F1CA3032-A250-45BA-BCDA-359C0A8C1B71}" type="pres">
      <dgm:prSet presAssocID="{1FF8B2B5-12CA-48E9-89EF-21E620253B23}" presName="bgRect" presStyleLbl="bgShp" presStyleIdx="2" presStyleCnt="3"/>
      <dgm:spPr/>
    </dgm:pt>
    <dgm:pt modelId="{97A71002-7B59-4A5A-9046-BB2693E73D40}" type="pres">
      <dgm:prSet presAssocID="{1FF8B2B5-12CA-48E9-89EF-21E620253B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D160E9-DC4C-403C-A185-0EA556C4F3CB}" type="pres">
      <dgm:prSet presAssocID="{1FF8B2B5-12CA-48E9-89EF-21E620253B23}" presName="spaceRect" presStyleCnt="0"/>
      <dgm:spPr/>
    </dgm:pt>
    <dgm:pt modelId="{4DEA45F0-14E1-4B69-810E-8D10DBD42D32}" type="pres">
      <dgm:prSet presAssocID="{1FF8B2B5-12CA-48E9-89EF-21E620253B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7A2217-AAA3-4BF8-828A-4025705F2A2C}" srcId="{1E0E6137-4604-4B76-8CBC-BD3B3212A048}" destId="{1FF8B2B5-12CA-48E9-89EF-21E620253B23}" srcOrd="2" destOrd="0" parTransId="{DC33E951-14F2-426B-99B1-351615AA0820}" sibTransId="{55BABD08-063E-4348-A898-77E61A7C3AA8}"/>
    <dgm:cxn modelId="{A655F23D-E55E-47FE-9DBC-00E0CA77940C}" type="presOf" srcId="{A4623982-E04E-4274-95EA-99F627C930EB}" destId="{4D9E9E48-7346-4A9B-BD27-609E506106C4}" srcOrd="0" destOrd="0" presId="urn:microsoft.com/office/officeart/2018/2/layout/IconVerticalSolidList"/>
    <dgm:cxn modelId="{93627D45-D43A-4477-8E60-2DB43E6E8C52}" srcId="{1E0E6137-4604-4B76-8CBC-BD3B3212A048}" destId="{6667D88F-C574-4CEC-A3E4-9C793E01F170}" srcOrd="1" destOrd="0" parTransId="{F06F54A3-1D57-4DEB-B992-FE6232CC9403}" sibTransId="{91D39E76-0A56-4CA3-908B-20F26B5086AF}"/>
    <dgm:cxn modelId="{80330A56-9B1E-434D-ACE4-45DBEB3D0CC5}" srcId="{1E0E6137-4604-4B76-8CBC-BD3B3212A048}" destId="{A4623982-E04E-4274-95EA-99F627C930EB}" srcOrd="0" destOrd="0" parTransId="{1D866B05-3BF8-4BDB-9DFD-640DA335DBF9}" sibTransId="{B8C80304-1A60-4324-A020-722E20F53760}"/>
    <dgm:cxn modelId="{9C71B5DE-B627-4DFD-8702-388C33C2D66A}" type="presOf" srcId="{1FF8B2B5-12CA-48E9-89EF-21E620253B23}" destId="{4DEA45F0-14E1-4B69-810E-8D10DBD42D32}" srcOrd="0" destOrd="0" presId="urn:microsoft.com/office/officeart/2018/2/layout/IconVerticalSolidList"/>
    <dgm:cxn modelId="{617074EB-4599-490F-BA90-266B06368ED8}" type="presOf" srcId="{1E0E6137-4604-4B76-8CBC-BD3B3212A048}" destId="{6E44B245-D98A-4D01-A0BA-6637214F62B2}" srcOrd="0" destOrd="0" presId="urn:microsoft.com/office/officeart/2018/2/layout/IconVerticalSolidList"/>
    <dgm:cxn modelId="{1B1FBDF3-E948-48C9-AC09-1A2F4B747237}" type="presOf" srcId="{6667D88F-C574-4CEC-A3E4-9C793E01F170}" destId="{0E9CE9E4-2172-40C2-A25B-F6D7451AE359}" srcOrd="0" destOrd="0" presId="urn:microsoft.com/office/officeart/2018/2/layout/IconVerticalSolidList"/>
    <dgm:cxn modelId="{CF18C9D0-C797-4548-A3C1-049E4B5383CC}" type="presParOf" srcId="{6E44B245-D98A-4D01-A0BA-6637214F62B2}" destId="{45D760D7-7C9E-4ED3-BCBF-A77FEAC0D69C}" srcOrd="0" destOrd="0" presId="urn:microsoft.com/office/officeart/2018/2/layout/IconVerticalSolidList"/>
    <dgm:cxn modelId="{FC6DC436-9A8F-46FA-91E7-15D6398CADB1}" type="presParOf" srcId="{45D760D7-7C9E-4ED3-BCBF-A77FEAC0D69C}" destId="{489F8674-502B-4407-BDB1-A954ED86FC57}" srcOrd="0" destOrd="0" presId="urn:microsoft.com/office/officeart/2018/2/layout/IconVerticalSolidList"/>
    <dgm:cxn modelId="{D19B82C4-DB07-42B4-83C3-136D4DC85FA7}" type="presParOf" srcId="{45D760D7-7C9E-4ED3-BCBF-A77FEAC0D69C}" destId="{3BE4BB54-036C-4B16-BD25-22681BF45DF1}" srcOrd="1" destOrd="0" presId="urn:microsoft.com/office/officeart/2018/2/layout/IconVerticalSolidList"/>
    <dgm:cxn modelId="{8F49AC5D-4166-4EBF-8A0C-109EA9118CE1}" type="presParOf" srcId="{45D760D7-7C9E-4ED3-BCBF-A77FEAC0D69C}" destId="{441BC9D1-E820-444D-94DF-E0F80BA1CDF8}" srcOrd="2" destOrd="0" presId="urn:microsoft.com/office/officeart/2018/2/layout/IconVerticalSolidList"/>
    <dgm:cxn modelId="{B7DCC9E5-C624-486F-8BAA-9C152CA64423}" type="presParOf" srcId="{45D760D7-7C9E-4ED3-BCBF-A77FEAC0D69C}" destId="{4D9E9E48-7346-4A9B-BD27-609E506106C4}" srcOrd="3" destOrd="0" presId="urn:microsoft.com/office/officeart/2018/2/layout/IconVerticalSolidList"/>
    <dgm:cxn modelId="{78B36ED9-A761-4C3E-B46A-349B1BA3941B}" type="presParOf" srcId="{6E44B245-D98A-4D01-A0BA-6637214F62B2}" destId="{EF5B6341-B697-439F-AB9E-A7001384F0AD}" srcOrd="1" destOrd="0" presId="urn:microsoft.com/office/officeart/2018/2/layout/IconVerticalSolidList"/>
    <dgm:cxn modelId="{FA905FCA-9B33-4039-9DC4-52B122ED96C2}" type="presParOf" srcId="{6E44B245-D98A-4D01-A0BA-6637214F62B2}" destId="{DA37478D-8106-4AD9-8445-14E75A311528}" srcOrd="2" destOrd="0" presId="urn:microsoft.com/office/officeart/2018/2/layout/IconVerticalSolidList"/>
    <dgm:cxn modelId="{7FBBAF11-4F82-4C85-BEBE-0B8A6E029CCD}" type="presParOf" srcId="{DA37478D-8106-4AD9-8445-14E75A311528}" destId="{9D05AC3E-8DD0-4618-AA5F-9BFE44B91003}" srcOrd="0" destOrd="0" presId="urn:microsoft.com/office/officeart/2018/2/layout/IconVerticalSolidList"/>
    <dgm:cxn modelId="{C4795158-9F34-47A8-A8E7-6ED328589506}" type="presParOf" srcId="{DA37478D-8106-4AD9-8445-14E75A311528}" destId="{278D728F-DAD7-4B9A-B142-DCA26E580116}" srcOrd="1" destOrd="0" presId="urn:microsoft.com/office/officeart/2018/2/layout/IconVerticalSolidList"/>
    <dgm:cxn modelId="{C3EE6600-926F-4B89-B77D-0528C6D366E5}" type="presParOf" srcId="{DA37478D-8106-4AD9-8445-14E75A311528}" destId="{15379B7A-44B7-4B03-A5CD-1154EDB0B3F4}" srcOrd="2" destOrd="0" presId="urn:microsoft.com/office/officeart/2018/2/layout/IconVerticalSolidList"/>
    <dgm:cxn modelId="{E365B5BC-DD2B-4E6E-9696-1B133059DE76}" type="presParOf" srcId="{DA37478D-8106-4AD9-8445-14E75A311528}" destId="{0E9CE9E4-2172-40C2-A25B-F6D7451AE359}" srcOrd="3" destOrd="0" presId="urn:microsoft.com/office/officeart/2018/2/layout/IconVerticalSolidList"/>
    <dgm:cxn modelId="{0F54B2E6-CFF1-41C1-A317-2DB0EB429852}" type="presParOf" srcId="{6E44B245-D98A-4D01-A0BA-6637214F62B2}" destId="{EA756628-C6A0-4376-8FFF-F9DDC86476C3}" srcOrd="3" destOrd="0" presId="urn:microsoft.com/office/officeart/2018/2/layout/IconVerticalSolidList"/>
    <dgm:cxn modelId="{A7D320AA-2134-413C-B5C9-E08F642454E1}" type="presParOf" srcId="{6E44B245-D98A-4D01-A0BA-6637214F62B2}" destId="{41D31A5D-F453-41E7-81AA-79CD77C0ED6E}" srcOrd="4" destOrd="0" presId="urn:microsoft.com/office/officeart/2018/2/layout/IconVerticalSolidList"/>
    <dgm:cxn modelId="{0D1F58F7-FA53-46FD-8F13-F8DB56A4EF60}" type="presParOf" srcId="{41D31A5D-F453-41E7-81AA-79CD77C0ED6E}" destId="{F1CA3032-A250-45BA-BCDA-359C0A8C1B71}" srcOrd="0" destOrd="0" presId="urn:microsoft.com/office/officeart/2018/2/layout/IconVerticalSolidList"/>
    <dgm:cxn modelId="{7FFAD29E-959B-49DB-8465-9787816F64D4}" type="presParOf" srcId="{41D31A5D-F453-41E7-81AA-79CD77C0ED6E}" destId="{97A71002-7B59-4A5A-9046-BB2693E73D40}" srcOrd="1" destOrd="0" presId="urn:microsoft.com/office/officeart/2018/2/layout/IconVerticalSolidList"/>
    <dgm:cxn modelId="{168CC026-7FFF-41AF-AD00-804BCC7FA599}" type="presParOf" srcId="{41D31A5D-F453-41E7-81AA-79CD77C0ED6E}" destId="{5ED160E9-DC4C-403C-A185-0EA556C4F3CB}" srcOrd="2" destOrd="0" presId="urn:microsoft.com/office/officeart/2018/2/layout/IconVerticalSolidList"/>
    <dgm:cxn modelId="{C289B7AD-42C1-4CF6-A681-FC2A6817C75C}" type="presParOf" srcId="{41D31A5D-F453-41E7-81AA-79CD77C0ED6E}" destId="{4DEA45F0-14E1-4B69-810E-8D10DBD42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E2B6-BA67-D144-AF13-4936FF908B56}">
      <dsp:nvSpPr>
        <dsp:cNvPr id="0" name=""/>
        <dsp:cNvSpPr/>
      </dsp:nvSpPr>
      <dsp:spPr>
        <a:xfrm>
          <a:off x="0" y="0"/>
          <a:ext cx="3007932" cy="30864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Develop and maintain the “pipeline” between the Development teams’ local environments, and the various environments used, such as Dev, QA, and Prod</a:t>
          </a:r>
          <a:endParaRPr lang="en-US" sz="1400" kern="1200"/>
        </a:p>
      </dsp:txBody>
      <dsp:txXfrm>
        <a:off x="0" y="1172855"/>
        <a:ext cx="3007932" cy="1851876"/>
      </dsp:txXfrm>
    </dsp:sp>
    <dsp:sp modelId="{6C3928AF-A328-9844-95C9-D408B2EC58C8}">
      <dsp:nvSpPr>
        <dsp:cNvPr id="0" name=""/>
        <dsp:cNvSpPr/>
      </dsp:nvSpPr>
      <dsp:spPr>
        <a:xfrm>
          <a:off x="1040996" y="308646"/>
          <a:ext cx="925938" cy="9259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90" tIns="12700" rIns="7219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1176596" y="444246"/>
        <a:ext cx="654738" cy="654738"/>
      </dsp:txXfrm>
    </dsp:sp>
    <dsp:sp modelId="{AF3D2F41-9A66-FF45-A10B-20A7C9CFFC66}">
      <dsp:nvSpPr>
        <dsp:cNvPr id="0" name=""/>
        <dsp:cNvSpPr/>
      </dsp:nvSpPr>
      <dsp:spPr>
        <a:xfrm>
          <a:off x="0" y="3086389"/>
          <a:ext cx="300793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4068D-C16A-754B-887E-9587343E193D}">
      <dsp:nvSpPr>
        <dsp:cNvPr id="0" name=""/>
        <dsp:cNvSpPr/>
      </dsp:nvSpPr>
      <dsp:spPr>
        <a:xfrm>
          <a:off x="3308725" y="0"/>
          <a:ext cx="3007932" cy="30864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Coordinate the smooth transition of code between each of these environments</a:t>
          </a:r>
          <a:endParaRPr lang="en-US" sz="1400" kern="1200"/>
        </a:p>
      </dsp:txBody>
      <dsp:txXfrm>
        <a:off x="3308725" y="1172855"/>
        <a:ext cx="3007932" cy="1851876"/>
      </dsp:txXfrm>
    </dsp:sp>
    <dsp:sp modelId="{F8EDF44D-71B3-FD44-9D47-ADAEB671F8BB}">
      <dsp:nvSpPr>
        <dsp:cNvPr id="0" name=""/>
        <dsp:cNvSpPr/>
      </dsp:nvSpPr>
      <dsp:spPr>
        <a:xfrm>
          <a:off x="4349722" y="308646"/>
          <a:ext cx="925938" cy="9259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90" tIns="12700" rIns="7219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4485322" y="444246"/>
        <a:ext cx="654738" cy="654738"/>
      </dsp:txXfrm>
    </dsp:sp>
    <dsp:sp modelId="{30580189-70AA-1C49-A0A1-B7CC0BC7711B}">
      <dsp:nvSpPr>
        <dsp:cNvPr id="0" name=""/>
        <dsp:cNvSpPr/>
      </dsp:nvSpPr>
      <dsp:spPr>
        <a:xfrm>
          <a:off x="3308725" y="3086389"/>
          <a:ext cx="300793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AD985-259A-9E48-987B-659E178314F0}">
      <dsp:nvSpPr>
        <dsp:cNvPr id="0" name=""/>
        <dsp:cNvSpPr/>
      </dsp:nvSpPr>
      <dsp:spPr>
        <a:xfrm>
          <a:off x="6617450" y="0"/>
          <a:ext cx="3007932" cy="30864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Typically maintain these different environment in Infrastructure as Code Systems (IaC)</a:t>
          </a:r>
          <a:endParaRPr lang="en-US" sz="1400" kern="1200"/>
        </a:p>
      </dsp:txBody>
      <dsp:txXfrm>
        <a:off x="6617450" y="1172855"/>
        <a:ext cx="3007932" cy="1851876"/>
      </dsp:txXfrm>
    </dsp:sp>
    <dsp:sp modelId="{2AF7A1EA-52A3-E440-BACE-1F9425C82ACF}">
      <dsp:nvSpPr>
        <dsp:cNvPr id="0" name=""/>
        <dsp:cNvSpPr/>
      </dsp:nvSpPr>
      <dsp:spPr>
        <a:xfrm>
          <a:off x="7658447" y="308646"/>
          <a:ext cx="925938" cy="92593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90" tIns="12700" rIns="7219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7794047" y="444246"/>
        <a:ext cx="654738" cy="654738"/>
      </dsp:txXfrm>
    </dsp:sp>
    <dsp:sp modelId="{E518508E-90A3-6B49-8D84-2FC0E37FB1BC}">
      <dsp:nvSpPr>
        <dsp:cNvPr id="0" name=""/>
        <dsp:cNvSpPr/>
      </dsp:nvSpPr>
      <dsp:spPr>
        <a:xfrm>
          <a:off x="6617450" y="3086389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9425F-8465-4379-A439-1393761A0943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61B8B-C41D-4054-8C27-462E2272BB4F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6F745-B097-444C-B67B-C0A1F8EE5392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integration of Security (and often QA) into the DevOps workflow</a:t>
          </a:r>
          <a:endParaRPr lang="en-US" sz="1800" kern="1200"/>
        </a:p>
      </dsp:txBody>
      <dsp:txXfrm>
        <a:off x="1730984" y="640"/>
        <a:ext cx="4660290" cy="1498687"/>
      </dsp:txXfrm>
    </dsp:sp>
    <dsp:sp modelId="{4D3F21A0-A5C9-4ABF-BDAE-C08E0D37031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8EC13-630B-4C79-BED3-6D8CD27AEC9F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1CA92-6F67-4B84-9CDA-D1B3EA82EEA4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Security vulnerabilities pop up all the time? Why not allow quick and easy fixes for them?</a:t>
          </a:r>
          <a:endParaRPr lang="en-US" sz="1800" kern="1200"/>
        </a:p>
      </dsp:txBody>
      <dsp:txXfrm>
        <a:off x="1730984" y="1873999"/>
        <a:ext cx="4660290" cy="1498687"/>
      </dsp:txXfrm>
    </dsp:sp>
    <dsp:sp modelId="{72574262-3269-4706-B591-68F58A7D287F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B27C6-F3AC-4B26-A6E7-93AAD27AD3B0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6503E-3E00-42BA-920E-B3BB0147F459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DevOps works with both applications as well as the infrastructure they run on—the perfect team to integrate Security into</a:t>
          </a:r>
          <a:endParaRPr lang="en-US" sz="1800" kern="1200"/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B5131-2240-4D4E-824B-E5E92A37C981}">
      <dsp:nvSpPr>
        <dsp:cNvPr id="0" name=""/>
        <dsp:cNvSpPr/>
      </dsp:nvSpPr>
      <dsp:spPr>
        <a:xfrm>
          <a:off x="0" y="0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development practice where developers are constantly “pushing” their code into a remote repository</a:t>
          </a:r>
          <a:endParaRPr lang="en-US" sz="1700" kern="1200"/>
        </a:p>
      </dsp:txBody>
      <dsp:txXfrm>
        <a:off x="19888" y="19888"/>
        <a:ext cx="6910211" cy="639245"/>
      </dsp:txXfrm>
    </dsp:sp>
    <dsp:sp modelId="{098B2CBA-9BC0-3A4D-9FC6-BFA21AAF7630}">
      <dsp:nvSpPr>
        <dsp:cNvPr id="0" name=""/>
        <dsp:cNvSpPr/>
      </dsp:nvSpPr>
      <dsp:spPr>
        <a:xfrm>
          <a:off x="644900" y="802479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Tests and builds are run automatically</a:t>
          </a:r>
          <a:endParaRPr lang="en-US" sz="1700" kern="1200"/>
        </a:p>
      </dsp:txBody>
      <dsp:txXfrm>
        <a:off x="664788" y="822367"/>
        <a:ext cx="6574265" cy="639245"/>
      </dsp:txXfrm>
    </dsp:sp>
    <dsp:sp modelId="{B7B32CE0-6D7F-9447-8035-B819310350F7}">
      <dsp:nvSpPr>
        <dsp:cNvPr id="0" name=""/>
        <dsp:cNvSpPr/>
      </dsp:nvSpPr>
      <dsp:spPr>
        <a:xfrm>
          <a:off x="1280175" y="1604959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Bugs and QA issues are found quicker</a:t>
          </a:r>
          <a:endParaRPr lang="en-US" sz="1700" kern="1200"/>
        </a:p>
      </dsp:txBody>
      <dsp:txXfrm>
        <a:off x="1300063" y="1624847"/>
        <a:ext cx="6583891" cy="639245"/>
      </dsp:txXfrm>
    </dsp:sp>
    <dsp:sp modelId="{49D40808-25DA-DD4D-AF9C-E12846985CC9}">
      <dsp:nvSpPr>
        <dsp:cNvPr id="0" name=""/>
        <dsp:cNvSpPr/>
      </dsp:nvSpPr>
      <dsp:spPr>
        <a:xfrm>
          <a:off x="1925076" y="2407439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Fixes can be implemented in a timely fashion</a:t>
          </a:r>
          <a:endParaRPr lang="en-US" sz="1700" kern="1200"/>
        </a:p>
      </dsp:txBody>
      <dsp:txXfrm>
        <a:off x="1944964" y="2427327"/>
        <a:ext cx="6574265" cy="639245"/>
      </dsp:txXfrm>
    </dsp:sp>
    <dsp:sp modelId="{1A226E37-9D5C-1D48-BEE4-FF46722F5922}">
      <dsp:nvSpPr>
        <dsp:cNvPr id="0" name=""/>
        <dsp:cNvSpPr/>
      </dsp:nvSpPr>
      <dsp:spPr>
        <a:xfrm>
          <a:off x="7258942" y="520068"/>
          <a:ext cx="441363" cy="44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58249" y="520068"/>
        <a:ext cx="242749" cy="332126"/>
      </dsp:txXfrm>
    </dsp:sp>
    <dsp:sp modelId="{9399E9E4-EE5E-1546-BE0A-0D4F902A2CE0}">
      <dsp:nvSpPr>
        <dsp:cNvPr id="0" name=""/>
        <dsp:cNvSpPr/>
      </dsp:nvSpPr>
      <dsp:spPr>
        <a:xfrm>
          <a:off x="7903843" y="1322548"/>
          <a:ext cx="441363" cy="44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03150" y="1322548"/>
        <a:ext cx="242749" cy="332126"/>
      </dsp:txXfrm>
    </dsp:sp>
    <dsp:sp modelId="{5D40A7AD-E211-A14B-835B-FA8E87BE713F}">
      <dsp:nvSpPr>
        <dsp:cNvPr id="0" name=""/>
        <dsp:cNvSpPr/>
      </dsp:nvSpPr>
      <dsp:spPr>
        <a:xfrm>
          <a:off x="8539118" y="2125028"/>
          <a:ext cx="441363" cy="44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38425" y="2125028"/>
        <a:ext cx="242749" cy="33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F8674-502B-4407-BDB1-A954ED86FC5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4BB54-036C-4B16-BD25-22681BF45DF1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E9E48-7346-4A9B-BD27-609E506106C4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Code is automatically built, tested, and readied for a deployment into production</a:t>
          </a:r>
          <a:endParaRPr lang="en-US" sz="2100" kern="1200"/>
        </a:p>
      </dsp:txBody>
      <dsp:txXfrm>
        <a:off x="1730984" y="640"/>
        <a:ext cx="4660290" cy="1498687"/>
      </dsp:txXfrm>
    </dsp:sp>
    <dsp:sp modelId="{9D05AC3E-8DD0-4618-AA5F-9BFE44B91003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D728F-DAD7-4B9A-B142-DCA26E580116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CE9E4-2172-40C2-A25B-F6D7451AE359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Builds upon CI by pushing the code into a testable environment, such as a Dev or QA environment</a:t>
          </a:r>
          <a:endParaRPr lang="en-US" sz="2100" kern="1200"/>
        </a:p>
      </dsp:txBody>
      <dsp:txXfrm>
        <a:off x="1730984" y="1873999"/>
        <a:ext cx="4660290" cy="1498687"/>
      </dsp:txXfrm>
    </dsp:sp>
    <dsp:sp modelId="{F1CA3032-A250-45BA-BCDA-359C0A8C1B71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71002-7B59-4A5A-9046-BB2693E73D40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A45F0-14E1-4B69-810E-8D10DBD42D32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If implemented properly, developers will always have a testable version of the code to use to validate their work</a:t>
          </a:r>
          <a:endParaRPr lang="en-US" sz="2100" kern="120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4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8252B1-E46E-0745-918E-4DE8DCA8997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D01488-5797-294E-9A1F-E0C46B42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721C-904E-D146-8CDC-3D6392079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1392-8367-1341-93DF-A5EB8452F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080" name="Freeform: Shape 7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81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C462-E15F-3345-A951-0DACD6D6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Terraform</a:t>
            </a:r>
          </a:p>
        </p:txBody>
      </p:sp>
      <p:pic>
        <p:nvPicPr>
          <p:cNvPr id="3076" name="Picture 4" descr="Terraform, logo Free Icon of Coreui Brands">
            <a:extLst>
              <a:ext uri="{FF2B5EF4-FFF2-40B4-BE49-F238E27FC236}">
                <a16:creationId xmlns:a16="http://schemas.microsoft.com/office/drawing/2014/main" id="{C866F298-25E0-EF44-9BB9-A7359273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23437"/>
            <a:ext cx="4828707" cy="48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Rectangle 8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E5E9-2CB1-684E-8851-B5674A63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dirty="0" err="1">
                <a:solidFill>
                  <a:srgbClr val="FFFFFF"/>
                </a:solidFill>
              </a:rPr>
              <a:t>IaC</a:t>
            </a:r>
            <a:r>
              <a:rPr lang="en-US" dirty="0">
                <a:solidFill>
                  <a:srgbClr val="FFFFFF"/>
                </a:solidFill>
              </a:rPr>
              <a:t> tool, typically used to define the “hardware” provided to virtual resources</a:t>
            </a:r>
          </a:p>
          <a:p>
            <a:r>
              <a:rPr lang="en-US" dirty="0">
                <a:solidFill>
                  <a:srgbClr val="FFFFFF"/>
                </a:solidFill>
              </a:rPr>
              <a:t>Configures a VM’s RAM, CPU, Disk, and other resources</a:t>
            </a:r>
          </a:p>
          <a:p>
            <a:r>
              <a:rPr lang="en-US" dirty="0">
                <a:solidFill>
                  <a:srgbClr val="FFFFFF"/>
                </a:solidFill>
              </a:rPr>
              <a:t>Used to manage external service providers’ tools (Azure, AWS, etc.)</a:t>
            </a:r>
          </a:p>
          <a:p>
            <a:r>
              <a:rPr lang="en-US" dirty="0">
                <a:solidFill>
                  <a:srgbClr val="FFFFFF"/>
                </a:solidFill>
              </a:rPr>
              <a:t>Dependent on lifecycle management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6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033-07B5-4B42-91A1-38B42D23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8007-ECEE-5F49-B95E-9FB3DE7F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/>
              <a:t>IaC tool for configuring virtual resources, typically on the software side</a:t>
            </a:r>
          </a:p>
          <a:p>
            <a:r>
              <a:rPr lang="en-US"/>
              <a:t>Installing packages, updates, changing system settings</a:t>
            </a:r>
          </a:p>
          <a:p>
            <a:r>
              <a:rPr lang="en-US"/>
              <a:t>Automatically SSH’s into various servers and makes required changes</a:t>
            </a:r>
          </a:p>
          <a:p>
            <a:r>
              <a:rPr lang="en-US"/>
              <a:t>Not dependent on life cycle management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E61A46-78FF-6447-ABB6-4809DC12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4560" y="2775951"/>
            <a:ext cx="2492069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8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2C8C-67DB-2042-82C6-18D50AB3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Continuous Integration (CI)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A9D82B-593A-41E0-8E2A-08C126F47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1498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13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E85A7F-8CE8-124E-A4BF-91CFBC28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Continuous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8C40AB-E508-4BE9-89A5-9717F132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49157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80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5774-37D1-804D-A2CE-FB30F143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FA8F-5A48-5743-9612-BDAF9526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have two major stages:</a:t>
            </a:r>
          </a:p>
          <a:p>
            <a:pPr lvl="1"/>
            <a:r>
              <a:rPr lang="en-US" dirty="0"/>
              <a:t>Build: compiles the source code, and creates a container image from the defined parameters</a:t>
            </a:r>
          </a:p>
          <a:p>
            <a:pPr lvl="1"/>
            <a:r>
              <a:rPr lang="en-US" dirty="0"/>
              <a:t>Deploy: push the built image as a container to an environment, such as Dev</a:t>
            </a:r>
          </a:p>
          <a:p>
            <a:r>
              <a:rPr lang="en-US" dirty="0"/>
              <a:t>Can be run automatically on push to source control, or be run automatically</a:t>
            </a:r>
          </a:p>
          <a:p>
            <a:r>
              <a:rPr lang="en-US" dirty="0"/>
              <a:t>The foundation of any DevOps program</a:t>
            </a:r>
          </a:p>
        </p:txBody>
      </p:sp>
    </p:spTree>
    <p:extLst>
      <p:ext uri="{BB962C8B-B14F-4D97-AF65-F5344CB8AC3E}">
        <p14:creationId xmlns:p14="http://schemas.microsoft.com/office/powerpoint/2010/main" val="329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275C-F9BF-544B-8EC3-F17E801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1E79-4095-1944-9D56-D6E52A62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The “original” CI/CD pipeline</a:t>
            </a:r>
          </a:p>
          <a:p>
            <a:r>
              <a:rPr lang="en-US" dirty="0"/>
              <a:t>Still widely used by many companies</a:t>
            </a:r>
          </a:p>
          <a:p>
            <a:r>
              <a:rPr lang="en-US" dirty="0"/>
              <a:t>Open source, with a massive library of extensions</a:t>
            </a:r>
          </a:p>
          <a:p>
            <a:r>
              <a:rPr lang="en-US" dirty="0"/>
              <a:t>A large number of capabilities, but a bit complicated to get started with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4C318B-ABA4-A440-BD3F-F652FA3A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8748" y="2775951"/>
            <a:ext cx="2223693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1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1264-2B85-A348-82E5-E490CA30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Gitlab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46DE-D4AF-A24B-AEC1-79C48C5C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Built into the Gitlab architecture from the ground up</a:t>
            </a:r>
          </a:p>
          <a:p>
            <a:r>
              <a:rPr lang="en-US" dirty="0"/>
              <a:t>Very easy to get start with, offers options for SAST and DAST security scanning out of the box, with little customization required for basic scans</a:t>
            </a:r>
          </a:p>
          <a:p>
            <a:r>
              <a:rPr lang="en-US" dirty="0"/>
              <a:t>Built in container image repository to store the results of image builds</a:t>
            </a:r>
          </a:p>
        </p:txBody>
      </p:sp>
      <p:pic>
        <p:nvPicPr>
          <p:cNvPr id="6146" name="Picture 2" descr="Press kit | GitLab">
            <a:extLst>
              <a:ext uri="{FF2B5EF4-FFF2-40B4-BE49-F238E27FC236}">
                <a16:creationId xmlns:a16="http://schemas.microsoft.com/office/drawing/2014/main" id="{D9879374-C57B-1D4D-A5DB-5849F958E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r="2569" b="-6"/>
          <a:stretch/>
        </p:blipFill>
        <p:spPr bwMode="auto"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6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8304-ED38-5F4C-92FE-F0C7491B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1355-971C-1E42-AA66-ABA3B3C1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A latecomer to the CI/CD stage, operates similarly to Gitlab’s CI/CD offering</a:t>
            </a:r>
          </a:p>
          <a:p>
            <a:r>
              <a:rPr lang="en-US" dirty="0"/>
              <a:t>Simple to get started with, but still lacking in extensibility and options</a:t>
            </a:r>
          </a:p>
        </p:txBody>
      </p:sp>
      <p:pic>
        <p:nvPicPr>
          <p:cNvPr id="7170" name="Picture 2" descr="GitHub Actions and Maven releases">
            <a:extLst>
              <a:ext uri="{FF2B5EF4-FFF2-40B4-BE49-F238E27FC236}">
                <a16:creationId xmlns:a16="http://schemas.microsoft.com/office/drawing/2014/main" id="{A128C896-DF55-274D-9BF9-D89F0B693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r="1634" b="3"/>
          <a:stretch/>
        </p:blipFill>
        <p:spPr bwMode="auto"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AACD-C457-F749-B952-5079BE5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FB6E-0488-0446-90CB-A513EF0C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convergence of Development, and Operations</a:t>
            </a:r>
          </a:p>
          <a:p>
            <a:r>
              <a:rPr lang="en-US" dirty="0"/>
              <a:t>Can refer to both refer to a job role as well as a type of development culture</a:t>
            </a:r>
          </a:p>
          <a:p>
            <a:r>
              <a:rPr lang="en-US" dirty="0"/>
              <a:t>Becoming increasingly common in many development processes—especially with the rise of Agile</a:t>
            </a:r>
          </a:p>
        </p:txBody>
      </p:sp>
    </p:spTree>
    <p:extLst>
      <p:ext uri="{BB962C8B-B14F-4D97-AF65-F5344CB8AC3E}">
        <p14:creationId xmlns:p14="http://schemas.microsoft.com/office/powerpoint/2010/main" val="88293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CDEE-6745-5246-8FBC-8B1319C5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26B1-7B83-874C-8703-6666CE2A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focused on stability, and don’t like change</a:t>
            </a:r>
          </a:p>
          <a:p>
            <a:r>
              <a:rPr lang="en-US" dirty="0"/>
              <a:t>Manage servers that the applications run on, as well as the databases, networks, etc.</a:t>
            </a:r>
          </a:p>
          <a:p>
            <a:r>
              <a:rPr lang="en-US" dirty="0"/>
              <a:t>Often take over the management of an application after development completes work on it</a:t>
            </a:r>
          </a:p>
          <a:p>
            <a:r>
              <a:rPr lang="en-US" dirty="0"/>
              <a:t>Stereotypically are at odds with development groups, as these groups typically want constant change</a:t>
            </a:r>
          </a:p>
        </p:txBody>
      </p:sp>
    </p:spTree>
    <p:extLst>
      <p:ext uri="{BB962C8B-B14F-4D97-AF65-F5344CB8AC3E}">
        <p14:creationId xmlns:p14="http://schemas.microsoft.com/office/powerpoint/2010/main" val="401915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6AA0-81C0-D04F-8DE4-0737692F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The Handoff</a:t>
            </a:r>
          </a:p>
        </p:txBody>
      </p:sp>
      <p:pic>
        <p:nvPicPr>
          <p:cNvPr id="1026" name="Picture 2" descr="DevOps | the agile admin | Page 13">
            <a:extLst>
              <a:ext uri="{FF2B5EF4-FFF2-40B4-BE49-F238E27FC236}">
                <a16:creationId xmlns:a16="http://schemas.microsoft.com/office/drawing/2014/main" id="{175F37A3-B9CD-2940-889F-4C4A88F73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" r="-3" b="-3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541B-1EFC-0340-A0A3-9D2FFEED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Often when Development ”hands off” an application to IT Operations, there is little to no documentation, and IT Ops ends up with a mess</a:t>
            </a:r>
          </a:p>
          <a:p>
            <a:r>
              <a:rPr lang="en-US" dirty="0"/>
              <a:t>When things go wrong, there’s finger pointing on both sides, and problems take longer to be resolved</a:t>
            </a:r>
          </a:p>
        </p:txBody>
      </p:sp>
    </p:spTree>
    <p:extLst>
      <p:ext uri="{BB962C8B-B14F-4D97-AF65-F5344CB8AC3E}">
        <p14:creationId xmlns:p14="http://schemas.microsoft.com/office/powerpoint/2010/main" val="18007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1382-5F0B-7849-88E2-7DB50A47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24A0-23CD-0140-B944-727351E0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operates on a philosophy that Development and Operations should work closely together, to provide minimal time to deployment, and allow for many small releases</a:t>
            </a:r>
          </a:p>
          <a:p>
            <a:r>
              <a:rPr lang="en-US" dirty="0"/>
              <a:t>Applications developed with a DevOps philosophy or often more reliable, scalable, and having a quicker time to market</a:t>
            </a:r>
          </a:p>
          <a:p>
            <a:r>
              <a:rPr lang="en-US" dirty="0"/>
              <a:t>More releases means more changes to integrate a security patch into an an application</a:t>
            </a:r>
          </a:p>
          <a:p>
            <a:r>
              <a:rPr lang="en-US" dirty="0"/>
              <a:t>Sometimes, Development and Operations are no longer two separate teams, and “DevOps Engineers” make up the entire team</a:t>
            </a:r>
          </a:p>
        </p:txBody>
      </p:sp>
    </p:spTree>
    <p:extLst>
      <p:ext uri="{BB962C8B-B14F-4D97-AF65-F5344CB8AC3E}">
        <p14:creationId xmlns:p14="http://schemas.microsoft.com/office/powerpoint/2010/main" val="28605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35CC-1C2F-864C-8909-CDB5E37A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What is the Job of a DevOps Engineer?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EC92A-823F-4856-B400-5020AEFFE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173723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B628-C186-8845-AA51-7D763B97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DevOps System Architectures</a:t>
            </a:r>
          </a:p>
        </p:txBody>
      </p:sp>
      <p:pic>
        <p:nvPicPr>
          <p:cNvPr id="2050" name="Picture 2" descr="Docker Logos | Docker">
            <a:extLst>
              <a:ext uri="{FF2B5EF4-FFF2-40B4-BE49-F238E27FC236}">
                <a16:creationId xmlns:a16="http://schemas.microsoft.com/office/drawing/2014/main" id="{C7BCC2C5-ADFE-8440-9045-0E0C54BE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505" y="2775951"/>
            <a:ext cx="427694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46E0-2090-D840-A688-DC8B7A09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DevOps prides itself on scalability; containerization is a cornerstone of the DevOps philosophy</a:t>
            </a:r>
          </a:p>
          <a:p>
            <a:pPr lvl="1"/>
            <a:r>
              <a:rPr lang="en-US" dirty="0" err="1"/>
              <a:t>IaC</a:t>
            </a:r>
            <a:r>
              <a:rPr lang="en-US" dirty="0"/>
              <a:t> and other DevOps philosophies lend themselves well to quickly spinning up containers as necessary during increase demand</a:t>
            </a:r>
          </a:p>
          <a:p>
            <a:r>
              <a:rPr lang="en-US" dirty="0"/>
              <a:t>Microservices are much more easily used with containers, thus many DevOps applications make use of a 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130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6BEA06-49E0-194B-884B-BC0B93FF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DevSecOps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3382CF3-CFAC-4C6C-9711-AEB865854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884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22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32F0-7CC2-284D-BBFD-1972BE1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6700-7E31-274D-B4F6-881C814D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practice where virtual hardware is represented by code, and managed using software development techniques such as version control</a:t>
            </a:r>
          </a:p>
          <a:p>
            <a:r>
              <a:rPr lang="en-US" dirty="0"/>
              <a:t>The API-driven nature of clouds is extremely powerful and allows for pretty much any infrastructure to be represented as few lines of code</a:t>
            </a:r>
          </a:p>
          <a:p>
            <a:r>
              <a:rPr lang="en-US" dirty="0"/>
              <a:t>Infrastructure can be easily standardized, and identical resources can easily be created as necessary</a:t>
            </a:r>
          </a:p>
          <a:p>
            <a:r>
              <a:rPr lang="en-US" dirty="0"/>
              <a:t>Allows for automated deployments of new virtual infrastructure on an as-needed basis</a:t>
            </a:r>
          </a:p>
        </p:txBody>
      </p:sp>
    </p:spTree>
    <p:extLst>
      <p:ext uri="{BB962C8B-B14F-4D97-AF65-F5344CB8AC3E}">
        <p14:creationId xmlns:p14="http://schemas.microsoft.com/office/powerpoint/2010/main" val="195778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{AF06D11A-CB8C-E241-A3AB-F8A8B2A2E136}tf10001076</Template>
  <TotalTime>103</TotalTime>
  <Words>854</Words>
  <Application>Microsoft Macintosh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The Missing Semester of Your CS Education</vt:lpstr>
      <vt:lpstr>What is DevOps</vt:lpstr>
      <vt:lpstr>IT Operations</vt:lpstr>
      <vt:lpstr>The Handoff</vt:lpstr>
      <vt:lpstr>DevOps Philosophy</vt:lpstr>
      <vt:lpstr>What is the Job of a DevOps Engineer?</vt:lpstr>
      <vt:lpstr>DevOps System Architectures</vt:lpstr>
      <vt:lpstr>DevSecOps</vt:lpstr>
      <vt:lpstr>Infrastructure as Code (IaC)</vt:lpstr>
      <vt:lpstr>Terraform</vt:lpstr>
      <vt:lpstr>Ansible</vt:lpstr>
      <vt:lpstr>Continuous Integration (CI)</vt:lpstr>
      <vt:lpstr>Continuous Delivery</vt:lpstr>
      <vt:lpstr>CI/CD Pipelines</vt:lpstr>
      <vt:lpstr>Jenkins</vt:lpstr>
      <vt:lpstr>Gitlab CI/CD</vt:lpstr>
      <vt:lpstr>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46</cp:revision>
  <dcterms:created xsi:type="dcterms:W3CDTF">2021-12-30T01:46:05Z</dcterms:created>
  <dcterms:modified xsi:type="dcterms:W3CDTF">2021-12-30T03:29:49Z</dcterms:modified>
</cp:coreProperties>
</file>