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8"/>
    <p:restoredTop sz="96327"/>
  </p:normalViewPr>
  <p:slideViewPr>
    <p:cSldViewPr snapToGrid="0" snapToObjects="1">
      <p:cViewPr>
        <p:scale>
          <a:sx n="100" d="100"/>
          <a:sy n="100" d="100"/>
        </p:scale>
        <p:origin x="161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5CFC-4466-E04B-9985-CA9ABD2598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Missing Semester of Your CS Education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6FCF1-0180-164A-9CC1-407EB18DD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API Development</a:t>
            </a:r>
          </a:p>
        </p:txBody>
      </p:sp>
    </p:spTree>
    <p:extLst>
      <p:ext uri="{BB962C8B-B14F-4D97-AF65-F5344CB8AC3E}">
        <p14:creationId xmlns:p14="http://schemas.microsoft.com/office/powerpoint/2010/main" val="28794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94200F-44F9-B945-A6DC-6B8DAD40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rgbClr val="EBEBEB"/>
                </a:solidFill>
              </a:rPr>
              <a:t>Libraries – Django Rest Framework</a:t>
            </a:r>
          </a:p>
        </p:txBody>
      </p:sp>
      <p:pic>
        <p:nvPicPr>
          <p:cNvPr id="3074" name="Picture 2" descr="Home - Django REST framework">
            <a:extLst>
              <a:ext uri="{FF2B5EF4-FFF2-40B4-BE49-F238E27FC236}">
                <a16:creationId xmlns:a16="http://schemas.microsoft.com/office/drawing/2014/main" id="{EFDCC7D3-A742-314E-8770-05D65F70C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4607" y="2014873"/>
            <a:ext cx="6391533" cy="282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CC152-31CF-1F4A-9B09-3258B5861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 library built of of Django</a:t>
            </a:r>
          </a:p>
          <a:p>
            <a:r>
              <a:rPr lang="en-US">
                <a:solidFill>
                  <a:srgbClr val="FFFFFF"/>
                </a:solidFill>
              </a:rPr>
              <a:t>Built in ORM, Serializers, Validators, and a host of other useful utilities</a:t>
            </a:r>
          </a:p>
          <a:p>
            <a:r>
              <a:rPr lang="en-US">
                <a:solidFill>
                  <a:srgbClr val="FFFFFF"/>
                </a:solidFill>
              </a:rPr>
              <a:t>Writing a minimal amount of code for many API functions</a:t>
            </a:r>
          </a:p>
          <a:p>
            <a:r>
              <a:rPr lang="en-US">
                <a:solidFill>
                  <a:srgbClr val="FFFFFF"/>
                </a:solidFill>
              </a:rPr>
              <a:t>A lot to learn—not a good starting point for understanding APIs</a:t>
            </a:r>
          </a:p>
        </p:txBody>
      </p:sp>
      <p:sp>
        <p:nvSpPr>
          <p:cNvPr id="83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46994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CA82-A04D-D145-86DD-FFEA37202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7" y="973668"/>
            <a:ext cx="10783956" cy="706964"/>
          </a:xfrm>
        </p:spPr>
        <p:txBody>
          <a:bodyPr/>
          <a:lstStyle/>
          <a:p>
            <a:r>
              <a:rPr lang="en-US" dirty="0"/>
              <a:t>Fundamental Concepts of API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0A735-1F76-5245-AE96-99D429788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Trust no one, not even yourself</a:t>
            </a:r>
          </a:p>
          <a:p>
            <a:r>
              <a:rPr lang="en-US" dirty="0"/>
              <a:t>Validate everything</a:t>
            </a:r>
          </a:p>
          <a:p>
            <a:r>
              <a:rPr lang="en-US" dirty="0"/>
              <a:t>Sanitize all input</a:t>
            </a:r>
          </a:p>
          <a:p>
            <a:r>
              <a:rPr lang="en-US" dirty="0"/>
              <a:t>Long running tasks should be handled asynchronously</a:t>
            </a:r>
          </a:p>
          <a:p>
            <a:r>
              <a:rPr lang="en-US" dirty="0"/>
              <a:t>Everything should be documented</a:t>
            </a:r>
          </a:p>
        </p:txBody>
      </p:sp>
    </p:spTree>
    <p:extLst>
      <p:ext uri="{BB962C8B-B14F-4D97-AF65-F5344CB8AC3E}">
        <p14:creationId xmlns:p14="http://schemas.microsoft.com/office/powerpoint/2010/main" val="209953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7C40-3404-1946-8E4D-BB4BB165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Documentation – Postman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932F4-5A26-C64A-9743-D9A59923D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Postman offers very robust features for documentation as well as testing</a:t>
            </a:r>
          </a:p>
          <a:p>
            <a:r>
              <a:rPr lang="en-US" dirty="0"/>
              <a:t>Built in support for providing descriptions of API request usage</a:t>
            </a:r>
          </a:p>
          <a:p>
            <a:r>
              <a:rPr lang="en-US" dirty="0"/>
              <a:t>Super simple to provide users with various parameters, both in URL and Queries</a:t>
            </a:r>
          </a:p>
          <a:p>
            <a:r>
              <a:rPr lang="en-US" dirty="0"/>
              <a:t>No good way to specify schemas for request/response bodies</a:t>
            </a:r>
          </a:p>
        </p:txBody>
      </p:sp>
    </p:spTree>
    <p:extLst>
      <p:ext uri="{BB962C8B-B14F-4D97-AF65-F5344CB8AC3E}">
        <p14:creationId xmlns:p14="http://schemas.microsoft.com/office/powerpoint/2010/main" val="3607593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F33BD-FD6F-B441-9DD4-41A899E8D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API Documentation -- Swagger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80B05-210D-EE44-9BF5-23F0DCD7E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US" sz="1600"/>
              <a:t>Written in YAML or JSON</a:t>
            </a:r>
          </a:p>
          <a:p>
            <a:r>
              <a:rPr lang="en-US" sz="1600"/>
              <a:t>Provides an interactive API Doc for developers to use</a:t>
            </a:r>
          </a:p>
          <a:p>
            <a:r>
              <a:rPr lang="en-US" sz="1600"/>
              <a:t>Very good at defining schemas for request/response bodies</a:t>
            </a:r>
          </a:p>
          <a:p>
            <a:r>
              <a:rPr lang="en-US" sz="1600"/>
              <a:t>Can be autogenerated with a variety of libraries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954B06C-CC54-B34F-BAC8-4242E55EA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994" y="2775951"/>
            <a:ext cx="5090726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655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263C-57C9-CC46-AB7E-DEA1A493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04761-B26E-CF4A-8ED8-65D5968C9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6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A2B227-A2A6-CA42-8D7B-E688BF33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requirements.txt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B034F-7431-5745-A6C0-6F5D4276D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836" y="808460"/>
            <a:ext cx="4828707" cy="525866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5D932-6DF8-CA4D-8DFB-BE637CA9A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Larger projects can have dozens of required packages</a:t>
            </a:r>
          </a:p>
          <a:p>
            <a:r>
              <a:rPr lang="en-US">
                <a:solidFill>
                  <a:srgbClr val="FFFFFF"/>
                </a:solidFill>
              </a:rPr>
              <a:t>Manually installing these is obviously not effective</a:t>
            </a:r>
          </a:p>
          <a:p>
            <a:r>
              <a:rPr lang="en-US">
                <a:solidFill>
                  <a:srgbClr val="FFFFFF"/>
                </a:solidFill>
              </a:rPr>
              <a:t>We define a requirements.txt file with a list of all of the external packages to be installed, including a version number</a:t>
            </a:r>
          </a:p>
          <a:p>
            <a:r>
              <a:rPr lang="en-US">
                <a:solidFill>
                  <a:srgbClr val="FFFFFF"/>
                </a:solidFill>
              </a:rPr>
              <a:t>Install using “pip3 install –r requirements.txt”</a:t>
            </a:r>
          </a:p>
        </p:txBody>
      </p:sp>
    </p:spTree>
    <p:extLst>
      <p:ext uri="{BB962C8B-B14F-4D97-AF65-F5344CB8AC3E}">
        <p14:creationId xmlns:p14="http://schemas.microsoft.com/office/powerpoint/2010/main" val="228232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CADA1-3351-014D-B443-6ABC673F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__name__ == ‘__main__’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AE4FD-1AA8-624C-9220-5B652792C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want to have a python file that can both be run as an executable and a library</a:t>
            </a:r>
          </a:p>
          <a:p>
            <a:r>
              <a:rPr lang="en-US" dirty="0"/>
              <a:t>We want to run code only when a file is directly run directly</a:t>
            </a:r>
          </a:p>
          <a:p>
            <a:r>
              <a:rPr lang="en-US" dirty="0"/>
              <a:t>The variable __name__ refers to the effective name of a file</a:t>
            </a:r>
          </a:p>
          <a:p>
            <a:r>
              <a:rPr lang="en-US" dirty="0"/>
              <a:t>‘__main__’ is the effective name of the file run from a </a:t>
            </a:r>
            <a:r>
              <a:rPr lang="en-US" dirty="0" err="1"/>
              <a:t>commandline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844B76-5566-DD4D-A887-5D417A7D1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290" y="4965700"/>
            <a:ext cx="653542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64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9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25B32-73D9-DE48-B387-A70002A3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Libraries – Flask</a:t>
            </a:r>
          </a:p>
        </p:txBody>
      </p:sp>
      <p:pic>
        <p:nvPicPr>
          <p:cNvPr id="1030" name="Picture 6" descr="Flask Python Logo, HD Png Download , Transparent Png Image - PNGitem">
            <a:extLst>
              <a:ext uri="{FF2B5EF4-FFF2-40B4-BE49-F238E27FC236}">
                <a16:creationId xmlns:a16="http://schemas.microsoft.com/office/drawing/2014/main" id="{A9DC08D6-584A-714B-86C6-37A3F0B33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1437" y="803751"/>
            <a:ext cx="3937872" cy="525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7D70B-367F-E741-83ED-261A34A5B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barebones framework for API development</a:t>
            </a:r>
          </a:p>
          <a:p>
            <a:r>
              <a:rPr lang="en-US" dirty="0">
                <a:solidFill>
                  <a:srgbClr val="FFFFFF"/>
                </a:solidFill>
              </a:rPr>
              <a:t>Uses a “bring your own X” approach, for things like an ORM, serializer, security, </a:t>
            </a:r>
            <a:r>
              <a:rPr lang="en-US" dirty="0" err="1">
                <a:solidFill>
                  <a:srgbClr val="FFFFFF"/>
                </a:solidFill>
              </a:rPr>
              <a:t>etc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Good for beginners, as it’s easy to understand, and forces you to learn how API development works</a:t>
            </a:r>
          </a:p>
        </p:txBody>
      </p:sp>
      <p:sp>
        <p:nvSpPr>
          <p:cNvPr id="87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66346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15726-9E18-2F4B-BDFE-C5926645C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Libraries – FastAPI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3811542-42B4-C54E-8708-26377A871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5124" y="803751"/>
            <a:ext cx="5250498" cy="525049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FDC11-F6C8-6349-BF2C-C7BCA0853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Flask, but with built in integrations with SQLAlchemy’s ORM, Pydantic’s Serializer, and others</a:t>
            </a:r>
          </a:p>
          <a:p>
            <a:r>
              <a:rPr lang="en-US">
                <a:solidFill>
                  <a:srgbClr val="FFFFFF"/>
                </a:solidFill>
              </a:rPr>
              <a:t>Built for rapid API development and quick prototyping</a:t>
            </a:r>
          </a:p>
          <a:p>
            <a:r>
              <a:rPr lang="en-US">
                <a:solidFill>
                  <a:srgbClr val="FFFFFF"/>
                </a:solidFill>
              </a:rPr>
              <a:t>Automatically generates Swagger Docs based on the code you write</a:t>
            </a: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01623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70</TotalTime>
  <Words>379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The Missing Semester of Your CS Education</vt:lpstr>
      <vt:lpstr>Fundamental Concepts of API Development</vt:lpstr>
      <vt:lpstr>API Documentation – Postman</vt:lpstr>
      <vt:lpstr>API Documentation -- Swagger</vt:lpstr>
      <vt:lpstr>Python Concepts</vt:lpstr>
      <vt:lpstr>requirements.txt</vt:lpstr>
      <vt:lpstr>__name__ == ‘__main__’</vt:lpstr>
      <vt:lpstr>Libraries – Flask</vt:lpstr>
      <vt:lpstr>Libraries – FastAPI</vt:lpstr>
      <vt:lpstr>Libraries – Django Rest Framework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Missing Semester of Your CS Education</dc:title>
  <dc:creator>Nicholas E Cleary</dc:creator>
  <cp:lastModifiedBy>Nicholas E Cleary</cp:lastModifiedBy>
  <cp:revision>31</cp:revision>
  <dcterms:created xsi:type="dcterms:W3CDTF">2021-12-21T23:32:21Z</dcterms:created>
  <dcterms:modified xsi:type="dcterms:W3CDTF">2021-12-22T00:42:47Z</dcterms:modified>
</cp:coreProperties>
</file>