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36"/>
    <p:restoredTop sz="94694"/>
  </p:normalViewPr>
  <p:slideViewPr>
    <p:cSldViewPr snapToGrid="0">
      <p:cViewPr>
        <p:scale>
          <a:sx n="97" d="100"/>
          <a:sy n="97" d="100"/>
        </p:scale>
        <p:origin x="170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5F8E0-EE18-4D1B-AA31-1F52BA106247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AB936D-84CC-4420-BB34-8D14AE8CBA9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Background</a:t>
          </a:r>
        </a:p>
      </dgm:t>
    </dgm:pt>
    <dgm:pt modelId="{87E4340C-010D-4058-B827-DA8A1DFF9360}" type="parTrans" cxnId="{92D56C38-7BF9-4695-A32B-3FED9AEA6FD7}">
      <dgm:prSet/>
      <dgm:spPr/>
      <dgm:t>
        <a:bodyPr/>
        <a:lstStyle/>
        <a:p>
          <a:endParaRPr lang="en-US"/>
        </a:p>
      </dgm:t>
    </dgm:pt>
    <dgm:pt modelId="{59BE9904-E010-4BFD-9B5A-B3B41F5B6581}" type="sibTrans" cxnId="{92D56C38-7BF9-4695-A32B-3FED9AEA6FD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A43AEB3-CDB1-4FC4-BEEC-23255083979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/>
            <a:t>Objectives of Analysis</a:t>
          </a:r>
        </a:p>
      </dgm:t>
    </dgm:pt>
    <dgm:pt modelId="{61A6BAB8-E977-43EF-8A47-732D112B53B3}" type="parTrans" cxnId="{7354D73C-9B9B-4661-A711-1A3C3E6851D0}">
      <dgm:prSet/>
      <dgm:spPr/>
      <dgm:t>
        <a:bodyPr/>
        <a:lstStyle/>
        <a:p>
          <a:endParaRPr lang="en-US"/>
        </a:p>
      </dgm:t>
    </dgm:pt>
    <dgm:pt modelId="{94F77901-DDA0-409A-9F91-95DD39B1CD9D}" type="sibTrans" cxnId="{7354D73C-9B9B-4661-A711-1A3C3E6851D0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B3FB3C7-B0C3-4F14-A531-224B4C5E728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Methods/</a:t>
          </a:r>
        </a:p>
        <a:p>
          <a:pPr>
            <a:lnSpc>
              <a:spcPct val="100000"/>
            </a:lnSpc>
            <a:defRPr cap="all"/>
          </a:pPr>
          <a:r>
            <a:rPr lang="en-US" sz="2000" dirty="0"/>
            <a:t>story</a:t>
          </a:r>
        </a:p>
      </dgm:t>
    </dgm:pt>
    <dgm:pt modelId="{01191CA4-1286-4410-AA41-7C7CC19A5FE4}" type="parTrans" cxnId="{703A1A38-22DF-4E31-A4D5-343105D09ABD}">
      <dgm:prSet/>
      <dgm:spPr/>
      <dgm:t>
        <a:bodyPr/>
        <a:lstStyle/>
        <a:p>
          <a:endParaRPr lang="en-US"/>
        </a:p>
      </dgm:t>
    </dgm:pt>
    <dgm:pt modelId="{AC557D5E-88EA-41EA-8A12-0B5E407FF2C9}" type="sibTrans" cxnId="{703A1A38-22DF-4E31-A4D5-343105D09ABD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F0BB4FF-6CB3-4E2C-BD45-4D06BE271E4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Results</a:t>
          </a:r>
        </a:p>
      </dgm:t>
    </dgm:pt>
    <dgm:pt modelId="{00323C72-6A2E-4695-9E3F-707FC18B0BDC}" type="parTrans" cxnId="{EC19C98F-0992-41AF-B6CB-699988C33349}">
      <dgm:prSet/>
      <dgm:spPr/>
      <dgm:t>
        <a:bodyPr/>
        <a:lstStyle/>
        <a:p>
          <a:endParaRPr lang="en-US"/>
        </a:p>
      </dgm:t>
    </dgm:pt>
    <dgm:pt modelId="{C29C763E-E032-4D11-94F0-4FF316A235B1}" type="sibTrans" cxnId="{EC19C98F-0992-41AF-B6CB-699988C33349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9513CBDE-5137-4C1F-8DFF-0577223A04B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Discussion</a:t>
          </a:r>
        </a:p>
      </dgm:t>
    </dgm:pt>
    <dgm:pt modelId="{FCCBEA72-08E2-419C-8AC3-083DA1ECFA15}" type="parTrans" cxnId="{4033C741-8CE4-4DDB-8FEB-EDA3D71E2D8C}">
      <dgm:prSet/>
      <dgm:spPr/>
      <dgm:t>
        <a:bodyPr/>
        <a:lstStyle/>
        <a:p>
          <a:endParaRPr lang="en-US"/>
        </a:p>
      </dgm:t>
    </dgm:pt>
    <dgm:pt modelId="{F16F60A3-D904-4F5D-B51F-F445F1076277}" type="sibTrans" cxnId="{4033C741-8CE4-4DDB-8FEB-EDA3D71E2D8C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98D987D1-27FA-4E45-970B-579BA8D365DC}" type="pres">
      <dgm:prSet presAssocID="{D485F8E0-EE18-4D1B-AA31-1F52BA106247}" presName="Name0" presStyleCnt="0">
        <dgm:presLayoutVars>
          <dgm:animLvl val="lvl"/>
          <dgm:resizeHandles val="exact"/>
        </dgm:presLayoutVars>
      </dgm:prSet>
      <dgm:spPr/>
    </dgm:pt>
    <dgm:pt modelId="{9F9F7BDD-17FE-2847-A007-E0FCAA3E77E3}" type="pres">
      <dgm:prSet presAssocID="{8AAB936D-84CC-4420-BB34-8D14AE8CBA9C}" presName="compositeNode" presStyleCnt="0">
        <dgm:presLayoutVars>
          <dgm:bulletEnabled val="1"/>
        </dgm:presLayoutVars>
      </dgm:prSet>
      <dgm:spPr/>
    </dgm:pt>
    <dgm:pt modelId="{483A79D3-4C21-FB42-8913-B4AB3A173463}" type="pres">
      <dgm:prSet presAssocID="{8AAB936D-84CC-4420-BB34-8D14AE8CBA9C}" presName="bgRect" presStyleLbl="alignNode1" presStyleIdx="0" presStyleCnt="5"/>
      <dgm:spPr/>
    </dgm:pt>
    <dgm:pt modelId="{AAE86B2D-9D24-794E-BA4D-121713F2892C}" type="pres">
      <dgm:prSet presAssocID="{59BE9904-E010-4BFD-9B5A-B3B41F5B6581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D989E947-931C-1541-85AE-0366CDDD524B}" type="pres">
      <dgm:prSet presAssocID="{8AAB936D-84CC-4420-BB34-8D14AE8CBA9C}" presName="nodeRect" presStyleLbl="alignNode1" presStyleIdx="0" presStyleCnt="5">
        <dgm:presLayoutVars>
          <dgm:bulletEnabled val="1"/>
        </dgm:presLayoutVars>
      </dgm:prSet>
      <dgm:spPr/>
    </dgm:pt>
    <dgm:pt modelId="{37113BF1-A150-5745-9C3A-8AE3E292FFED}" type="pres">
      <dgm:prSet presAssocID="{59BE9904-E010-4BFD-9B5A-B3B41F5B6581}" presName="sibTrans" presStyleCnt="0"/>
      <dgm:spPr/>
    </dgm:pt>
    <dgm:pt modelId="{FC12AECF-05C8-FE4F-B9D7-075A4C9B445A}" type="pres">
      <dgm:prSet presAssocID="{0A43AEB3-CDB1-4FC4-BEEC-232550839795}" presName="compositeNode" presStyleCnt="0">
        <dgm:presLayoutVars>
          <dgm:bulletEnabled val="1"/>
        </dgm:presLayoutVars>
      </dgm:prSet>
      <dgm:spPr/>
    </dgm:pt>
    <dgm:pt modelId="{EA8E27C3-CCFE-164A-AF1A-8C406D50FA5B}" type="pres">
      <dgm:prSet presAssocID="{0A43AEB3-CDB1-4FC4-BEEC-232550839795}" presName="bgRect" presStyleLbl="alignNode1" presStyleIdx="1" presStyleCnt="5"/>
      <dgm:spPr/>
    </dgm:pt>
    <dgm:pt modelId="{7A795CAC-A6FB-FD49-9AC1-0E329669F450}" type="pres">
      <dgm:prSet presAssocID="{94F77901-DDA0-409A-9F91-95DD39B1CD9D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AACDB690-E373-2A44-8A09-3845134946CC}" type="pres">
      <dgm:prSet presAssocID="{0A43AEB3-CDB1-4FC4-BEEC-232550839795}" presName="nodeRect" presStyleLbl="alignNode1" presStyleIdx="1" presStyleCnt="5">
        <dgm:presLayoutVars>
          <dgm:bulletEnabled val="1"/>
        </dgm:presLayoutVars>
      </dgm:prSet>
      <dgm:spPr/>
    </dgm:pt>
    <dgm:pt modelId="{8AD18AD4-B6DD-0C47-8D20-9495C9D81F4C}" type="pres">
      <dgm:prSet presAssocID="{94F77901-DDA0-409A-9F91-95DD39B1CD9D}" presName="sibTrans" presStyleCnt="0"/>
      <dgm:spPr/>
    </dgm:pt>
    <dgm:pt modelId="{114B3133-4008-8E44-BC7B-A8A4EE5266FD}" type="pres">
      <dgm:prSet presAssocID="{6B3FB3C7-B0C3-4F14-A531-224B4C5E7280}" presName="compositeNode" presStyleCnt="0">
        <dgm:presLayoutVars>
          <dgm:bulletEnabled val="1"/>
        </dgm:presLayoutVars>
      </dgm:prSet>
      <dgm:spPr/>
    </dgm:pt>
    <dgm:pt modelId="{807392DC-60FB-9B43-9214-02C404EC7F82}" type="pres">
      <dgm:prSet presAssocID="{6B3FB3C7-B0C3-4F14-A531-224B4C5E7280}" presName="bgRect" presStyleLbl="alignNode1" presStyleIdx="2" presStyleCnt="5"/>
      <dgm:spPr/>
    </dgm:pt>
    <dgm:pt modelId="{BD46D5AE-EEAF-D84D-B7EA-03E7E1D94B02}" type="pres">
      <dgm:prSet presAssocID="{AC557D5E-88EA-41EA-8A12-0B5E407FF2C9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2E518887-2682-9D42-935D-C5149B21895B}" type="pres">
      <dgm:prSet presAssocID="{6B3FB3C7-B0C3-4F14-A531-224B4C5E7280}" presName="nodeRect" presStyleLbl="alignNode1" presStyleIdx="2" presStyleCnt="5">
        <dgm:presLayoutVars>
          <dgm:bulletEnabled val="1"/>
        </dgm:presLayoutVars>
      </dgm:prSet>
      <dgm:spPr/>
    </dgm:pt>
    <dgm:pt modelId="{FADC5819-EA66-574D-AEC3-8C08537A77B1}" type="pres">
      <dgm:prSet presAssocID="{AC557D5E-88EA-41EA-8A12-0B5E407FF2C9}" presName="sibTrans" presStyleCnt="0"/>
      <dgm:spPr/>
    </dgm:pt>
    <dgm:pt modelId="{F201E52D-61E7-8B4C-B7D1-4C138E6B8147}" type="pres">
      <dgm:prSet presAssocID="{0F0BB4FF-6CB3-4E2C-BD45-4D06BE271E49}" presName="compositeNode" presStyleCnt="0">
        <dgm:presLayoutVars>
          <dgm:bulletEnabled val="1"/>
        </dgm:presLayoutVars>
      </dgm:prSet>
      <dgm:spPr/>
    </dgm:pt>
    <dgm:pt modelId="{CACB5AB5-4AAA-1F44-A5B9-A10D04BE9302}" type="pres">
      <dgm:prSet presAssocID="{0F0BB4FF-6CB3-4E2C-BD45-4D06BE271E49}" presName="bgRect" presStyleLbl="alignNode1" presStyleIdx="3" presStyleCnt="5"/>
      <dgm:spPr/>
    </dgm:pt>
    <dgm:pt modelId="{F87F083C-B186-514E-803E-13D2C61ECACF}" type="pres">
      <dgm:prSet presAssocID="{C29C763E-E032-4D11-94F0-4FF316A235B1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B7C85319-D1CA-714F-9296-C411F89D93DD}" type="pres">
      <dgm:prSet presAssocID="{0F0BB4FF-6CB3-4E2C-BD45-4D06BE271E49}" presName="nodeRect" presStyleLbl="alignNode1" presStyleIdx="3" presStyleCnt="5">
        <dgm:presLayoutVars>
          <dgm:bulletEnabled val="1"/>
        </dgm:presLayoutVars>
      </dgm:prSet>
      <dgm:spPr/>
    </dgm:pt>
    <dgm:pt modelId="{2B8CA6BC-90A4-DA4F-9DDF-89ED164794CC}" type="pres">
      <dgm:prSet presAssocID="{C29C763E-E032-4D11-94F0-4FF316A235B1}" presName="sibTrans" presStyleCnt="0"/>
      <dgm:spPr/>
    </dgm:pt>
    <dgm:pt modelId="{0D8DBF86-66E6-A34D-A1EF-B752478C6494}" type="pres">
      <dgm:prSet presAssocID="{9513CBDE-5137-4C1F-8DFF-0577223A04BB}" presName="compositeNode" presStyleCnt="0">
        <dgm:presLayoutVars>
          <dgm:bulletEnabled val="1"/>
        </dgm:presLayoutVars>
      </dgm:prSet>
      <dgm:spPr/>
    </dgm:pt>
    <dgm:pt modelId="{D3B95509-B64F-A64E-8C88-07E5E7E905C9}" type="pres">
      <dgm:prSet presAssocID="{9513CBDE-5137-4C1F-8DFF-0577223A04BB}" presName="bgRect" presStyleLbl="alignNode1" presStyleIdx="4" presStyleCnt="5"/>
      <dgm:spPr/>
    </dgm:pt>
    <dgm:pt modelId="{5B41B293-1C49-4D43-A69A-572D50623307}" type="pres">
      <dgm:prSet presAssocID="{F16F60A3-D904-4F5D-B51F-F445F1076277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EC592D46-7C41-9248-8A9C-A464BD3A681A}" type="pres">
      <dgm:prSet presAssocID="{9513CBDE-5137-4C1F-8DFF-0577223A04BB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110D908-48E9-9A47-8C2F-3FE2C117B3B4}" type="presOf" srcId="{94F77901-DDA0-409A-9F91-95DD39B1CD9D}" destId="{7A795CAC-A6FB-FD49-9AC1-0E329669F450}" srcOrd="0" destOrd="0" presId="urn:microsoft.com/office/officeart/2016/7/layout/LinearBlockProcessNumbered"/>
    <dgm:cxn modelId="{703A1A38-22DF-4E31-A4D5-343105D09ABD}" srcId="{D485F8E0-EE18-4D1B-AA31-1F52BA106247}" destId="{6B3FB3C7-B0C3-4F14-A531-224B4C5E7280}" srcOrd="2" destOrd="0" parTransId="{01191CA4-1286-4410-AA41-7C7CC19A5FE4}" sibTransId="{AC557D5E-88EA-41EA-8A12-0B5E407FF2C9}"/>
    <dgm:cxn modelId="{92D56C38-7BF9-4695-A32B-3FED9AEA6FD7}" srcId="{D485F8E0-EE18-4D1B-AA31-1F52BA106247}" destId="{8AAB936D-84CC-4420-BB34-8D14AE8CBA9C}" srcOrd="0" destOrd="0" parTransId="{87E4340C-010D-4058-B827-DA8A1DFF9360}" sibTransId="{59BE9904-E010-4BFD-9B5A-B3B41F5B6581}"/>
    <dgm:cxn modelId="{106A313A-217A-C64D-909D-4B1DE88F0E5D}" type="presOf" srcId="{0F0BB4FF-6CB3-4E2C-BD45-4D06BE271E49}" destId="{B7C85319-D1CA-714F-9296-C411F89D93DD}" srcOrd="1" destOrd="0" presId="urn:microsoft.com/office/officeart/2016/7/layout/LinearBlockProcessNumbered"/>
    <dgm:cxn modelId="{7354D73C-9B9B-4661-A711-1A3C3E6851D0}" srcId="{D485F8E0-EE18-4D1B-AA31-1F52BA106247}" destId="{0A43AEB3-CDB1-4FC4-BEEC-232550839795}" srcOrd="1" destOrd="0" parTransId="{61A6BAB8-E977-43EF-8A47-732D112B53B3}" sibTransId="{94F77901-DDA0-409A-9F91-95DD39B1CD9D}"/>
    <dgm:cxn modelId="{C0B7033D-0860-9440-B58F-38DEE44B14DF}" type="presOf" srcId="{9513CBDE-5137-4C1F-8DFF-0577223A04BB}" destId="{D3B95509-B64F-A64E-8C88-07E5E7E905C9}" srcOrd="0" destOrd="0" presId="urn:microsoft.com/office/officeart/2016/7/layout/LinearBlockProcessNumbered"/>
    <dgm:cxn modelId="{F8B1E83F-6564-0648-9090-3DE499E5CAAF}" type="presOf" srcId="{D485F8E0-EE18-4D1B-AA31-1F52BA106247}" destId="{98D987D1-27FA-4E45-970B-579BA8D365DC}" srcOrd="0" destOrd="0" presId="urn:microsoft.com/office/officeart/2016/7/layout/LinearBlockProcessNumbered"/>
    <dgm:cxn modelId="{4033C741-8CE4-4DDB-8FEB-EDA3D71E2D8C}" srcId="{D485F8E0-EE18-4D1B-AA31-1F52BA106247}" destId="{9513CBDE-5137-4C1F-8DFF-0577223A04BB}" srcOrd="4" destOrd="0" parTransId="{FCCBEA72-08E2-419C-8AC3-083DA1ECFA15}" sibTransId="{F16F60A3-D904-4F5D-B51F-F445F1076277}"/>
    <dgm:cxn modelId="{B99E2250-6596-AA41-9B77-C4294143D456}" type="presOf" srcId="{C29C763E-E032-4D11-94F0-4FF316A235B1}" destId="{F87F083C-B186-514E-803E-13D2C61ECACF}" srcOrd="0" destOrd="0" presId="urn:microsoft.com/office/officeart/2016/7/layout/LinearBlockProcessNumbered"/>
    <dgm:cxn modelId="{6BE12A53-DC84-CD44-A562-C8F71090F5E6}" type="presOf" srcId="{6B3FB3C7-B0C3-4F14-A531-224B4C5E7280}" destId="{2E518887-2682-9D42-935D-C5149B21895B}" srcOrd="1" destOrd="0" presId="urn:microsoft.com/office/officeart/2016/7/layout/LinearBlockProcessNumbered"/>
    <dgm:cxn modelId="{8841A65F-3EB6-894C-A247-1AC46505C61B}" type="presOf" srcId="{0F0BB4FF-6CB3-4E2C-BD45-4D06BE271E49}" destId="{CACB5AB5-4AAA-1F44-A5B9-A10D04BE9302}" srcOrd="0" destOrd="0" presId="urn:microsoft.com/office/officeart/2016/7/layout/LinearBlockProcessNumbered"/>
    <dgm:cxn modelId="{16E1486E-5EF7-EF4E-B87C-93F14459D4A2}" type="presOf" srcId="{0A43AEB3-CDB1-4FC4-BEEC-232550839795}" destId="{EA8E27C3-CCFE-164A-AF1A-8C406D50FA5B}" srcOrd="0" destOrd="0" presId="urn:microsoft.com/office/officeart/2016/7/layout/LinearBlockProcessNumbered"/>
    <dgm:cxn modelId="{34725F79-66E9-7745-B4AE-2266E30B4F5D}" type="presOf" srcId="{6B3FB3C7-B0C3-4F14-A531-224B4C5E7280}" destId="{807392DC-60FB-9B43-9214-02C404EC7F82}" srcOrd="0" destOrd="0" presId="urn:microsoft.com/office/officeart/2016/7/layout/LinearBlockProcessNumbered"/>
    <dgm:cxn modelId="{EC19C98F-0992-41AF-B6CB-699988C33349}" srcId="{D485F8E0-EE18-4D1B-AA31-1F52BA106247}" destId="{0F0BB4FF-6CB3-4E2C-BD45-4D06BE271E49}" srcOrd="3" destOrd="0" parTransId="{00323C72-6A2E-4695-9E3F-707FC18B0BDC}" sibTransId="{C29C763E-E032-4D11-94F0-4FF316A235B1}"/>
    <dgm:cxn modelId="{6571F090-7131-EC40-930E-85A2CC76B4E1}" type="presOf" srcId="{AC557D5E-88EA-41EA-8A12-0B5E407FF2C9}" destId="{BD46D5AE-EEAF-D84D-B7EA-03E7E1D94B02}" srcOrd="0" destOrd="0" presId="urn:microsoft.com/office/officeart/2016/7/layout/LinearBlockProcessNumbered"/>
    <dgm:cxn modelId="{42DD5795-7D7F-DF43-A07B-E71749A7210E}" type="presOf" srcId="{0A43AEB3-CDB1-4FC4-BEEC-232550839795}" destId="{AACDB690-E373-2A44-8A09-3845134946CC}" srcOrd="1" destOrd="0" presId="urn:microsoft.com/office/officeart/2016/7/layout/LinearBlockProcessNumbered"/>
    <dgm:cxn modelId="{230719B0-1667-0C4A-8CBD-71FC0917338C}" type="presOf" srcId="{8AAB936D-84CC-4420-BB34-8D14AE8CBA9C}" destId="{483A79D3-4C21-FB42-8913-B4AB3A173463}" srcOrd="0" destOrd="0" presId="urn:microsoft.com/office/officeart/2016/7/layout/LinearBlockProcessNumbered"/>
    <dgm:cxn modelId="{8D9130C2-D041-2B4B-93EA-430BA1C4BAF2}" type="presOf" srcId="{F16F60A3-D904-4F5D-B51F-F445F1076277}" destId="{5B41B293-1C49-4D43-A69A-572D50623307}" srcOrd="0" destOrd="0" presId="urn:microsoft.com/office/officeart/2016/7/layout/LinearBlockProcessNumbered"/>
    <dgm:cxn modelId="{94E716CA-55F6-9F4F-B226-1C9FDE4937D7}" type="presOf" srcId="{8AAB936D-84CC-4420-BB34-8D14AE8CBA9C}" destId="{D989E947-931C-1541-85AE-0366CDDD524B}" srcOrd="1" destOrd="0" presId="urn:microsoft.com/office/officeart/2016/7/layout/LinearBlockProcessNumbered"/>
    <dgm:cxn modelId="{05F363CE-9D70-3C4A-A2C9-EEA59A7A2061}" type="presOf" srcId="{9513CBDE-5137-4C1F-8DFF-0577223A04BB}" destId="{EC592D46-7C41-9248-8A9C-A464BD3A681A}" srcOrd="1" destOrd="0" presId="urn:microsoft.com/office/officeart/2016/7/layout/LinearBlockProcessNumbered"/>
    <dgm:cxn modelId="{AE4141F7-8EDE-F947-A647-028D45D7C83A}" type="presOf" srcId="{59BE9904-E010-4BFD-9B5A-B3B41F5B6581}" destId="{AAE86B2D-9D24-794E-BA4D-121713F2892C}" srcOrd="0" destOrd="0" presId="urn:microsoft.com/office/officeart/2016/7/layout/LinearBlockProcessNumbered"/>
    <dgm:cxn modelId="{B5D45713-52CF-E64F-9DEE-E02B98F0FB4A}" type="presParOf" srcId="{98D987D1-27FA-4E45-970B-579BA8D365DC}" destId="{9F9F7BDD-17FE-2847-A007-E0FCAA3E77E3}" srcOrd="0" destOrd="0" presId="urn:microsoft.com/office/officeart/2016/7/layout/LinearBlockProcessNumbered"/>
    <dgm:cxn modelId="{5F7E1207-A014-864D-9101-A7F86B992D15}" type="presParOf" srcId="{9F9F7BDD-17FE-2847-A007-E0FCAA3E77E3}" destId="{483A79D3-4C21-FB42-8913-B4AB3A173463}" srcOrd="0" destOrd="0" presId="urn:microsoft.com/office/officeart/2016/7/layout/LinearBlockProcessNumbered"/>
    <dgm:cxn modelId="{5DBA10EE-F05A-E444-84EA-194342B3D594}" type="presParOf" srcId="{9F9F7BDD-17FE-2847-A007-E0FCAA3E77E3}" destId="{AAE86B2D-9D24-794E-BA4D-121713F2892C}" srcOrd="1" destOrd="0" presId="urn:microsoft.com/office/officeart/2016/7/layout/LinearBlockProcessNumbered"/>
    <dgm:cxn modelId="{8B207172-0488-3145-9997-3A81876136EC}" type="presParOf" srcId="{9F9F7BDD-17FE-2847-A007-E0FCAA3E77E3}" destId="{D989E947-931C-1541-85AE-0366CDDD524B}" srcOrd="2" destOrd="0" presId="urn:microsoft.com/office/officeart/2016/7/layout/LinearBlockProcessNumbered"/>
    <dgm:cxn modelId="{05BA834F-2E57-5249-A961-B866731A4342}" type="presParOf" srcId="{98D987D1-27FA-4E45-970B-579BA8D365DC}" destId="{37113BF1-A150-5745-9C3A-8AE3E292FFED}" srcOrd="1" destOrd="0" presId="urn:microsoft.com/office/officeart/2016/7/layout/LinearBlockProcessNumbered"/>
    <dgm:cxn modelId="{4A5B28DB-367E-714E-B5F2-81A9CBA81207}" type="presParOf" srcId="{98D987D1-27FA-4E45-970B-579BA8D365DC}" destId="{FC12AECF-05C8-FE4F-B9D7-075A4C9B445A}" srcOrd="2" destOrd="0" presId="urn:microsoft.com/office/officeart/2016/7/layout/LinearBlockProcessNumbered"/>
    <dgm:cxn modelId="{69CB0161-500C-A546-9595-268DA04BAB3E}" type="presParOf" srcId="{FC12AECF-05C8-FE4F-B9D7-075A4C9B445A}" destId="{EA8E27C3-CCFE-164A-AF1A-8C406D50FA5B}" srcOrd="0" destOrd="0" presId="urn:microsoft.com/office/officeart/2016/7/layout/LinearBlockProcessNumbered"/>
    <dgm:cxn modelId="{E45D011E-9A2F-3C42-B418-EBF50F5E6BA2}" type="presParOf" srcId="{FC12AECF-05C8-FE4F-B9D7-075A4C9B445A}" destId="{7A795CAC-A6FB-FD49-9AC1-0E329669F450}" srcOrd="1" destOrd="0" presId="urn:microsoft.com/office/officeart/2016/7/layout/LinearBlockProcessNumbered"/>
    <dgm:cxn modelId="{2A925C59-C0EB-EE48-987C-5749AC9ECC6C}" type="presParOf" srcId="{FC12AECF-05C8-FE4F-B9D7-075A4C9B445A}" destId="{AACDB690-E373-2A44-8A09-3845134946CC}" srcOrd="2" destOrd="0" presId="urn:microsoft.com/office/officeart/2016/7/layout/LinearBlockProcessNumbered"/>
    <dgm:cxn modelId="{E10B3850-B385-D742-88C0-8A0CB6FBD2B3}" type="presParOf" srcId="{98D987D1-27FA-4E45-970B-579BA8D365DC}" destId="{8AD18AD4-B6DD-0C47-8D20-9495C9D81F4C}" srcOrd="3" destOrd="0" presId="urn:microsoft.com/office/officeart/2016/7/layout/LinearBlockProcessNumbered"/>
    <dgm:cxn modelId="{C87713BB-A98B-0041-AB40-E908C04A8043}" type="presParOf" srcId="{98D987D1-27FA-4E45-970B-579BA8D365DC}" destId="{114B3133-4008-8E44-BC7B-A8A4EE5266FD}" srcOrd="4" destOrd="0" presId="urn:microsoft.com/office/officeart/2016/7/layout/LinearBlockProcessNumbered"/>
    <dgm:cxn modelId="{98C6E8C8-A3E1-2243-BFA9-705209623056}" type="presParOf" srcId="{114B3133-4008-8E44-BC7B-A8A4EE5266FD}" destId="{807392DC-60FB-9B43-9214-02C404EC7F82}" srcOrd="0" destOrd="0" presId="urn:microsoft.com/office/officeart/2016/7/layout/LinearBlockProcessNumbered"/>
    <dgm:cxn modelId="{F9404A7A-91FB-BB46-8B5A-3E161B9C2F21}" type="presParOf" srcId="{114B3133-4008-8E44-BC7B-A8A4EE5266FD}" destId="{BD46D5AE-EEAF-D84D-B7EA-03E7E1D94B02}" srcOrd="1" destOrd="0" presId="urn:microsoft.com/office/officeart/2016/7/layout/LinearBlockProcessNumbered"/>
    <dgm:cxn modelId="{27A5F40A-4358-4549-8D4A-A099F387869D}" type="presParOf" srcId="{114B3133-4008-8E44-BC7B-A8A4EE5266FD}" destId="{2E518887-2682-9D42-935D-C5149B21895B}" srcOrd="2" destOrd="0" presId="urn:microsoft.com/office/officeart/2016/7/layout/LinearBlockProcessNumbered"/>
    <dgm:cxn modelId="{81330B25-C8E0-3B43-88D8-44E1ECDB4877}" type="presParOf" srcId="{98D987D1-27FA-4E45-970B-579BA8D365DC}" destId="{FADC5819-EA66-574D-AEC3-8C08537A77B1}" srcOrd="5" destOrd="0" presId="urn:microsoft.com/office/officeart/2016/7/layout/LinearBlockProcessNumbered"/>
    <dgm:cxn modelId="{BD5AAEBB-CBED-904E-B5D5-1A228A18512D}" type="presParOf" srcId="{98D987D1-27FA-4E45-970B-579BA8D365DC}" destId="{F201E52D-61E7-8B4C-B7D1-4C138E6B8147}" srcOrd="6" destOrd="0" presId="urn:microsoft.com/office/officeart/2016/7/layout/LinearBlockProcessNumbered"/>
    <dgm:cxn modelId="{4C115568-3670-334C-910E-557B62ABF87B}" type="presParOf" srcId="{F201E52D-61E7-8B4C-B7D1-4C138E6B8147}" destId="{CACB5AB5-4AAA-1F44-A5B9-A10D04BE9302}" srcOrd="0" destOrd="0" presId="urn:microsoft.com/office/officeart/2016/7/layout/LinearBlockProcessNumbered"/>
    <dgm:cxn modelId="{FEB6F6A7-E508-4E4C-B28D-55CA060EA2F5}" type="presParOf" srcId="{F201E52D-61E7-8B4C-B7D1-4C138E6B8147}" destId="{F87F083C-B186-514E-803E-13D2C61ECACF}" srcOrd="1" destOrd="0" presId="urn:microsoft.com/office/officeart/2016/7/layout/LinearBlockProcessNumbered"/>
    <dgm:cxn modelId="{A68AF0BA-EC29-3A4C-B7BE-2B29CB534327}" type="presParOf" srcId="{F201E52D-61E7-8B4C-B7D1-4C138E6B8147}" destId="{B7C85319-D1CA-714F-9296-C411F89D93DD}" srcOrd="2" destOrd="0" presId="urn:microsoft.com/office/officeart/2016/7/layout/LinearBlockProcessNumbered"/>
    <dgm:cxn modelId="{BE63D8C7-310E-D645-930F-15FFDCD1B459}" type="presParOf" srcId="{98D987D1-27FA-4E45-970B-579BA8D365DC}" destId="{2B8CA6BC-90A4-DA4F-9DDF-89ED164794CC}" srcOrd="7" destOrd="0" presId="urn:microsoft.com/office/officeart/2016/7/layout/LinearBlockProcessNumbered"/>
    <dgm:cxn modelId="{E254A106-18F7-8847-91A0-9A6F65323DED}" type="presParOf" srcId="{98D987D1-27FA-4E45-970B-579BA8D365DC}" destId="{0D8DBF86-66E6-A34D-A1EF-B752478C6494}" srcOrd="8" destOrd="0" presId="urn:microsoft.com/office/officeart/2016/7/layout/LinearBlockProcessNumbered"/>
    <dgm:cxn modelId="{1CC2727C-EA43-2543-BD8A-620D0008F16D}" type="presParOf" srcId="{0D8DBF86-66E6-A34D-A1EF-B752478C6494}" destId="{D3B95509-B64F-A64E-8C88-07E5E7E905C9}" srcOrd="0" destOrd="0" presId="urn:microsoft.com/office/officeart/2016/7/layout/LinearBlockProcessNumbered"/>
    <dgm:cxn modelId="{3058F72B-8C12-4F4E-8CBB-CBA0E4B7D65E}" type="presParOf" srcId="{0D8DBF86-66E6-A34D-A1EF-B752478C6494}" destId="{5B41B293-1C49-4D43-A69A-572D50623307}" srcOrd="1" destOrd="0" presId="urn:microsoft.com/office/officeart/2016/7/layout/LinearBlockProcessNumbered"/>
    <dgm:cxn modelId="{5922AAE1-36B5-6A45-B1A6-C65F0479E498}" type="presParOf" srcId="{0D8DBF86-66E6-A34D-A1EF-B752478C6494}" destId="{EC592D46-7C41-9248-8A9C-A464BD3A681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DF662-3163-4E72-AAC1-3980484D3B3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BCB2CF-D232-4587-973F-2C4D778599F3}">
      <dgm:prSet/>
      <dgm:spPr/>
      <dgm:t>
        <a:bodyPr/>
        <a:lstStyle/>
        <a:p>
          <a:r>
            <a:rPr lang="en-US"/>
            <a:t>Primary Objective</a:t>
          </a:r>
        </a:p>
      </dgm:t>
    </dgm:pt>
    <dgm:pt modelId="{9090AF0E-9D42-4E24-962E-458ADAC1DA33}" type="parTrans" cxnId="{0EA496A7-35D1-4CB1-9854-6F253D6340C0}">
      <dgm:prSet/>
      <dgm:spPr/>
      <dgm:t>
        <a:bodyPr/>
        <a:lstStyle/>
        <a:p>
          <a:endParaRPr lang="en-US"/>
        </a:p>
      </dgm:t>
    </dgm:pt>
    <dgm:pt modelId="{BB7AF096-1E74-4A69-B6CD-87000DE1B1B2}" type="sibTrans" cxnId="{0EA496A7-35D1-4CB1-9854-6F253D6340C0}">
      <dgm:prSet/>
      <dgm:spPr/>
      <dgm:t>
        <a:bodyPr/>
        <a:lstStyle/>
        <a:p>
          <a:endParaRPr lang="en-US"/>
        </a:p>
      </dgm:t>
    </dgm:pt>
    <dgm:pt modelId="{0A9B742A-544C-4036-9CBE-0F2C3599F528}">
      <dgm:prSet/>
      <dgm:spPr/>
      <dgm:t>
        <a:bodyPr/>
        <a:lstStyle/>
        <a:p>
          <a:r>
            <a:rPr lang="en-US"/>
            <a:t>Analyze the associations between a city's Unemployment percentage and its  Violent Crime rate.</a:t>
          </a:r>
        </a:p>
      </dgm:t>
    </dgm:pt>
    <dgm:pt modelId="{696E4241-AB97-4DEF-A828-8551BDA4C831}" type="parTrans" cxnId="{19D07A1F-C35B-42E4-9450-A2B454302EC7}">
      <dgm:prSet/>
      <dgm:spPr/>
      <dgm:t>
        <a:bodyPr/>
        <a:lstStyle/>
        <a:p>
          <a:endParaRPr lang="en-US"/>
        </a:p>
      </dgm:t>
    </dgm:pt>
    <dgm:pt modelId="{325CE11B-158C-4040-83A1-BF37D6AFFD55}" type="sibTrans" cxnId="{19D07A1F-C35B-42E4-9450-A2B454302EC7}">
      <dgm:prSet/>
      <dgm:spPr/>
      <dgm:t>
        <a:bodyPr/>
        <a:lstStyle/>
        <a:p>
          <a:endParaRPr lang="en-US"/>
        </a:p>
      </dgm:t>
    </dgm:pt>
    <dgm:pt modelId="{0B6CF9F7-951E-446C-8467-7330FF49C3B5}">
      <dgm:prSet/>
      <dgm:spPr/>
      <dgm:t>
        <a:bodyPr/>
        <a:lstStyle/>
        <a:p>
          <a:r>
            <a:rPr lang="en-US"/>
            <a:t>Secondary Objective</a:t>
          </a:r>
        </a:p>
      </dgm:t>
    </dgm:pt>
    <dgm:pt modelId="{57C2D282-CA5E-4463-A88D-FF8BAF720A5F}" type="parTrans" cxnId="{5B4EFD3E-F9EC-427D-9063-E98E186EFD32}">
      <dgm:prSet/>
      <dgm:spPr/>
      <dgm:t>
        <a:bodyPr/>
        <a:lstStyle/>
        <a:p>
          <a:endParaRPr lang="en-US"/>
        </a:p>
      </dgm:t>
    </dgm:pt>
    <dgm:pt modelId="{CF2DC088-E998-4300-B56A-DE8B59F32E1F}" type="sibTrans" cxnId="{5B4EFD3E-F9EC-427D-9063-E98E186EFD32}">
      <dgm:prSet/>
      <dgm:spPr/>
      <dgm:t>
        <a:bodyPr/>
        <a:lstStyle/>
        <a:p>
          <a:endParaRPr lang="en-US"/>
        </a:p>
      </dgm:t>
    </dgm:pt>
    <dgm:pt modelId="{7D03B305-78CD-4753-9B5E-A2275BD017DA}">
      <dgm:prSet/>
      <dgm:spPr/>
      <dgm:t>
        <a:bodyPr/>
        <a:lstStyle/>
        <a:p>
          <a:r>
            <a:rPr lang="en-US"/>
            <a:t>Analyze the associations between a city’s percentage of adults experiencing mental distress and Violent Crime rate.</a:t>
          </a:r>
        </a:p>
      </dgm:t>
    </dgm:pt>
    <dgm:pt modelId="{7D101F3B-479E-4C13-8320-37E80DADBFEA}" type="parTrans" cxnId="{D3410643-2254-4A24-8D8B-EC6BFE04C069}">
      <dgm:prSet/>
      <dgm:spPr/>
      <dgm:t>
        <a:bodyPr/>
        <a:lstStyle/>
        <a:p>
          <a:endParaRPr lang="en-US"/>
        </a:p>
      </dgm:t>
    </dgm:pt>
    <dgm:pt modelId="{F7BE2BD9-DF1D-4827-9E0D-CE5E627B8023}" type="sibTrans" cxnId="{D3410643-2254-4A24-8D8B-EC6BFE04C069}">
      <dgm:prSet/>
      <dgm:spPr/>
      <dgm:t>
        <a:bodyPr/>
        <a:lstStyle/>
        <a:p>
          <a:endParaRPr lang="en-US"/>
        </a:p>
      </dgm:t>
    </dgm:pt>
    <dgm:pt modelId="{CD245DC3-EE5C-8247-BC59-E78315309339}" type="pres">
      <dgm:prSet presAssocID="{FA8DF662-3163-4E72-AAC1-3980484D3B3D}" presName="Name0" presStyleCnt="0">
        <dgm:presLayoutVars>
          <dgm:dir/>
          <dgm:animLvl val="lvl"/>
          <dgm:resizeHandles val="exact"/>
        </dgm:presLayoutVars>
      </dgm:prSet>
      <dgm:spPr/>
    </dgm:pt>
    <dgm:pt modelId="{33EAB970-73F6-6849-BA30-D0C4733D7B72}" type="pres">
      <dgm:prSet presAssocID="{ADBCB2CF-D232-4587-973F-2C4D778599F3}" presName="linNode" presStyleCnt="0"/>
      <dgm:spPr/>
    </dgm:pt>
    <dgm:pt modelId="{489A87EB-9542-2849-AD91-D38844CD4AF8}" type="pres">
      <dgm:prSet presAssocID="{ADBCB2CF-D232-4587-973F-2C4D778599F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C868F1B-8F08-5F4C-9A49-BA8AA452998E}" type="pres">
      <dgm:prSet presAssocID="{ADBCB2CF-D232-4587-973F-2C4D778599F3}" presName="descendantText" presStyleLbl="alignAccFollowNode1" presStyleIdx="0" presStyleCnt="2">
        <dgm:presLayoutVars>
          <dgm:bulletEnabled val="1"/>
        </dgm:presLayoutVars>
      </dgm:prSet>
      <dgm:spPr/>
    </dgm:pt>
    <dgm:pt modelId="{FBAEA026-598B-4F47-956F-80FCEE909F52}" type="pres">
      <dgm:prSet presAssocID="{BB7AF096-1E74-4A69-B6CD-87000DE1B1B2}" presName="sp" presStyleCnt="0"/>
      <dgm:spPr/>
    </dgm:pt>
    <dgm:pt modelId="{2D71B101-9347-444B-876F-D5CB18786030}" type="pres">
      <dgm:prSet presAssocID="{0B6CF9F7-951E-446C-8467-7330FF49C3B5}" presName="linNode" presStyleCnt="0"/>
      <dgm:spPr/>
    </dgm:pt>
    <dgm:pt modelId="{4C0A9A9D-522C-1E45-9F0A-70FB557C1853}" type="pres">
      <dgm:prSet presAssocID="{0B6CF9F7-951E-446C-8467-7330FF49C3B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5FB89F1-B512-944E-9CA7-8CF8FA29BD75}" type="pres">
      <dgm:prSet presAssocID="{0B6CF9F7-951E-446C-8467-7330FF49C3B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4F1C90E-ABD9-8547-9C13-5FEE59E40900}" type="presOf" srcId="{FA8DF662-3163-4E72-AAC1-3980484D3B3D}" destId="{CD245DC3-EE5C-8247-BC59-E78315309339}" srcOrd="0" destOrd="0" presId="urn:microsoft.com/office/officeart/2005/8/layout/vList5"/>
    <dgm:cxn modelId="{19D07A1F-C35B-42E4-9450-A2B454302EC7}" srcId="{ADBCB2CF-D232-4587-973F-2C4D778599F3}" destId="{0A9B742A-544C-4036-9CBE-0F2C3599F528}" srcOrd="0" destOrd="0" parTransId="{696E4241-AB97-4DEF-A828-8551BDA4C831}" sibTransId="{325CE11B-158C-4040-83A1-BF37D6AFFD55}"/>
    <dgm:cxn modelId="{FA1AD12C-E6F0-4849-B2D6-55DE2DF91CBD}" type="presOf" srcId="{ADBCB2CF-D232-4587-973F-2C4D778599F3}" destId="{489A87EB-9542-2849-AD91-D38844CD4AF8}" srcOrd="0" destOrd="0" presId="urn:microsoft.com/office/officeart/2005/8/layout/vList5"/>
    <dgm:cxn modelId="{5B4EFD3E-F9EC-427D-9063-E98E186EFD32}" srcId="{FA8DF662-3163-4E72-AAC1-3980484D3B3D}" destId="{0B6CF9F7-951E-446C-8467-7330FF49C3B5}" srcOrd="1" destOrd="0" parTransId="{57C2D282-CA5E-4463-A88D-FF8BAF720A5F}" sibTransId="{CF2DC088-E998-4300-B56A-DE8B59F32E1F}"/>
    <dgm:cxn modelId="{D3410643-2254-4A24-8D8B-EC6BFE04C069}" srcId="{0B6CF9F7-951E-446C-8467-7330FF49C3B5}" destId="{7D03B305-78CD-4753-9B5E-A2275BD017DA}" srcOrd="0" destOrd="0" parTransId="{7D101F3B-479E-4C13-8320-37E80DADBFEA}" sibTransId="{F7BE2BD9-DF1D-4827-9E0D-CE5E627B8023}"/>
    <dgm:cxn modelId="{CDD43952-21AD-2F46-BA2A-4F97FA222583}" type="presOf" srcId="{0B6CF9F7-951E-446C-8467-7330FF49C3B5}" destId="{4C0A9A9D-522C-1E45-9F0A-70FB557C1853}" srcOrd="0" destOrd="0" presId="urn:microsoft.com/office/officeart/2005/8/layout/vList5"/>
    <dgm:cxn modelId="{942ED36E-2381-F848-9098-FA3727D6FE5D}" type="presOf" srcId="{7D03B305-78CD-4753-9B5E-A2275BD017DA}" destId="{45FB89F1-B512-944E-9CA7-8CF8FA29BD75}" srcOrd="0" destOrd="0" presId="urn:microsoft.com/office/officeart/2005/8/layout/vList5"/>
    <dgm:cxn modelId="{ACE1168C-2EFF-E44E-8A6B-E2BE733CE3A8}" type="presOf" srcId="{0A9B742A-544C-4036-9CBE-0F2C3599F528}" destId="{8C868F1B-8F08-5F4C-9A49-BA8AA452998E}" srcOrd="0" destOrd="0" presId="urn:microsoft.com/office/officeart/2005/8/layout/vList5"/>
    <dgm:cxn modelId="{0EA496A7-35D1-4CB1-9854-6F253D6340C0}" srcId="{FA8DF662-3163-4E72-AAC1-3980484D3B3D}" destId="{ADBCB2CF-D232-4587-973F-2C4D778599F3}" srcOrd="0" destOrd="0" parTransId="{9090AF0E-9D42-4E24-962E-458ADAC1DA33}" sibTransId="{BB7AF096-1E74-4A69-B6CD-87000DE1B1B2}"/>
    <dgm:cxn modelId="{63B9AEF1-9EE8-EE42-9A01-ABD5B0715138}" type="presParOf" srcId="{CD245DC3-EE5C-8247-BC59-E78315309339}" destId="{33EAB970-73F6-6849-BA30-D0C4733D7B72}" srcOrd="0" destOrd="0" presId="urn:microsoft.com/office/officeart/2005/8/layout/vList5"/>
    <dgm:cxn modelId="{126B0BA9-7C61-E242-99F8-A47AA334D8E6}" type="presParOf" srcId="{33EAB970-73F6-6849-BA30-D0C4733D7B72}" destId="{489A87EB-9542-2849-AD91-D38844CD4AF8}" srcOrd="0" destOrd="0" presId="urn:microsoft.com/office/officeart/2005/8/layout/vList5"/>
    <dgm:cxn modelId="{60CC1B59-093F-F444-ABDC-DFFE35FF5A28}" type="presParOf" srcId="{33EAB970-73F6-6849-BA30-D0C4733D7B72}" destId="{8C868F1B-8F08-5F4C-9A49-BA8AA452998E}" srcOrd="1" destOrd="0" presId="urn:microsoft.com/office/officeart/2005/8/layout/vList5"/>
    <dgm:cxn modelId="{6F95D721-E88D-6F4D-BAAA-3FB4DEB90E71}" type="presParOf" srcId="{CD245DC3-EE5C-8247-BC59-E78315309339}" destId="{FBAEA026-598B-4F47-956F-80FCEE909F52}" srcOrd="1" destOrd="0" presId="urn:microsoft.com/office/officeart/2005/8/layout/vList5"/>
    <dgm:cxn modelId="{A40AD6F2-A2E5-9345-BBC5-F7C9B703DC5D}" type="presParOf" srcId="{CD245DC3-EE5C-8247-BC59-E78315309339}" destId="{2D71B101-9347-444B-876F-D5CB18786030}" srcOrd="2" destOrd="0" presId="urn:microsoft.com/office/officeart/2005/8/layout/vList5"/>
    <dgm:cxn modelId="{FA216373-3B74-E74B-A951-6A1B98C07832}" type="presParOf" srcId="{2D71B101-9347-444B-876F-D5CB18786030}" destId="{4C0A9A9D-522C-1E45-9F0A-70FB557C1853}" srcOrd="0" destOrd="0" presId="urn:microsoft.com/office/officeart/2005/8/layout/vList5"/>
    <dgm:cxn modelId="{B77FF4BA-F87E-E344-BE05-CB45ACC7D093}" type="presParOf" srcId="{2D71B101-9347-444B-876F-D5CB18786030}" destId="{45FB89F1-B512-944E-9CA7-8CF8FA29BD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90011B-F9B4-430A-B56F-D7C2B77E53C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B4CF61-13DB-4299-96AE-013C95FFEE10}">
      <dgm:prSet custT="1"/>
      <dgm:spPr/>
      <dgm:t>
        <a:bodyPr/>
        <a:lstStyle/>
        <a:p>
          <a:r>
            <a:rPr lang="en-US" sz="1600" dirty="0"/>
            <a:t>Unemployment Rate </a:t>
          </a:r>
        </a:p>
      </dgm:t>
    </dgm:pt>
    <dgm:pt modelId="{575130AE-0438-4FA2-A336-35B6952F193B}" type="parTrans" cxnId="{9D070436-092E-4169-9B20-1BEA2A3495F9}">
      <dgm:prSet/>
      <dgm:spPr/>
      <dgm:t>
        <a:bodyPr/>
        <a:lstStyle/>
        <a:p>
          <a:endParaRPr lang="en-US"/>
        </a:p>
      </dgm:t>
    </dgm:pt>
    <dgm:pt modelId="{98EC771A-6F7C-4492-9292-C273813EB2D1}" type="sibTrans" cxnId="{9D070436-092E-4169-9B20-1BEA2A3495F9}">
      <dgm:prSet/>
      <dgm:spPr/>
      <dgm:t>
        <a:bodyPr/>
        <a:lstStyle/>
        <a:p>
          <a:endParaRPr lang="en-US"/>
        </a:p>
      </dgm:t>
    </dgm:pt>
    <dgm:pt modelId="{EBAA240E-918B-4871-869A-87C38B0179F0}">
      <dgm:prSet custT="1"/>
      <dgm:spPr/>
      <dgm:t>
        <a:bodyPr/>
        <a:lstStyle/>
        <a:p>
          <a:r>
            <a:rPr lang="en-US" sz="1600" dirty="0"/>
            <a:t>2019 ACS 1 Year Estimate of percent of civilian labor force unemployed </a:t>
          </a:r>
        </a:p>
      </dgm:t>
    </dgm:pt>
    <dgm:pt modelId="{1FC808C4-ECE2-4620-8CB1-ABEE1F619CDF}" type="parTrans" cxnId="{B56AEB6E-BB7A-43FD-B63B-4C7487AD5B3B}">
      <dgm:prSet/>
      <dgm:spPr/>
      <dgm:t>
        <a:bodyPr/>
        <a:lstStyle/>
        <a:p>
          <a:endParaRPr lang="en-US"/>
        </a:p>
      </dgm:t>
    </dgm:pt>
    <dgm:pt modelId="{B82081CE-A08E-4322-AEB0-C3A1ACACE3E5}" type="sibTrans" cxnId="{B56AEB6E-BB7A-43FD-B63B-4C7487AD5B3B}">
      <dgm:prSet/>
      <dgm:spPr/>
      <dgm:t>
        <a:bodyPr/>
        <a:lstStyle/>
        <a:p>
          <a:endParaRPr lang="en-US"/>
        </a:p>
      </dgm:t>
    </dgm:pt>
    <dgm:pt modelId="{F999C09B-AD9E-4F12-B7AB-46985F1BE9FA}">
      <dgm:prSet custT="1"/>
      <dgm:spPr/>
      <dgm:t>
        <a:bodyPr/>
        <a:lstStyle/>
        <a:p>
          <a:r>
            <a:rPr lang="en-US" sz="1600" dirty="0"/>
            <a:t>Change</a:t>
          </a:r>
        </a:p>
      </dgm:t>
    </dgm:pt>
    <dgm:pt modelId="{80669416-DF1A-4CB4-ABB2-420CDE0999A6}" type="parTrans" cxnId="{E2EC4AB6-E392-40F3-8E4A-E7649BA74939}">
      <dgm:prSet/>
      <dgm:spPr/>
      <dgm:t>
        <a:bodyPr/>
        <a:lstStyle/>
        <a:p>
          <a:endParaRPr lang="en-US"/>
        </a:p>
      </dgm:t>
    </dgm:pt>
    <dgm:pt modelId="{3D583A10-BB1C-4E45-9A4C-E498EAFE243B}" type="sibTrans" cxnId="{E2EC4AB6-E392-40F3-8E4A-E7649BA74939}">
      <dgm:prSet/>
      <dgm:spPr/>
      <dgm:t>
        <a:bodyPr/>
        <a:lstStyle/>
        <a:p>
          <a:endParaRPr lang="en-US"/>
        </a:p>
      </dgm:t>
    </dgm:pt>
    <dgm:pt modelId="{51AE54A8-6C20-4744-B563-62CC4E2074F9}">
      <dgm:prSet custT="1"/>
      <dgm:spPr/>
      <dgm:t>
        <a:bodyPr/>
        <a:lstStyle/>
        <a:p>
          <a:r>
            <a:rPr lang="en-US" sz="1600" dirty="0"/>
            <a:t>Change in unemployment from 2019 – 2014</a:t>
          </a:r>
        </a:p>
      </dgm:t>
    </dgm:pt>
    <dgm:pt modelId="{3C37DEA2-51FB-4316-98B6-02A28E596AB2}" type="parTrans" cxnId="{E1349398-FFAB-41BC-BD4C-C7580946D7D7}">
      <dgm:prSet/>
      <dgm:spPr/>
      <dgm:t>
        <a:bodyPr/>
        <a:lstStyle/>
        <a:p>
          <a:endParaRPr lang="en-US"/>
        </a:p>
      </dgm:t>
    </dgm:pt>
    <dgm:pt modelId="{1106782F-46A9-4F0C-A1B5-39958669BCD5}" type="sibTrans" cxnId="{E1349398-FFAB-41BC-BD4C-C7580946D7D7}">
      <dgm:prSet/>
      <dgm:spPr/>
      <dgm:t>
        <a:bodyPr/>
        <a:lstStyle/>
        <a:p>
          <a:endParaRPr lang="en-US"/>
        </a:p>
      </dgm:t>
    </dgm:pt>
    <dgm:pt modelId="{EB9184C0-87F6-4017-9A7F-E89EED4BAC5F}">
      <dgm:prSet custT="1"/>
      <dgm:spPr/>
      <dgm:t>
        <a:bodyPr/>
        <a:lstStyle/>
        <a:p>
          <a:r>
            <a:rPr lang="en-US" sz="1600"/>
            <a:t>Population Density</a:t>
          </a:r>
        </a:p>
      </dgm:t>
    </dgm:pt>
    <dgm:pt modelId="{BE15E124-D640-4CD3-9C22-2D74CE92F5FA}" type="parTrans" cxnId="{5B7546A6-FCB5-4DE8-A999-9717C44022F0}">
      <dgm:prSet/>
      <dgm:spPr/>
      <dgm:t>
        <a:bodyPr/>
        <a:lstStyle/>
        <a:p>
          <a:endParaRPr lang="en-US"/>
        </a:p>
      </dgm:t>
    </dgm:pt>
    <dgm:pt modelId="{DF99E5B4-8152-4258-939C-0D5E803BB1C6}" type="sibTrans" cxnId="{5B7546A6-FCB5-4DE8-A999-9717C44022F0}">
      <dgm:prSet/>
      <dgm:spPr/>
      <dgm:t>
        <a:bodyPr/>
        <a:lstStyle/>
        <a:p>
          <a:endParaRPr lang="en-US"/>
        </a:p>
      </dgm:t>
    </dgm:pt>
    <dgm:pt modelId="{C8B9943E-3E20-4F04-A62E-8D869523DB45}">
      <dgm:prSet custT="1"/>
      <dgm:spPr/>
      <dgm:t>
        <a:bodyPr/>
        <a:lstStyle/>
        <a:p>
          <a:r>
            <a:rPr lang="en-US" sz="1600"/>
            <a:t>Population per square mile</a:t>
          </a:r>
        </a:p>
      </dgm:t>
    </dgm:pt>
    <dgm:pt modelId="{5706EA3E-3ADE-45A1-9B8B-41375AB0B6A2}" type="parTrans" cxnId="{F7437445-2707-4F13-A39D-7BEA82FB8BB4}">
      <dgm:prSet/>
      <dgm:spPr/>
      <dgm:t>
        <a:bodyPr/>
        <a:lstStyle/>
        <a:p>
          <a:endParaRPr lang="en-US"/>
        </a:p>
      </dgm:t>
    </dgm:pt>
    <dgm:pt modelId="{A16952B2-7A9B-43AF-811A-68E363054A08}" type="sibTrans" cxnId="{F7437445-2707-4F13-A39D-7BEA82FB8BB4}">
      <dgm:prSet/>
      <dgm:spPr/>
      <dgm:t>
        <a:bodyPr/>
        <a:lstStyle/>
        <a:p>
          <a:endParaRPr lang="en-US"/>
        </a:p>
      </dgm:t>
    </dgm:pt>
    <dgm:pt modelId="{976069DA-7749-4724-94EE-5DA2D844F750}">
      <dgm:prSet custT="1"/>
      <dgm:spPr/>
      <dgm:t>
        <a:bodyPr/>
        <a:lstStyle/>
        <a:p>
          <a:r>
            <a:rPr lang="en-US" sz="1600"/>
            <a:t>Per Capita Household Income</a:t>
          </a:r>
        </a:p>
      </dgm:t>
    </dgm:pt>
    <dgm:pt modelId="{C1405849-B74D-4B60-BCDD-AD12457D06FB}" type="parTrans" cxnId="{3562531B-BB4D-430B-865D-65B15571AF2C}">
      <dgm:prSet/>
      <dgm:spPr/>
      <dgm:t>
        <a:bodyPr/>
        <a:lstStyle/>
        <a:p>
          <a:endParaRPr lang="en-US"/>
        </a:p>
      </dgm:t>
    </dgm:pt>
    <dgm:pt modelId="{6D51BA81-B144-4920-B780-DEB3D057B36F}" type="sibTrans" cxnId="{3562531B-BB4D-430B-865D-65B15571AF2C}">
      <dgm:prSet/>
      <dgm:spPr/>
      <dgm:t>
        <a:bodyPr/>
        <a:lstStyle/>
        <a:p>
          <a:endParaRPr lang="en-US"/>
        </a:p>
      </dgm:t>
    </dgm:pt>
    <dgm:pt modelId="{FA8C0215-C1D7-4FEA-8CCA-DD19F78A6110}">
      <dgm:prSet custT="1"/>
      <dgm:spPr/>
      <dgm:t>
        <a:bodyPr/>
        <a:lstStyle/>
        <a:p>
          <a:r>
            <a:rPr lang="en-US" sz="1600"/>
            <a:t>Segregation</a:t>
          </a:r>
        </a:p>
      </dgm:t>
    </dgm:pt>
    <dgm:pt modelId="{055AC471-2704-49D0-A204-F766D2CF20EF}" type="parTrans" cxnId="{30D883E1-5645-45E3-9D55-83F2E79E9553}">
      <dgm:prSet/>
      <dgm:spPr/>
      <dgm:t>
        <a:bodyPr/>
        <a:lstStyle/>
        <a:p>
          <a:endParaRPr lang="en-US"/>
        </a:p>
      </dgm:t>
    </dgm:pt>
    <dgm:pt modelId="{0C1DDEA6-314E-48EF-9B98-1CB7018FBAF8}" type="sibTrans" cxnId="{30D883E1-5645-45E3-9D55-83F2E79E9553}">
      <dgm:prSet/>
      <dgm:spPr/>
      <dgm:t>
        <a:bodyPr/>
        <a:lstStyle/>
        <a:p>
          <a:endParaRPr lang="en-US"/>
        </a:p>
      </dgm:t>
    </dgm:pt>
    <dgm:pt modelId="{EAA577EA-48CD-42E2-BE9E-781DC128458D}">
      <dgm:prSet custT="1"/>
      <dgm:spPr/>
      <dgm:t>
        <a:bodyPr/>
        <a:lstStyle/>
        <a:p>
          <a:r>
            <a:rPr lang="en-US" sz="1600"/>
            <a:t>Dissimilarity index between White and Non-White residents (0 = complete integration, 100 = complete segregation)</a:t>
          </a:r>
        </a:p>
      </dgm:t>
    </dgm:pt>
    <dgm:pt modelId="{DC446197-D2F9-4786-B7A1-426AE0A9D4F6}" type="parTrans" cxnId="{FB91DB57-EBDE-4817-B4B7-4F140C683F50}">
      <dgm:prSet/>
      <dgm:spPr/>
      <dgm:t>
        <a:bodyPr/>
        <a:lstStyle/>
        <a:p>
          <a:endParaRPr lang="en-US"/>
        </a:p>
      </dgm:t>
    </dgm:pt>
    <dgm:pt modelId="{3D22D9DF-74B5-4C28-8BF6-123F5DEF6E1F}" type="sibTrans" cxnId="{FB91DB57-EBDE-4817-B4B7-4F140C683F50}">
      <dgm:prSet/>
      <dgm:spPr/>
      <dgm:t>
        <a:bodyPr/>
        <a:lstStyle/>
        <a:p>
          <a:endParaRPr lang="en-US"/>
        </a:p>
      </dgm:t>
    </dgm:pt>
    <dgm:pt modelId="{5AA134B6-871F-4460-80B4-CB93B58A0143}">
      <dgm:prSet custT="1"/>
      <dgm:spPr/>
      <dgm:t>
        <a:bodyPr/>
        <a:lstStyle/>
        <a:p>
          <a:r>
            <a:rPr lang="en-US" sz="1600"/>
            <a:t>Minority Population</a:t>
          </a:r>
        </a:p>
      </dgm:t>
    </dgm:pt>
    <dgm:pt modelId="{148192B9-D719-4A72-9501-3FCC6B37DEBC}" type="parTrans" cxnId="{9AD186B8-56D0-47D0-A8FB-9E6C54D82C23}">
      <dgm:prSet/>
      <dgm:spPr/>
      <dgm:t>
        <a:bodyPr/>
        <a:lstStyle/>
        <a:p>
          <a:endParaRPr lang="en-US"/>
        </a:p>
      </dgm:t>
    </dgm:pt>
    <dgm:pt modelId="{AF0DD53D-E876-4FBF-95BA-9FCF9387065D}" type="sibTrans" cxnId="{9AD186B8-56D0-47D0-A8FB-9E6C54D82C23}">
      <dgm:prSet/>
      <dgm:spPr/>
      <dgm:t>
        <a:bodyPr/>
        <a:lstStyle/>
        <a:p>
          <a:endParaRPr lang="en-US"/>
        </a:p>
      </dgm:t>
    </dgm:pt>
    <dgm:pt modelId="{C81108E1-7987-4909-8A08-5BFA3D08D120}">
      <dgm:prSet custT="1"/>
      <dgm:spPr/>
      <dgm:t>
        <a:bodyPr/>
        <a:lstStyle/>
        <a:p>
          <a:r>
            <a:rPr lang="en-US" sz="1600"/>
            <a:t>Percent of population that is nonwhite</a:t>
          </a:r>
        </a:p>
      </dgm:t>
    </dgm:pt>
    <dgm:pt modelId="{6D9C48EA-94F4-4F52-8834-3197AB0C54D8}" type="parTrans" cxnId="{1844747C-65F8-4055-A31B-F9275DCAEF74}">
      <dgm:prSet/>
      <dgm:spPr/>
      <dgm:t>
        <a:bodyPr/>
        <a:lstStyle/>
        <a:p>
          <a:endParaRPr lang="en-US"/>
        </a:p>
      </dgm:t>
    </dgm:pt>
    <dgm:pt modelId="{24FFAACB-64CF-4552-98D0-8C98F5A02A5B}" type="sibTrans" cxnId="{1844747C-65F8-4055-A31B-F9275DCAEF74}">
      <dgm:prSet/>
      <dgm:spPr/>
      <dgm:t>
        <a:bodyPr/>
        <a:lstStyle/>
        <a:p>
          <a:endParaRPr lang="en-US"/>
        </a:p>
      </dgm:t>
    </dgm:pt>
    <dgm:pt modelId="{C9B7F567-FCB9-47E7-A533-4932EB252700}">
      <dgm:prSet custT="1"/>
      <dgm:spPr/>
      <dgm:t>
        <a:bodyPr/>
        <a:lstStyle/>
        <a:p>
          <a:r>
            <a:rPr lang="en-US" sz="1600"/>
            <a:t>Adult Mental Distress</a:t>
          </a:r>
        </a:p>
      </dgm:t>
    </dgm:pt>
    <dgm:pt modelId="{8B8CA25C-8DFD-4367-A3A3-8F153BDF22DA}" type="parTrans" cxnId="{63CC26B2-EE2A-4520-B38E-1E76EC6F1F0B}">
      <dgm:prSet/>
      <dgm:spPr/>
      <dgm:t>
        <a:bodyPr/>
        <a:lstStyle/>
        <a:p>
          <a:endParaRPr lang="en-US"/>
        </a:p>
      </dgm:t>
    </dgm:pt>
    <dgm:pt modelId="{1C35BC67-0366-474F-8A4F-781D1AD78098}" type="sibTrans" cxnId="{63CC26B2-EE2A-4520-B38E-1E76EC6F1F0B}">
      <dgm:prSet/>
      <dgm:spPr/>
      <dgm:t>
        <a:bodyPr/>
        <a:lstStyle/>
        <a:p>
          <a:endParaRPr lang="en-US"/>
        </a:p>
      </dgm:t>
    </dgm:pt>
    <dgm:pt modelId="{F213024B-2687-4A4F-AE6B-C6621651D444}">
      <dgm:prSet custT="1"/>
      <dgm:spPr/>
      <dgm:t>
        <a:bodyPr/>
        <a:lstStyle/>
        <a:p>
          <a:r>
            <a:rPr lang="en-US" sz="1600" dirty="0"/>
            <a:t>Percent of adults (18+) with mental health not good for two weeks or more in previous 30 days</a:t>
          </a:r>
        </a:p>
      </dgm:t>
    </dgm:pt>
    <dgm:pt modelId="{55DC8AFB-4312-449C-B84A-0B5EA6A54843}" type="parTrans" cxnId="{C3FCEED6-51B1-4D3B-9299-0EE79BF27400}">
      <dgm:prSet/>
      <dgm:spPr/>
      <dgm:t>
        <a:bodyPr/>
        <a:lstStyle/>
        <a:p>
          <a:endParaRPr lang="en-US"/>
        </a:p>
      </dgm:t>
    </dgm:pt>
    <dgm:pt modelId="{37375CE5-78CD-496A-B0B0-FDD1B02837D3}" type="sibTrans" cxnId="{C3FCEED6-51B1-4D3B-9299-0EE79BF27400}">
      <dgm:prSet/>
      <dgm:spPr/>
      <dgm:t>
        <a:bodyPr/>
        <a:lstStyle/>
        <a:p>
          <a:endParaRPr lang="en-US"/>
        </a:p>
      </dgm:t>
    </dgm:pt>
    <dgm:pt modelId="{0F40330E-DC12-7043-85F1-6296BD2CCBAF}" type="pres">
      <dgm:prSet presAssocID="{BE90011B-F9B4-430A-B56F-D7C2B77E53CD}" presName="linear" presStyleCnt="0">
        <dgm:presLayoutVars>
          <dgm:dir/>
          <dgm:animLvl val="lvl"/>
          <dgm:resizeHandles val="exact"/>
        </dgm:presLayoutVars>
      </dgm:prSet>
      <dgm:spPr/>
    </dgm:pt>
    <dgm:pt modelId="{212A5942-D651-D645-821D-1D4FA9B7C428}" type="pres">
      <dgm:prSet presAssocID="{DBB4CF61-13DB-4299-96AE-013C95FFEE10}" presName="parentLin" presStyleCnt="0"/>
      <dgm:spPr/>
    </dgm:pt>
    <dgm:pt modelId="{8761F045-AAAD-6C49-BEFF-A03840D05CF7}" type="pres">
      <dgm:prSet presAssocID="{DBB4CF61-13DB-4299-96AE-013C95FFEE10}" presName="parentLeftMargin" presStyleLbl="node1" presStyleIdx="0" presStyleCnt="7"/>
      <dgm:spPr/>
    </dgm:pt>
    <dgm:pt modelId="{3185867D-44D5-4845-941C-CA270AB3F6E8}" type="pres">
      <dgm:prSet presAssocID="{DBB4CF61-13DB-4299-96AE-013C95FFEE1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3405299-8783-F541-8137-027EA48DAB18}" type="pres">
      <dgm:prSet presAssocID="{DBB4CF61-13DB-4299-96AE-013C95FFEE10}" presName="negativeSpace" presStyleCnt="0"/>
      <dgm:spPr/>
    </dgm:pt>
    <dgm:pt modelId="{D6F87174-169A-5C4D-BA4E-F4B98CC36458}" type="pres">
      <dgm:prSet presAssocID="{DBB4CF61-13DB-4299-96AE-013C95FFEE10}" presName="childText" presStyleLbl="conFgAcc1" presStyleIdx="0" presStyleCnt="7">
        <dgm:presLayoutVars>
          <dgm:bulletEnabled val="1"/>
        </dgm:presLayoutVars>
      </dgm:prSet>
      <dgm:spPr/>
    </dgm:pt>
    <dgm:pt modelId="{0AABCA13-EC69-FB4F-AFB4-21079D0DC332}" type="pres">
      <dgm:prSet presAssocID="{98EC771A-6F7C-4492-9292-C273813EB2D1}" presName="spaceBetweenRectangles" presStyleCnt="0"/>
      <dgm:spPr/>
    </dgm:pt>
    <dgm:pt modelId="{03718E69-AC0F-4343-B16E-A478F6461778}" type="pres">
      <dgm:prSet presAssocID="{F999C09B-AD9E-4F12-B7AB-46985F1BE9FA}" presName="parentLin" presStyleCnt="0"/>
      <dgm:spPr/>
    </dgm:pt>
    <dgm:pt modelId="{1FFF81A8-2898-5D43-93B2-0FC79D535FC2}" type="pres">
      <dgm:prSet presAssocID="{F999C09B-AD9E-4F12-B7AB-46985F1BE9FA}" presName="parentLeftMargin" presStyleLbl="node1" presStyleIdx="0" presStyleCnt="7"/>
      <dgm:spPr/>
    </dgm:pt>
    <dgm:pt modelId="{3559E8F7-E899-4E40-9306-043A6B622A74}" type="pres">
      <dgm:prSet presAssocID="{F999C09B-AD9E-4F12-B7AB-46985F1BE9F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C749FEA-6029-A74F-ACF3-E1ABB987BCEC}" type="pres">
      <dgm:prSet presAssocID="{F999C09B-AD9E-4F12-B7AB-46985F1BE9FA}" presName="negativeSpace" presStyleCnt="0"/>
      <dgm:spPr/>
    </dgm:pt>
    <dgm:pt modelId="{109AF742-F12C-9541-846C-568EA32179FF}" type="pres">
      <dgm:prSet presAssocID="{F999C09B-AD9E-4F12-B7AB-46985F1BE9FA}" presName="childText" presStyleLbl="conFgAcc1" presStyleIdx="1" presStyleCnt="7">
        <dgm:presLayoutVars>
          <dgm:bulletEnabled val="1"/>
        </dgm:presLayoutVars>
      </dgm:prSet>
      <dgm:spPr/>
    </dgm:pt>
    <dgm:pt modelId="{E07264A1-B77D-2E43-A337-6ED2284169B9}" type="pres">
      <dgm:prSet presAssocID="{3D583A10-BB1C-4E45-9A4C-E498EAFE243B}" presName="spaceBetweenRectangles" presStyleCnt="0"/>
      <dgm:spPr/>
    </dgm:pt>
    <dgm:pt modelId="{8BC82F83-E7E3-D64A-B7C3-EFADEDBCCCF3}" type="pres">
      <dgm:prSet presAssocID="{EB9184C0-87F6-4017-9A7F-E89EED4BAC5F}" presName="parentLin" presStyleCnt="0"/>
      <dgm:spPr/>
    </dgm:pt>
    <dgm:pt modelId="{0E9D1AF1-1DA4-434C-A8C5-699887F09C5A}" type="pres">
      <dgm:prSet presAssocID="{EB9184C0-87F6-4017-9A7F-E89EED4BAC5F}" presName="parentLeftMargin" presStyleLbl="node1" presStyleIdx="1" presStyleCnt="7"/>
      <dgm:spPr/>
    </dgm:pt>
    <dgm:pt modelId="{F764B9D0-0111-FA43-B366-3A7898F1BF7E}" type="pres">
      <dgm:prSet presAssocID="{EB9184C0-87F6-4017-9A7F-E89EED4BAC5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A9183CB-D3E2-5843-857D-D477CEDC1B4E}" type="pres">
      <dgm:prSet presAssocID="{EB9184C0-87F6-4017-9A7F-E89EED4BAC5F}" presName="negativeSpace" presStyleCnt="0"/>
      <dgm:spPr/>
    </dgm:pt>
    <dgm:pt modelId="{BB25BCC1-9DF3-D34B-B985-2C28039ABF2C}" type="pres">
      <dgm:prSet presAssocID="{EB9184C0-87F6-4017-9A7F-E89EED4BAC5F}" presName="childText" presStyleLbl="conFgAcc1" presStyleIdx="2" presStyleCnt="7">
        <dgm:presLayoutVars>
          <dgm:bulletEnabled val="1"/>
        </dgm:presLayoutVars>
      </dgm:prSet>
      <dgm:spPr/>
    </dgm:pt>
    <dgm:pt modelId="{BD334798-75C7-2143-957F-8EF39A709317}" type="pres">
      <dgm:prSet presAssocID="{DF99E5B4-8152-4258-939C-0D5E803BB1C6}" presName="spaceBetweenRectangles" presStyleCnt="0"/>
      <dgm:spPr/>
    </dgm:pt>
    <dgm:pt modelId="{B2D7525C-5482-154B-B993-7BB2B50BE2EB}" type="pres">
      <dgm:prSet presAssocID="{976069DA-7749-4724-94EE-5DA2D844F750}" presName="parentLin" presStyleCnt="0"/>
      <dgm:spPr/>
    </dgm:pt>
    <dgm:pt modelId="{4C65F191-2C99-2544-AC3E-8E980FDC4B1B}" type="pres">
      <dgm:prSet presAssocID="{976069DA-7749-4724-94EE-5DA2D844F750}" presName="parentLeftMargin" presStyleLbl="node1" presStyleIdx="2" presStyleCnt="7"/>
      <dgm:spPr/>
    </dgm:pt>
    <dgm:pt modelId="{ABAB0768-878C-A949-A1B4-CF222B958519}" type="pres">
      <dgm:prSet presAssocID="{976069DA-7749-4724-94EE-5DA2D844F75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E721327-2A06-FE44-AA98-8C8E4BD110EC}" type="pres">
      <dgm:prSet presAssocID="{976069DA-7749-4724-94EE-5DA2D844F750}" presName="negativeSpace" presStyleCnt="0"/>
      <dgm:spPr/>
    </dgm:pt>
    <dgm:pt modelId="{9F9CE331-AE7A-CF4A-A36C-B1B645BF77E4}" type="pres">
      <dgm:prSet presAssocID="{976069DA-7749-4724-94EE-5DA2D844F750}" presName="childText" presStyleLbl="conFgAcc1" presStyleIdx="3" presStyleCnt="7">
        <dgm:presLayoutVars>
          <dgm:bulletEnabled val="1"/>
        </dgm:presLayoutVars>
      </dgm:prSet>
      <dgm:spPr/>
    </dgm:pt>
    <dgm:pt modelId="{B941704F-F17D-7B42-806A-8E8E3A12F955}" type="pres">
      <dgm:prSet presAssocID="{6D51BA81-B144-4920-B780-DEB3D057B36F}" presName="spaceBetweenRectangles" presStyleCnt="0"/>
      <dgm:spPr/>
    </dgm:pt>
    <dgm:pt modelId="{7D7D6016-8723-4549-828A-7621B198C722}" type="pres">
      <dgm:prSet presAssocID="{FA8C0215-C1D7-4FEA-8CCA-DD19F78A6110}" presName="parentLin" presStyleCnt="0"/>
      <dgm:spPr/>
    </dgm:pt>
    <dgm:pt modelId="{C095C39B-CD3C-594C-A3BD-789CEE76CF98}" type="pres">
      <dgm:prSet presAssocID="{FA8C0215-C1D7-4FEA-8CCA-DD19F78A6110}" presName="parentLeftMargin" presStyleLbl="node1" presStyleIdx="3" presStyleCnt="7"/>
      <dgm:spPr/>
    </dgm:pt>
    <dgm:pt modelId="{B07D3AB2-17CC-5D49-BE9A-F88953790C22}" type="pres">
      <dgm:prSet presAssocID="{FA8C0215-C1D7-4FEA-8CCA-DD19F78A611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BDD8CBC-0DD5-D848-8D17-C3DA44655B09}" type="pres">
      <dgm:prSet presAssocID="{FA8C0215-C1D7-4FEA-8CCA-DD19F78A6110}" presName="negativeSpace" presStyleCnt="0"/>
      <dgm:spPr/>
    </dgm:pt>
    <dgm:pt modelId="{C42DDB74-56AB-CC44-9D60-15515DEE032B}" type="pres">
      <dgm:prSet presAssocID="{FA8C0215-C1D7-4FEA-8CCA-DD19F78A6110}" presName="childText" presStyleLbl="conFgAcc1" presStyleIdx="4" presStyleCnt="7">
        <dgm:presLayoutVars>
          <dgm:bulletEnabled val="1"/>
        </dgm:presLayoutVars>
      </dgm:prSet>
      <dgm:spPr/>
    </dgm:pt>
    <dgm:pt modelId="{1679582C-7F11-6544-AE47-F5C6EA7BBDFE}" type="pres">
      <dgm:prSet presAssocID="{0C1DDEA6-314E-48EF-9B98-1CB7018FBAF8}" presName="spaceBetweenRectangles" presStyleCnt="0"/>
      <dgm:spPr/>
    </dgm:pt>
    <dgm:pt modelId="{1A4CF172-7C28-794D-B319-E4F854FF1002}" type="pres">
      <dgm:prSet presAssocID="{5AA134B6-871F-4460-80B4-CB93B58A0143}" presName="parentLin" presStyleCnt="0"/>
      <dgm:spPr/>
    </dgm:pt>
    <dgm:pt modelId="{7C58B584-E562-A846-83C1-E1C7E7FDEE7B}" type="pres">
      <dgm:prSet presAssocID="{5AA134B6-871F-4460-80B4-CB93B58A0143}" presName="parentLeftMargin" presStyleLbl="node1" presStyleIdx="4" presStyleCnt="7"/>
      <dgm:spPr/>
    </dgm:pt>
    <dgm:pt modelId="{C5FDF730-CA08-6E49-A1D9-43A8BE9B7C58}" type="pres">
      <dgm:prSet presAssocID="{5AA134B6-871F-4460-80B4-CB93B58A014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EB4843F-B098-4E46-A017-3FA8C0C1E7BD}" type="pres">
      <dgm:prSet presAssocID="{5AA134B6-871F-4460-80B4-CB93B58A0143}" presName="negativeSpace" presStyleCnt="0"/>
      <dgm:spPr/>
    </dgm:pt>
    <dgm:pt modelId="{E45A90CB-CA7C-5941-B5A0-90893206B09A}" type="pres">
      <dgm:prSet presAssocID="{5AA134B6-871F-4460-80B4-CB93B58A0143}" presName="childText" presStyleLbl="conFgAcc1" presStyleIdx="5" presStyleCnt="7">
        <dgm:presLayoutVars>
          <dgm:bulletEnabled val="1"/>
        </dgm:presLayoutVars>
      </dgm:prSet>
      <dgm:spPr/>
    </dgm:pt>
    <dgm:pt modelId="{8F6FDD2C-31DD-C94B-AFA8-C0E9C000A513}" type="pres">
      <dgm:prSet presAssocID="{AF0DD53D-E876-4FBF-95BA-9FCF9387065D}" presName="spaceBetweenRectangles" presStyleCnt="0"/>
      <dgm:spPr/>
    </dgm:pt>
    <dgm:pt modelId="{51BFCB0A-FFA0-874A-9F30-0D5A61F57C04}" type="pres">
      <dgm:prSet presAssocID="{C9B7F567-FCB9-47E7-A533-4932EB252700}" presName="parentLin" presStyleCnt="0"/>
      <dgm:spPr/>
    </dgm:pt>
    <dgm:pt modelId="{7EA0AF5E-350E-D043-92C9-2328FC5019DF}" type="pres">
      <dgm:prSet presAssocID="{C9B7F567-FCB9-47E7-A533-4932EB252700}" presName="parentLeftMargin" presStyleLbl="node1" presStyleIdx="5" presStyleCnt="7"/>
      <dgm:spPr/>
    </dgm:pt>
    <dgm:pt modelId="{52A13A43-2FE9-304F-BA51-12E3EA01E212}" type="pres">
      <dgm:prSet presAssocID="{C9B7F567-FCB9-47E7-A533-4932EB25270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0FE4333-8C3D-C648-84C0-AA1646205E47}" type="pres">
      <dgm:prSet presAssocID="{C9B7F567-FCB9-47E7-A533-4932EB252700}" presName="negativeSpace" presStyleCnt="0"/>
      <dgm:spPr/>
    </dgm:pt>
    <dgm:pt modelId="{5E09BE1C-07CD-574C-908A-944BFBFB2D90}" type="pres">
      <dgm:prSet presAssocID="{C9B7F567-FCB9-47E7-A533-4932EB25270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37DF0C02-FECF-AE43-B73F-7818960C4EF6}" type="presOf" srcId="{EAA577EA-48CD-42E2-BE9E-781DC128458D}" destId="{C42DDB74-56AB-CC44-9D60-15515DEE032B}" srcOrd="0" destOrd="0" presId="urn:microsoft.com/office/officeart/2005/8/layout/list1"/>
    <dgm:cxn modelId="{EDD5CF04-1540-BC47-AD5F-95365715A923}" type="presOf" srcId="{EBAA240E-918B-4871-869A-87C38B0179F0}" destId="{D6F87174-169A-5C4D-BA4E-F4B98CC36458}" srcOrd="0" destOrd="0" presId="urn:microsoft.com/office/officeart/2005/8/layout/list1"/>
    <dgm:cxn modelId="{8865F70A-DC1D-4640-BC20-EA963464DA17}" type="presOf" srcId="{5AA134B6-871F-4460-80B4-CB93B58A0143}" destId="{C5FDF730-CA08-6E49-A1D9-43A8BE9B7C58}" srcOrd="1" destOrd="0" presId="urn:microsoft.com/office/officeart/2005/8/layout/list1"/>
    <dgm:cxn modelId="{F616E00F-47DE-D14C-9F03-9F139D454755}" type="presOf" srcId="{976069DA-7749-4724-94EE-5DA2D844F750}" destId="{4C65F191-2C99-2544-AC3E-8E980FDC4B1B}" srcOrd="0" destOrd="0" presId="urn:microsoft.com/office/officeart/2005/8/layout/list1"/>
    <dgm:cxn modelId="{3562531B-BB4D-430B-865D-65B15571AF2C}" srcId="{BE90011B-F9B4-430A-B56F-D7C2B77E53CD}" destId="{976069DA-7749-4724-94EE-5DA2D844F750}" srcOrd="3" destOrd="0" parTransId="{C1405849-B74D-4B60-BCDD-AD12457D06FB}" sibTransId="{6D51BA81-B144-4920-B780-DEB3D057B36F}"/>
    <dgm:cxn modelId="{45DB1F2A-5A51-5F49-BE4A-CC781868FD17}" type="presOf" srcId="{FA8C0215-C1D7-4FEA-8CCA-DD19F78A6110}" destId="{B07D3AB2-17CC-5D49-BE9A-F88953790C22}" srcOrd="1" destOrd="0" presId="urn:microsoft.com/office/officeart/2005/8/layout/list1"/>
    <dgm:cxn modelId="{44F07933-7405-C44F-96EE-7FCA96688B68}" type="presOf" srcId="{976069DA-7749-4724-94EE-5DA2D844F750}" destId="{ABAB0768-878C-A949-A1B4-CF222B958519}" srcOrd="1" destOrd="0" presId="urn:microsoft.com/office/officeart/2005/8/layout/list1"/>
    <dgm:cxn modelId="{3525FB33-8336-B94F-842C-FA53332ED090}" type="presOf" srcId="{BE90011B-F9B4-430A-B56F-D7C2B77E53CD}" destId="{0F40330E-DC12-7043-85F1-6296BD2CCBAF}" srcOrd="0" destOrd="0" presId="urn:microsoft.com/office/officeart/2005/8/layout/list1"/>
    <dgm:cxn modelId="{9D070436-092E-4169-9B20-1BEA2A3495F9}" srcId="{BE90011B-F9B4-430A-B56F-D7C2B77E53CD}" destId="{DBB4CF61-13DB-4299-96AE-013C95FFEE10}" srcOrd="0" destOrd="0" parTransId="{575130AE-0438-4FA2-A336-35B6952F193B}" sibTransId="{98EC771A-6F7C-4492-9292-C273813EB2D1}"/>
    <dgm:cxn modelId="{F612A93D-12FC-0842-9628-A1E8416D9058}" type="presOf" srcId="{F999C09B-AD9E-4F12-B7AB-46985F1BE9FA}" destId="{1FFF81A8-2898-5D43-93B2-0FC79D535FC2}" srcOrd="0" destOrd="0" presId="urn:microsoft.com/office/officeart/2005/8/layout/list1"/>
    <dgm:cxn modelId="{F7437445-2707-4F13-A39D-7BEA82FB8BB4}" srcId="{EB9184C0-87F6-4017-9A7F-E89EED4BAC5F}" destId="{C8B9943E-3E20-4F04-A62E-8D869523DB45}" srcOrd="0" destOrd="0" parTransId="{5706EA3E-3ADE-45A1-9B8B-41375AB0B6A2}" sibTransId="{A16952B2-7A9B-43AF-811A-68E363054A08}"/>
    <dgm:cxn modelId="{FB91DB57-EBDE-4817-B4B7-4F140C683F50}" srcId="{FA8C0215-C1D7-4FEA-8CCA-DD19F78A6110}" destId="{EAA577EA-48CD-42E2-BE9E-781DC128458D}" srcOrd="0" destOrd="0" parTransId="{DC446197-D2F9-4786-B7A1-426AE0A9D4F6}" sibTransId="{3D22D9DF-74B5-4C28-8BF6-123F5DEF6E1F}"/>
    <dgm:cxn modelId="{55160C66-B42B-564A-ABFC-F49F1AB0DF9A}" type="presOf" srcId="{5AA134B6-871F-4460-80B4-CB93B58A0143}" destId="{7C58B584-E562-A846-83C1-E1C7E7FDEE7B}" srcOrd="0" destOrd="0" presId="urn:microsoft.com/office/officeart/2005/8/layout/list1"/>
    <dgm:cxn modelId="{B56AEB6E-BB7A-43FD-B63B-4C7487AD5B3B}" srcId="{DBB4CF61-13DB-4299-96AE-013C95FFEE10}" destId="{EBAA240E-918B-4871-869A-87C38B0179F0}" srcOrd="0" destOrd="0" parTransId="{1FC808C4-ECE2-4620-8CB1-ABEE1F619CDF}" sibTransId="{B82081CE-A08E-4322-AEB0-C3A1ACACE3E5}"/>
    <dgm:cxn modelId="{27FCBD78-6347-A845-B499-0F710110C589}" type="presOf" srcId="{EB9184C0-87F6-4017-9A7F-E89EED4BAC5F}" destId="{0E9D1AF1-1DA4-434C-A8C5-699887F09C5A}" srcOrd="0" destOrd="0" presId="urn:microsoft.com/office/officeart/2005/8/layout/list1"/>
    <dgm:cxn modelId="{1844747C-65F8-4055-A31B-F9275DCAEF74}" srcId="{5AA134B6-871F-4460-80B4-CB93B58A0143}" destId="{C81108E1-7987-4909-8A08-5BFA3D08D120}" srcOrd="0" destOrd="0" parTransId="{6D9C48EA-94F4-4F52-8834-3197AB0C54D8}" sibTransId="{24FFAACB-64CF-4552-98D0-8C98F5A02A5B}"/>
    <dgm:cxn modelId="{04E28D90-D8B2-CE47-9945-17A90A014644}" type="presOf" srcId="{FA8C0215-C1D7-4FEA-8CCA-DD19F78A6110}" destId="{C095C39B-CD3C-594C-A3BD-789CEE76CF98}" srcOrd="0" destOrd="0" presId="urn:microsoft.com/office/officeart/2005/8/layout/list1"/>
    <dgm:cxn modelId="{E1349398-FFAB-41BC-BD4C-C7580946D7D7}" srcId="{F999C09B-AD9E-4F12-B7AB-46985F1BE9FA}" destId="{51AE54A8-6C20-4744-B563-62CC4E2074F9}" srcOrd="0" destOrd="0" parTransId="{3C37DEA2-51FB-4316-98B6-02A28E596AB2}" sibTransId="{1106782F-46A9-4F0C-A1B5-39958669BCD5}"/>
    <dgm:cxn modelId="{5B7546A6-FCB5-4DE8-A999-9717C44022F0}" srcId="{BE90011B-F9B4-430A-B56F-D7C2B77E53CD}" destId="{EB9184C0-87F6-4017-9A7F-E89EED4BAC5F}" srcOrd="2" destOrd="0" parTransId="{BE15E124-D640-4CD3-9C22-2D74CE92F5FA}" sibTransId="{DF99E5B4-8152-4258-939C-0D5E803BB1C6}"/>
    <dgm:cxn modelId="{695988AA-64BA-024D-831F-B019DF23726E}" type="presOf" srcId="{DBB4CF61-13DB-4299-96AE-013C95FFEE10}" destId="{8761F045-AAAD-6C49-BEFF-A03840D05CF7}" srcOrd="0" destOrd="0" presId="urn:microsoft.com/office/officeart/2005/8/layout/list1"/>
    <dgm:cxn modelId="{7C7CC1AC-71C4-3C43-B1FD-24986BD666EB}" type="presOf" srcId="{EB9184C0-87F6-4017-9A7F-E89EED4BAC5F}" destId="{F764B9D0-0111-FA43-B366-3A7898F1BF7E}" srcOrd="1" destOrd="0" presId="urn:microsoft.com/office/officeart/2005/8/layout/list1"/>
    <dgm:cxn modelId="{E22EE6AD-92E7-2D45-BD93-BD73F4050220}" type="presOf" srcId="{C9B7F567-FCB9-47E7-A533-4932EB252700}" destId="{7EA0AF5E-350E-D043-92C9-2328FC5019DF}" srcOrd="0" destOrd="0" presId="urn:microsoft.com/office/officeart/2005/8/layout/list1"/>
    <dgm:cxn modelId="{63CC26B2-EE2A-4520-B38E-1E76EC6F1F0B}" srcId="{BE90011B-F9B4-430A-B56F-D7C2B77E53CD}" destId="{C9B7F567-FCB9-47E7-A533-4932EB252700}" srcOrd="6" destOrd="0" parTransId="{8B8CA25C-8DFD-4367-A3A3-8F153BDF22DA}" sibTransId="{1C35BC67-0366-474F-8A4F-781D1AD78098}"/>
    <dgm:cxn modelId="{E2EC4AB6-E392-40F3-8E4A-E7649BA74939}" srcId="{BE90011B-F9B4-430A-B56F-D7C2B77E53CD}" destId="{F999C09B-AD9E-4F12-B7AB-46985F1BE9FA}" srcOrd="1" destOrd="0" parTransId="{80669416-DF1A-4CB4-ABB2-420CDE0999A6}" sibTransId="{3D583A10-BB1C-4E45-9A4C-E498EAFE243B}"/>
    <dgm:cxn modelId="{9AD186B8-56D0-47D0-A8FB-9E6C54D82C23}" srcId="{BE90011B-F9B4-430A-B56F-D7C2B77E53CD}" destId="{5AA134B6-871F-4460-80B4-CB93B58A0143}" srcOrd="5" destOrd="0" parTransId="{148192B9-D719-4A72-9501-3FCC6B37DEBC}" sibTransId="{AF0DD53D-E876-4FBF-95BA-9FCF9387065D}"/>
    <dgm:cxn modelId="{92E80EBB-7D8B-B34C-8E6E-22B06BCD41D4}" type="presOf" srcId="{DBB4CF61-13DB-4299-96AE-013C95FFEE10}" destId="{3185867D-44D5-4845-941C-CA270AB3F6E8}" srcOrd="1" destOrd="0" presId="urn:microsoft.com/office/officeart/2005/8/layout/list1"/>
    <dgm:cxn modelId="{A8BDC2C8-A3EF-FF4E-B91A-66F3070F5A41}" type="presOf" srcId="{C8B9943E-3E20-4F04-A62E-8D869523DB45}" destId="{BB25BCC1-9DF3-D34B-B985-2C28039ABF2C}" srcOrd="0" destOrd="0" presId="urn:microsoft.com/office/officeart/2005/8/layout/list1"/>
    <dgm:cxn modelId="{F44238D0-5253-644F-A411-3017881DE300}" type="presOf" srcId="{F999C09B-AD9E-4F12-B7AB-46985F1BE9FA}" destId="{3559E8F7-E899-4E40-9306-043A6B622A74}" srcOrd="1" destOrd="0" presId="urn:microsoft.com/office/officeart/2005/8/layout/list1"/>
    <dgm:cxn modelId="{6A6A97D3-085F-914B-BCFC-DBDB86E28A7B}" type="presOf" srcId="{F213024B-2687-4A4F-AE6B-C6621651D444}" destId="{5E09BE1C-07CD-574C-908A-944BFBFB2D90}" srcOrd="0" destOrd="0" presId="urn:microsoft.com/office/officeart/2005/8/layout/list1"/>
    <dgm:cxn modelId="{C3FCEED6-51B1-4D3B-9299-0EE79BF27400}" srcId="{C9B7F567-FCB9-47E7-A533-4932EB252700}" destId="{F213024B-2687-4A4F-AE6B-C6621651D444}" srcOrd="0" destOrd="0" parTransId="{55DC8AFB-4312-449C-B84A-0B5EA6A54843}" sibTransId="{37375CE5-78CD-496A-B0B0-FDD1B02837D3}"/>
    <dgm:cxn modelId="{30D883E1-5645-45E3-9D55-83F2E79E9553}" srcId="{BE90011B-F9B4-430A-B56F-D7C2B77E53CD}" destId="{FA8C0215-C1D7-4FEA-8CCA-DD19F78A6110}" srcOrd="4" destOrd="0" parTransId="{055AC471-2704-49D0-A204-F766D2CF20EF}" sibTransId="{0C1DDEA6-314E-48EF-9B98-1CB7018FBAF8}"/>
    <dgm:cxn modelId="{6F811EF9-ABDB-1E42-A8C9-00E88F47A6F2}" type="presOf" srcId="{C9B7F567-FCB9-47E7-A533-4932EB252700}" destId="{52A13A43-2FE9-304F-BA51-12E3EA01E212}" srcOrd="1" destOrd="0" presId="urn:microsoft.com/office/officeart/2005/8/layout/list1"/>
    <dgm:cxn modelId="{738E81F9-B678-3249-BAEE-210A12F257D8}" type="presOf" srcId="{51AE54A8-6C20-4744-B563-62CC4E2074F9}" destId="{109AF742-F12C-9541-846C-568EA32179FF}" srcOrd="0" destOrd="0" presId="urn:microsoft.com/office/officeart/2005/8/layout/list1"/>
    <dgm:cxn modelId="{042D9BFC-B6AA-F847-9D0D-F3B0A460A84B}" type="presOf" srcId="{C81108E1-7987-4909-8A08-5BFA3D08D120}" destId="{E45A90CB-CA7C-5941-B5A0-90893206B09A}" srcOrd="0" destOrd="0" presId="urn:microsoft.com/office/officeart/2005/8/layout/list1"/>
    <dgm:cxn modelId="{7B3006E5-87E8-A049-80A5-64C8CEA9277E}" type="presParOf" srcId="{0F40330E-DC12-7043-85F1-6296BD2CCBAF}" destId="{212A5942-D651-D645-821D-1D4FA9B7C428}" srcOrd="0" destOrd="0" presId="urn:microsoft.com/office/officeart/2005/8/layout/list1"/>
    <dgm:cxn modelId="{9CA78D6F-BE5E-944E-BFEE-94EA564F9679}" type="presParOf" srcId="{212A5942-D651-D645-821D-1D4FA9B7C428}" destId="{8761F045-AAAD-6C49-BEFF-A03840D05CF7}" srcOrd="0" destOrd="0" presId="urn:microsoft.com/office/officeart/2005/8/layout/list1"/>
    <dgm:cxn modelId="{E79CFB18-972A-D54C-8DA7-76E95AD6E371}" type="presParOf" srcId="{212A5942-D651-D645-821D-1D4FA9B7C428}" destId="{3185867D-44D5-4845-941C-CA270AB3F6E8}" srcOrd="1" destOrd="0" presId="urn:microsoft.com/office/officeart/2005/8/layout/list1"/>
    <dgm:cxn modelId="{22796E42-E7AA-D34D-B65B-992919672EA1}" type="presParOf" srcId="{0F40330E-DC12-7043-85F1-6296BD2CCBAF}" destId="{23405299-8783-F541-8137-027EA48DAB18}" srcOrd="1" destOrd="0" presId="urn:microsoft.com/office/officeart/2005/8/layout/list1"/>
    <dgm:cxn modelId="{97A412A4-313C-0241-8075-5629C5C882CB}" type="presParOf" srcId="{0F40330E-DC12-7043-85F1-6296BD2CCBAF}" destId="{D6F87174-169A-5C4D-BA4E-F4B98CC36458}" srcOrd="2" destOrd="0" presId="urn:microsoft.com/office/officeart/2005/8/layout/list1"/>
    <dgm:cxn modelId="{579F884E-0243-B847-A035-CEF2EAF7E2B8}" type="presParOf" srcId="{0F40330E-DC12-7043-85F1-6296BD2CCBAF}" destId="{0AABCA13-EC69-FB4F-AFB4-21079D0DC332}" srcOrd="3" destOrd="0" presId="urn:microsoft.com/office/officeart/2005/8/layout/list1"/>
    <dgm:cxn modelId="{8A33EAC9-A89A-334C-988F-3696797CD1C2}" type="presParOf" srcId="{0F40330E-DC12-7043-85F1-6296BD2CCBAF}" destId="{03718E69-AC0F-4343-B16E-A478F6461778}" srcOrd="4" destOrd="0" presId="urn:microsoft.com/office/officeart/2005/8/layout/list1"/>
    <dgm:cxn modelId="{20FD8B42-EBFA-AE40-998D-3FE37DFBA5ED}" type="presParOf" srcId="{03718E69-AC0F-4343-B16E-A478F6461778}" destId="{1FFF81A8-2898-5D43-93B2-0FC79D535FC2}" srcOrd="0" destOrd="0" presId="urn:microsoft.com/office/officeart/2005/8/layout/list1"/>
    <dgm:cxn modelId="{3B6B9277-47BB-5848-A177-27673189E055}" type="presParOf" srcId="{03718E69-AC0F-4343-B16E-A478F6461778}" destId="{3559E8F7-E899-4E40-9306-043A6B622A74}" srcOrd="1" destOrd="0" presId="urn:microsoft.com/office/officeart/2005/8/layout/list1"/>
    <dgm:cxn modelId="{95BCFC41-D62E-AF45-8A82-23CAEC54EA3A}" type="presParOf" srcId="{0F40330E-DC12-7043-85F1-6296BD2CCBAF}" destId="{0C749FEA-6029-A74F-ACF3-E1ABB987BCEC}" srcOrd="5" destOrd="0" presId="urn:microsoft.com/office/officeart/2005/8/layout/list1"/>
    <dgm:cxn modelId="{9F4505CE-04B2-DE43-AD2D-65F2E2AAB8EC}" type="presParOf" srcId="{0F40330E-DC12-7043-85F1-6296BD2CCBAF}" destId="{109AF742-F12C-9541-846C-568EA32179FF}" srcOrd="6" destOrd="0" presId="urn:microsoft.com/office/officeart/2005/8/layout/list1"/>
    <dgm:cxn modelId="{B4FDDBB1-02BE-824E-B881-A8F070D0CFE0}" type="presParOf" srcId="{0F40330E-DC12-7043-85F1-6296BD2CCBAF}" destId="{E07264A1-B77D-2E43-A337-6ED2284169B9}" srcOrd="7" destOrd="0" presId="urn:microsoft.com/office/officeart/2005/8/layout/list1"/>
    <dgm:cxn modelId="{19B84E2E-938E-7946-A6A7-3AB621EF743B}" type="presParOf" srcId="{0F40330E-DC12-7043-85F1-6296BD2CCBAF}" destId="{8BC82F83-E7E3-D64A-B7C3-EFADEDBCCCF3}" srcOrd="8" destOrd="0" presId="urn:microsoft.com/office/officeart/2005/8/layout/list1"/>
    <dgm:cxn modelId="{61D0F299-1CAC-634C-89EB-4B1C3BE5B20C}" type="presParOf" srcId="{8BC82F83-E7E3-D64A-B7C3-EFADEDBCCCF3}" destId="{0E9D1AF1-1DA4-434C-A8C5-699887F09C5A}" srcOrd="0" destOrd="0" presId="urn:microsoft.com/office/officeart/2005/8/layout/list1"/>
    <dgm:cxn modelId="{0029198D-7C55-8241-9BAD-28476A124626}" type="presParOf" srcId="{8BC82F83-E7E3-D64A-B7C3-EFADEDBCCCF3}" destId="{F764B9D0-0111-FA43-B366-3A7898F1BF7E}" srcOrd="1" destOrd="0" presId="urn:microsoft.com/office/officeart/2005/8/layout/list1"/>
    <dgm:cxn modelId="{772ADB37-919C-7B49-BEDE-269C57987367}" type="presParOf" srcId="{0F40330E-DC12-7043-85F1-6296BD2CCBAF}" destId="{3A9183CB-D3E2-5843-857D-D477CEDC1B4E}" srcOrd="9" destOrd="0" presId="urn:microsoft.com/office/officeart/2005/8/layout/list1"/>
    <dgm:cxn modelId="{F021374E-D863-AA4F-A7A9-F1C7A002FF2E}" type="presParOf" srcId="{0F40330E-DC12-7043-85F1-6296BD2CCBAF}" destId="{BB25BCC1-9DF3-D34B-B985-2C28039ABF2C}" srcOrd="10" destOrd="0" presId="urn:microsoft.com/office/officeart/2005/8/layout/list1"/>
    <dgm:cxn modelId="{929ACDB3-922C-1D4E-B8C7-06DCDD49EAFD}" type="presParOf" srcId="{0F40330E-DC12-7043-85F1-6296BD2CCBAF}" destId="{BD334798-75C7-2143-957F-8EF39A709317}" srcOrd="11" destOrd="0" presId="urn:microsoft.com/office/officeart/2005/8/layout/list1"/>
    <dgm:cxn modelId="{FBA7357F-F5D0-AA43-8ACB-0F3AFAA32766}" type="presParOf" srcId="{0F40330E-DC12-7043-85F1-6296BD2CCBAF}" destId="{B2D7525C-5482-154B-B993-7BB2B50BE2EB}" srcOrd="12" destOrd="0" presId="urn:microsoft.com/office/officeart/2005/8/layout/list1"/>
    <dgm:cxn modelId="{03B53DB5-D79F-9946-AEC4-0E25DAAA250E}" type="presParOf" srcId="{B2D7525C-5482-154B-B993-7BB2B50BE2EB}" destId="{4C65F191-2C99-2544-AC3E-8E980FDC4B1B}" srcOrd="0" destOrd="0" presId="urn:microsoft.com/office/officeart/2005/8/layout/list1"/>
    <dgm:cxn modelId="{DDA0EBEA-0C8B-724F-9692-1C115E82C4F3}" type="presParOf" srcId="{B2D7525C-5482-154B-B993-7BB2B50BE2EB}" destId="{ABAB0768-878C-A949-A1B4-CF222B958519}" srcOrd="1" destOrd="0" presId="urn:microsoft.com/office/officeart/2005/8/layout/list1"/>
    <dgm:cxn modelId="{5713B898-58F2-8E44-8888-9C1EA56BCC65}" type="presParOf" srcId="{0F40330E-DC12-7043-85F1-6296BD2CCBAF}" destId="{FE721327-2A06-FE44-AA98-8C8E4BD110EC}" srcOrd="13" destOrd="0" presId="urn:microsoft.com/office/officeart/2005/8/layout/list1"/>
    <dgm:cxn modelId="{ABAD90D6-5A8F-8542-B153-0F0B280B447E}" type="presParOf" srcId="{0F40330E-DC12-7043-85F1-6296BD2CCBAF}" destId="{9F9CE331-AE7A-CF4A-A36C-B1B645BF77E4}" srcOrd="14" destOrd="0" presId="urn:microsoft.com/office/officeart/2005/8/layout/list1"/>
    <dgm:cxn modelId="{A568BA93-9ADA-8943-AD54-4230109498C8}" type="presParOf" srcId="{0F40330E-DC12-7043-85F1-6296BD2CCBAF}" destId="{B941704F-F17D-7B42-806A-8E8E3A12F955}" srcOrd="15" destOrd="0" presId="urn:microsoft.com/office/officeart/2005/8/layout/list1"/>
    <dgm:cxn modelId="{EC22CF8F-9401-434D-9451-B44F2537EB42}" type="presParOf" srcId="{0F40330E-DC12-7043-85F1-6296BD2CCBAF}" destId="{7D7D6016-8723-4549-828A-7621B198C722}" srcOrd="16" destOrd="0" presId="urn:microsoft.com/office/officeart/2005/8/layout/list1"/>
    <dgm:cxn modelId="{48081552-460B-B74F-B2A5-20C7A106BDCF}" type="presParOf" srcId="{7D7D6016-8723-4549-828A-7621B198C722}" destId="{C095C39B-CD3C-594C-A3BD-789CEE76CF98}" srcOrd="0" destOrd="0" presId="urn:microsoft.com/office/officeart/2005/8/layout/list1"/>
    <dgm:cxn modelId="{21306BE8-BD0A-5A43-82E2-5D5F995E714E}" type="presParOf" srcId="{7D7D6016-8723-4549-828A-7621B198C722}" destId="{B07D3AB2-17CC-5D49-BE9A-F88953790C22}" srcOrd="1" destOrd="0" presId="urn:microsoft.com/office/officeart/2005/8/layout/list1"/>
    <dgm:cxn modelId="{5CE0C1CC-4FCE-D447-AE06-BD08DA97CCE0}" type="presParOf" srcId="{0F40330E-DC12-7043-85F1-6296BD2CCBAF}" destId="{DBDD8CBC-0DD5-D848-8D17-C3DA44655B09}" srcOrd="17" destOrd="0" presId="urn:microsoft.com/office/officeart/2005/8/layout/list1"/>
    <dgm:cxn modelId="{5B1FA228-7693-3249-8F6B-D37DABA32968}" type="presParOf" srcId="{0F40330E-DC12-7043-85F1-6296BD2CCBAF}" destId="{C42DDB74-56AB-CC44-9D60-15515DEE032B}" srcOrd="18" destOrd="0" presId="urn:microsoft.com/office/officeart/2005/8/layout/list1"/>
    <dgm:cxn modelId="{BBDE9977-E02F-E34A-8DBB-40250DAB2DC2}" type="presParOf" srcId="{0F40330E-DC12-7043-85F1-6296BD2CCBAF}" destId="{1679582C-7F11-6544-AE47-F5C6EA7BBDFE}" srcOrd="19" destOrd="0" presId="urn:microsoft.com/office/officeart/2005/8/layout/list1"/>
    <dgm:cxn modelId="{64CC2CDB-5931-5E4B-B52D-CCB3D3ABF97B}" type="presParOf" srcId="{0F40330E-DC12-7043-85F1-6296BD2CCBAF}" destId="{1A4CF172-7C28-794D-B319-E4F854FF1002}" srcOrd="20" destOrd="0" presId="urn:microsoft.com/office/officeart/2005/8/layout/list1"/>
    <dgm:cxn modelId="{21CE871D-4C0F-164D-99D4-451404F46CEB}" type="presParOf" srcId="{1A4CF172-7C28-794D-B319-E4F854FF1002}" destId="{7C58B584-E562-A846-83C1-E1C7E7FDEE7B}" srcOrd="0" destOrd="0" presId="urn:microsoft.com/office/officeart/2005/8/layout/list1"/>
    <dgm:cxn modelId="{FEBBBB72-CE86-C345-86F0-FA7F1A0435A9}" type="presParOf" srcId="{1A4CF172-7C28-794D-B319-E4F854FF1002}" destId="{C5FDF730-CA08-6E49-A1D9-43A8BE9B7C58}" srcOrd="1" destOrd="0" presId="urn:microsoft.com/office/officeart/2005/8/layout/list1"/>
    <dgm:cxn modelId="{2F9748FE-7F01-4749-8B0C-AAF6A3DE918A}" type="presParOf" srcId="{0F40330E-DC12-7043-85F1-6296BD2CCBAF}" destId="{EEB4843F-B098-4E46-A017-3FA8C0C1E7BD}" srcOrd="21" destOrd="0" presId="urn:microsoft.com/office/officeart/2005/8/layout/list1"/>
    <dgm:cxn modelId="{6D32658B-A859-A248-B334-80A117D6933A}" type="presParOf" srcId="{0F40330E-DC12-7043-85F1-6296BD2CCBAF}" destId="{E45A90CB-CA7C-5941-B5A0-90893206B09A}" srcOrd="22" destOrd="0" presId="urn:microsoft.com/office/officeart/2005/8/layout/list1"/>
    <dgm:cxn modelId="{DFD48BEA-78F5-F84D-8D8C-E427AB5D5889}" type="presParOf" srcId="{0F40330E-DC12-7043-85F1-6296BD2CCBAF}" destId="{8F6FDD2C-31DD-C94B-AFA8-C0E9C000A513}" srcOrd="23" destOrd="0" presId="urn:microsoft.com/office/officeart/2005/8/layout/list1"/>
    <dgm:cxn modelId="{7B89C320-853B-864E-BC4A-1750E663A4A1}" type="presParOf" srcId="{0F40330E-DC12-7043-85F1-6296BD2CCBAF}" destId="{51BFCB0A-FFA0-874A-9F30-0D5A61F57C04}" srcOrd="24" destOrd="0" presId="urn:microsoft.com/office/officeart/2005/8/layout/list1"/>
    <dgm:cxn modelId="{7E372E66-E02F-2241-B949-507A6C9AE453}" type="presParOf" srcId="{51BFCB0A-FFA0-874A-9F30-0D5A61F57C04}" destId="{7EA0AF5E-350E-D043-92C9-2328FC5019DF}" srcOrd="0" destOrd="0" presId="urn:microsoft.com/office/officeart/2005/8/layout/list1"/>
    <dgm:cxn modelId="{28DBD584-6F88-6B47-9A8C-4E2B4E56D150}" type="presParOf" srcId="{51BFCB0A-FFA0-874A-9F30-0D5A61F57C04}" destId="{52A13A43-2FE9-304F-BA51-12E3EA01E212}" srcOrd="1" destOrd="0" presId="urn:microsoft.com/office/officeart/2005/8/layout/list1"/>
    <dgm:cxn modelId="{E1C3FB95-B660-8049-BB27-2E1F3D8D9AEB}" type="presParOf" srcId="{0F40330E-DC12-7043-85F1-6296BD2CCBAF}" destId="{70FE4333-8C3D-C648-84C0-AA1646205E47}" srcOrd="25" destOrd="0" presId="urn:microsoft.com/office/officeart/2005/8/layout/list1"/>
    <dgm:cxn modelId="{B1F99F60-A955-FC4D-8483-62EE311805C2}" type="presParOf" srcId="{0F40330E-DC12-7043-85F1-6296BD2CCBAF}" destId="{5E09BE1C-07CD-574C-908A-944BFBFB2D9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EF4C54-DBAD-4D59-8EC6-670153F63F0C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24578E6-14DE-4728-A085-C641E4DF3029}">
      <dgm:prSet/>
      <dgm:spPr/>
      <dgm:t>
        <a:bodyPr/>
        <a:lstStyle/>
        <a:p>
          <a:r>
            <a:rPr lang="en-US" dirty="0"/>
            <a:t>Originally planned on Poisson Regression using only change in unemployment percentage</a:t>
          </a:r>
        </a:p>
      </dgm:t>
    </dgm:pt>
    <dgm:pt modelId="{8BC5FCB3-999F-4DC1-930B-92906F178EDC}" type="parTrans" cxnId="{4BA1098E-59D8-48FC-9763-7F952AF3A06A}">
      <dgm:prSet/>
      <dgm:spPr/>
      <dgm:t>
        <a:bodyPr/>
        <a:lstStyle/>
        <a:p>
          <a:endParaRPr lang="en-US"/>
        </a:p>
      </dgm:t>
    </dgm:pt>
    <dgm:pt modelId="{F1758F60-815F-4C56-A0A1-7CE6712DF8CB}" type="sibTrans" cxnId="{4BA1098E-59D8-48FC-9763-7F952AF3A06A}">
      <dgm:prSet/>
      <dgm:spPr/>
      <dgm:t>
        <a:bodyPr/>
        <a:lstStyle/>
        <a:p>
          <a:endParaRPr lang="en-US"/>
        </a:p>
      </dgm:t>
    </dgm:pt>
    <dgm:pt modelId="{A2F4A14A-385C-4C1C-9348-83ECA0CB66DB}">
      <dgm:prSet/>
      <dgm:spPr/>
      <dgm:t>
        <a:bodyPr/>
        <a:lstStyle/>
        <a:p>
          <a:r>
            <a:rPr lang="en-US"/>
            <a:t>Unemployment in all cities dropped from 2014 – 2019</a:t>
          </a:r>
        </a:p>
      </dgm:t>
    </dgm:pt>
    <dgm:pt modelId="{C12A7939-9A92-4D4A-9C90-89C035475099}" type="parTrans" cxnId="{74D7A604-BE7B-4F57-B73B-75BD42EA9DA4}">
      <dgm:prSet/>
      <dgm:spPr/>
      <dgm:t>
        <a:bodyPr/>
        <a:lstStyle/>
        <a:p>
          <a:endParaRPr lang="en-US"/>
        </a:p>
      </dgm:t>
    </dgm:pt>
    <dgm:pt modelId="{F205DE7D-7003-436D-881D-7D7E7DDDFB29}" type="sibTrans" cxnId="{74D7A604-BE7B-4F57-B73B-75BD42EA9DA4}">
      <dgm:prSet/>
      <dgm:spPr/>
      <dgm:t>
        <a:bodyPr/>
        <a:lstStyle/>
        <a:p>
          <a:endParaRPr lang="en-US"/>
        </a:p>
      </dgm:t>
    </dgm:pt>
    <dgm:pt modelId="{AFD2AB8E-05DB-4DE5-A289-6116E3D2BEB8}">
      <dgm:prSet/>
      <dgm:spPr/>
      <dgm:t>
        <a:bodyPr/>
        <a:lstStyle/>
        <a:p>
          <a:r>
            <a:rPr lang="en-US"/>
            <a:t>LR test was significant</a:t>
          </a:r>
        </a:p>
      </dgm:t>
    </dgm:pt>
    <dgm:pt modelId="{3F43EE57-38A2-4957-9987-C109D3B3AA13}" type="parTrans" cxnId="{3D885906-2700-4F52-BE59-5351FC1270F0}">
      <dgm:prSet/>
      <dgm:spPr/>
      <dgm:t>
        <a:bodyPr/>
        <a:lstStyle/>
        <a:p>
          <a:endParaRPr lang="en-US"/>
        </a:p>
      </dgm:t>
    </dgm:pt>
    <dgm:pt modelId="{5C92411F-1DA5-4B95-A5E4-9B6433174816}" type="sibTrans" cxnId="{3D885906-2700-4F52-BE59-5351FC1270F0}">
      <dgm:prSet/>
      <dgm:spPr/>
      <dgm:t>
        <a:bodyPr/>
        <a:lstStyle/>
        <a:p>
          <a:endParaRPr lang="en-US"/>
        </a:p>
      </dgm:t>
    </dgm:pt>
    <dgm:pt modelId="{DB6EE243-5FCC-4F2E-85E7-C6ED9FDFF536}">
      <dgm:prSet/>
      <dgm:spPr/>
      <dgm:t>
        <a:bodyPr/>
        <a:lstStyle/>
        <a:p>
          <a:r>
            <a:rPr lang="en-US"/>
            <a:t>Concluded with a Negative Binomial Model</a:t>
          </a:r>
        </a:p>
      </dgm:t>
    </dgm:pt>
    <dgm:pt modelId="{C5718CF5-C3CA-4767-AE1B-1C80EB7A5672}" type="parTrans" cxnId="{0F6FD289-A645-40AE-84D3-992475D62EB6}">
      <dgm:prSet/>
      <dgm:spPr/>
      <dgm:t>
        <a:bodyPr/>
        <a:lstStyle/>
        <a:p>
          <a:endParaRPr lang="en-US"/>
        </a:p>
      </dgm:t>
    </dgm:pt>
    <dgm:pt modelId="{27B27AC9-E225-48AA-81E5-F31A9DAA84D6}" type="sibTrans" cxnId="{0F6FD289-A645-40AE-84D3-992475D62EB6}">
      <dgm:prSet/>
      <dgm:spPr/>
      <dgm:t>
        <a:bodyPr/>
        <a:lstStyle/>
        <a:p>
          <a:endParaRPr lang="en-US"/>
        </a:p>
      </dgm:t>
    </dgm:pt>
    <dgm:pt modelId="{43EDD8D4-ABB0-4AFA-B6B2-1C3A367AE263}">
      <dgm:prSet/>
      <dgm:spPr/>
      <dgm:t>
        <a:bodyPr/>
        <a:lstStyle/>
        <a:p>
          <a:r>
            <a:rPr lang="en-US"/>
            <a:t>Used 2019 numbers and included change as additional covariate</a:t>
          </a:r>
        </a:p>
      </dgm:t>
    </dgm:pt>
    <dgm:pt modelId="{F0A20E3A-B6BB-427C-BB7E-756DA746A3E6}" type="parTrans" cxnId="{895B1132-8454-445E-A0E2-2B3220C55C25}">
      <dgm:prSet/>
      <dgm:spPr/>
      <dgm:t>
        <a:bodyPr/>
        <a:lstStyle/>
        <a:p>
          <a:endParaRPr lang="en-US"/>
        </a:p>
      </dgm:t>
    </dgm:pt>
    <dgm:pt modelId="{7C408C21-CFE2-4EB0-B739-6BBBEA649C15}" type="sibTrans" cxnId="{895B1132-8454-445E-A0E2-2B3220C55C25}">
      <dgm:prSet/>
      <dgm:spPr/>
      <dgm:t>
        <a:bodyPr/>
        <a:lstStyle/>
        <a:p>
          <a:endParaRPr lang="en-US"/>
        </a:p>
      </dgm:t>
    </dgm:pt>
    <dgm:pt modelId="{D4C805CD-6904-1048-9FFA-09D224275ACD}" type="pres">
      <dgm:prSet presAssocID="{A0EF4C54-DBAD-4D59-8EC6-670153F63F0C}" presName="Name0" presStyleCnt="0">
        <dgm:presLayoutVars>
          <dgm:dir/>
          <dgm:animLvl val="lvl"/>
          <dgm:resizeHandles val="exact"/>
        </dgm:presLayoutVars>
      </dgm:prSet>
      <dgm:spPr/>
    </dgm:pt>
    <dgm:pt modelId="{A131A2C6-8987-2049-A9FD-2A6731B67A62}" type="pres">
      <dgm:prSet presAssocID="{124578E6-14DE-4728-A085-C641E4DF3029}" presName="composite" presStyleCnt="0"/>
      <dgm:spPr/>
    </dgm:pt>
    <dgm:pt modelId="{0E733301-2716-864A-BCFE-2E38AB356659}" type="pres">
      <dgm:prSet presAssocID="{124578E6-14DE-4728-A085-C641E4DF30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23CB1AD-E556-E549-ADDB-0BDB37AC148D}" type="pres">
      <dgm:prSet presAssocID="{124578E6-14DE-4728-A085-C641E4DF3029}" presName="desTx" presStyleLbl="alignAccFollowNode1" presStyleIdx="0" presStyleCnt="2">
        <dgm:presLayoutVars>
          <dgm:bulletEnabled val="1"/>
        </dgm:presLayoutVars>
      </dgm:prSet>
      <dgm:spPr/>
    </dgm:pt>
    <dgm:pt modelId="{784CE303-CE0B-FB4A-8D16-5A0BA80108C6}" type="pres">
      <dgm:prSet presAssocID="{F1758F60-815F-4C56-A0A1-7CE6712DF8CB}" presName="space" presStyleCnt="0"/>
      <dgm:spPr/>
    </dgm:pt>
    <dgm:pt modelId="{419016A6-2FEE-B54F-9CCE-9F73E8ABD8C9}" type="pres">
      <dgm:prSet presAssocID="{DB6EE243-5FCC-4F2E-85E7-C6ED9FDFF536}" presName="composite" presStyleCnt="0"/>
      <dgm:spPr/>
    </dgm:pt>
    <dgm:pt modelId="{D290A0E5-F99A-CF40-BA98-BD768BDC05E3}" type="pres">
      <dgm:prSet presAssocID="{DB6EE243-5FCC-4F2E-85E7-C6ED9FDFF53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D052375-89C1-DF45-A3DB-9FAD410488A6}" type="pres">
      <dgm:prSet presAssocID="{DB6EE243-5FCC-4F2E-85E7-C6ED9FDFF53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9CA1500-B0EA-C04E-9165-C0C2CED4914B}" type="presOf" srcId="{A0EF4C54-DBAD-4D59-8EC6-670153F63F0C}" destId="{D4C805CD-6904-1048-9FFA-09D224275ACD}" srcOrd="0" destOrd="0" presId="urn:microsoft.com/office/officeart/2005/8/layout/hList1"/>
    <dgm:cxn modelId="{74D7A604-BE7B-4F57-B73B-75BD42EA9DA4}" srcId="{124578E6-14DE-4728-A085-C641E4DF3029}" destId="{A2F4A14A-385C-4C1C-9348-83ECA0CB66DB}" srcOrd="0" destOrd="0" parTransId="{C12A7939-9A92-4D4A-9C90-89C035475099}" sibTransId="{F205DE7D-7003-436D-881D-7D7E7DDDFB29}"/>
    <dgm:cxn modelId="{3D885906-2700-4F52-BE59-5351FC1270F0}" srcId="{124578E6-14DE-4728-A085-C641E4DF3029}" destId="{AFD2AB8E-05DB-4DE5-A289-6116E3D2BEB8}" srcOrd="1" destOrd="0" parTransId="{3F43EE57-38A2-4957-9987-C109D3B3AA13}" sibTransId="{5C92411F-1DA5-4B95-A5E4-9B6433174816}"/>
    <dgm:cxn modelId="{867E6F1E-E50A-FE4C-B51E-6FA7E21ECECF}" type="presOf" srcId="{124578E6-14DE-4728-A085-C641E4DF3029}" destId="{0E733301-2716-864A-BCFE-2E38AB356659}" srcOrd="0" destOrd="0" presId="urn:microsoft.com/office/officeart/2005/8/layout/hList1"/>
    <dgm:cxn modelId="{7A07302B-A431-014A-99A2-AAE90E741A09}" type="presOf" srcId="{AFD2AB8E-05DB-4DE5-A289-6116E3D2BEB8}" destId="{323CB1AD-E556-E549-ADDB-0BDB37AC148D}" srcOrd="0" destOrd="1" presId="urn:microsoft.com/office/officeart/2005/8/layout/hList1"/>
    <dgm:cxn modelId="{895B1132-8454-445E-A0E2-2B3220C55C25}" srcId="{DB6EE243-5FCC-4F2E-85E7-C6ED9FDFF536}" destId="{43EDD8D4-ABB0-4AFA-B6B2-1C3A367AE263}" srcOrd="0" destOrd="0" parTransId="{F0A20E3A-B6BB-427C-BB7E-756DA746A3E6}" sibTransId="{7C408C21-CFE2-4EB0-B739-6BBBEA649C15}"/>
    <dgm:cxn modelId="{DEE55F79-3592-1D40-BF13-A4E352AB03FC}" type="presOf" srcId="{A2F4A14A-385C-4C1C-9348-83ECA0CB66DB}" destId="{323CB1AD-E556-E549-ADDB-0BDB37AC148D}" srcOrd="0" destOrd="0" presId="urn:microsoft.com/office/officeart/2005/8/layout/hList1"/>
    <dgm:cxn modelId="{0F6FD289-A645-40AE-84D3-992475D62EB6}" srcId="{A0EF4C54-DBAD-4D59-8EC6-670153F63F0C}" destId="{DB6EE243-5FCC-4F2E-85E7-C6ED9FDFF536}" srcOrd="1" destOrd="0" parTransId="{C5718CF5-C3CA-4767-AE1B-1C80EB7A5672}" sibTransId="{27B27AC9-E225-48AA-81E5-F31A9DAA84D6}"/>
    <dgm:cxn modelId="{4BA1098E-59D8-48FC-9763-7F952AF3A06A}" srcId="{A0EF4C54-DBAD-4D59-8EC6-670153F63F0C}" destId="{124578E6-14DE-4728-A085-C641E4DF3029}" srcOrd="0" destOrd="0" parTransId="{8BC5FCB3-999F-4DC1-930B-92906F178EDC}" sibTransId="{F1758F60-815F-4C56-A0A1-7CE6712DF8CB}"/>
    <dgm:cxn modelId="{A854D1D0-BD97-7E47-AFFB-BBE37C0FA84C}" type="presOf" srcId="{43EDD8D4-ABB0-4AFA-B6B2-1C3A367AE263}" destId="{6D052375-89C1-DF45-A3DB-9FAD410488A6}" srcOrd="0" destOrd="0" presId="urn:microsoft.com/office/officeart/2005/8/layout/hList1"/>
    <dgm:cxn modelId="{A53308E4-19A9-0243-BF27-8BE239B1D812}" type="presOf" srcId="{DB6EE243-5FCC-4F2E-85E7-C6ED9FDFF536}" destId="{D290A0E5-F99A-CF40-BA98-BD768BDC05E3}" srcOrd="0" destOrd="0" presId="urn:microsoft.com/office/officeart/2005/8/layout/hList1"/>
    <dgm:cxn modelId="{AC9B742B-24E3-A64D-9306-9016A3DC28F2}" type="presParOf" srcId="{D4C805CD-6904-1048-9FFA-09D224275ACD}" destId="{A131A2C6-8987-2049-A9FD-2A6731B67A62}" srcOrd="0" destOrd="0" presId="urn:microsoft.com/office/officeart/2005/8/layout/hList1"/>
    <dgm:cxn modelId="{A2C0709F-23D1-3349-9603-A623782BF0F4}" type="presParOf" srcId="{A131A2C6-8987-2049-A9FD-2A6731B67A62}" destId="{0E733301-2716-864A-BCFE-2E38AB356659}" srcOrd="0" destOrd="0" presId="urn:microsoft.com/office/officeart/2005/8/layout/hList1"/>
    <dgm:cxn modelId="{72B18323-8531-144E-932F-D8520EE09062}" type="presParOf" srcId="{A131A2C6-8987-2049-A9FD-2A6731B67A62}" destId="{323CB1AD-E556-E549-ADDB-0BDB37AC148D}" srcOrd="1" destOrd="0" presId="urn:microsoft.com/office/officeart/2005/8/layout/hList1"/>
    <dgm:cxn modelId="{39FC478B-94B5-3449-8676-2CE3AD3289F9}" type="presParOf" srcId="{D4C805CD-6904-1048-9FFA-09D224275ACD}" destId="{784CE303-CE0B-FB4A-8D16-5A0BA80108C6}" srcOrd="1" destOrd="0" presId="urn:microsoft.com/office/officeart/2005/8/layout/hList1"/>
    <dgm:cxn modelId="{A52B6121-6474-CC42-897C-7A614C0BDD29}" type="presParOf" srcId="{D4C805CD-6904-1048-9FFA-09D224275ACD}" destId="{419016A6-2FEE-B54F-9CCE-9F73E8ABD8C9}" srcOrd="2" destOrd="0" presId="urn:microsoft.com/office/officeart/2005/8/layout/hList1"/>
    <dgm:cxn modelId="{191505F9-6A67-6843-B24B-799E59FFCD29}" type="presParOf" srcId="{419016A6-2FEE-B54F-9CCE-9F73E8ABD8C9}" destId="{D290A0E5-F99A-CF40-BA98-BD768BDC05E3}" srcOrd="0" destOrd="0" presId="urn:microsoft.com/office/officeart/2005/8/layout/hList1"/>
    <dgm:cxn modelId="{63CA9BF5-9C51-1247-837A-27AC136D503D}" type="presParOf" srcId="{419016A6-2FEE-B54F-9CCE-9F73E8ABD8C9}" destId="{6D052375-89C1-DF45-A3DB-9FAD410488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D6E111-7446-4A05-817B-A202902AB55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0767EC-1AE0-4C62-A80B-FDBB0BF61617}">
      <dgm:prSet/>
      <dgm:spPr/>
      <dgm:t>
        <a:bodyPr/>
        <a:lstStyle/>
        <a:p>
          <a:r>
            <a:rPr lang="en-US"/>
            <a:t>Primary Objective</a:t>
          </a:r>
        </a:p>
      </dgm:t>
    </dgm:pt>
    <dgm:pt modelId="{183385E9-7158-410F-A3C9-3F7518772C82}" type="parTrans" cxnId="{2B826766-CB08-4931-AAE1-07B80FF950BF}">
      <dgm:prSet/>
      <dgm:spPr/>
      <dgm:t>
        <a:bodyPr/>
        <a:lstStyle/>
        <a:p>
          <a:endParaRPr lang="en-US"/>
        </a:p>
      </dgm:t>
    </dgm:pt>
    <dgm:pt modelId="{CE3CDE97-62C0-4583-AAE2-FF9B6435D995}" type="sibTrans" cxnId="{2B826766-CB08-4931-AAE1-07B80FF950BF}">
      <dgm:prSet/>
      <dgm:spPr/>
      <dgm:t>
        <a:bodyPr/>
        <a:lstStyle/>
        <a:p>
          <a:endParaRPr lang="en-US"/>
        </a:p>
      </dgm:t>
    </dgm:pt>
    <dgm:pt modelId="{84E6B4FA-5CEF-42C1-9BAB-9E1A039ECD9B}">
      <dgm:prSet/>
      <dgm:spPr/>
      <dgm:t>
        <a:bodyPr/>
        <a:lstStyle/>
        <a:p>
          <a:r>
            <a:rPr lang="en-US"/>
            <a:t>For every additional percent increase in a cities unemployment the incidence rate of violent crime increased by 19% in our adjusted model</a:t>
          </a:r>
        </a:p>
      </dgm:t>
    </dgm:pt>
    <dgm:pt modelId="{BB83D0C7-17E8-4C07-96CE-246FDA8BA43E}" type="parTrans" cxnId="{70543F81-27AE-4142-B9BF-B84AB15C4984}">
      <dgm:prSet/>
      <dgm:spPr/>
      <dgm:t>
        <a:bodyPr/>
        <a:lstStyle/>
        <a:p>
          <a:endParaRPr lang="en-US"/>
        </a:p>
      </dgm:t>
    </dgm:pt>
    <dgm:pt modelId="{4112AA2F-60A9-41B1-9142-F21FEBD50122}" type="sibTrans" cxnId="{70543F81-27AE-4142-B9BF-B84AB15C4984}">
      <dgm:prSet/>
      <dgm:spPr/>
      <dgm:t>
        <a:bodyPr/>
        <a:lstStyle/>
        <a:p>
          <a:endParaRPr lang="en-US"/>
        </a:p>
      </dgm:t>
    </dgm:pt>
    <dgm:pt modelId="{7378AD79-5AB5-42A8-9EBA-AE751179E55A}">
      <dgm:prSet/>
      <dgm:spPr/>
      <dgm:t>
        <a:bodyPr/>
        <a:lstStyle/>
        <a:p>
          <a:r>
            <a:rPr lang="en-US"/>
            <a:t>Secondary Objective</a:t>
          </a:r>
        </a:p>
      </dgm:t>
    </dgm:pt>
    <dgm:pt modelId="{BE7654DD-F20B-4B5C-B11A-94FC7EE7B903}" type="parTrans" cxnId="{1B943370-93E6-4D5F-9902-A8A00E30B244}">
      <dgm:prSet/>
      <dgm:spPr/>
      <dgm:t>
        <a:bodyPr/>
        <a:lstStyle/>
        <a:p>
          <a:endParaRPr lang="en-US"/>
        </a:p>
      </dgm:t>
    </dgm:pt>
    <dgm:pt modelId="{DD88D555-AC9B-4C11-BF9C-A9EED89DF0BB}" type="sibTrans" cxnId="{1B943370-93E6-4D5F-9902-A8A00E30B244}">
      <dgm:prSet/>
      <dgm:spPr/>
      <dgm:t>
        <a:bodyPr/>
        <a:lstStyle/>
        <a:p>
          <a:endParaRPr lang="en-US"/>
        </a:p>
      </dgm:t>
    </dgm:pt>
    <dgm:pt modelId="{99488AD7-D2A6-42D5-AB11-7ACBFB86C2AC}">
      <dgm:prSet/>
      <dgm:spPr/>
      <dgm:t>
        <a:bodyPr/>
        <a:lstStyle/>
        <a:p>
          <a:r>
            <a:rPr lang="en-US"/>
            <a:t>For every additional percent increase of number of adults experiencing mental distress the incidence rate of violent crime increased by 19% in our adjusted model</a:t>
          </a:r>
        </a:p>
      </dgm:t>
    </dgm:pt>
    <dgm:pt modelId="{E87ECE5E-7703-4274-ABAE-22C7A4093630}" type="parTrans" cxnId="{EC8F8404-8D4F-44FE-BB77-C038D3D5C8A0}">
      <dgm:prSet/>
      <dgm:spPr/>
      <dgm:t>
        <a:bodyPr/>
        <a:lstStyle/>
        <a:p>
          <a:endParaRPr lang="en-US"/>
        </a:p>
      </dgm:t>
    </dgm:pt>
    <dgm:pt modelId="{29224CC8-F209-45CD-BB1C-65026FEBAA05}" type="sibTrans" cxnId="{EC8F8404-8D4F-44FE-BB77-C038D3D5C8A0}">
      <dgm:prSet/>
      <dgm:spPr/>
      <dgm:t>
        <a:bodyPr/>
        <a:lstStyle/>
        <a:p>
          <a:endParaRPr lang="en-US"/>
        </a:p>
      </dgm:t>
    </dgm:pt>
    <dgm:pt modelId="{E1A19E10-7A0D-2F46-9232-5F2773B77029}" type="pres">
      <dgm:prSet presAssocID="{7BD6E111-7446-4A05-817B-A202902AB553}" presName="Name0" presStyleCnt="0">
        <dgm:presLayoutVars>
          <dgm:dir/>
          <dgm:animLvl val="lvl"/>
          <dgm:resizeHandles val="exact"/>
        </dgm:presLayoutVars>
      </dgm:prSet>
      <dgm:spPr/>
    </dgm:pt>
    <dgm:pt modelId="{D6EB22C3-94FE-1440-A6DE-E2B0F09F0B67}" type="pres">
      <dgm:prSet presAssocID="{DD0767EC-1AE0-4C62-A80B-FDBB0BF61617}" presName="composite" presStyleCnt="0"/>
      <dgm:spPr/>
    </dgm:pt>
    <dgm:pt modelId="{0552BE8B-02B5-504E-A184-CF297F9DF29B}" type="pres">
      <dgm:prSet presAssocID="{DD0767EC-1AE0-4C62-A80B-FDBB0BF6161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CFCCA5E-BCEE-864F-847E-0BAD2BE5774C}" type="pres">
      <dgm:prSet presAssocID="{DD0767EC-1AE0-4C62-A80B-FDBB0BF61617}" presName="desTx" presStyleLbl="alignAccFollowNode1" presStyleIdx="0" presStyleCnt="2">
        <dgm:presLayoutVars>
          <dgm:bulletEnabled val="1"/>
        </dgm:presLayoutVars>
      </dgm:prSet>
      <dgm:spPr/>
    </dgm:pt>
    <dgm:pt modelId="{743735D6-AE25-034B-B0BB-99FEBB28697C}" type="pres">
      <dgm:prSet presAssocID="{CE3CDE97-62C0-4583-AAE2-FF9B6435D995}" presName="space" presStyleCnt="0"/>
      <dgm:spPr/>
    </dgm:pt>
    <dgm:pt modelId="{13B6368B-7232-7A46-8509-BF0F19E29803}" type="pres">
      <dgm:prSet presAssocID="{7378AD79-5AB5-42A8-9EBA-AE751179E55A}" presName="composite" presStyleCnt="0"/>
      <dgm:spPr/>
    </dgm:pt>
    <dgm:pt modelId="{D6EBD7EF-7FC4-9040-839E-A0B4720B601E}" type="pres">
      <dgm:prSet presAssocID="{7378AD79-5AB5-42A8-9EBA-AE751179E55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2461035-D8FB-2A44-9CB0-DEE6F6133B2E}" type="pres">
      <dgm:prSet presAssocID="{7378AD79-5AB5-42A8-9EBA-AE751179E55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5600101-35CC-BB48-ABEF-156CC1C21C27}" type="presOf" srcId="{99488AD7-D2A6-42D5-AB11-7ACBFB86C2AC}" destId="{C2461035-D8FB-2A44-9CB0-DEE6F6133B2E}" srcOrd="0" destOrd="0" presId="urn:microsoft.com/office/officeart/2005/8/layout/hList1"/>
    <dgm:cxn modelId="{EC8F8404-8D4F-44FE-BB77-C038D3D5C8A0}" srcId="{7378AD79-5AB5-42A8-9EBA-AE751179E55A}" destId="{99488AD7-D2A6-42D5-AB11-7ACBFB86C2AC}" srcOrd="0" destOrd="0" parTransId="{E87ECE5E-7703-4274-ABAE-22C7A4093630}" sibTransId="{29224CC8-F209-45CD-BB1C-65026FEBAA05}"/>
    <dgm:cxn modelId="{2B826766-CB08-4931-AAE1-07B80FF950BF}" srcId="{7BD6E111-7446-4A05-817B-A202902AB553}" destId="{DD0767EC-1AE0-4C62-A80B-FDBB0BF61617}" srcOrd="0" destOrd="0" parTransId="{183385E9-7158-410F-A3C9-3F7518772C82}" sibTransId="{CE3CDE97-62C0-4583-AAE2-FF9B6435D995}"/>
    <dgm:cxn modelId="{1B943370-93E6-4D5F-9902-A8A00E30B244}" srcId="{7BD6E111-7446-4A05-817B-A202902AB553}" destId="{7378AD79-5AB5-42A8-9EBA-AE751179E55A}" srcOrd="1" destOrd="0" parTransId="{BE7654DD-F20B-4B5C-B11A-94FC7EE7B903}" sibTransId="{DD88D555-AC9B-4C11-BF9C-A9EED89DF0BB}"/>
    <dgm:cxn modelId="{70543F81-27AE-4142-B9BF-B84AB15C4984}" srcId="{DD0767EC-1AE0-4C62-A80B-FDBB0BF61617}" destId="{84E6B4FA-5CEF-42C1-9BAB-9E1A039ECD9B}" srcOrd="0" destOrd="0" parTransId="{BB83D0C7-17E8-4C07-96CE-246FDA8BA43E}" sibTransId="{4112AA2F-60A9-41B1-9142-F21FEBD50122}"/>
    <dgm:cxn modelId="{DF8A24BE-61AB-3D41-9678-FB56B8423E9C}" type="presOf" srcId="{7378AD79-5AB5-42A8-9EBA-AE751179E55A}" destId="{D6EBD7EF-7FC4-9040-839E-A0B4720B601E}" srcOrd="0" destOrd="0" presId="urn:microsoft.com/office/officeart/2005/8/layout/hList1"/>
    <dgm:cxn modelId="{7A6FF6C3-674B-9043-A23F-2353B97B2147}" type="presOf" srcId="{84E6B4FA-5CEF-42C1-9BAB-9E1A039ECD9B}" destId="{9CFCCA5E-BCEE-864F-847E-0BAD2BE5774C}" srcOrd="0" destOrd="0" presId="urn:microsoft.com/office/officeart/2005/8/layout/hList1"/>
    <dgm:cxn modelId="{24889EC7-035F-C646-A46D-E2C3C807A192}" type="presOf" srcId="{7BD6E111-7446-4A05-817B-A202902AB553}" destId="{E1A19E10-7A0D-2F46-9232-5F2773B77029}" srcOrd="0" destOrd="0" presId="urn:microsoft.com/office/officeart/2005/8/layout/hList1"/>
    <dgm:cxn modelId="{2D9BDDD4-7A1D-D24A-BA08-689146F643EE}" type="presOf" srcId="{DD0767EC-1AE0-4C62-A80B-FDBB0BF61617}" destId="{0552BE8B-02B5-504E-A184-CF297F9DF29B}" srcOrd="0" destOrd="0" presId="urn:microsoft.com/office/officeart/2005/8/layout/hList1"/>
    <dgm:cxn modelId="{830F3995-8BBA-4D49-BE8D-2B61EC530AED}" type="presParOf" srcId="{E1A19E10-7A0D-2F46-9232-5F2773B77029}" destId="{D6EB22C3-94FE-1440-A6DE-E2B0F09F0B67}" srcOrd="0" destOrd="0" presId="urn:microsoft.com/office/officeart/2005/8/layout/hList1"/>
    <dgm:cxn modelId="{258A25F6-D3AE-D84F-B0D3-9EDCE0C55261}" type="presParOf" srcId="{D6EB22C3-94FE-1440-A6DE-E2B0F09F0B67}" destId="{0552BE8B-02B5-504E-A184-CF297F9DF29B}" srcOrd="0" destOrd="0" presId="urn:microsoft.com/office/officeart/2005/8/layout/hList1"/>
    <dgm:cxn modelId="{C6FB9429-D31A-5548-93E5-B07543A51652}" type="presParOf" srcId="{D6EB22C3-94FE-1440-A6DE-E2B0F09F0B67}" destId="{9CFCCA5E-BCEE-864F-847E-0BAD2BE5774C}" srcOrd="1" destOrd="0" presId="urn:microsoft.com/office/officeart/2005/8/layout/hList1"/>
    <dgm:cxn modelId="{070D5915-4C1A-074C-BB12-81D779038D43}" type="presParOf" srcId="{E1A19E10-7A0D-2F46-9232-5F2773B77029}" destId="{743735D6-AE25-034B-B0BB-99FEBB28697C}" srcOrd="1" destOrd="0" presId="urn:microsoft.com/office/officeart/2005/8/layout/hList1"/>
    <dgm:cxn modelId="{AC2761F4-501C-E84B-88E2-CA89B8E9B343}" type="presParOf" srcId="{E1A19E10-7A0D-2F46-9232-5F2773B77029}" destId="{13B6368B-7232-7A46-8509-BF0F19E29803}" srcOrd="2" destOrd="0" presId="urn:microsoft.com/office/officeart/2005/8/layout/hList1"/>
    <dgm:cxn modelId="{F2514FB1-F4FF-2946-81A8-2DDFCFB6CB63}" type="presParOf" srcId="{13B6368B-7232-7A46-8509-BF0F19E29803}" destId="{D6EBD7EF-7FC4-9040-839E-A0B4720B601E}" srcOrd="0" destOrd="0" presId="urn:microsoft.com/office/officeart/2005/8/layout/hList1"/>
    <dgm:cxn modelId="{79D5D680-9D85-C548-99D4-353F686966EA}" type="presParOf" srcId="{13B6368B-7232-7A46-8509-BF0F19E29803}" destId="{C2461035-D8FB-2A44-9CB0-DEE6F6133B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27FA9E-EF0D-4F68-AE1E-92B8F3C5034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58E21D-8073-487F-BE4E-8DA363E2947B}">
      <dgm:prSet/>
      <dgm:spPr/>
      <dgm:t>
        <a:bodyPr/>
        <a:lstStyle/>
        <a:p>
          <a:r>
            <a:rPr lang="en-US"/>
            <a:t>Primary Objective: Unemployment </a:t>
          </a:r>
        </a:p>
      </dgm:t>
    </dgm:pt>
    <dgm:pt modelId="{3041B21E-9BFA-436A-8905-CB2499BB1C57}" type="parTrans" cxnId="{EABC5585-877E-496F-BE98-08E3ACEF8FBC}">
      <dgm:prSet/>
      <dgm:spPr/>
      <dgm:t>
        <a:bodyPr/>
        <a:lstStyle/>
        <a:p>
          <a:endParaRPr lang="en-US"/>
        </a:p>
      </dgm:t>
    </dgm:pt>
    <dgm:pt modelId="{B07CD424-E29C-477D-8AB8-9884F68D5E8E}" type="sibTrans" cxnId="{EABC5585-877E-496F-BE98-08E3ACEF8FBC}">
      <dgm:prSet/>
      <dgm:spPr/>
      <dgm:t>
        <a:bodyPr/>
        <a:lstStyle/>
        <a:p>
          <a:endParaRPr lang="en-US"/>
        </a:p>
      </dgm:t>
    </dgm:pt>
    <dgm:pt modelId="{50C71D44-13E6-44EB-A325-1AA60C08866E}">
      <dgm:prSet/>
      <dgm:spPr/>
      <dgm:t>
        <a:bodyPr/>
        <a:lstStyle/>
        <a:p>
          <a:r>
            <a:rPr lang="en-US"/>
            <a:t>Yes</a:t>
          </a:r>
        </a:p>
      </dgm:t>
    </dgm:pt>
    <dgm:pt modelId="{CEED27D4-34F3-4A6C-B49C-B5185298D643}" type="parTrans" cxnId="{3C7672E9-2F23-43AD-AF3B-FCFB2758CC32}">
      <dgm:prSet/>
      <dgm:spPr/>
      <dgm:t>
        <a:bodyPr/>
        <a:lstStyle/>
        <a:p>
          <a:endParaRPr lang="en-US"/>
        </a:p>
      </dgm:t>
    </dgm:pt>
    <dgm:pt modelId="{7932E9D7-99D3-40E9-808A-42A4F6082505}" type="sibTrans" cxnId="{3C7672E9-2F23-43AD-AF3B-FCFB2758CC32}">
      <dgm:prSet/>
      <dgm:spPr/>
      <dgm:t>
        <a:bodyPr/>
        <a:lstStyle/>
        <a:p>
          <a:endParaRPr lang="en-US"/>
        </a:p>
      </dgm:t>
    </dgm:pt>
    <dgm:pt modelId="{82567626-64F8-4936-8C1B-80D34D8B54DB}">
      <dgm:prSet/>
      <dgm:spPr/>
      <dgm:t>
        <a:bodyPr/>
        <a:lstStyle/>
        <a:p>
          <a:r>
            <a:rPr lang="en-US" dirty="0"/>
            <a:t>There are numerous studies worldwide that indicate a relationship between social factors and violent crime</a:t>
          </a:r>
        </a:p>
      </dgm:t>
    </dgm:pt>
    <dgm:pt modelId="{0C7D0C35-E7F5-4E0D-8C93-C951E524813C}" type="parTrans" cxnId="{ED1FBFA9-4F8E-4F0E-A8C6-2E5B9DEEE8E8}">
      <dgm:prSet/>
      <dgm:spPr/>
      <dgm:t>
        <a:bodyPr/>
        <a:lstStyle/>
        <a:p>
          <a:endParaRPr lang="en-US"/>
        </a:p>
      </dgm:t>
    </dgm:pt>
    <dgm:pt modelId="{331F52D6-5D2D-485C-9942-4FB9076F139A}" type="sibTrans" cxnId="{ED1FBFA9-4F8E-4F0E-A8C6-2E5B9DEEE8E8}">
      <dgm:prSet/>
      <dgm:spPr/>
      <dgm:t>
        <a:bodyPr/>
        <a:lstStyle/>
        <a:p>
          <a:endParaRPr lang="en-US"/>
        </a:p>
      </dgm:t>
    </dgm:pt>
    <dgm:pt modelId="{4185B572-2218-4693-8E79-839938A52CC4}">
      <dgm:prSet/>
      <dgm:spPr/>
      <dgm:t>
        <a:bodyPr/>
        <a:lstStyle/>
        <a:p>
          <a:r>
            <a:rPr lang="en-US"/>
            <a:t>Secondary Objective: Adult Mental Distress, </a:t>
          </a:r>
        </a:p>
      </dgm:t>
    </dgm:pt>
    <dgm:pt modelId="{750DD599-AB93-46B2-AB2C-FE22E582AE7A}" type="parTrans" cxnId="{2AF71BDB-20E6-4EAF-A20A-0AB521499BA3}">
      <dgm:prSet/>
      <dgm:spPr/>
      <dgm:t>
        <a:bodyPr/>
        <a:lstStyle/>
        <a:p>
          <a:endParaRPr lang="en-US"/>
        </a:p>
      </dgm:t>
    </dgm:pt>
    <dgm:pt modelId="{46B8FA3C-058D-4CD3-A3F7-45B5771D8590}" type="sibTrans" cxnId="{2AF71BDB-20E6-4EAF-A20A-0AB521499BA3}">
      <dgm:prSet/>
      <dgm:spPr/>
      <dgm:t>
        <a:bodyPr/>
        <a:lstStyle/>
        <a:p>
          <a:endParaRPr lang="en-US"/>
        </a:p>
      </dgm:t>
    </dgm:pt>
    <dgm:pt modelId="{C0009CA7-9C04-4FBC-A4B1-1F3AD78BF9DB}">
      <dgm:prSet/>
      <dgm:spPr/>
      <dgm:t>
        <a:bodyPr/>
        <a:lstStyle/>
        <a:p>
          <a:r>
            <a:rPr lang="en-US"/>
            <a:t>Yes</a:t>
          </a:r>
        </a:p>
      </dgm:t>
    </dgm:pt>
    <dgm:pt modelId="{05FD0058-8F20-4121-9386-6067C1D034E2}" type="parTrans" cxnId="{F70759BD-F8F0-41A9-A25C-43B61D825797}">
      <dgm:prSet/>
      <dgm:spPr/>
      <dgm:t>
        <a:bodyPr/>
        <a:lstStyle/>
        <a:p>
          <a:endParaRPr lang="en-US"/>
        </a:p>
      </dgm:t>
    </dgm:pt>
    <dgm:pt modelId="{467A35EC-E8FD-4AAE-AE76-5CD1945312AB}" type="sibTrans" cxnId="{F70759BD-F8F0-41A9-A25C-43B61D825797}">
      <dgm:prSet/>
      <dgm:spPr/>
      <dgm:t>
        <a:bodyPr/>
        <a:lstStyle/>
        <a:p>
          <a:endParaRPr lang="en-US"/>
        </a:p>
      </dgm:t>
    </dgm:pt>
    <dgm:pt modelId="{043FD2B3-7F24-4F07-8440-5BD7AC650089}">
      <dgm:prSet/>
      <dgm:spPr/>
      <dgm:t>
        <a:bodyPr/>
        <a:lstStyle/>
        <a:p>
          <a:r>
            <a:rPr lang="en-US" dirty="0"/>
            <a:t>People with mental illness are disproportionately represented in our prison</a:t>
          </a:r>
          <a:r>
            <a:rPr lang="en-US" baseline="30000" dirty="0"/>
            <a:t>3</a:t>
          </a:r>
          <a:endParaRPr lang="en-US" dirty="0"/>
        </a:p>
      </dgm:t>
    </dgm:pt>
    <dgm:pt modelId="{9A9B438E-994B-4ADC-808D-2D540BB07A1A}" type="parTrans" cxnId="{70730F13-B01C-4819-BFB3-BEA8D006A28F}">
      <dgm:prSet/>
      <dgm:spPr/>
      <dgm:t>
        <a:bodyPr/>
        <a:lstStyle/>
        <a:p>
          <a:endParaRPr lang="en-US"/>
        </a:p>
      </dgm:t>
    </dgm:pt>
    <dgm:pt modelId="{6372D5DA-28DF-4119-91E1-CE509D71DDCD}" type="sibTrans" cxnId="{70730F13-B01C-4819-BFB3-BEA8D006A28F}">
      <dgm:prSet/>
      <dgm:spPr/>
      <dgm:t>
        <a:bodyPr/>
        <a:lstStyle/>
        <a:p>
          <a:endParaRPr lang="en-US"/>
        </a:p>
      </dgm:t>
    </dgm:pt>
    <dgm:pt modelId="{CFC1FCD7-88BD-4F75-BBA8-ED57C6B35F5B}">
      <dgm:prSet/>
      <dgm:spPr/>
      <dgm:t>
        <a:bodyPr/>
        <a:lstStyle/>
        <a:p>
          <a:r>
            <a:rPr lang="en-US" dirty="0"/>
            <a:t>Often happens that folks with mental illness struggle navigating our confusing legal system</a:t>
          </a:r>
          <a:r>
            <a:rPr lang="en-US" baseline="30000" dirty="0"/>
            <a:t>3</a:t>
          </a:r>
          <a:endParaRPr lang="en-US" dirty="0"/>
        </a:p>
      </dgm:t>
    </dgm:pt>
    <dgm:pt modelId="{06E9DDC0-72EB-4D70-9038-8673357A4AC3}" type="parTrans" cxnId="{7966F831-1803-4854-B11E-BE01D20CC2C8}">
      <dgm:prSet/>
      <dgm:spPr/>
      <dgm:t>
        <a:bodyPr/>
        <a:lstStyle/>
        <a:p>
          <a:endParaRPr lang="en-US"/>
        </a:p>
      </dgm:t>
    </dgm:pt>
    <dgm:pt modelId="{67F4AFE5-8964-45CD-A689-6777F6E2749B}" type="sibTrans" cxnId="{7966F831-1803-4854-B11E-BE01D20CC2C8}">
      <dgm:prSet/>
      <dgm:spPr/>
      <dgm:t>
        <a:bodyPr/>
        <a:lstStyle/>
        <a:p>
          <a:endParaRPr lang="en-US"/>
        </a:p>
      </dgm:t>
    </dgm:pt>
    <dgm:pt modelId="{20C8CA79-CEC4-AB4F-A7B0-4935FF320E32}">
      <dgm:prSet/>
      <dgm:spPr/>
      <dgm:t>
        <a:bodyPr/>
        <a:lstStyle/>
        <a:p>
          <a:r>
            <a:rPr lang="en-US" dirty="0"/>
            <a:t>Brazil Study</a:t>
          </a:r>
          <a:r>
            <a:rPr lang="en-US" baseline="30000" dirty="0"/>
            <a:t>2</a:t>
          </a:r>
          <a:br>
            <a:rPr lang="en-US" dirty="0"/>
          </a:br>
          <a:r>
            <a:rPr lang="en-US" dirty="0"/>
            <a:t> </a:t>
          </a:r>
        </a:p>
      </dgm:t>
    </dgm:pt>
    <dgm:pt modelId="{03BD5F9C-CFF0-EA4D-BA02-DF6B158BCADC}" type="parTrans" cxnId="{59CA19D6-8E10-4C49-BF12-BD65C5D6EFCC}">
      <dgm:prSet/>
      <dgm:spPr/>
    </dgm:pt>
    <dgm:pt modelId="{EDFCDD55-E490-8C4F-AF7D-23697F45A927}" type="sibTrans" cxnId="{59CA19D6-8E10-4C49-BF12-BD65C5D6EFCC}">
      <dgm:prSet/>
      <dgm:spPr/>
    </dgm:pt>
    <dgm:pt modelId="{2E4EFB7B-73B8-0940-A572-B105B6D87A20}" type="pres">
      <dgm:prSet presAssocID="{F027FA9E-EF0D-4F68-AE1E-92B8F3C5034D}" presName="linear" presStyleCnt="0">
        <dgm:presLayoutVars>
          <dgm:dir/>
          <dgm:animLvl val="lvl"/>
          <dgm:resizeHandles val="exact"/>
        </dgm:presLayoutVars>
      </dgm:prSet>
      <dgm:spPr/>
    </dgm:pt>
    <dgm:pt modelId="{BE298509-FFCB-8F4B-B89F-980C727352E9}" type="pres">
      <dgm:prSet presAssocID="{C158E21D-8073-487F-BE4E-8DA363E2947B}" presName="parentLin" presStyleCnt="0"/>
      <dgm:spPr/>
    </dgm:pt>
    <dgm:pt modelId="{9B296551-917D-114D-AADF-1E8C75D69EAD}" type="pres">
      <dgm:prSet presAssocID="{C158E21D-8073-487F-BE4E-8DA363E2947B}" presName="parentLeftMargin" presStyleLbl="node1" presStyleIdx="0" presStyleCnt="2"/>
      <dgm:spPr/>
    </dgm:pt>
    <dgm:pt modelId="{2D3C09D6-AB4B-9D46-A0BE-AEACAF30C47F}" type="pres">
      <dgm:prSet presAssocID="{C158E21D-8073-487F-BE4E-8DA363E294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090CED-1D32-AA4B-88AD-26DE5E3E8319}" type="pres">
      <dgm:prSet presAssocID="{C158E21D-8073-487F-BE4E-8DA363E2947B}" presName="negativeSpace" presStyleCnt="0"/>
      <dgm:spPr/>
    </dgm:pt>
    <dgm:pt modelId="{5B99691A-F583-364E-9BD7-FDA21A879144}" type="pres">
      <dgm:prSet presAssocID="{C158E21D-8073-487F-BE4E-8DA363E2947B}" presName="childText" presStyleLbl="conFgAcc1" presStyleIdx="0" presStyleCnt="2">
        <dgm:presLayoutVars>
          <dgm:bulletEnabled val="1"/>
        </dgm:presLayoutVars>
      </dgm:prSet>
      <dgm:spPr/>
    </dgm:pt>
    <dgm:pt modelId="{8039E60A-9C71-1743-90AF-F3FE415FB700}" type="pres">
      <dgm:prSet presAssocID="{B07CD424-E29C-477D-8AB8-9884F68D5E8E}" presName="spaceBetweenRectangles" presStyleCnt="0"/>
      <dgm:spPr/>
    </dgm:pt>
    <dgm:pt modelId="{B581DABA-AEF8-B148-B2AF-C15FADC95F9A}" type="pres">
      <dgm:prSet presAssocID="{4185B572-2218-4693-8E79-839938A52CC4}" presName="parentLin" presStyleCnt="0"/>
      <dgm:spPr/>
    </dgm:pt>
    <dgm:pt modelId="{67742F78-F8DA-184C-9351-FCCE82024A1C}" type="pres">
      <dgm:prSet presAssocID="{4185B572-2218-4693-8E79-839938A52CC4}" presName="parentLeftMargin" presStyleLbl="node1" presStyleIdx="0" presStyleCnt="2"/>
      <dgm:spPr/>
    </dgm:pt>
    <dgm:pt modelId="{BC1B0C21-C8AC-5C42-91F5-E4D1034198BE}" type="pres">
      <dgm:prSet presAssocID="{4185B572-2218-4693-8E79-839938A52CC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F0B0DF-38C9-6746-A4CF-6C31C1798E46}" type="pres">
      <dgm:prSet presAssocID="{4185B572-2218-4693-8E79-839938A52CC4}" presName="negativeSpace" presStyleCnt="0"/>
      <dgm:spPr/>
    </dgm:pt>
    <dgm:pt modelId="{5E730F64-3037-9C4E-8AE8-875F45B7E3B8}" type="pres">
      <dgm:prSet presAssocID="{4185B572-2218-4693-8E79-839938A52CC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CDC460B-27B3-B04A-A46B-383D356755F3}" type="presOf" srcId="{C158E21D-8073-487F-BE4E-8DA363E2947B}" destId="{9B296551-917D-114D-AADF-1E8C75D69EAD}" srcOrd="0" destOrd="0" presId="urn:microsoft.com/office/officeart/2005/8/layout/list1"/>
    <dgm:cxn modelId="{F9AD7C0F-9134-A647-A1CD-10FA68EF15AA}" type="presOf" srcId="{20C8CA79-CEC4-AB4F-A7B0-4935FF320E32}" destId="{5B99691A-F583-364E-9BD7-FDA21A879144}" srcOrd="0" destOrd="2" presId="urn:microsoft.com/office/officeart/2005/8/layout/list1"/>
    <dgm:cxn modelId="{70730F13-B01C-4819-BFB3-BEA8D006A28F}" srcId="{4185B572-2218-4693-8E79-839938A52CC4}" destId="{043FD2B3-7F24-4F07-8440-5BD7AC650089}" srcOrd="1" destOrd="0" parTransId="{9A9B438E-994B-4ADC-808D-2D540BB07A1A}" sibTransId="{6372D5DA-28DF-4119-91E1-CE509D71DDCD}"/>
    <dgm:cxn modelId="{7966F831-1803-4854-B11E-BE01D20CC2C8}" srcId="{4185B572-2218-4693-8E79-839938A52CC4}" destId="{CFC1FCD7-88BD-4F75-BBA8-ED57C6B35F5B}" srcOrd="2" destOrd="0" parTransId="{06E9DDC0-72EB-4D70-9038-8673357A4AC3}" sibTransId="{67F4AFE5-8964-45CD-A689-6777F6E2749B}"/>
    <dgm:cxn modelId="{9CB1D447-8B26-F949-8855-3884962426F7}" type="presOf" srcId="{F027FA9E-EF0D-4F68-AE1E-92B8F3C5034D}" destId="{2E4EFB7B-73B8-0940-A572-B105B6D87A20}" srcOrd="0" destOrd="0" presId="urn:microsoft.com/office/officeart/2005/8/layout/list1"/>
    <dgm:cxn modelId="{E172034A-B7E8-4E46-92FD-C30EEA47689E}" type="presOf" srcId="{4185B572-2218-4693-8E79-839938A52CC4}" destId="{BC1B0C21-C8AC-5C42-91F5-E4D1034198BE}" srcOrd="1" destOrd="0" presId="urn:microsoft.com/office/officeart/2005/8/layout/list1"/>
    <dgm:cxn modelId="{0F8F784C-B37D-0F42-9F91-8C1DB34EC4BE}" type="presOf" srcId="{4185B572-2218-4693-8E79-839938A52CC4}" destId="{67742F78-F8DA-184C-9351-FCCE82024A1C}" srcOrd="0" destOrd="0" presId="urn:microsoft.com/office/officeart/2005/8/layout/list1"/>
    <dgm:cxn modelId="{FE70C167-BCB8-1841-9529-1CB83051F510}" type="presOf" srcId="{043FD2B3-7F24-4F07-8440-5BD7AC650089}" destId="{5E730F64-3037-9C4E-8AE8-875F45B7E3B8}" srcOrd="0" destOrd="1" presId="urn:microsoft.com/office/officeart/2005/8/layout/list1"/>
    <dgm:cxn modelId="{186DD767-B593-0444-B364-EC481795FCEE}" type="presOf" srcId="{C0009CA7-9C04-4FBC-A4B1-1F3AD78BF9DB}" destId="{5E730F64-3037-9C4E-8AE8-875F45B7E3B8}" srcOrd="0" destOrd="0" presId="urn:microsoft.com/office/officeart/2005/8/layout/list1"/>
    <dgm:cxn modelId="{91D7ED6F-9178-EA4A-8145-1646180D3614}" type="presOf" srcId="{82567626-64F8-4936-8C1B-80D34D8B54DB}" destId="{5B99691A-F583-364E-9BD7-FDA21A879144}" srcOrd="0" destOrd="1" presId="urn:microsoft.com/office/officeart/2005/8/layout/list1"/>
    <dgm:cxn modelId="{EABC5585-877E-496F-BE98-08E3ACEF8FBC}" srcId="{F027FA9E-EF0D-4F68-AE1E-92B8F3C5034D}" destId="{C158E21D-8073-487F-BE4E-8DA363E2947B}" srcOrd="0" destOrd="0" parTransId="{3041B21E-9BFA-436A-8905-CB2499BB1C57}" sibTransId="{B07CD424-E29C-477D-8AB8-9884F68D5E8E}"/>
    <dgm:cxn modelId="{B876D393-0148-CB49-9039-BFB74AB532F4}" type="presOf" srcId="{C158E21D-8073-487F-BE4E-8DA363E2947B}" destId="{2D3C09D6-AB4B-9D46-A0BE-AEACAF30C47F}" srcOrd="1" destOrd="0" presId="urn:microsoft.com/office/officeart/2005/8/layout/list1"/>
    <dgm:cxn modelId="{ED1FBFA9-4F8E-4F0E-A8C6-2E5B9DEEE8E8}" srcId="{C158E21D-8073-487F-BE4E-8DA363E2947B}" destId="{82567626-64F8-4936-8C1B-80D34D8B54DB}" srcOrd="1" destOrd="0" parTransId="{0C7D0C35-E7F5-4E0D-8C93-C951E524813C}" sibTransId="{331F52D6-5D2D-485C-9942-4FB9076F139A}"/>
    <dgm:cxn modelId="{F70759BD-F8F0-41A9-A25C-43B61D825797}" srcId="{4185B572-2218-4693-8E79-839938A52CC4}" destId="{C0009CA7-9C04-4FBC-A4B1-1F3AD78BF9DB}" srcOrd="0" destOrd="0" parTransId="{05FD0058-8F20-4121-9386-6067C1D034E2}" sibTransId="{467A35EC-E8FD-4AAE-AE76-5CD1945312AB}"/>
    <dgm:cxn modelId="{AF3277BD-C727-4349-8EC7-3758EB3F1230}" type="presOf" srcId="{CFC1FCD7-88BD-4F75-BBA8-ED57C6B35F5B}" destId="{5E730F64-3037-9C4E-8AE8-875F45B7E3B8}" srcOrd="0" destOrd="2" presId="urn:microsoft.com/office/officeart/2005/8/layout/list1"/>
    <dgm:cxn modelId="{AC750ED6-B1F7-5041-AED5-79D4D3B79FE0}" type="presOf" srcId="{50C71D44-13E6-44EB-A325-1AA60C08866E}" destId="{5B99691A-F583-364E-9BD7-FDA21A879144}" srcOrd="0" destOrd="0" presId="urn:microsoft.com/office/officeart/2005/8/layout/list1"/>
    <dgm:cxn modelId="{59CA19D6-8E10-4C49-BF12-BD65C5D6EFCC}" srcId="{C158E21D-8073-487F-BE4E-8DA363E2947B}" destId="{20C8CA79-CEC4-AB4F-A7B0-4935FF320E32}" srcOrd="2" destOrd="0" parTransId="{03BD5F9C-CFF0-EA4D-BA02-DF6B158BCADC}" sibTransId="{EDFCDD55-E490-8C4F-AF7D-23697F45A927}"/>
    <dgm:cxn modelId="{2AF71BDB-20E6-4EAF-A20A-0AB521499BA3}" srcId="{F027FA9E-EF0D-4F68-AE1E-92B8F3C5034D}" destId="{4185B572-2218-4693-8E79-839938A52CC4}" srcOrd="1" destOrd="0" parTransId="{750DD599-AB93-46B2-AB2C-FE22E582AE7A}" sibTransId="{46B8FA3C-058D-4CD3-A3F7-45B5771D8590}"/>
    <dgm:cxn modelId="{3C7672E9-2F23-43AD-AF3B-FCFB2758CC32}" srcId="{C158E21D-8073-487F-BE4E-8DA363E2947B}" destId="{50C71D44-13E6-44EB-A325-1AA60C08866E}" srcOrd="0" destOrd="0" parTransId="{CEED27D4-34F3-4A6C-B49C-B5185298D643}" sibTransId="{7932E9D7-99D3-40E9-808A-42A4F6082505}"/>
    <dgm:cxn modelId="{AE92DE46-724E-8A46-B12A-C991C2B077AD}" type="presParOf" srcId="{2E4EFB7B-73B8-0940-A572-B105B6D87A20}" destId="{BE298509-FFCB-8F4B-B89F-980C727352E9}" srcOrd="0" destOrd="0" presId="urn:microsoft.com/office/officeart/2005/8/layout/list1"/>
    <dgm:cxn modelId="{79B93510-6508-854E-A245-797F562A6996}" type="presParOf" srcId="{BE298509-FFCB-8F4B-B89F-980C727352E9}" destId="{9B296551-917D-114D-AADF-1E8C75D69EAD}" srcOrd="0" destOrd="0" presId="urn:microsoft.com/office/officeart/2005/8/layout/list1"/>
    <dgm:cxn modelId="{09262A56-7892-6842-8243-B4088DD3E619}" type="presParOf" srcId="{BE298509-FFCB-8F4B-B89F-980C727352E9}" destId="{2D3C09D6-AB4B-9D46-A0BE-AEACAF30C47F}" srcOrd="1" destOrd="0" presId="urn:microsoft.com/office/officeart/2005/8/layout/list1"/>
    <dgm:cxn modelId="{C8F8B4F6-7FD6-634E-AAE9-A413609091DB}" type="presParOf" srcId="{2E4EFB7B-73B8-0940-A572-B105B6D87A20}" destId="{27090CED-1D32-AA4B-88AD-26DE5E3E8319}" srcOrd="1" destOrd="0" presId="urn:microsoft.com/office/officeart/2005/8/layout/list1"/>
    <dgm:cxn modelId="{229B7736-F94D-7D49-93CE-BC9AE4335BBB}" type="presParOf" srcId="{2E4EFB7B-73B8-0940-A572-B105B6D87A20}" destId="{5B99691A-F583-364E-9BD7-FDA21A879144}" srcOrd="2" destOrd="0" presId="urn:microsoft.com/office/officeart/2005/8/layout/list1"/>
    <dgm:cxn modelId="{05935B18-014C-5E4D-AC4F-E5D53CAFA2EB}" type="presParOf" srcId="{2E4EFB7B-73B8-0940-A572-B105B6D87A20}" destId="{8039E60A-9C71-1743-90AF-F3FE415FB700}" srcOrd="3" destOrd="0" presId="urn:microsoft.com/office/officeart/2005/8/layout/list1"/>
    <dgm:cxn modelId="{C8A9BDE3-5459-B443-988D-EDD13BC4863A}" type="presParOf" srcId="{2E4EFB7B-73B8-0940-A572-B105B6D87A20}" destId="{B581DABA-AEF8-B148-B2AF-C15FADC95F9A}" srcOrd="4" destOrd="0" presId="urn:microsoft.com/office/officeart/2005/8/layout/list1"/>
    <dgm:cxn modelId="{52BC133A-E1B1-C845-9C6A-A6CA9F1C3F6E}" type="presParOf" srcId="{B581DABA-AEF8-B148-B2AF-C15FADC95F9A}" destId="{67742F78-F8DA-184C-9351-FCCE82024A1C}" srcOrd="0" destOrd="0" presId="urn:microsoft.com/office/officeart/2005/8/layout/list1"/>
    <dgm:cxn modelId="{D2320309-58E3-1A47-802B-7C36444DE739}" type="presParOf" srcId="{B581DABA-AEF8-B148-B2AF-C15FADC95F9A}" destId="{BC1B0C21-C8AC-5C42-91F5-E4D1034198BE}" srcOrd="1" destOrd="0" presId="urn:microsoft.com/office/officeart/2005/8/layout/list1"/>
    <dgm:cxn modelId="{43989935-5EC7-1E49-8077-41A013013127}" type="presParOf" srcId="{2E4EFB7B-73B8-0940-A572-B105B6D87A20}" destId="{EEF0B0DF-38C9-6746-A4CF-6C31C1798E46}" srcOrd="5" destOrd="0" presId="urn:microsoft.com/office/officeart/2005/8/layout/list1"/>
    <dgm:cxn modelId="{C5F3AACB-270D-A943-A50D-1087652BEF0F}" type="presParOf" srcId="{2E4EFB7B-73B8-0940-A572-B105B6D87A20}" destId="{5E730F64-3037-9C4E-8AE8-875F45B7E3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C09EB3-CBF0-489E-B09E-648AC35CC25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131A51-753F-4AB9-80A9-6B486289DFC8}">
      <dgm:prSet/>
      <dgm:spPr/>
      <dgm:t>
        <a:bodyPr/>
        <a:lstStyle/>
        <a:p>
          <a:r>
            <a:rPr lang="en-US" dirty="0"/>
            <a:t>Upstream Solutions</a:t>
          </a:r>
        </a:p>
      </dgm:t>
    </dgm:pt>
    <dgm:pt modelId="{74751ACA-BF55-4C1F-B0D3-AA3A9B754953}" type="parTrans" cxnId="{4EBC886D-1452-4B65-9C48-1ACF2546531A}">
      <dgm:prSet/>
      <dgm:spPr/>
      <dgm:t>
        <a:bodyPr/>
        <a:lstStyle/>
        <a:p>
          <a:endParaRPr lang="en-US"/>
        </a:p>
      </dgm:t>
    </dgm:pt>
    <dgm:pt modelId="{0A20F8AC-F3B0-4C95-A61E-B06827937E0C}" type="sibTrans" cxnId="{4EBC886D-1452-4B65-9C48-1ACF2546531A}">
      <dgm:prSet/>
      <dgm:spPr/>
      <dgm:t>
        <a:bodyPr/>
        <a:lstStyle/>
        <a:p>
          <a:endParaRPr lang="en-US"/>
        </a:p>
      </dgm:t>
    </dgm:pt>
    <dgm:pt modelId="{959989E6-31C1-4561-8D17-A8D121AFA107}">
      <dgm:prSet/>
      <dgm:spPr/>
      <dgm:t>
        <a:bodyPr/>
        <a:lstStyle/>
        <a:p>
          <a:r>
            <a:rPr lang="en-US"/>
            <a:t>Job Corps programs </a:t>
          </a:r>
        </a:p>
      </dgm:t>
    </dgm:pt>
    <dgm:pt modelId="{B6C59953-F72B-4786-B85E-56B997B2E942}" type="parTrans" cxnId="{C8040F7A-4979-44EE-B80B-5E475E06553F}">
      <dgm:prSet/>
      <dgm:spPr/>
      <dgm:t>
        <a:bodyPr/>
        <a:lstStyle/>
        <a:p>
          <a:endParaRPr lang="en-US"/>
        </a:p>
      </dgm:t>
    </dgm:pt>
    <dgm:pt modelId="{A54B7FF1-5C10-4557-8E5A-CB789355EEA2}" type="sibTrans" cxnId="{C8040F7A-4979-44EE-B80B-5E475E06553F}">
      <dgm:prSet/>
      <dgm:spPr/>
      <dgm:t>
        <a:bodyPr/>
        <a:lstStyle/>
        <a:p>
          <a:endParaRPr lang="en-US"/>
        </a:p>
      </dgm:t>
    </dgm:pt>
    <dgm:pt modelId="{ECB1974D-F325-4860-AC03-173DF8DF2D4E}">
      <dgm:prSet/>
      <dgm:spPr/>
      <dgm:t>
        <a:bodyPr/>
        <a:lstStyle/>
        <a:p>
          <a:r>
            <a:rPr lang="en-US"/>
            <a:t>Expanding Mental Health Services in Communities</a:t>
          </a:r>
        </a:p>
      </dgm:t>
    </dgm:pt>
    <dgm:pt modelId="{EA1727A3-88F1-4393-BB96-6ADD73B8833E}" type="parTrans" cxnId="{B83C0B75-56A1-4964-A991-EF6654EBBFB1}">
      <dgm:prSet/>
      <dgm:spPr/>
      <dgm:t>
        <a:bodyPr/>
        <a:lstStyle/>
        <a:p>
          <a:endParaRPr lang="en-US"/>
        </a:p>
      </dgm:t>
    </dgm:pt>
    <dgm:pt modelId="{255F3672-06E8-4F4F-B0B3-68F9697930AE}" type="sibTrans" cxnId="{B83C0B75-56A1-4964-A991-EF6654EBBFB1}">
      <dgm:prSet/>
      <dgm:spPr/>
      <dgm:t>
        <a:bodyPr/>
        <a:lstStyle/>
        <a:p>
          <a:endParaRPr lang="en-US"/>
        </a:p>
      </dgm:t>
    </dgm:pt>
    <dgm:pt modelId="{0B13872E-9041-428A-9DD7-7C0A9328CC86}">
      <dgm:prSet/>
      <dgm:spPr/>
      <dgm:t>
        <a:bodyPr/>
        <a:lstStyle/>
        <a:p>
          <a:r>
            <a:rPr lang="en-US"/>
            <a:t>Alternative Mental Distress Hotlines (988 number)</a:t>
          </a:r>
        </a:p>
      </dgm:t>
    </dgm:pt>
    <dgm:pt modelId="{62A569AC-ED22-48AF-A0A9-43A1727E362C}" type="parTrans" cxnId="{B1F7C597-A456-4F79-9652-16E1C13CA9C0}">
      <dgm:prSet/>
      <dgm:spPr/>
      <dgm:t>
        <a:bodyPr/>
        <a:lstStyle/>
        <a:p>
          <a:endParaRPr lang="en-US"/>
        </a:p>
      </dgm:t>
    </dgm:pt>
    <dgm:pt modelId="{0ECBCE8A-3CD6-4A4E-AE1A-2685FDB97876}" type="sibTrans" cxnId="{B1F7C597-A456-4F79-9652-16E1C13CA9C0}">
      <dgm:prSet/>
      <dgm:spPr/>
      <dgm:t>
        <a:bodyPr/>
        <a:lstStyle/>
        <a:p>
          <a:endParaRPr lang="en-US"/>
        </a:p>
      </dgm:t>
    </dgm:pt>
    <dgm:pt modelId="{269411CB-5549-C141-A768-1DF7954FC485}" type="pres">
      <dgm:prSet presAssocID="{F7C09EB3-CBF0-489E-B09E-648AC35CC2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6F1F1C-EEE0-4943-8B23-F9E41172A550}" type="pres">
      <dgm:prSet presAssocID="{67131A51-753F-4AB9-80A9-6B486289DFC8}" presName="hierRoot1" presStyleCnt="0"/>
      <dgm:spPr/>
    </dgm:pt>
    <dgm:pt modelId="{A8B78216-5F7A-4B43-B271-341571ABA134}" type="pres">
      <dgm:prSet presAssocID="{67131A51-753F-4AB9-80A9-6B486289DFC8}" presName="composite" presStyleCnt="0"/>
      <dgm:spPr/>
    </dgm:pt>
    <dgm:pt modelId="{245206C4-65E4-784D-A66F-A7229C75214E}" type="pres">
      <dgm:prSet presAssocID="{67131A51-753F-4AB9-80A9-6B486289DFC8}" presName="background" presStyleLbl="node0" presStyleIdx="0" presStyleCnt="4"/>
      <dgm:spPr/>
    </dgm:pt>
    <dgm:pt modelId="{4EC400FE-A2EF-C847-BFB9-3B5F8B0AE1C9}" type="pres">
      <dgm:prSet presAssocID="{67131A51-753F-4AB9-80A9-6B486289DFC8}" presName="text" presStyleLbl="fgAcc0" presStyleIdx="0" presStyleCnt="4">
        <dgm:presLayoutVars>
          <dgm:chPref val="3"/>
        </dgm:presLayoutVars>
      </dgm:prSet>
      <dgm:spPr/>
    </dgm:pt>
    <dgm:pt modelId="{91BD2324-F731-BF42-972A-E5D5600D6E8A}" type="pres">
      <dgm:prSet presAssocID="{67131A51-753F-4AB9-80A9-6B486289DFC8}" presName="hierChild2" presStyleCnt="0"/>
      <dgm:spPr/>
    </dgm:pt>
    <dgm:pt modelId="{68CCED2D-0C56-394C-B431-F53F7C00A99A}" type="pres">
      <dgm:prSet presAssocID="{959989E6-31C1-4561-8D17-A8D121AFA107}" presName="hierRoot1" presStyleCnt="0"/>
      <dgm:spPr/>
    </dgm:pt>
    <dgm:pt modelId="{EE7A8102-AC34-1846-A26B-72CBB71047C4}" type="pres">
      <dgm:prSet presAssocID="{959989E6-31C1-4561-8D17-A8D121AFA107}" presName="composite" presStyleCnt="0"/>
      <dgm:spPr/>
    </dgm:pt>
    <dgm:pt modelId="{1897EFCE-21AF-D24D-B64A-E88461210759}" type="pres">
      <dgm:prSet presAssocID="{959989E6-31C1-4561-8D17-A8D121AFA107}" presName="background" presStyleLbl="node0" presStyleIdx="1" presStyleCnt="4"/>
      <dgm:spPr/>
    </dgm:pt>
    <dgm:pt modelId="{08144489-99DD-6644-BF43-F0D31E1E20D2}" type="pres">
      <dgm:prSet presAssocID="{959989E6-31C1-4561-8D17-A8D121AFA107}" presName="text" presStyleLbl="fgAcc0" presStyleIdx="1" presStyleCnt="4">
        <dgm:presLayoutVars>
          <dgm:chPref val="3"/>
        </dgm:presLayoutVars>
      </dgm:prSet>
      <dgm:spPr/>
    </dgm:pt>
    <dgm:pt modelId="{0942A280-C384-E64F-92C4-1827E407A119}" type="pres">
      <dgm:prSet presAssocID="{959989E6-31C1-4561-8D17-A8D121AFA107}" presName="hierChild2" presStyleCnt="0"/>
      <dgm:spPr/>
    </dgm:pt>
    <dgm:pt modelId="{D7B894C8-8222-3444-8208-61E9173A8D49}" type="pres">
      <dgm:prSet presAssocID="{ECB1974D-F325-4860-AC03-173DF8DF2D4E}" presName="hierRoot1" presStyleCnt="0"/>
      <dgm:spPr/>
    </dgm:pt>
    <dgm:pt modelId="{5A64C84E-AC61-B44E-8913-7E43CF3FE47A}" type="pres">
      <dgm:prSet presAssocID="{ECB1974D-F325-4860-AC03-173DF8DF2D4E}" presName="composite" presStyleCnt="0"/>
      <dgm:spPr/>
    </dgm:pt>
    <dgm:pt modelId="{E23B12FC-C3C9-0D43-A139-62D225225FD9}" type="pres">
      <dgm:prSet presAssocID="{ECB1974D-F325-4860-AC03-173DF8DF2D4E}" presName="background" presStyleLbl="node0" presStyleIdx="2" presStyleCnt="4"/>
      <dgm:spPr/>
    </dgm:pt>
    <dgm:pt modelId="{BDC5BE0E-3721-094B-BC7C-6E39BCCF87D1}" type="pres">
      <dgm:prSet presAssocID="{ECB1974D-F325-4860-AC03-173DF8DF2D4E}" presName="text" presStyleLbl="fgAcc0" presStyleIdx="2" presStyleCnt="4">
        <dgm:presLayoutVars>
          <dgm:chPref val="3"/>
        </dgm:presLayoutVars>
      </dgm:prSet>
      <dgm:spPr/>
    </dgm:pt>
    <dgm:pt modelId="{7367CF2B-1583-F44F-A9EE-C0DFE133E70D}" type="pres">
      <dgm:prSet presAssocID="{ECB1974D-F325-4860-AC03-173DF8DF2D4E}" presName="hierChild2" presStyleCnt="0"/>
      <dgm:spPr/>
    </dgm:pt>
    <dgm:pt modelId="{A18967FE-09D6-4B4F-889F-C94C55C9FA8C}" type="pres">
      <dgm:prSet presAssocID="{0B13872E-9041-428A-9DD7-7C0A9328CC86}" presName="hierRoot1" presStyleCnt="0"/>
      <dgm:spPr/>
    </dgm:pt>
    <dgm:pt modelId="{28BEEBB0-17EA-FC43-BAE8-25BF975DCA79}" type="pres">
      <dgm:prSet presAssocID="{0B13872E-9041-428A-9DD7-7C0A9328CC86}" presName="composite" presStyleCnt="0"/>
      <dgm:spPr/>
    </dgm:pt>
    <dgm:pt modelId="{055BF6D5-A22C-CA4D-8769-049B6D81DDD8}" type="pres">
      <dgm:prSet presAssocID="{0B13872E-9041-428A-9DD7-7C0A9328CC86}" presName="background" presStyleLbl="node0" presStyleIdx="3" presStyleCnt="4"/>
      <dgm:spPr/>
    </dgm:pt>
    <dgm:pt modelId="{0E970E9E-5E93-4148-848D-393F7DDB78E6}" type="pres">
      <dgm:prSet presAssocID="{0B13872E-9041-428A-9DD7-7C0A9328CC86}" presName="text" presStyleLbl="fgAcc0" presStyleIdx="3" presStyleCnt="4">
        <dgm:presLayoutVars>
          <dgm:chPref val="3"/>
        </dgm:presLayoutVars>
      </dgm:prSet>
      <dgm:spPr/>
    </dgm:pt>
    <dgm:pt modelId="{ACD0DCE9-DB1C-624A-9C29-EC9B2234E3B4}" type="pres">
      <dgm:prSet presAssocID="{0B13872E-9041-428A-9DD7-7C0A9328CC86}" presName="hierChild2" presStyleCnt="0"/>
      <dgm:spPr/>
    </dgm:pt>
  </dgm:ptLst>
  <dgm:cxnLst>
    <dgm:cxn modelId="{E3EAF217-A289-4C4D-B33D-AC234A657232}" type="presOf" srcId="{959989E6-31C1-4561-8D17-A8D121AFA107}" destId="{08144489-99DD-6644-BF43-F0D31E1E20D2}" srcOrd="0" destOrd="0" presId="urn:microsoft.com/office/officeart/2005/8/layout/hierarchy1"/>
    <dgm:cxn modelId="{CC721551-300D-DC4F-88C8-479E236BCBE1}" type="presOf" srcId="{0B13872E-9041-428A-9DD7-7C0A9328CC86}" destId="{0E970E9E-5E93-4148-848D-393F7DDB78E6}" srcOrd="0" destOrd="0" presId="urn:microsoft.com/office/officeart/2005/8/layout/hierarchy1"/>
    <dgm:cxn modelId="{4EBC886D-1452-4B65-9C48-1ACF2546531A}" srcId="{F7C09EB3-CBF0-489E-B09E-648AC35CC25D}" destId="{67131A51-753F-4AB9-80A9-6B486289DFC8}" srcOrd="0" destOrd="0" parTransId="{74751ACA-BF55-4C1F-B0D3-AA3A9B754953}" sibTransId="{0A20F8AC-F3B0-4C95-A61E-B06827937E0C}"/>
    <dgm:cxn modelId="{B83C0B75-56A1-4964-A991-EF6654EBBFB1}" srcId="{F7C09EB3-CBF0-489E-B09E-648AC35CC25D}" destId="{ECB1974D-F325-4860-AC03-173DF8DF2D4E}" srcOrd="2" destOrd="0" parTransId="{EA1727A3-88F1-4393-BB96-6ADD73B8833E}" sibTransId="{255F3672-06E8-4F4F-B0B3-68F9697930AE}"/>
    <dgm:cxn modelId="{C8040F7A-4979-44EE-B80B-5E475E06553F}" srcId="{F7C09EB3-CBF0-489E-B09E-648AC35CC25D}" destId="{959989E6-31C1-4561-8D17-A8D121AFA107}" srcOrd="1" destOrd="0" parTransId="{B6C59953-F72B-4786-B85E-56B997B2E942}" sibTransId="{A54B7FF1-5C10-4557-8E5A-CB789355EEA2}"/>
    <dgm:cxn modelId="{B1F7C597-A456-4F79-9652-16E1C13CA9C0}" srcId="{F7C09EB3-CBF0-489E-B09E-648AC35CC25D}" destId="{0B13872E-9041-428A-9DD7-7C0A9328CC86}" srcOrd="3" destOrd="0" parTransId="{62A569AC-ED22-48AF-A0A9-43A1727E362C}" sibTransId="{0ECBCE8A-3CD6-4A4E-AE1A-2685FDB97876}"/>
    <dgm:cxn modelId="{D3EBAF99-269E-BF4D-AA71-D3CDD79271A2}" type="presOf" srcId="{F7C09EB3-CBF0-489E-B09E-648AC35CC25D}" destId="{269411CB-5549-C141-A768-1DF7954FC485}" srcOrd="0" destOrd="0" presId="urn:microsoft.com/office/officeart/2005/8/layout/hierarchy1"/>
    <dgm:cxn modelId="{06EF1DC9-295E-904C-B941-681ADBAE1A16}" type="presOf" srcId="{67131A51-753F-4AB9-80A9-6B486289DFC8}" destId="{4EC400FE-A2EF-C847-BFB9-3B5F8B0AE1C9}" srcOrd="0" destOrd="0" presId="urn:microsoft.com/office/officeart/2005/8/layout/hierarchy1"/>
    <dgm:cxn modelId="{0BC0BDD4-223E-9D40-9C4D-B4453FAD353A}" type="presOf" srcId="{ECB1974D-F325-4860-AC03-173DF8DF2D4E}" destId="{BDC5BE0E-3721-094B-BC7C-6E39BCCF87D1}" srcOrd="0" destOrd="0" presId="urn:microsoft.com/office/officeart/2005/8/layout/hierarchy1"/>
    <dgm:cxn modelId="{5DD976D4-73F3-BD4E-B511-FF566D7F343E}" type="presParOf" srcId="{269411CB-5549-C141-A768-1DF7954FC485}" destId="{5C6F1F1C-EEE0-4943-8B23-F9E41172A550}" srcOrd="0" destOrd="0" presId="urn:microsoft.com/office/officeart/2005/8/layout/hierarchy1"/>
    <dgm:cxn modelId="{A3626296-7910-804D-9724-9595742821B4}" type="presParOf" srcId="{5C6F1F1C-EEE0-4943-8B23-F9E41172A550}" destId="{A8B78216-5F7A-4B43-B271-341571ABA134}" srcOrd="0" destOrd="0" presId="urn:microsoft.com/office/officeart/2005/8/layout/hierarchy1"/>
    <dgm:cxn modelId="{1ACB2330-B6BA-E04F-B7AC-99EE20499526}" type="presParOf" srcId="{A8B78216-5F7A-4B43-B271-341571ABA134}" destId="{245206C4-65E4-784D-A66F-A7229C75214E}" srcOrd="0" destOrd="0" presId="urn:microsoft.com/office/officeart/2005/8/layout/hierarchy1"/>
    <dgm:cxn modelId="{08BAE76B-AF9D-FD46-952D-DC617DC106BD}" type="presParOf" srcId="{A8B78216-5F7A-4B43-B271-341571ABA134}" destId="{4EC400FE-A2EF-C847-BFB9-3B5F8B0AE1C9}" srcOrd="1" destOrd="0" presId="urn:microsoft.com/office/officeart/2005/8/layout/hierarchy1"/>
    <dgm:cxn modelId="{6C215020-8D82-6548-9EF0-DC9C12ED86CD}" type="presParOf" srcId="{5C6F1F1C-EEE0-4943-8B23-F9E41172A550}" destId="{91BD2324-F731-BF42-972A-E5D5600D6E8A}" srcOrd="1" destOrd="0" presId="urn:microsoft.com/office/officeart/2005/8/layout/hierarchy1"/>
    <dgm:cxn modelId="{9F66D381-41DD-6D41-9655-0FE0F16C772F}" type="presParOf" srcId="{269411CB-5549-C141-A768-1DF7954FC485}" destId="{68CCED2D-0C56-394C-B431-F53F7C00A99A}" srcOrd="1" destOrd="0" presId="urn:microsoft.com/office/officeart/2005/8/layout/hierarchy1"/>
    <dgm:cxn modelId="{C8D72863-4A4C-7B45-A386-6A33BD631E6A}" type="presParOf" srcId="{68CCED2D-0C56-394C-B431-F53F7C00A99A}" destId="{EE7A8102-AC34-1846-A26B-72CBB71047C4}" srcOrd="0" destOrd="0" presId="urn:microsoft.com/office/officeart/2005/8/layout/hierarchy1"/>
    <dgm:cxn modelId="{3E9A6974-EF81-E344-B004-A3CB059718AC}" type="presParOf" srcId="{EE7A8102-AC34-1846-A26B-72CBB71047C4}" destId="{1897EFCE-21AF-D24D-B64A-E88461210759}" srcOrd="0" destOrd="0" presId="urn:microsoft.com/office/officeart/2005/8/layout/hierarchy1"/>
    <dgm:cxn modelId="{837ACA62-BA63-A545-BC00-3DF80DB69230}" type="presParOf" srcId="{EE7A8102-AC34-1846-A26B-72CBB71047C4}" destId="{08144489-99DD-6644-BF43-F0D31E1E20D2}" srcOrd="1" destOrd="0" presId="urn:microsoft.com/office/officeart/2005/8/layout/hierarchy1"/>
    <dgm:cxn modelId="{151802DD-B836-0242-9987-08863DE11597}" type="presParOf" srcId="{68CCED2D-0C56-394C-B431-F53F7C00A99A}" destId="{0942A280-C384-E64F-92C4-1827E407A119}" srcOrd="1" destOrd="0" presId="urn:microsoft.com/office/officeart/2005/8/layout/hierarchy1"/>
    <dgm:cxn modelId="{45C861EA-1715-834B-9F0D-53CB88602670}" type="presParOf" srcId="{269411CB-5549-C141-A768-1DF7954FC485}" destId="{D7B894C8-8222-3444-8208-61E9173A8D49}" srcOrd="2" destOrd="0" presId="urn:microsoft.com/office/officeart/2005/8/layout/hierarchy1"/>
    <dgm:cxn modelId="{579363B6-82B0-D747-ACF7-5F34DB16874B}" type="presParOf" srcId="{D7B894C8-8222-3444-8208-61E9173A8D49}" destId="{5A64C84E-AC61-B44E-8913-7E43CF3FE47A}" srcOrd="0" destOrd="0" presId="urn:microsoft.com/office/officeart/2005/8/layout/hierarchy1"/>
    <dgm:cxn modelId="{DD15AB83-5F41-8742-B285-F9315DCB7385}" type="presParOf" srcId="{5A64C84E-AC61-B44E-8913-7E43CF3FE47A}" destId="{E23B12FC-C3C9-0D43-A139-62D225225FD9}" srcOrd="0" destOrd="0" presId="urn:microsoft.com/office/officeart/2005/8/layout/hierarchy1"/>
    <dgm:cxn modelId="{2F96CF8B-C9BF-6940-BE5E-9B1076AE2402}" type="presParOf" srcId="{5A64C84E-AC61-B44E-8913-7E43CF3FE47A}" destId="{BDC5BE0E-3721-094B-BC7C-6E39BCCF87D1}" srcOrd="1" destOrd="0" presId="urn:microsoft.com/office/officeart/2005/8/layout/hierarchy1"/>
    <dgm:cxn modelId="{120713BE-06E7-9D44-9E2E-66C47D7AFFF5}" type="presParOf" srcId="{D7B894C8-8222-3444-8208-61E9173A8D49}" destId="{7367CF2B-1583-F44F-A9EE-C0DFE133E70D}" srcOrd="1" destOrd="0" presId="urn:microsoft.com/office/officeart/2005/8/layout/hierarchy1"/>
    <dgm:cxn modelId="{02D79DCF-636A-2441-A9C2-2ADA93D6B041}" type="presParOf" srcId="{269411CB-5549-C141-A768-1DF7954FC485}" destId="{A18967FE-09D6-4B4F-889F-C94C55C9FA8C}" srcOrd="3" destOrd="0" presId="urn:microsoft.com/office/officeart/2005/8/layout/hierarchy1"/>
    <dgm:cxn modelId="{0BE1D017-122D-B641-BE64-05329F463B28}" type="presParOf" srcId="{A18967FE-09D6-4B4F-889F-C94C55C9FA8C}" destId="{28BEEBB0-17EA-FC43-BAE8-25BF975DCA79}" srcOrd="0" destOrd="0" presId="urn:microsoft.com/office/officeart/2005/8/layout/hierarchy1"/>
    <dgm:cxn modelId="{F44D0256-A91B-AA4D-8285-432466DCE61C}" type="presParOf" srcId="{28BEEBB0-17EA-FC43-BAE8-25BF975DCA79}" destId="{055BF6D5-A22C-CA4D-8769-049B6D81DDD8}" srcOrd="0" destOrd="0" presId="urn:microsoft.com/office/officeart/2005/8/layout/hierarchy1"/>
    <dgm:cxn modelId="{07571FE4-1738-4D46-98F3-28178866D0E5}" type="presParOf" srcId="{28BEEBB0-17EA-FC43-BAE8-25BF975DCA79}" destId="{0E970E9E-5E93-4148-848D-393F7DDB78E6}" srcOrd="1" destOrd="0" presId="urn:microsoft.com/office/officeart/2005/8/layout/hierarchy1"/>
    <dgm:cxn modelId="{61BADA68-1698-B345-AB9F-4F90F24F48D0}" type="presParOf" srcId="{A18967FE-09D6-4B4F-889F-C94C55C9FA8C}" destId="{ACD0DCE9-DB1C-624A-9C29-EC9B2234E3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A79D3-4C21-FB42-8913-B4AB3A173463}">
      <dsp:nvSpPr>
        <dsp:cNvPr id="0" name=""/>
        <dsp:cNvSpPr/>
      </dsp:nvSpPr>
      <dsp:spPr>
        <a:xfrm>
          <a:off x="6315" y="991123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Background</a:t>
          </a:r>
        </a:p>
      </dsp:txBody>
      <dsp:txXfrm>
        <a:off x="6315" y="1938759"/>
        <a:ext cx="1974242" cy="1421454"/>
      </dsp:txXfrm>
    </dsp:sp>
    <dsp:sp modelId="{AAE86B2D-9D24-794E-BA4D-121713F2892C}">
      <dsp:nvSpPr>
        <dsp:cNvPr id="0" name=""/>
        <dsp:cNvSpPr/>
      </dsp:nvSpPr>
      <dsp:spPr>
        <a:xfrm>
          <a:off x="6315" y="991123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991123"/>
        <a:ext cx="1974242" cy="947636"/>
      </dsp:txXfrm>
    </dsp:sp>
    <dsp:sp modelId="{EA8E27C3-CCFE-164A-AF1A-8C406D50FA5B}">
      <dsp:nvSpPr>
        <dsp:cNvPr id="0" name=""/>
        <dsp:cNvSpPr/>
      </dsp:nvSpPr>
      <dsp:spPr>
        <a:xfrm>
          <a:off x="2138497" y="991123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Objectives of Analysis</a:t>
          </a:r>
        </a:p>
      </dsp:txBody>
      <dsp:txXfrm>
        <a:off x="2138497" y="1938759"/>
        <a:ext cx="1974242" cy="1421454"/>
      </dsp:txXfrm>
    </dsp:sp>
    <dsp:sp modelId="{7A795CAC-A6FB-FD49-9AC1-0E329669F450}">
      <dsp:nvSpPr>
        <dsp:cNvPr id="0" name=""/>
        <dsp:cNvSpPr/>
      </dsp:nvSpPr>
      <dsp:spPr>
        <a:xfrm>
          <a:off x="2138497" y="991123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38497" y="991123"/>
        <a:ext cx="1974242" cy="947636"/>
      </dsp:txXfrm>
    </dsp:sp>
    <dsp:sp modelId="{807392DC-60FB-9B43-9214-02C404EC7F82}">
      <dsp:nvSpPr>
        <dsp:cNvPr id="0" name=""/>
        <dsp:cNvSpPr/>
      </dsp:nvSpPr>
      <dsp:spPr>
        <a:xfrm>
          <a:off x="4270678" y="991123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Methods/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story</a:t>
          </a:r>
        </a:p>
      </dsp:txBody>
      <dsp:txXfrm>
        <a:off x="4270678" y="1938759"/>
        <a:ext cx="1974242" cy="1421454"/>
      </dsp:txXfrm>
    </dsp:sp>
    <dsp:sp modelId="{BD46D5AE-EEAF-D84D-B7EA-03E7E1D94B02}">
      <dsp:nvSpPr>
        <dsp:cNvPr id="0" name=""/>
        <dsp:cNvSpPr/>
      </dsp:nvSpPr>
      <dsp:spPr>
        <a:xfrm>
          <a:off x="4270678" y="991123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991123"/>
        <a:ext cx="1974242" cy="947636"/>
      </dsp:txXfrm>
    </dsp:sp>
    <dsp:sp modelId="{CACB5AB5-4AAA-1F44-A5B9-A10D04BE9302}">
      <dsp:nvSpPr>
        <dsp:cNvPr id="0" name=""/>
        <dsp:cNvSpPr/>
      </dsp:nvSpPr>
      <dsp:spPr>
        <a:xfrm>
          <a:off x="6402860" y="991123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Results</a:t>
          </a:r>
        </a:p>
      </dsp:txBody>
      <dsp:txXfrm>
        <a:off x="6402860" y="1938759"/>
        <a:ext cx="1974242" cy="1421454"/>
      </dsp:txXfrm>
    </dsp:sp>
    <dsp:sp modelId="{F87F083C-B186-514E-803E-13D2C61ECACF}">
      <dsp:nvSpPr>
        <dsp:cNvPr id="0" name=""/>
        <dsp:cNvSpPr/>
      </dsp:nvSpPr>
      <dsp:spPr>
        <a:xfrm>
          <a:off x="6402860" y="991123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991123"/>
        <a:ext cx="1974242" cy="947636"/>
      </dsp:txXfrm>
    </dsp:sp>
    <dsp:sp modelId="{D3B95509-B64F-A64E-8C88-07E5E7E905C9}">
      <dsp:nvSpPr>
        <dsp:cNvPr id="0" name=""/>
        <dsp:cNvSpPr/>
      </dsp:nvSpPr>
      <dsp:spPr>
        <a:xfrm>
          <a:off x="8535042" y="991123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Discussion</a:t>
          </a:r>
        </a:p>
      </dsp:txBody>
      <dsp:txXfrm>
        <a:off x="8535042" y="1938759"/>
        <a:ext cx="1974242" cy="1421454"/>
      </dsp:txXfrm>
    </dsp:sp>
    <dsp:sp modelId="{5B41B293-1C49-4D43-A69A-572D50623307}">
      <dsp:nvSpPr>
        <dsp:cNvPr id="0" name=""/>
        <dsp:cNvSpPr/>
      </dsp:nvSpPr>
      <dsp:spPr>
        <a:xfrm>
          <a:off x="8535042" y="991123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991123"/>
        <a:ext cx="1974242" cy="94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68F1B-8F08-5F4C-9A49-BA8AA452998E}">
      <dsp:nvSpPr>
        <dsp:cNvPr id="0" name=""/>
        <dsp:cNvSpPr/>
      </dsp:nvSpPr>
      <dsp:spPr>
        <a:xfrm rot="5400000">
          <a:off x="6558103" y="-2417890"/>
          <a:ext cx="1714682" cy="697924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Analyze the associations between a city's Unemployment percentage and its  Violent Crime rate.</a:t>
          </a:r>
        </a:p>
      </dsp:txBody>
      <dsp:txXfrm rot="-5400000">
        <a:off x="3925823" y="298094"/>
        <a:ext cx="6895538" cy="1547274"/>
      </dsp:txXfrm>
    </dsp:sp>
    <dsp:sp modelId="{489A87EB-9542-2849-AD91-D38844CD4AF8}">
      <dsp:nvSpPr>
        <dsp:cNvPr id="0" name=""/>
        <dsp:cNvSpPr/>
      </dsp:nvSpPr>
      <dsp:spPr>
        <a:xfrm>
          <a:off x="0" y="53"/>
          <a:ext cx="3925823" cy="21433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Primary Objective</a:t>
          </a:r>
        </a:p>
      </dsp:txBody>
      <dsp:txXfrm>
        <a:off x="104630" y="104683"/>
        <a:ext cx="3716563" cy="1934093"/>
      </dsp:txXfrm>
    </dsp:sp>
    <dsp:sp modelId="{45FB89F1-B512-944E-9CA7-8CF8FA29BD75}">
      <dsp:nvSpPr>
        <dsp:cNvPr id="0" name=""/>
        <dsp:cNvSpPr/>
      </dsp:nvSpPr>
      <dsp:spPr>
        <a:xfrm rot="5400000">
          <a:off x="6558103" y="-167369"/>
          <a:ext cx="1714682" cy="697924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Analyze the associations between a city’s percentage of adults experiencing mental distress and Violent Crime rate.</a:t>
          </a:r>
        </a:p>
      </dsp:txBody>
      <dsp:txXfrm rot="-5400000">
        <a:off x="3925823" y="2548615"/>
        <a:ext cx="6895538" cy="1547274"/>
      </dsp:txXfrm>
    </dsp:sp>
    <dsp:sp modelId="{4C0A9A9D-522C-1E45-9F0A-70FB557C1853}">
      <dsp:nvSpPr>
        <dsp:cNvPr id="0" name=""/>
        <dsp:cNvSpPr/>
      </dsp:nvSpPr>
      <dsp:spPr>
        <a:xfrm>
          <a:off x="0" y="2250574"/>
          <a:ext cx="3925823" cy="21433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Secondary Objective</a:t>
          </a:r>
        </a:p>
      </dsp:txBody>
      <dsp:txXfrm>
        <a:off x="104630" y="2355204"/>
        <a:ext cx="3716563" cy="1934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87174-169A-5C4D-BA4E-F4B98CC36458}">
      <dsp:nvSpPr>
        <dsp:cNvPr id="0" name=""/>
        <dsp:cNvSpPr/>
      </dsp:nvSpPr>
      <dsp:spPr>
        <a:xfrm>
          <a:off x="0" y="160516"/>
          <a:ext cx="10905066" cy="48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354" tIns="145796" rIns="846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2019 ACS 1 Year Estimate of percent of civilian labor force unemployed </a:t>
          </a:r>
        </a:p>
      </dsp:txBody>
      <dsp:txXfrm>
        <a:off x="0" y="160516"/>
        <a:ext cx="10905066" cy="485100"/>
      </dsp:txXfrm>
    </dsp:sp>
    <dsp:sp modelId="{3185867D-44D5-4845-941C-CA270AB3F6E8}">
      <dsp:nvSpPr>
        <dsp:cNvPr id="0" name=""/>
        <dsp:cNvSpPr/>
      </dsp:nvSpPr>
      <dsp:spPr>
        <a:xfrm>
          <a:off x="545253" y="57196"/>
          <a:ext cx="7633546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Unemployment Rate </a:t>
          </a:r>
        </a:p>
      </dsp:txBody>
      <dsp:txXfrm>
        <a:off x="555340" y="67283"/>
        <a:ext cx="7613372" cy="186466"/>
      </dsp:txXfrm>
    </dsp:sp>
    <dsp:sp modelId="{109AF742-F12C-9541-846C-568EA32179FF}">
      <dsp:nvSpPr>
        <dsp:cNvPr id="0" name=""/>
        <dsp:cNvSpPr/>
      </dsp:nvSpPr>
      <dsp:spPr>
        <a:xfrm>
          <a:off x="0" y="786736"/>
          <a:ext cx="10905066" cy="48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354" tIns="145796" rIns="846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Change in unemployment from 2019 – 2014</a:t>
          </a:r>
        </a:p>
      </dsp:txBody>
      <dsp:txXfrm>
        <a:off x="0" y="786736"/>
        <a:ext cx="10905066" cy="485100"/>
      </dsp:txXfrm>
    </dsp:sp>
    <dsp:sp modelId="{3559E8F7-E899-4E40-9306-043A6B622A74}">
      <dsp:nvSpPr>
        <dsp:cNvPr id="0" name=""/>
        <dsp:cNvSpPr/>
      </dsp:nvSpPr>
      <dsp:spPr>
        <a:xfrm>
          <a:off x="545253" y="683416"/>
          <a:ext cx="7633546" cy="20664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Change</a:t>
          </a:r>
        </a:p>
      </dsp:txBody>
      <dsp:txXfrm>
        <a:off x="555340" y="693503"/>
        <a:ext cx="7613372" cy="186466"/>
      </dsp:txXfrm>
    </dsp:sp>
    <dsp:sp modelId="{BB25BCC1-9DF3-D34B-B985-2C28039ABF2C}">
      <dsp:nvSpPr>
        <dsp:cNvPr id="0" name=""/>
        <dsp:cNvSpPr/>
      </dsp:nvSpPr>
      <dsp:spPr>
        <a:xfrm>
          <a:off x="0" y="1412956"/>
          <a:ext cx="10905066" cy="48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354" tIns="145796" rIns="846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Population per square mile</a:t>
          </a:r>
        </a:p>
      </dsp:txBody>
      <dsp:txXfrm>
        <a:off x="0" y="1412956"/>
        <a:ext cx="10905066" cy="485100"/>
      </dsp:txXfrm>
    </dsp:sp>
    <dsp:sp modelId="{F764B9D0-0111-FA43-B366-3A7898F1BF7E}">
      <dsp:nvSpPr>
        <dsp:cNvPr id="0" name=""/>
        <dsp:cNvSpPr/>
      </dsp:nvSpPr>
      <dsp:spPr>
        <a:xfrm>
          <a:off x="545253" y="1309636"/>
          <a:ext cx="7633546" cy="2066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Population Density</a:t>
          </a:r>
        </a:p>
      </dsp:txBody>
      <dsp:txXfrm>
        <a:off x="555340" y="1319723"/>
        <a:ext cx="7613372" cy="186466"/>
      </dsp:txXfrm>
    </dsp:sp>
    <dsp:sp modelId="{9F9CE331-AE7A-CF4A-A36C-B1B645BF77E4}">
      <dsp:nvSpPr>
        <dsp:cNvPr id="0" name=""/>
        <dsp:cNvSpPr/>
      </dsp:nvSpPr>
      <dsp:spPr>
        <a:xfrm>
          <a:off x="0" y="2039176"/>
          <a:ext cx="10905066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B0768-878C-A949-A1B4-CF222B958519}">
      <dsp:nvSpPr>
        <dsp:cNvPr id="0" name=""/>
        <dsp:cNvSpPr/>
      </dsp:nvSpPr>
      <dsp:spPr>
        <a:xfrm>
          <a:off x="545253" y="1935856"/>
          <a:ext cx="7633546" cy="2066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 Capita Household Income</a:t>
          </a:r>
        </a:p>
      </dsp:txBody>
      <dsp:txXfrm>
        <a:off x="555340" y="1945943"/>
        <a:ext cx="7613372" cy="186466"/>
      </dsp:txXfrm>
    </dsp:sp>
    <dsp:sp modelId="{C42DDB74-56AB-CC44-9D60-15515DEE032B}">
      <dsp:nvSpPr>
        <dsp:cNvPr id="0" name=""/>
        <dsp:cNvSpPr/>
      </dsp:nvSpPr>
      <dsp:spPr>
        <a:xfrm>
          <a:off x="0" y="2356696"/>
          <a:ext cx="10905066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354" tIns="145796" rIns="846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Dissimilarity index between White and Non-White residents (0 = complete integration, 100 = complete segregation)</a:t>
          </a:r>
        </a:p>
      </dsp:txBody>
      <dsp:txXfrm>
        <a:off x="0" y="2356696"/>
        <a:ext cx="10905066" cy="727649"/>
      </dsp:txXfrm>
    </dsp:sp>
    <dsp:sp modelId="{B07D3AB2-17CC-5D49-BE9A-F88953790C22}">
      <dsp:nvSpPr>
        <dsp:cNvPr id="0" name=""/>
        <dsp:cNvSpPr/>
      </dsp:nvSpPr>
      <dsp:spPr>
        <a:xfrm>
          <a:off x="545253" y="2253376"/>
          <a:ext cx="7633546" cy="2066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Segregation</a:t>
          </a:r>
        </a:p>
      </dsp:txBody>
      <dsp:txXfrm>
        <a:off x="555340" y="2263463"/>
        <a:ext cx="7613372" cy="186466"/>
      </dsp:txXfrm>
    </dsp:sp>
    <dsp:sp modelId="{E45A90CB-CA7C-5941-B5A0-90893206B09A}">
      <dsp:nvSpPr>
        <dsp:cNvPr id="0" name=""/>
        <dsp:cNvSpPr/>
      </dsp:nvSpPr>
      <dsp:spPr>
        <a:xfrm>
          <a:off x="0" y="3225465"/>
          <a:ext cx="10905066" cy="48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354" tIns="145796" rIns="846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Percent of population that is nonwhite</a:t>
          </a:r>
        </a:p>
      </dsp:txBody>
      <dsp:txXfrm>
        <a:off x="0" y="3225465"/>
        <a:ext cx="10905066" cy="485100"/>
      </dsp:txXfrm>
    </dsp:sp>
    <dsp:sp modelId="{C5FDF730-CA08-6E49-A1D9-43A8BE9B7C58}">
      <dsp:nvSpPr>
        <dsp:cNvPr id="0" name=""/>
        <dsp:cNvSpPr/>
      </dsp:nvSpPr>
      <dsp:spPr>
        <a:xfrm>
          <a:off x="545253" y="3122146"/>
          <a:ext cx="7633546" cy="20664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Minority Population</a:t>
          </a:r>
        </a:p>
      </dsp:txBody>
      <dsp:txXfrm>
        <a:off x="555340" y="3132233"/>
        <a:ext cx="7613372" cy="186466"/>
      </dsp:txXfrm>
    </dsp:sp>
    <dsp:sp modelId="{5E09BE1C-07CD-574C-908A-944BFBFB2D90}">
      <dsp:nvSpPr>
        <dsp:cNvPr id="0" name=""/>
        <dsp:cNvSpPr/>
      </dsp:nvSpPr>
      <dsp:spPr>
        <a:xfrm>
          <a:off x="0" y="3851685"/>
          <a:ext cx="10905066" cy="48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354" tIns="145796" rIns="846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Percent of adults (18+) with mental health not good for two weeks or more in previous 30 days</a:t>
          </a:r>
        </a:p>
      </dsp:txBody>
      <dsp:txXfrm>
        <a:off x="0" y="3851685"/>
        <a:ext cx="10905066" cy="485100"/>
      </dsp:txXfrm>
    </dsp:sp>
    <dsp:sp modelId="{52A13A43-2FE9-304F-BA51-12E3EA01E212}">
      <dsp:nvSpPr>
        <dsp:cNvPr id="0" name=""/>
        <dsp:cNvSpPr/>
      </dsp:nvSpPr>
      <dsp:spPr>
        <a:xfrm>
          <a:off x="545253" y="3748366"/>
          <a:ext cx="7633546" cy="2066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Adult Mental Distress</a:t>
          </a:r>
        </a:p>
      </dsp:txBody>
      <dsp:txXfrm>
        <a:off x="555340" y="3758453"/>
        <a:ext cx="7613372" cy="186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3301-2716-864A-BCFE-2E38AB356659}">
      <dsp:nvSpPr>
        <dsp:cNvPr id="0" name=""/>
        <dsp:cNvSpPr/>
      </dsp:nvSpPr>
      <dsp:spPr>
        <a:xfrm>
          <a:off x="43" y="16603"/>
          <a:ext cx="4151915" cy="16019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Originally planned on Poisson Regression using only change in unemployment percentage</a:t>
          </a:r>
        </a:p>
      </dsp:txBody>
      <dsp:txXfrm>
        <a:off x="43" y="16603"/>
        <a:ext cx="4151915" cy="1601968"/>
      </dsp:txXfrm>
    </dsp:sp>
    <dsp:sp modelId="{323CB1AD-E556-E549-ADDB-0BDB37AC148D}">
      <dsp:nvSpPr>
        <dsp:cNvPr id="0" name=""/>
        <dsp:cNvSpPr/>
      </dsp:nvSpPr>
      <dsp:spPr>
        <a:xfrm>
          <a:off x="43" y="1618572"/>
          <a:ext cx="4151915" cy="14411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Unemployment in all cities dropped from 2014 – 2019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LR test was significant</a:t>
          </a:r>
        </a:p>
      </dsp:txBody>
      <dsp:txXfrm>
        <a:off x="43" y="1618572"/>
        <a:ext cx="4151915" cy="1441125"/>
      </dsp:txXfrm>
    </dsp:sp>
    <dsp:sp modelId="{D290A0E5-F99A-CF40-BA98-BD768BDC05E3}">
      <dsp:nvSpPr>
        <dsp:cNvPr id="0" name=""/>
        <dsp:cNvSpPr/>
      </dsp:nvSpPr>
      <dsp:spPr>
        <a:xfrm>
          <a:off x="4733227" y="16603"/>
          <a:ext cx="4151915" cy="16019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Concluded with a Negative Binomial Model</a:t>
          </a:r>
        </a:p>
      </dsp:txBody>
      <dsp:txXfrm>
        <a:off x="4733227" y="16603"/>
        <a:ext cx="4151915" cy="1601968"/>
      </dsp:txXfrm>
    </dsp:sp>
    <dsp:sp modelId="{6D052375-89C1-DF45-A3DB-9FAD410488A6}">
      <dsp:nvSpPr>
        <dsp:cNvPr id="0" name=""/>
        <dsp:cNvSpPr/>
      </dsp:nvSpPr>
      <dsp:spPr>
        <a:xfrm>
          <a:off x="4733227" y="1618572"/>
          <a:ext cx="4151915" cy="14411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Used 2019 numbers and included change as additional covariate</a:t>
          </a:r>
        </a:p>
      </dsp:txBody>
      <dsp:txXfrm>
        <a:off x="4733227" y="1618572"/>
        <a:ext cx="4151915" cy="1441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2BE8B-02B5-504E-A184-CF297F9DF29B}">
      <dsp:nvSpPr>
        <dsp:cNvPr id="0" name=""/>
        <dsp:cNvSpPr/>
      </dsp:nvSpPr>
      <dsp:spPr>
        <a:xfrm>
          <a:off x="45" y="22822"/>
          <a:ext cx="4395996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Primary Objective</a:t>
          </a:r>
        </a:p>
      </dsp:txBody>
      <dsp:txXfrm>
        <a:off x="45" y="22822"/>
        <a:ext cx="4395996" cy="777600"/>
      </dsp:txXfrm>
    </dsp:sp>
    <dsp:sp modelId="{9CFCCA5E-BCEE-864F-847E-0BAD2BE5774C}">
      <dsp:nvSpPr>
        <dsp:cNvPr id="0" name=""/>
        <dsp:cNvSpPr/>
      </dsp:nvSpPr>
      <dsp:spPr>
        <a:xfrm>
          <a:off x="45" y="800422"/>
          <a:ext cx="4395996" cy="34185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For every additional percent increase in a cities unemployment the incidence rate of violent crime increased by 19% in our adjusted model</a:t>
          </a:r>
        </a:p>
      </dsp:txBody>
      <dsp:txXfrm>
        <a:off x="45" y="800422"/>
        <a:ext cx="4395996" cy="3418554"/>
      </dsp:txXfrm>
    </dsp:sp>
    <dsp:sp modelId="{D6EBD7EF-7FC4-9040-839E-A0B4720B601E}">
      <dsp:nvSpPr>
        <dsp:cNvPr id="0" name=""/>
        <dsp:cNvSpPr/>
      </dsp:nvSpPr>
      <dsp:spPr>
        <a:xfrm>
          <a:off x="5011482" y="22822"/>
          <a:ext cx="4395996" cy="777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Secondary Objective</a:t>
          </a:r>
        </a:p>
      </dsp:txBody>
      <dsp:txXfrm>
        <a:off x="5011482" y="22822"/>
        <a:ext cx="4395996" cy="777600"/>
      </dsp:txXfrm>
    </dsp:sp>
    <dsp:sp modelId="{C2461035-D8FB-2A44-9CB0-DEE6F6133B2E}">
      <dsp:nvSpPr>
        <dsp:cNvPr id="0" name=""/>
        <dsp:cNvSpPr/>
      </dsp:nvSpPr>
      <dsp:spPr>
        <a:xfrm>
          <a:off x="5011482" y="800422"/>
          <a:ext cx="4395996" cy="341855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For every additional percent increase of number of adults experiencing mental distress the incidence rate of violent crime increased by 19% in our adjusted model</a:t>
          </a:r>
        </a:p>
      </dsp:txBody>
      <dsp:txXfrm>
        <a:off x="5011482" y="800422"/>
        <a:ext cx="4395996" cy="34185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9691A-F583-364E-9BD7-FDA21A879144}">
      <dsp:nvSpPr>
        <dsp:cNvPr id="0" name=""/>
        <dsp:cNvSpPr/>
      </dsp:nvSpPr>
      <dsp:spPr>
        <a:xfrm>
          <a:off x="0" y="328774"/>
          <a:ext cx="9407525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374904" rIns="730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Yes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There are numerous studies worldwide that indicate a relationship between social factors and violent crime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Brazil Study</a:t>
          </a:r>
          <a:r>
            <a:rPr lang="en-US" sz="1800" kern="1200" baseline="30000" dirty="0"/>
            <a:t>2</a:t>
          </a:r>
          <a:br>
            <a:rPr lang="en-US" sz="1800" kern="1200" dirty="0"/>
          </a:br>
          <a:r>
            <a:rPr lang="en-US" sz="1800" kern="1200" dirty="0"/>
            <a:t> </a:t>
          </a:r>
        </a:p>
      </dsp:txBody>
      <dsp:txXfrm>
        <a:off x="0" y="328774"/>
        <a:ext cx="9407525" cy="1871100"/>
      </dsp:txXfrm>
    </dsp:sp>
    <dsp:sp modelId="{2D3C09D6-AB4B-9D46-A0BE-AEACAF30C47F}">
      <dsp:nvSpPr>
        <dsp:cNvPr id="0" name=""/>
        <dsp:cNvSpPr/>
      </dsp:nvSpPr>
      <dsp:spPr>
        <a:xfrm>
          <a:off x="470376" y="63094"/>
          <a:ext cx="6585267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Primary Objective: Unemployment </a:t>
          </a:r>
        </a:p>
      </dsp:txBody>
      <dsp:txXfrm>
        <a:off x="496315" y="89033"/>
        <a:ext cx="6533389" cy="479482"/>
      </dsp:txXfrm>
    </dsp:sp>
    <dsp:sp modelId="{5E730F64-3037-9C4E-8AE8-875F45B7E3B8}">
      <dsp:nvSpPr>
        <dsp:cNvPr id="0" name=""/>
        <dsp:cNvSpPr/>
      </dsp:nvSpPr>
      <dsp:spPr>
        <a:xfrm>
          <a:off x="0" y="2562755"/>
          <a:ext cx="940752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374904" rIns="730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Yes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People with mental illness are disproportionately represented in our prison</a:t>
          </a:r>
          <a:r>
            <a:rPr lang="en-US" sz="1800" kern="1200" baseline="30000" dirty="0"/>
            <a:t>3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Often happens that folks with mental illness struggle navigating our confusing legal system</a:t>
          </a:r>
          <a:r>
            <a:rPr lang="en-US" sz="1800" kern="1200" baseline="30000" dirty="0"/>
            <a:t>3</a:t>
          </a:r>
          <a:endParaRPr lang="en-US" sz="1800" kern="1200" dirty="0"/>
        </a:p>
      </dsp:txBody>
      <dsp:txXfrm>
        <a:off x="0" y="2562755"/>
        <a:ext cx="9407525" cy="1615950"/>
      </dsp:txXfrm>
    </dsp:sp>
    <dsp:sp modelId="{BC1B0C21-C8AC-5C42-91F5-E4D1034198BE}">
      <dsp:nvSpPr>
        <dsp:cNvPr id="0" name=""/>
        <dsp:cNvSpPr/>
      </dsp:nvSpPr>
      <dsp:spPr>
        <a:xfrm>
          <a:off x="470376" y="2297075"/>
          <a:ext cx="6585267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Secondary Objective: Adult Mental Distress, </a:t>
          </a:r>
        </a:p>
      </dsp:txBody>
      <dsp:txXfrm>
        <a:off x="496315" y="2323014"/>
        <a:ext cx="6533389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206C4-65E4-784D-A66F-A7229C75214E}">
      <dsp:nvSpPr>
        <dsp:cNvPr id="0" name=""/>
        <dsp:cNvSpPr/>
      </dsp:nvSpPr>
      <dsp:spPr>
        <a:xfrm>
          <a:off x="2865" y="2366772"/>
          <a:ext cx="2045925" cy="12991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400FE-A2EF-C847-BFB9-3B5F8B0AE1C9}">
      <dsp:nvSpPr>
        <dsp:cNvPr id="0" name=""/>
        <dsp:cNvSpPr/>
      </dsp:nvSpPr>
      <dsp:spPr>
        <a:xfrm>
          <a:off x="230190" y="2582731"/>
          <a:ext cx="2045925" cy="1299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Upstream Solutions</a:t>
          </a:r>
        </a:p>
      </dsp:txBody>
      <dsp:txXfrm>
        <a:off x="268241" y="2620782"/>
        <a:ext cx="1969823" cy="1223060"/>
      </dsp:txXfrm>
    </dsp:sp>
    <dsp:sp modelId="{1897EFCE-21AF-D24D-B64A-E88461210759}">
      <dsp:nvSpPr>
        <dsp:cNvPr id="0" name=""/>
        <dsp:cNvSpPr/>
      </dsp:nvSpPr>
      <dsp:spPr>
        <a:xfrm>
          <a:off x="2503441" y="2366772"/>
          <a:ext cx="2045925" cy="12991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44489-99DD-6644-BF43-F0D31E1E20D2}">
      <dsp:nvSpPr>
        <dsp:cNvPr id="0" name=""/>
        <dsp:cNvSpPr/>
      </dsp:nvSpPr>
      <dsp:spPr>
        <a:xfrm>
          <a:off x="2730766" y="2582731"/>
          <a:ext cx="2045925" cy="1299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Job Corps programs </a:t>
          </a:r>
        </a:p>
      </dsp:txBody>
      <dsp:txXfrm>
        <a:off x="2768817" y="2620782"/>
        <a:ext cx="1969823" cy="1223060"/>
      </dsp:txXfrm>
    </dsp:sp>
    <dsp:sp modelId="{E23B12FC-C3C9-0D43-A139-62D225225FD9}">
      <dsp:nvSpPr>
        <dsp:cNvPr id="0" name=""/>
        <dsp:cNvSpPr/>
      </dsp:nvSpPr>
      <dsp:spPr>
        <a:xfrm>
          <a:off x="5004017" y="2366772"/>
          <a:ext cx="2045925" cy="12991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5BE0E-3721-094B-BC7C-6E39BCCF87D1}">
      <dsp:nvSpPr>
        <dsp:cNvPr id="0" name=""/>
        <dsp:cNvSpPr/>
      </dsp:nvSpPr>
      <dsp:spPr>
        <a:xfrm>
          <a:off x="5231342" y="2582731"/>
          <a:ext cx="2045925" cy="1299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Expanding Mental Health Services in Communities</a:t>
          </a:r>
        </a:p>
      </dsp:txBody>
      <dsp:txXfrm>
        <a:off x="5269393" y="2620782"/>
        <a:ext cx="1969823" cy="1223060"/>
      </dsp:txXfrm>
    </dsp:sp>
    <dsp:sp modelId="{055BF6D5-A22C-CA4D-8769-049B6D81DDD8}">
      <dsp:nvSpPr>
        <dsp:cNvPr id="0" name=""/>
        <dsp:cNvSpPr/>
      </dsp:nvSpPr>
      <dsp:spPr>
        <a:xfrm>
          <a:off x="7504592" y="2366772"/>
          <a:ext cx="2045925" cy="12991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70E9E-5E93-4148-848D-393F7DDB78E6}">
      <dsp:nvSpPr>
        <dsp:cNvPr id="0" name=""/>
        <dsp:cNvSpPr/>
      </dsp:nvSpPr>
      <dsp:spPr>
        <a:xfrm>
          <a:off x="7731917" y="2582731"/>
          <a:ext cx="2045925" cy="1299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Alternative Mental Distress Hotlines (988 number)</a:t>
          </a:r>
        </a:p>
      </dsp:txBody>
      <dsp:txXfrm>
        <a:off x="7769968" y="2620782"/>
        <a:ext cx="1969823" cy="1223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5A65D-449D-574A-9FC1-80BB6E884C7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0DC0-0CD0-5A46-A4D5-7321D46F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2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a. and 5.b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PT Sans" panose="020B0503020203020204" pitchFamily="34" charset="77"/>
              </a:rPr>
              <a:t>20 percent of our country’s population.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0DC0-0CD0-5A46-A4D5-7321D46F54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2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0DC0-0CD0-5A46-A4D5-7321D46F54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3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/books/NBK537064/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0DC0-0CD0-5A46-A4D5-7321D46F54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033F-C410-2441-9799-8CE513F3F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370BB-E973-4563-DC30-E18B6C9B7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0F71-7333-4D3D-EEF0-E43206D8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254BF-4C23-4FF1-9CA8-FF4362CB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186E-6ACD-A169-7173-D32D224B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F054-1414-86A5-F05F-F04FB0D2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008AD-2395-D812-1B96-7078E3F26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60641-7BAF-C852-D08A-06A52F17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37A7-AF8C-106C-61A2-102114E3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20F5-113D-21FB-4C0D-A89A5A99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1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EE329-62C1-6B9D-361E-32041169A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B8B4E-CEAB-B5C9-7794-CE6CAF64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B494-49C2-99BD-011B-1BC1DD0E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0153-52F9-060E-D1E0-C2126A1F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49E5-4B20-2729-757B-C0E7AF7D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5298-49F8-1B87-CDCD-729DFB57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2660-5FD3-3A66-D0AA-3F82C28F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A5CF-B18B-724E-1253-97A70C89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0A06-E08C-DF3C-5BD4-1322B7B0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893F-86B5-D953-E35C-B6875D7B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28A1-2272-F90A-EA05-E28F3A71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4E4F4-9026-CCD0-5F7D-6CAA787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F68E1-94BA-7244-8668-7EB1ED37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A5C3-A98B-2E1F-B522-B1E272CA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6EF2-4858-85D4-7FB0-CA84D017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8C79-394B-8D97-7448-09CA5680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C408-71A5-AE18-AC07-F830A28A3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95A44-6391-EBC8-A6E8-4E7D589D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0BD3-2470-C40B-FE0E-7D7A76FD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CB3B8-5388-E85A-15B0-80FFA002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B8849-A524-EFA2-767B-BCB7C1E6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A4CC-7287-F773-150F-31F66680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D4B62-F929-2DA1-2C92-8D40B77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C5F5C-DDE8-3C1A-1804-8D65A6CC7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8D388-7022-942D-4228-FAF37557F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843BC-A975-05FE-88FE-E6DC13B92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2123C-5541-C70E-0944-E901BE7E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C9EE7-C20C-F990-60F0-E866CFA9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9F256-02F7-0520-9AF5-99FA5491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1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DEF0-D049-51E8-E960-AEF05454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41378-5541-362D-DEE8-ED7A3412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EAA3B-F484-73D5-EADD-C9EFFFFF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4218-D430-644B-79F9-B4AE7200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38229-C5A6-F03B-424C-D9EA1B65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E5D8B-8A38-73CA-64DB-AC99185C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C1E1A-3A80-57EE-6FA3-DAD986EB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6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BA0-6D2C-B135-DE9A-38D17E6D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E195-6D27-40F3-8812-701EA54C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4C179-2A81-E883-8E2F-03D1AF94F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B6B28-888F-C861-7DFA-EC121D48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3CAD3-AC00-4B6C-2317-D5D0383A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05B1-0312-E529-DC6E-EA463BA1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13BD-6F9A-A574-D052-F99BDB17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36D38-2C81-AEB2-DE94-0398A3A6A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83339-3BE8-4955-5402-0D501EA9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514B-E706-DDC7-0962-83A52F37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E7770-B1A2-A6B2-5F11-08671DE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9A5B6-4A61-6D1A-AF90-FBA7B073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9176F-41FA-6592-221A-1DD433F1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4082C-3E55-0FE6-8F3A-B9323EA0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D6299-F1D2-563C-EB95-43DD0E8AC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EA84-01E6-4741-A15E-59CF5B60EC7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31BEB-9189-11EE-F338-51BDBC8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3028-7B6E-9572-0757-A6AD40593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8FE1-84E1-EE4D-840C-8417F820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1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ccn.loc.gov/20044831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26767-F923-0C15-0093-F2E4D468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Unemployment, Mental Distress and Violent Crime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6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F83F989-0474-DE60-2B9B-F5232C21C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94" y="643467"/>
            <a:ext cx="96888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4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599D8-509C-1589-5457-95AB2814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Summary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493E3D-C19F-F181-4AAB-E261999CE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341424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15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F9C46-025E-88A9-4F13-96926867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Consistency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3D8784-C618-7192-E807-43B1F11B1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224796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90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09D99-FE0F-BD8A-78A0-2CCDF9E6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Strengths and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6E74F-C203-94E8-7DE3-B84E2400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/>
              <a:t>Strengths</a:t>
            </a:r>
          </a:p>
          <a:p>
            <a:pPr lvl="1"/>
            <a:r>
              <a:rPr lang="en-US" sz="2000"/>
              <a:t>Cities all-across the country</a:t>
            </a:r>
          </a:p>
          <a:p>
            <a:pPr lvl="1"/>
            <a:r>
              <a:rPr lang="en-US" sz="2000"/>
              <a:t>As local as most nationwide analysis can get</a:t>
            </a:r>
          </a:p>
          <a:p>
            <a:pPr lvl="1"/>
            <a:r>
              <a:rPr lang="en-US" sz="2000"/>
              <a:t>Not Covid Specific</a:t>
            </a:r>
          </a:p>
          <a:p>
            <a:pPr lvl="1"/>
            <a:endParaRPr lang="en-US" sz="2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1B90F-0FFF-FC12-B32C-B36DC9B31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sz="2000"/>
              <a:t>Limitations</a:t>
            </a:r>
          </a:p>
          <a:p>
            <a:pPr lvl="1"/>
            <a:r>
              <a:rPr lang="en-US" sz="2000"/>
              <a:t>Sample Size</a:t>
            </a:r>
          </a:p>
          <a:p>
            <a:pPr lvl="1"/>
            <a:r>
              <a:rPr lang="en-US" sz="2000"/>
              <a:t>Crime is a local issue</a:t>
            </a:r>
          </a:p>
          <a:p>
            <a:pPr lvl="1"/>
            <a:r>
              <a:rPr lang="en-US" sz="2000"/>
              <a:t> Looks into long term change not specific policies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2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9F49041-8463-1F2A-4044-F41B774F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US" sz="4800"/>
              <a:t>Takeaways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AB0B2F8-AD75-F9C1-651A-A5445F340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13673"/>
              </p:ext>
            </p:extLst>
          </p:nvPr>
        </p:nvGraphicFramePr>
        <p:xfrm>
          <a:off x="1199137" y="0"/>
          <a:ext cx="9780709" cy="624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10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BEA6C-A98C-5DFD-9E07-A6A452FB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8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chemeClr val="bg1">
                    <a:alpha val="6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DF93-CF91-4919-6B6F-05F00A55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1. 	United States Federal Bureau Of Investigation. (2004) </a:t>
            </a:r>
            <a:r>
              <a:rPr lang="en-US" sz="2000" b="0" i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Uniform crime reporting handbook: UCR</a:t>
            </a:r>
            <a:r>
              <a:rPr lang="en-US" sz="20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 [Washington, D.C.: U.S. Dept. of Justice, Federal Bureau of Investigation] [Web.] Retrieved from the Library of Congress, </a:t>
            </a:r>
            <a:r>
              <a:rPr lang="en-US" sz="2000" b="0" i="0">
                <a:solidFill>
                  <a:schemeClr val="bg1"/>
                </a:solidFill>
                <a:effectLst/>
                <a:latin typeface="Georgia" panose="02040502050405020303" pitchFamily="18" charset="0"/>
                <a:hlinkClick r:id="rId2"/>
              </a:rPr>
              <a:t>https://lccn.loc.gov/2004483104</a:t>
            </a:r>
            <a:r>
              <a:rPr lang="en-US" sz="20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0" marR="0" indent="-40640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Britto DGC, Pinotti P, Sampaio B. The Effect of Job Loss and Unemployment Insurance on Crime in Brazil. </a:t>
            </a:r>
            <a:r>
              <a:rPr lang="en-US" sz="2000" i="1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Econometrica</a:t>
            </a:r>
            <a:r>
              <a:rPr lang="en-US" sz="200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2022;90(4):1393-1423. doi:10.3982/ECTA18984</a:t>
            </a:r>
            <a:endParaRPr lang="en-US" sz="2000">
              <a:solidFill>
                <a:schemeClr val="bg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40640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Ghiasi N, Azhar Y, Singh J. Psychiatric Illness And Criminality. </a:t>
            </a:r>
            <a:r>
              <a:rPr lang="en-US" sz="2000" i="1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StatPearls</a:t>
            </a:r>
            <a:r>
              <a:rPr lang="en-US" sz="200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January 2022.</a:t>
            </a:r>
            <a:endParaRPr lang="en-US" sz="2000">
              <a:solidFill>
                <a:schemeClr val="bg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9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81220B-B4CE-1DF7-312A-4DAF34CAC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31" b="142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086C38-EB4E-733E-DDFA-53FF225A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362EF7-8123-F9B5-2700-94AAA19CF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7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281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ABB68-C4F2-3651-7AC1-66503D92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cxnSp>
        <p:nvCxnSpPr>
          <p:cNvPr id="47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169B217-F65D-2754-277C-6C1B619F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2198675"/>
            <a:ext cx="6217920" cy="3777386"/>
          </a:xfrm>
          <a:prstGeom prst="rect">
            <a:avLst/>
          </a:prstGeom>
        </p:spPr>
      </p:pic>
      <p:sp>
        <p:nvSpPr>
          <p:cNvPr id="48" name="Content Placeholder 8">
            <a:extLst>
              <a:ext uri="{FF2B5EF4-FFF2-40B4-BE49-F238E27FC236}">
                <a16:creationId xmlns:a16="http://schemas.microsoft.com/office/drawing/2014/main" id="{2EDC7B38-FCB5-361A-E897-B94B419D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/>
              <a:t>Violent Crime rates nationally spiked in 2020</a:t>
            </a:r>
          </a:p>
          <a:p>
            <a:pPr algn="ctr"/>
            <a:r>
              <a:rPr lang="en-US" sz="4000" dirty="0"/>
              <a:t>Largely driven by homicides</a:t>
            </a:r>
          </a:p>
          <a:p>
            <a:pPr algn="ctr"/>
            <a:r>
              <a:rPr lang="en-US" sz="4000" dirty="0"/>
              <a:t> Wanted to see pre-pandemic relationships</a:t>
            </a:r>
          </a:p>
        </p:txBody>
      </p:sp>
    </p:spTree>
    <p:extLst>
      <p:ext uri="{BB962C8B-B14F-4D97-AF65-F5344CB8AC3E}">
        <p14:creationId xmlns:p14="http://schemas.microsoft.com/office/powerpoint/2010/main" val="545703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14308-F7DD-C2C0-E03C-69F698895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" b="1576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6F9B30-315C-DB65-7357-1764113F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94612D-F3FA-A1AC-8E60-4B555EA0E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430931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744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7ACE6-D0E8-C5D2-63F9-29C88AEA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Methods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B514-C868-A58F-7805-6ABF05B6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67A6C3"/>
                </a:solidFill>
              </a:rPr>
              <a:t>Big Cities Health Inventory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B1678BC-BCFA-A01C-6BEC-EC895D17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2502426"/>
            <a:ext cx="5455917" cy="384642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022E80D-2C96-3D9A-2EE8-12D8E4084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211695"/>
            <a:ext cx="5455917" cy="24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5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DD808-4336-3473-87C3-D95CA42D9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6509" r="1" b="18519"/>
          <a:stretch/>
        </p:blipFill>
        <p:spPr>
          <a:xfrm>
            <a:off x="-4243" y="321734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A4C079-12DF-AD63-9C9A-F47D7CCE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Methods pt. 2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36820-33D3-932A-35E0-F62A0304F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862857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434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DC28794-3B89-462C-BE95-927A51D7D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F1BF76-D9C8-49D3-9A7F-D43C497C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725E28-0B8D-4475-B982-E917DD91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6BBCC53-8CD7-412D-8B75-32746A401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1CA390-7DB2-4336-AE30-D1245539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B142E3-1E67-41E6-BEF7-5DA0E1CAF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611634-74D3-41C3-917F-5A308A999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E809DD-CC0A-433F-A107-37592CAC2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EAA5E36-771E-4967-AE44-53BC6682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E7F326-090A-45F0-9F6C-D98AF5160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20FE9C-08B6-451E-BEDA-401A81BD4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864D66-4BEF-4628-B9DC-C382A4BC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473175-583C-4362-AD52-6A4168745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119EE6-B01F-4BDA-97B2-8BC244AD9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783EB66-70A8-4451-984C-ABF2410C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A8CB1A-B550-452B-BB18-69D43CC92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23E5D1-6294-286A-19D2-F5B734CC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26" y="1014005"/>
            <a:ext cx="7315200" cy="1023780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Methods pt.3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7C7EE6-E29C-4D84-B2C6-7B20A0FD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C23E94-A2CC-459B-9961-40250DBE6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DC685A-870A-4F1B-8A06-1DB278981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8F22A6-4F2D-4467-A3A9-A9BE31FC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8D5732-C263-4EED-85EF-7E7435EDE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A203CA-C5A4-2261-8FF9-E6C4CD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919459"/>
              </p:ext>
            </p:extLst>
          </p:nvPr>
        </p:nvGraphicFramePr>
        <p:xfrm>
          <a:off x="1889904" y="2268910"/>
          <a:ext cx="8885187" cy="3076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4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88F00-7713-CBF6-D177-4CF6C17C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5E80FB-9EFE-0618-AE4E-909BEAA56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9391" y="214865"/>
            <a:ext cx="3692134" cy="6428269"/>
          </a:xfrm>
        </p:spPr>
      </p:pic>
    </p:spTree>
    <p:extLst>
      <p:ext uri="{BB962C8B-B14F-4D97-AF65-F5344CB8AC3E}">
        <p14:creationId xmlns:p14="http://schemas.microsoft.com/office/powerpoint/2010/main" val="134843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7DA2E82-9DC2-7C50-36F0-0555920F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812" y="643467"/>
            <a:ext cx="92083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3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538</Words>
  <Application>Microsoft Macintosh PowerPoint</Application>
  <PresentationFormat>Widescreen</PresentationFormat>
  <Paragraphs>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PT Sans</vt:lpstr>
      <vt:lpstr>Tw Cen MT</vt:lpstr>
      <vt:lpstr>Office Theme</vt:lpstr>
      <vt:lpstr>Unemployment, Mental Distress and Violent Crime</vt:lpstr>
      <vt:lpstr>Overview</vt:lpstr>
      <vt:lpstr>Background</vt:lpstr>
      <vt:lpstr>Objectives</vt:lpstr>
      <vt:lpstr>Methods pt. 1</vt:lpstr>
      <vt:lpstr>Methods pt. 2</vt:lpstr>
      <vt:lpstr>Methods pt.3 </vt:lpstr>
      <vt:lpstr>Table 1</vt:lpstr>
      <vt:lpstr>PowerPoint Presentation</vt:lpstr>
      <vt:lpstr>PowerPoint Presentation</vt:lpstr>
      <vt:lpstr>Summary </vt:lpstr>
      <vt:lpstr>Consistency </vt:lpstr>
      <vt:lpstr>Strengths and Limitations</vt:lpstr>
      <vt:lpstr>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”Just get a job”: An analysis between the association between Violent Crime and Unemployment</dc:title>
  <dc:creator>Watterson, Tremayne</dc:creator>
  <cp:lastModifiedBy>Watterson, Tremayne</cp:lastModifiedBy>
  <cp:revision>17</cp:revision>
  <dcterms:created xsi:type="dcterms:W3CDTF">2022-12-08T02:08:04Z</dcterms:created>
  <dcterms:modified xsi:type="dcterms:W3CDTF">2022-12-08T17:42:20Z</dcterms:modified>
</cp:coreProperties>
</file>