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Evans" userId="1a46d0bfc27536c1" providerId="LiveId" clId="{3908F9D3-D695-48C1-B4D3-0F078EEDAF70}"/>
    <pc:docChg chg="custSel modSld">
      <pc:chgData name="Eric Evans" userId="1a46d0bfc27536c1" providerId="LiveId" clId="{3908F9D3-D695-48C1-B4D3-0F078EEDAF70}" dt="2021-03-24T03:22:31.715" v="6" actId="207"/>
      <pc:docMkLst>
        <pc:docMk/>
      </pc:docMkLst>
      <pc:sldChg chg="modSp mod">
        <pc:chgData name="Eric Evans" userId="1a46d0bfc27536c1" providerId="LiveId" clId="{3908F9D3-D695-48C1-B4D3-0F078EEDAF70}" dt="2021-03-24T03:22:31.715" v="6" actId="207"/>
        <pc:sldMkLst>
          <pc:docMk/>
          <pc:sldMk cId="633738316" sldId="259"/>
        </pc:sldMkLst>
        <pc:spChg chg="mod">
          <ac:chgData name="Eric Evans" userId="1a46d0bfc27536c1" providerId="LiveId" clId="{3908F9D3-D695-48C1-B4D3-0F078EEDAF70}" dt="2021-03-24T03:22:10.626" v="3" actId="207"/>
          <ac:spMkLst>
            <pc:docMk/>
            <pc:sldMk cId="633738316" sldId="259"/>
            <ac:spMk id="2" creationId="{0D1F047C-C727-42A7-85C5-68C5AA1B1A93}"/>
          </ac:spMkLst>
        </pc:spChg>
        <pc:spChg chg="mod">
          <ac:chgData name="Eric Evans" userId="1a46d0bfc27536c1" providerId="LiveId" clId="{3908F9D3-D695-48C1-B4D3-0F078EEDAF70}" dt="2021-03-24T03:22:31.715" v="6" actId="207"/>
          <ac:spMkLst>
            <pc:docMk/>
            <pc:sldMk cId="633738316" sldId="259"/>
            <ac:spMk id="3" creationId="{DB93FB3F-A8D4-46D3-A1C6-C79C64563729}"/>
          </ac:spMkLst>
        </pc:spChg>
        <pc:picChg chg="mod">
          <ac:chgData name="Eric Evans" userId="1a46d0bfc27536c1" providerId="LiveId" clId="{3908F9D3-D695-48C1-B4D3-0F078EEDAF70}" dt="2021-03-24T03:21:38.634" v="0" actId="14826"/>
          <ac:picMkLst>
            <pc:docMk/>
            <pc:sldMk cId="633738316" sldId="259"/>
            <ac:picMk id="5" creationId="{91BC5572-FC33-4C1C-8DEE-C2CF75A7564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0" y="10"/>
            <a:ext cx="1217924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Microbreweries Across the US</a:t>
            </a:r>
            <a:br>
              <a:rPr lang="en-US" sz="7200" dirty="0"/>
            </a:b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Cole</a:t>
            </a:r>
          </a:p>
          <a:p>
            <a:r>
              <a:rPr lang="en-US" sz="2800" dirty="0">
                <a:solidFill>
                  <a:schemeClr val="bg1"/>
                </a:solidFill>
              </a:rPr>
              <a:t>Tre</a:t>
            </a:r>
          </a:p>
          <a:p>
            <a:r>
              <a:rPr lang="en-US" sz="2800" dirty="0">
                <a:solidFill>
                  <a:schemeClr val="bg1"/>
                </a:solidFill>
              </a:rPr>
              <a:t>Eric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623CA18-784E-4E1B-9E70-9250C9149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5 CSVs</a:t>
            </a:r>
          </a:p>
          <a:p>
            <a:pPr lvl="1"/>
            <a:r>
              <a:rPr lang="en-US" dirty="0"/>
              <a:t>Beers and where they’re made</a:t>
            </a:r>
          </a:p>
          <a:p>
            <a:pPr lvl="1"/>
            <a:r>
              <a:rPr lang="en-US" dirty="0"/>
              <a:t>Breweries and where they are</a:t>
            </a:r>
          </a:p>
          <a:p>
            <a:pPr lvl="1"/>
            <a:r>
              <a:rPr lang="en-US" dirty="0"/>
              <a:t>Beer categories</a:t>
            </a:r>
          </a:p>
          <a:p>
            <a:pPr lvl="1"/>
            <a:r>
              <a:rPr lang="en-US" dirty="0"/>
              <a:t>Beer styles</a:t>
            </a:r>
          </a:p>
          <a:p>
            <a:pPr lvl="1"/>
            <a:r>
              <a:rPr lang="en-US" dirty="0"/>
              <a:t>Geocodes of where the breweries are</a:t>
            </a:r>
          </a:p>
        </p:txBody>
      </p:sp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6814F-75B9-412A-A9AF-EF5D3219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cleaned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EB002-0BD2-4B45-AF0C-46C3EE7FD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had data from all over the world</a:t>
            </a:r>
          </a:p>
          <a:p>
            <a:r>
              <a:rPr lang="en-US" dirty="0"/>
              <a:t>We filtered everything down to just US breweries</a:t>
            </a:r>
          </a:p>
          <a:p>
            <a:r>
              <a:rPr lang="en-US" dirty="0"/>
              <a:t>We filtered out a lot of data from  the CSVs that had no use to our analysis, such as, websites, dates they were last modified,  and phone numbers</a:t>
            </a:r>
          </a:p>
          <a:p>
            <a:r>
              <a:rPr lang="en-US" dirty="0"/>
              <a:t>Through SQL, we were able to combine CSVs to with queries and turn those queries into new CSVs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81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6161C-1DD1-4356-B7AC-D4572A677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Struggles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98214-E344-4634-9983-3129D9BFA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78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{760F1E83-FB2D-4CCF-82A2-0ADD2071C1EF}tf12214701_win32</Template>
  <TotalTime>34</TotalTime>
  <Words>107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Goudy Old Style</vt:lpstr>
      <vt:lpstr>Wingdings 2</vt:lpstr>
      <vt:lpstr>SlateVTI</vt:lpstr>
      <vt:lpstr>Microbreweries Across the US </vt:lpstr>
      <vt:lpstr>The Data</vt:lpstr>
      <vt:lpstr>How we cleaned the data</vt:lpstr>
      <vt:lpstr>Struggles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Microbreweries Across the US (Pretend that coffee is beer)</dc:title>
  <dc:creator>Eric Evans</dc:creator>
  <cp:lastModifiedBy>Eric Evans</cp:lastModifiedBy>
  <cp:revision>4</cp:revision>
  <dcterms:created xsi:type="dcterms:W3CDTF">2021-03-24T02:47:54Z</dcterms:created>
  <dcterms:modified xsi:type="dcterms:W3CDTF">2021-03-24T03:22:33Z</dcterms:modified>
</cp:coreProperties>
</file>