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D16955C0-ED33-47A2-9BF9-818624026302}"/>
    <pc:docChg chg="delSld modSld">
      <pc:chgData name="Eric Evans" userId="1a46d0bfc27536c1" providerId="LiveId" clId="{D16955C0-ED33-47A2-9BF9-818624026302}" dt="2021-03-24T14:23:15.145" v="1" actId="2696"/>
      <pc:docMkLst>
        <pc:docMk/>
      </pc:docMkLst>
      <pc:sldChg chg="del mod modShow">
        <pc:chgData name="Eric Evans" userId="1a46d0bfc27536c1" providerId="LiveId" clId="{D16955C0-ED33-47A2-9BF9-818624026302}" dt="2021-03-24T14:23:15.145" v="1" actId="2696"/>
        <pc:sldMkLst>
          <pc:docMk/>
          <pc:sldMk cId="4281478785" sldId="261"/>
        </pc:sldMkLst>
      </pc:sldChg>
    </pc:docChg>
  </pc:docChgLst>
  <pc:docChgLst>
    <pc:chgData name="Eric Evans" userId="1a46d0bfc27536c1" providerId="LiveId" clId="{3908F9D3-D695-48C1-B4D3-0F078EEDAF70}"/>
    <pc:docChg chg="custSel modSld">
      <pc:chgData name="Eric Evans" userId="1a46d0bfc27536c1" providerId="LiveId" clId="{3908F9D3-D695-48C1-B4D3-0F078EEDAF70}" dt="2021-03-24T03:22:31.715" v="6" actId="207"/>
      <pc:docMkLst>
        <pc:docMk/>
      </pc:docMkLst>
      <pc:sldChg chg="modSp mod">
        <pc:chgData name="Eric Evans" userId="1a46d0bfc27536c1" providerId="LiveId" clId="{3908F9D3-D695-48C1-B4D3-0F078EEDAF70}" dt="2021-03-24T03:22:31.715" v="6" actId="207"/>
        <pc:sldMkLst>
          <pc:docMk/>
          <pc:sldMk cId="633738316" sldId="259"/>
        </pc:sldMkLst>
        <pc:spChg chg="mod">
          <ac:chgData name="Eric Evans" userId="1a46d0bfc27536c1" providerId="LiveId" clId="{3908F9D3-D695-48C1-B4D3-0F078EEDAF70}" dt="2021-03-24T03:22:10.626" v="3" actId="207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Eric Evans" userId="1a46d0bfc27536c1" providerId="LiveId" clId="{3908F9D3-D695-48C1-B4D3-0F078EEDAF70}" dt="2021-03-24T03:22:31.715" v="6" actId="207"/>
          <ac:spMkLst>
            <pc:docMk/>
            <pc:sldMk cId="633738316" sldId="259"/>
            <ac:spMk id="3" creationId="{DB93FB3F-A8D4-46D3-A1C6-C79C64563729}"/>
          </ac:spMkLst>
        </pc:spChg>
        <pc:picChg chg="mod">
          <ac:chgData name="Eric Evans" userId="1a46d0bfc27536c1" providerId="LiveId" clId="{3908F9D3-D695-48C1-B4D3-0F078EEDAF70}" dt="2021-03-24T03:21:38.634" v="0" actId="14826"/>
          <ac:picMkLst>
            <pc:docMk/>
            <pc:sldMk cId="633738316" sldId="259"/>
            <ac:picMk id="5" creationId="{91BC5572-FC33-4C1C-8DEE-C2CF75A756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0" y="10"/>
            <a:ext cx="121792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Microbreweries Across the US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23CA18-784E-4E1B-9E70-9250C914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5 CSVs</a:t>
            </a:r>
          </a:p>
          <a:p>
            <a:pPr lvl="1"/>
            <a:r>
              <a:rPr lang="en-US" dirty="0"/>
              <a:t>Beers and where they’re made</a:t>
            </a:r>
          </a:p>
          <a:p>
            <a:pPr lvl="1"/>
            <a:r>
              <a:rPr lang="en-US" dirty="0"/>
              <a:t>Breweries and where they are</a:t>
            </a:r>
          </a:p>
          <a:p>
            <a:pPr lvl="1"/>
            <a:r>
              <a:rPr lang="en-US" dirty="0"/>
              <a:t>Beer categories</a:t>
            </a:r>
          </a:p>
          <a:p>
            <a:pPr lvl="1"/>
            <a:r>
              <a:rPr lang="en-US" dirty="0"/>
              <a:t>Beer styles</a:t>
            </a:r>
          </a:p>
          <a:p>
            <a:pPr lvl="1"/>
            <a:r>
              <a:rPr lang="en-US" dirty="0"/>
              <a:t>Geocodes of where the breweries are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814F-75B9-412A-A9AF-EF5D3219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B002-0BD2-4B45-AF0C-46C3EE7F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data from all over the world</a:t>
            </a:r>
          </a:p>
          <a:p>
            <a:r>
              <a:rPr lang="en-US" dirty="0"/>
              <a:t>We filtered everything down to just US breweries</a:t>
            </a:r>
          </a:p>
          <a:p>
            <a:r>
              <a:rPr lang="en-US" dirty="0"/>
              <a:t>We filtered out a lot of data from  the CSVs that had no use to our analysis, such as, websites, dates they were last modified,  and phone numbers</a:t>
            </a:r>
          </a:p>
          <a:p>
            <a:r>
              <a:rPr lang="en-US" dirty="0"/>
              <a:t>Through SQL, we were able to combine CSVs to with queries and turn those queries into new CSVs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81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{760F1E83-FB2D-4CCF-82A2-0ADD2071C1EF}tf12214701_win32</Template>
  <TotalTime>34</TotalTime>
  <Words>106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Goudy Old Style</vt:lpstr>
      <vt:lpstr>Wingdings 2</vt:lpstr>
      <vt:lpstr>SlateVTI</vt:lpstr>
      <vt:lpstr>Microbreweries Across the US </vt:lpstr>
      <vt:lpstr>The Data</vt:lpstr>
      <vt:lpstr>How we cleaned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Microbreweries Across the US (Pretend that coffee is beer)</dc:title>
  <dc:creator>Eric Evans</dc:creator>
  <cp:lastModifiedBy>Eric Evans</cp:lastModifiedBy>
  <cp:revision>4</cp:revision>
  <dcterms:created xsi:type="dcterms:W3CDTF">2021-03-24T02:47:54Z</dcterms:created>
  <dcterms:modified xsi:type="dcterms:W3CDTF">2021-03-24T14:23:21Z</dcterms:modified>
</cp:coreProperties>
</file>