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6" autoAdjust="0"/>
  </p:normalViewPr>
  <p:slideViewPr>
    <p:cSldViewPr showGuides="1">
      <p:cViewPr varScale="1">
        <p:scale>
          <a:sx n="102" d="100"/>
          <a:sy n="102" d="100"/>
        </p:scale>
        <p:origin x="240" y="1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>
                <a:solidFill>
                  <a:srgbClr val="3E4057"/>
                </a:solidFill>
              </a:rPr>
              <a:t>COLOR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32B490"/>
                </a:solidFill>
              </a:rPr>
              <a:t>SCHEME</a:t>
            </a:r>
            <a:r>
              <a:rPr lang="en-US" altLang="ja-JP" dirty="0" smtClean="0">
                <a:solidFill>
                  <a:srgbClr val="3E4057"/>
                </a:solidFill>
              </a:rPr>
              <a:t> </a:t>
            </a:r>
            <a:r>
              <a:rPr lang="ja-JP" altLang="en-US" dirty="0" smtClean="0">
                <a:solidFill>
                  <a:srgbClr val="3E4057"/>
                </a:solidFill>
              </a:rPr>
              <a:t>再現</a:t>
            </a:r>
            <a:endParaRPr kumimoji="1" lang="ja-JP" altLang="en-US" dirty="0">
              <a:solidFill>
                <a:srgbClr val="3E4057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19572" y="2348880"/>
            <a:ext cx="7704856" cy="1944216"/>
            <a:chOff x="611560" y="2348880"/>
            <a:chExt cx="7704856" cy="1944216"/>
          </a:xfrm>
        </p:grpSpPr>
        <p:sp>
          <p:nvSpPr>
            <p:cNvPr id="4" name="円/楕円 3"/>
            <p:cNvSpPr/>
            <p:nvPr/>
          </p:nvSpPr>
          <p:spPr>
            <a:xfrm>
              <a:off x="611560" y="2348880"/>
              <a:ext cx="2088232" cy="1944216"/>
            </a:xfrm>
            <a:prstGeom prst="ellipse">
              <a:avLst/>
            </a:prstGeom>
            <a:solidFill>
              <a:srgbClr val="3E4057"/>
            </a:solidFill>
            <a:ln w="76200">
              <a:solidFill>
                <a:srgbClr val="FEF6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3419872" y="2348880"/>
              <a:ext cx="2088232" cy="1944216"/>
            </a:xfrm>
            <a:prstGeom prst="ellipse">
              <a:avLst/>
            </a:prstGeom>
            <a:solidFill>
              <a:srgbClr val="32B49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6228184" y="2348880"/>
              <a:ext cx="2088232" cy="1944216"/>
            </a:xfrm>
            <a:prstGeom prst="ellipse">
              <a:avLst/>
            </a:prstGeom>
            <a:solidFill>
              <a:srgbClr val="FEF6E3"/>
            </a:solidFill>
            <a:ln w="76200"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809582" y="4398615"/>
            <a:ext cx="19082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3E4057"/>
                </a:solidFill>
              </a:rPr>
              <a:t>文字色</a:t>
            </a:r>
            <a:endParaRPr kumimoji="1" lang="ja-JP" altLang="en-US" sz="3600" dirty="0">
              <a:solidFill>
                <a:srgbClr val="3E4057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46875" y="4359163"/>
            <a:ext cx="225025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3E4057"/>
                </a:solidFill>
              </a:rPr>
              <a:t>目立たせたい場所</a:t>
            </a:r>
            <a:endParaRPr kumimoji="1" lang="ja-JP" altLang="en-US" sz="2000" dirty="0">
              <a:solidFill>
                <a:srgbClr val="3E4057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26206" y="4359560"/>
            <a:ext cx="19082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3E4057"/>
                </a:solidFill>
              </a:rPr>
              <a:t>背景色</a:t>
            </a:r>
            <a:endParaRPr kumimoji="1" lang="ja-JP" altLang="en-US" sz="3600" dirty="0">
              <a:solidFill>
                <a:srgbClr val="3E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Calibri</vt:lpstr>
      <vt:lpstr>ＭＳ Ｐゴシック</vt:lpstr>
      <vt:lpstr>メイリオ</vt:lpstr>
      <vt:lpstr>Office ​​テーマ</vt:lpstr>
      <vt:lpstr>1_Office ​​テーマ</vt:lpstr>
      <vt:lpstr>2_Office ​​テーマ</vt:lpstr>
      <vt:lpstr>COLOR SCHEME 再現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40</cp:revision>
  <cp:lastPrinted>2014-09-23T04:56:28Z</cp:lastPrinted>
  <dcterms:created xsi:type="dcterms:W3CDTF">2014-08-31T11:33:13Z</dcterms:created>
  <dcterms:modified xsi:type="dcterms:W3CDTF">2016-04-20T09:27:55Z</dcterms:modified>
</cp:coreProperties>
</file>