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sldIdLst>
    <p:sldId id="263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586" autoAdjust="0"/>
  </p:normalViewPr>
  <p:slideViewPr>
    <p:cSldViewPr showGuides="1">
      <p:cViewPr varScale="1">
        <p:scale>
          <a:sx n="102" d="100"/>
          <a:sy n="102" d="100"/>
        </p:scale>
        <p:origin x="1256" y="1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lang="en-US" altLang="ja-JP" sz="6000" dirty="0" smtClean="0"/>
              <a:t>Mixins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開発部</a:t>
            </a:r>
            <a:r>
              <a:rPr lang="en-US" altLang="ja-JP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</a:t>
            </a:r>
            <a:r>
              <a:rPr lang="ja-JP" altLang="en-US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プロジェクトセクション</a:t>
            </a:r>
            <a:endParaRPr lang="en-US" altLang="ja-JP" sz="2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r"/>
            <a:r>
              <a:rPr lang="ja-JP" altLang="en-US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窪田</a:t>
            </a:r>
            <a:r>
              <a:rPr lang="en-US" altLang="ja-JP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</a:t>
            </a:r>
            <a:r>
              <a:rPr lang="ja-JP" altLang="en-US" sz="2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光</a:t>
            </a:r>
            <a:endParaRPr kumimoji="1" lang="ja-JP" altLang="en-US" sz="2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Calibri</vt:lpstr>
      <vt:lpstr>Hiragino Maru Gothic ProN W4</vt:lpstr>
      <vt:lpstr>ＭＳ Ｐゴシック</vt:lpstr>
      <vt:lpstr>メイリオ</vt:lpstr>
      <vt:lpstr>Arial</vt:lpstr>
      <vt:lpstr>1_Office ​​テーマ</vt:lpstr>
      <vt:lpstr>2_Office ​​テーマ</vt:lpstr>
      <vt:lpstr>TypeScript + Mixins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45</cp:revision>
  <cp:lastPrinted>2014-09-23T04:56:28Z</cp:lastPrinted>
  <dcterms:created xsi:type="dcterms:W3CDTF">2014-08-31T11:33:13Z</dcterms:created>
  <dcterms:modified xsi:type="dcterms:W3CDTF">2016-04-21T00:19:10Z</dcterms:modified>
</cp:coreProperties>
</file>