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22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1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2543-5777-4F8D-A39C-7B2B7DC56F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3FE0-6056-49CA-BAE5-31B39221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xplosion 1 51"/>
          <p:cNvSpPr/>
          <p:nvPr/>
        </p:nvSpPr>
        <p:spPr>
          <a:xfrm>
            <a:off x="3733801" y="2247900"/>
            <a:ext cx="2381250" cy="14859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447800"/>
            <a:ext cx="58674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4876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008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505200" y="4533900"/>
            <a:ext cx="2286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202680" y="4533900"/>
            <a:ext cx="19812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>
            <a:off x="3619500" y="3916680"/>
            <a:ext cx="876300" cy="590550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>
            <a:off x="5295900" y="3916680"/>
            <a:ext cx="876300" cy="590550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>
            <a:off x="4495800" y="3916680"/>
            <a:ext cx="800100" cy="409575"/>
          </a:xfrm>
          <a:prstGeom prst="trapezoi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17607" y="4533900"/>
            <a:ext cx="161925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91000" y="4533900"/>
            <a:ext cx="161925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38675" y="4362450"/>
            <a:ext cx="161925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53000" y="4381500"/>
            <a:ext cx="161925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10200" y="4533900"/>
            <a:ext cx="161925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7400" y="4533900"/>
            <a:ext cx="161925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ico\Desktop\fig7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77" y="2780823"/>
            <a:ext cx="1371570" cy="257968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961063" y="1600200"/>
            <a:ext cx="1747838" cy="1371600"/>
          </a:xfrm>
          <a:prstGeom prst="rect">
            <a:avLst/>
          </a:prstGeom>
          <a:solidFill>
            <a:schemeClr val="bg1">
              <a:lumMod val="50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629400" y="16002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400" y="16002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61063" y="2514600"/>
            <a:ext cx="174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43600" y="2133600"/>
            <a:ext cx="174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6663928" y="2209800"/>
            <a:ext cx="307181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7315200" y="2286000"/>
            <a:ext cx="11430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7042150" y="2171700"/>
            <a:ext cx="114300" cy="1524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7061200" y="2362200"/>
            <a:ext cx="114300" cy="1524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6663928" y="1828800"/>
            <a:ext cx="114300" cy="152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834982" y="1905000"/>
            <a:ext cx="114300" cy="152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6308090" y="2209800"/>
            <a:ext cx="114300" cy="152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6115050" y="2324100"/>
            <a:ext cx="114300" cy="152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6834982" y="2628423"/>
            <a:ext cx="114300" cy="152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6663928" y="2717323"/>
            <a:ext cx="114300" cy="152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342877" y="1600200"/>
            <a:ext cx="715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00:38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914400" y="12954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813" y="972234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</a:p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95762" y="2590800"/>
            <a:ext cx="1514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STOP!</a:t>
            </a:r>
            <a:endParaRPr lang="en-US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4352925" y="972234"/>
            <a:ext cx="457200" cy="114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19500" y="616634"/>
            <a:ext cx="15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box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078266" y="985966"/>
            <a:ext cx="194468" cy="449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139181" y="339635"/>
            <a:ext cx="269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Semi-transparent grid map</a:t>
            </a:r>
            <a:br>
              <a:rPr lang="en-US" dirty="0" smtClean="0"/>
            </a:br>
            <a:r>
              <a:rPr lang="en-US" dirty="0" smtClean="0"/>
              <a:t>(bird’s eye view)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977900" y="376428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9313" y="3475136"/>
            <a:ext cx="75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hand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7045325" y="4070667"/>
            <a:ext cx="1031875" cy="141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48601" y="361363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First person view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14950" y="5082079"/>
            <a:ext cx="552450" cy="1242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8800" y="6336268"/>
            <a:ext cx="75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Cars</a:t>
            </a:r>
          </a:p>
        </p:txBody>
      </p:sp>
    </p:spTree>
    <p:extLst>
      <p:ext uri="{BB962C8B-B14F-4D97-AF65-F5344CB8AC3E}">
        <p14:creationId xmlns:p14="http://schemas.microsoft.com/office/powerpoint/2010/main" val="210368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Rico Tiongson</dc:creator>
  <cp:lastModifiedBy>Rico Tiongson</cp:lastModifiedBy>
  <cp:revision>2</cp:revision>
  <dcterms:created xsi:type="dcterms:W3CDTF">2014-11-25T21:57:05Z</dcterms:created>
  <dcterms:modified xsi:type="dcterms:W3CDTF">2014-11-25T22:16:36Z</dcterms:modified>
</cp:coreProperties>
</file>