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1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5DE6-E3C6-4FB1-8090-4D6B6C894A82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5043-86A2-46FB-9432-E8C39F40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Hi, stranger.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Good luck.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Welcome to MMDA Traffic Enforcer Simulation.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In this game, you will play as the traffic enforcer.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You have a single objective.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Make as many cars pass the </a:t>
            </a:r>
            <a:r>
              <a:rPr lang="en-US" smtClean="0">
                <a:solidFill>
                  <a:schemeClr val="bg1"/>
                </a:solidFill>
              </a:rPr>
              <a:t>intersection in under </a:t>
            </a:r>
            <a:r>
              <a:rPr lang="en-US" dirty="0" smtClean="0">
                <a:solidFill>
                  <a:schemeClr val="bg1"/>
                </a:solidFill>
              </a:rPr>
              <a:t>3 minutes.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Yep, that’s it.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more cars, the better.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6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Now get your ass up there and act like a true enforcer.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next image will show you the controls. Make sure you read it.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Hi, stranger.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Hi, stranger.</dc:title>
  <dc:creator>Rico Tiongson</dc:creator>
  <cp:lastModifiedBy>Rico Tiongson</cp:lastModifiedBy>
  <cp:revision>4</cp:revision>
  <dcterms:created xsi:type="dcterms:W3CDTF">2015-01-03T10:19:32Z</dcterms:created>
  <dcterms:modified xsi:type="dcterms:W3CDTF">2015-01-03T10:29:27Z</dcterms:modified>
</cp:coreProperties>
</file>