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B:\Rico\Dev\GitHub\TirianTrains\TirianTrains\screens\Sales%20Repo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B:\Rico\Dev\GitHub\TirianTrains\TirianTrains\screens\Sales%20Repo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Tickets </a:t>
            </a:r>
            <a:r>
              <a:rPr lang="en-US" dirty="0" smtClean="0"/>
              <a:t>Sold </a:t>
            </a:r>
            <a:endParaRPr lang="en-US" baseline="0" dirty="0"/>
          </a:p>
        </c:rich>
      </c:tx>
      <c:layout>
        <c:manualLayout>
          <c:xMode val="edge"/>
          <c:yMode val="edge"/>
          <c:x val="0.13254716981132078"/>
          <c:y val="1.612903567205056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Tickets Sold</c:v>
                </c:pt>
              </c:strCache>
            </c:strRef>
          </c:tx>
          <c:cat>
            <c:numRef>
              <c:f>Sheet1!$B$3:$B$7</c:f>
              <c:numCache>
                <c:formatCode>[$-409]d\-mmm\-yyyy;@</c:formatCode>
                <c:ptCount val="5"/>
                <c:pt idx="0">
                  <c:v>42075</c:v>
                </c:pt>
                <c:pt idx="1">
                  <c:v>42076</c:v>
                </c:pt>
                <c:pt idx="2">
                  <c:v>42077</c:v>
                </c:pt>
                <c:pt idx="3">
                  <c:v>42078</c:v>
                </c:pt>
                <c:pt idx="4">
                  <c:v>42079</c:v>
                </c:pt>
              </c:numCache>
            </c:numRef>
          </c:cat>
          <c:val>
            <c:numRef>
              <c:f>Sheet1!$C$3:$C$7</c:f>
              <c:numCache>
                <c:formatCode>General</c:formatCode>
                <c:ptCount val="5"/>
                <c:pt idx="0">
                  <c:v>1900</c:v>
                </c:pt>
                <c:pt idx="1">
                  <c:v>2232</c:v>
                </c:pt>
                <c:pt idx="2">
                  <c:v>2258</c:v>
                </c:pt>
                <c:pt idx="3">
                  <c:v>2168</c:v>
                </c:pt>
                <c:pt idx="4">
                  <c:v>1973</c:v>
                </c:pt>
              </c:numCache>
            </c:numRef>
          </c:val>
          <c:smooth val="0"/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940480"/>
        <c:axId val="65967232"/>
      </c:lineChart>
      <c:dateAx>
        <c:axId val="65940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Date</a:t>
                </a:r>
              </a:p>
            </c:rich>
          </c:tx>
          <c:layout>
            <c:manualLayout>
              <c:xMode val="edge"/>
              <c:yMode val="edge"/>
              <c:x val="0.45511142475115135"/>
              <c:y val="0.9141665270564584"/>
            </c:manualLayout>
          </c:layout>
          <c:overlay val="0"/>
        </c:title>
        <c:numFmt formatCode="[$-409]d\-mmm\-yyyy;@" sourceLinked="1"/>
        <c:majorTickMark val="out"/>
        <c:minorTickMark val="none"/>
        <c:tickLblPos val="nextTo"/>
        <c:crossAx val="65967232"/>
        <c:crosses val="autoZero"/>
        <c:auto val="1"/>
        <c:lblOffset val="100"/>
        <c:baseTimeUnit val="days"/>
      </c:dateAx>
      <c:valAx>
        <c:axId val="659672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Tickts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59404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Total </a:t>
            </a:r>
            <a:r>
              <a:rPr lang="en-US" dirty="0" smtClean="0"/>
              <a:t>Sales</a:t>
            </a:r>
            <a:endParaRPr lang="en-US" baseline="0" dirty="0"/>
          </a:p>
        </c:rich>
      </c:tx>
      <c:layout>
        <c:manualLayout>
          <c:xMode val="edge"/>
          <c:yMode val="edge"/>
          <c:x val="0.11552666765710891"/>
          <c:y val="1.639344262295082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Total Sales</c:v>
                </c:pt>
              </c:strCache>
            </c:strRef>
          </c:tx>
          <c:cat>
            <c:numRef>
              <c:f>Sheet1!$B$3:$B$7</c:f>
              <c:numCache>
                <c:formatCode>[$-409]d\-mmm\-yyyy;@</c:formatCode>
                <c:ptCount val="5"/>
                <c:pt idx="0">
                  <c:v>42075</c:v>
                </c:pt>
                <c:pt idx="1">
                  <c:v>42076</c:v>
                </c:pt>
                <c:pt idx="2">
                  <c:v>42077</c:v>
                </c:pt>
                <c:pt idx="3">
                  <c:v>42078</c:v>
                </c:pt>
                <c:pt idx="4">
                  <c:v>42079</c:v>
                </c:pt>
              </c:numCache>
            </c:numRef>
          </c:cat>
          <c:val>
            <c:numRef>
              <c:f>Sheet1!$D$3:$D$7</c:f>
              <c:numCache>
                <c:formatCode>_([$$-409]* #,##0.00_);_([$$-409]* \(#,##0.00\);_([$$-409]* "-"??_);_(@_)</c:formatCode>
                <c:ptCount val="5"/>
                <c:pt idx="0">
                  <c:v>13015</c:v>
                </c:pt>
                <c:pt idx="1">
                  <c:v>14526</c:v>
                </c:pt>
                <c:pt idx="2">
                  <c:v>15010</c:v>
                </c:pt>
                <c:pt idx="3">
                  <c:v>14845</c:v>
                </c:pt>
                <c:pt idx="4">
                  <c:v>13514</c:v>
                </c:pt>
              </c:numCache>
            </c:numRef>
          </c:val>
          <c:smooth val="0"/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3058432"/>
        <c:axId val="103203200"/>
      </c:lineChart>
      <c:dateAx>
        <c:axId val="103058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Date</a:t>
                </a:r>
              </a:p>
            </c:rich>
          </c:tx>
          <c:layout/>
          <c:overlay val="0"/>
        </c:title>
        <c:numFmt formatCode="[$-409]d\-mmm\-yyyy;@" sourceLinked="1"/>
        <c:majorTickMark val="out"/>
        <c:minorTickMark val="none"/>
        <c:tickLblPos val="nextTo"/>
        <c:crossAx val="103203200"/>
        <c:crosses val="autoZero"/>
        <c:auto val="1"/>
        <c:lblOffset val="100"/>
        <c:baseTimeUnit val="days"/>
      </c:dateAx>
      <c:valAx>
        <c:axId val="103203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Sales</a:t>
                </a:r>
                <a:r>
                  <a:rPr lang="en-US" baseline="0"/>
                  <a:t> (Lion Coins)</a:t>
                </a:r>
                <a:endParaRPr lang="en-US"/>
              </a:p>
            </c:rich>
          </c:tx>
          <c:layout/>
          <c:overlay val="0"/>
        </c:title>
        <c:numFmt formatCode="_([$$-409]* #,##0.00_);_([$$-409]* \(#,##0.00\);_([$$-409]* &quot;-&quot;??_);_(@_)" sourceLinked="1"/>
        <c:majorTickMark val="out"/>
        <c:minorTickMark val="none"/>
        <c:tickLblPos val="nextTo"/>
        <c:crossAx val="1030584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0FEA-17F3-4A50-AF3E-100A2366854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3E673-FB37-4E90-A83D-17452C69B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2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3E673-FB37-4E90-A83D-17452C69B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2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A367-101B-47C2-9780-34A06073EF1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3DAC-53CD-4195-9E8F-D1187A16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A367-101B-47C2-9780-34A06073EF1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3DAC-53CD-4195-9E8F-D1187A16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7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A367-101B-47C2-9780-34A06073EF1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3DAC-53CD-4195-9E8F-D1187A16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A367-101B-47C2-9780-34A06073EF1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3DAC-53CD-4195-9E8F-D1187A16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A367-101B-47C2-9780-34A06073EF1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3DAC-53CD-4195-9E8F-D1187A16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A367-101B-47C2-9780-34A06073EF1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3DAC-53CD-4195-9E8F-D1187A16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9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A367-101B-47C2-9780-34A06073EF1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3DAC-53CD-4195-9E8F-D1187A16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A367-101B-47C2-9780-34A06073EF1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3DAC-53CD-4195-9E8F-D1187A16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5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A367-101B-47C2-9780-34A06073EF1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3DAC-53CD-4195-9E8F-D1187A16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3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A367-101B-47C2-9780-34A06073EF1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3DAC-53CD-4195-9E8F-D1187A16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A367-101B-47C2-9780-34A06073EF1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3DAC-53CD-4195-9E8F-D1187A16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2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EA367-101B-47C2-9780-34A06073EF1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3DAC-53CD-4195-9E8F-D1187A16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GROSS SALES REPORT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46160280"/>
              </p:ext>
            </p:extLst>
          </p:nvPr>
        </p:nvGraphicFramePr>
        <p:xfrm>
          <a:off x="457200" y="1600200"/>
          <a:ext cx="4038600" cy="472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2727176"/>
              </p:ext>
            </p:extLst>
          </p:nvPr>
        </p:nvGraphicFramePr>
        <p:xfrm>
          <a:off x="4495800" y="1600200"/>
          <a:ext cx="4191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0" y="1524000"/>
            <a:ext cx="1271502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= 10531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1800" y="1600200"/>
            <a:ext cx="1829347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= $70910.00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6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GROSS SALES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REPORT</dc:title>
  <dc:creator>Jose Enrico Tiongson</dc:creator>
  <cp:lastModifiedBy>Jose Enrico Tiongson</cp:lastModifiedBy>
  <cp:revision>3</cp:revision>
  <dcterms:created xsi:type="dcterms:W3CDTF">2015-03-23T15:43:25Z</dcterms:created>
  <dcterms:modified xsi:type="dcterms:W3CDTF">2015-03-23T16:10:47Z</dcterms:modified>
</cp:coreProperties>
</file>