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97353-4910-4A80-8B21-47A76364233E}" v="7" dt="2024-12-12T11:59:22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baA Enbu" userId="6e48a7c010b5b548" providerId="LiveId" clId="{74597353-4910-4A80-8B21-47A76364233E}"/>
    <pc:docChg chg="undo redo custSel modSld">
      <pc:chgData name="HanbaA Enbu" userId="6e48a7c010b5b548" providerId="LiveId" clId="{74597353-4910-4A80-8B21-47A76364233E}" dt="2024-12-12T12:15:34.727" v="205" actId="20577"/>
      <pc:docMkLst>
        <pc:docMk/>
      </pc:docMkLst>
      <pc:sldChg chg="addSp modSp mod">
        <pc:chgData name="HanbaA Enbu" userId="6e48a7c010b5b548" providerId="LiveId" clId="{74597353-4910-4A80-8B21-47A76364233E}" dt="2024-12-12T11:57:11.246" v="197" actId="1076"/>
        <pc:sldMkLst>
          <pc:docMk/>
          <pc:sldMk cId="975586691" sldId="256"/>
        </pc:sldMkLst>
        <pc:spChg chg="add mod">
          <ac:chgData name="HanbaA Enbu" userId="6e48a7c010b5b548" providerId="LiveId" clId="{74597353-4910-4A80-8B21-47A76364233E}" dt="2024-12-12T11:47:29.405" v="168" actId="207"/>
          <ac:spMkLst>
            <pc:docMk/>
            <pc:sldMk cId="975586691" sldId="256"/>
            <ac:spMk id="2" creationId="{C06471CF-DE95-04FE-E060-C6F361C8EBD4}"/>
          </ac:spMkLst>
        </pc:spChg>
        <pc:spChg chg="add mod">
          <ac:chgData name="HanbaA Enbu" userId="6e48a7c010b5b548" providerId="LiveId" clId="{74597353-4910-4A80-8B21-47A76364233E}" dt="2024-12-12T11:57:11.246" v="197" actId="1076"/>
          <ac:spMkLst>
            <pc:docMk/>
            <pc:sldMk cId="975586691" sldId="256"/>
            <ac:spMk id="5" creationId="{FFCF1168-47BA-590E-8F59-6D7F0932D302}"/>
          </ac:spMkLst>
        </pc:spChg>
        <pc:spChg chg="mod">
          <ac:chgData name="HanbaA Enbu" userId="6e48a7c010b5b548" providerId="LiveId" clId="{74597353-4910-4A80-8B21-47A76364233E}" dt="2024-12-12T11:46:52.171" v="153" actId="1036"/>
          <ac:spMkLst>
            <pc:docMk/>
            <pc:sldMk cId="975586691" sldId="256"/>
            <ac:spMk id="11" creationId="{91CBAEDE-0523-019A-1A41-9C50EAA05C37}"/>
          </ac:spMkLst>
        </pc:spChg>
        <pc:spChg chg="mod">
          <ac:chgData name="HanbaA Enbu" userId="6e48a7c010b5b548" providerId="LiveId" clId="{74597353-4910-4A80-8B21-47A76364233E}" dt="2024-12-12T11:46:52.171" v="153" actId="1036"/>
          <ac:spMkLst>
            <pc:docMk/>
            <pc:sldMk cId="975586691" sldId="256"/>
            <ac:spMk id="13" creationId="{AC91E0F2-670D-165C-5AE9-2EB16162BEE6}"/>
          </ac:spMkLst>
        </pc:spChg>
        <pc:spChg chg="mod">
          <ac:chgData name="HanbaA Enbu" userId="6e48a7c010b5b548" providerId="LiveId" clId="{74597353-4910-4A80-8B21-47A76364233E}" dt="2024-12-12T11:46:52.171" v="153" actId="1036"/>
          <ac:spMkLst>
            <pc:docMk/>
            <pc:sldMk cId="975586691" sldId="256"/>
            <ac:spMk id="14" creationId="{D3BB92C9-B9E0-6B7A-B92C-0B737EEA0BCC}"/>
          </ac:spMkLst>
        </pc:spChg>
        <pc:spChg chg="mod">
          <ac:chgData name="HanbaA Enbu" userId="6e48a7c010b5b548" providerId="LiveId" clId="{74597353-4910-4A80-8B21-47A76364233E}" dt="2024-12-12T11:46:52.171" v="153" actId="1036"/>
          <ac:spMkLst>
            <pc:docMk/>
            <pc:sldMk cId="975586691" sldId="256"/>
            <ac:spMk id="15" creationId="{BC1C7682-8D06-6BAA-0345-7171C6163DCD}"/>
          </ac:spMkLst>
        </pc:spChg>
        <pc:spChg chg="mod">
          <ac:chgData name="HanbaA Enbu" userId="6e48a7c010b5b548" providerId="LiveId" clId="{74597353-4910-4A80-8B21-47A76364233E}" dt="2024-12-12T11:46:36.300" v="139" actId="1076"/>
          <ac:spMkLst>
            <pc:docMk/>
            <pc:sldMk cId="975586691" sldId="256"/>
            <ac:spMk id="17" creationId="{D60CDD62-B6BB-6589-713C-A99EE1ADBECD}"/>
          </ac:spMkLst>
        </pc:spChg>
        <pc:picChg chg="add mod">
          <ac:chgData name="HanbaA Enbu" userId="6e48a7c010b5b548" providerId="LiveId" clId="{74597353-4910-4A80-8B21-47A76364233E}" dt="2024-12-12T11:55:38.699" v="174"/>
          <ac:picMkLst>
            <pc:docMk/>
            <pc:sldMk cId="975586691" sldId="256"/>
            <ac:picMk id="3" creationId="{00D90785-5713-5288-F8DE-23CA067FE778}"/>
          </ac:picMkLst>
        </pc:picChg>
        <pc:cxnChg chg="add mod">
          <ac:chgData name="HanbaA Enbu" userId="6e48a7c010b5b548" providerId="LiveId" clId="{74597353-4910-4A80-8B21-47A76364233E}" dt="2024-12-12T11:56:51.226" v="186"/>
          <ac:cxnSpMkLst>
            <pc:docMk/>
            <pc:sldMk cId="975586691" sldId="256"/>
            <ac:cxnSpMk id="4" creationId="{DBBB2335-4082-A269-DEE8-E85F9BF044CA}"/>
          </ac:cxnSpMkLst>
        </pc:cxnChg>
      </pc:sldChg>
      <pc:sldChg chg="addSp delSp modSp mod">
        <pc:chgData name="HanbaA Enbu" userId="6e48a7c010b5b548" providerId="LiveId" clId="{74597353-4910-4A80-8B21-47A76364233E}" dt="2024-12-12T12:15:34.727" v="205" actId="20577"/>
        <pc:sldMkLst>
          <pc:docMk/>
          <pc:sldMk cId="4249227217" sldId="259"/>
        </pc:sldMkLst>
        <pc:spChg chg="add mod">
          <ac:chgData name="HanbaA Enbu" userId="6e48a7c010b5b548" providerId="LiveId" clId="{74597353-4910-4A80-8B21-47A76364233E}" dt="2024-12-12T11:47:43.841" v="169"/>
          <ac:spMkLst>
            <pc:docMk/>
            <pc:sldMk cId="4249227217" sldId="259"/>
            <ac:spMk id="2" creationId="{ECB28134-0707-9533-AF27-D2537246E0F1}"/>
          </ac:spMkLst>
        </pc:spChg>
        <pc:spChg chg="mod">
          <ac:chgData name="HanbaA Enbu" userId="6e48a7c010b5b548" providerId="LiveId" clId="{74597353-4910-4A80-8B21-47A76364233E}" dt="2024-12-12T11:46:51.774" v="151" actId="1036"/>
          <ac:spMkLst>
            <pc:docMk/>
            <pc:sldMk cId="4249227217" sldId="259"/>
            <ac:spMk id="8" creationId="{23D741B5-CF65-E9FA-AE12-8B25FFC3B474}"/>
          </ac:spMkLst>
        </pc:spChg>
        <pc:spChg chg="mod">
          <ac:chgData name="HanbaA Enbu" userId="6e48a7c010b5b548" providerId="LiveId" clId="{74597353-4910-4A80-8B21-47A76364233E}" dt="2024-12-12T12:15:34.727" v="205" actId="20577"/>
          <ac:spMkLst>
            <pc:docMk/>
            <pc:sldMk cId="4249227217" sldId="259"/>
            <ac:spMk id="9" creationId="{C65F8ACD-F630-8BE4-89F6-4AC9726E95FE}"/>
          </ac:spMkLst>
        </pc:spChg>
        <pc:spChg chg="mod">
          <ac:chgData name="HanbaA Enbu" userId="6e48a7c010b5b548" providerId="LiveId" clId="{74597353-4910-4A80-8B21-47A76364233E}" dt="2024-12-12T12:15:28.117" v="199" actId="20577"/>
          <ac:spMkLst>
            <pc:docMk/>
            <pc:sldMk cId="4249227217" sldId="259"/>
            <ac:spMk id="10" creationId="{983FCF7B-5891-A6A7-F8E8-864B38C1422F}"/>
          </ac:spMkLst>
        </pc:spChg>
        <pc:spChg chg="mod">
          <ac:chgData name="HanbaA Enbu" userId="6e48a7c010b5b548" providerId="LiveId" clId="{74597353-4910-4A80-8B21-47A76364233E}" dt="2024-12-12T11:46:51.774" v="151" actId="1036"/>
          <ac:spMkLst>
            <pc:docMk/>
            <pc:sldMk cId="4249227217" sldId="259"/>
            <ac:spMk id="11" creationId="{77058734-BF3E-1EB3-6DB6-DF80E10DB415}"/>
          </ac:spMkLst>
        </pc:spChg>
        <pc:spChg chg="add mod">
          <ac:chgData name="HanbaA Enbu" userId="6e48a7c010b5b548" providerId="LiveId" clId="{74597353-4910-4A80-8B21-47A76364233E}" dt="2024-12-12T11:57:13.785" v="198"/>
          <ac:spMkLst>
            <pc:docMk/>
            <pc:sldMk cId="4249227217" sldId="259"/>
            <ac:spMk id="19" creationId="{71DF7801-49AD-9411-554D-E0A79E905E19}"/>
          </ac:spMkLst>
        </pc:spChg>
        <pc:picChg chg="add del mod">
          <ac:chgData name="HanbaA Enbu" userId="6e48a7c010b5b548" providerId="LiveId" clId="{74597353-4910-4A80-8B21-47A76364233E}" dt="2024-12-12T11:56:11.537" v="180" actId="478"/>
          <ac:picMkLst>
            <pc:docMk/>
            <pc:sldMk cId="4249227217" sldId="259"/>
            <ac:picMk id="4" creationId="{BC66DB7A-C7BA-D464-C5C3-6A28A4089EB8}"/>
          </ac:picMkLst>
        </pc:picChg>
        <pc:picChg chg="add mod">
          <ac:chgData name="HanbaA Enbu" userId="6e48a7c010b5b548" providerId="LiveId" clId="{74597353-4910-4A80-8B21-47A76364233E}" dt="2024-12-12T11:56:14.072" v="181" actId="1076"/>
          <ac:picMkLst>
            <pc:docMk/>
            <pc:sldMk cId="4249227217" sldId="259"/>
            <ac:picMk id="13" creationId="{C5C842FF-3840-01D6-CE36-E89CE9E531EC}"/>
          </ac:picMkLst>
        </pc:picChg>
        <pc:cxnChg chg="add del">
          <ac:chgData name="HanbaA Enbu" userId="6e48a7c010b5b548" providerId="LiveId" clId="{74597353-4910-4A80-8B21-47A76364233E}" dt="2024-12-12T11:56:25.614" v="183" actId="11529"/>
          <ac:cxnSpMkLst>
            <pc:docMk/>
            <pc:sldMk cId="4249227217" sldId="259"/>
            <ac:cxnSpMk id="15" creationId="{86CE653F-E953-1553-D513-7F197E4D54DB}"/>
          </ac:cxnSpMkLst>
        </pc:cxnChg>
        <pc:cxnChg chg="add mod">
          <ac:chgData name="HanbaA Enbu" userId="6e48a7c010b5b548" providerId="LiveId" clId="{74597353-4910-4A80-8B21-47A76364233E}" dt="2024-12-12T11:56:46.478" v="185" actId="14100"/>
          <ac:cxnSpMkLst>
            <pc:docMk/>
            <pc:sldMk cId="4249227217" sldId="259"/>
            <ac:cxnSpMk id="17" creationId="{60807602-2599-0267-4003-4B32ABEF18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72A8-9074-351D-7FC3-BDA5ABA43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8BF3-ADBB-89FD-575F-D67E2F1F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D24D-6AA0-057D-D5AA-B2B3D60B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437C-1BE5-2986-01A6-82029BA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CF93-DCA4-AD99-5BF4-D70F6DFA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68A6-CB33-27B6-1EA9-9463480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1DFB6-7D23-F193-7318-EEF3C311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4F09-D310-6FDD-2689-41A8068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EECD-959C-5838-CB93-C6E42580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9DCC-2A48-CED1-5C88-7B2621A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5C000-D296-D5BA-12DD-02AB4EF45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BEAFE-48B7-AE5B-6BC1-7354DA6A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FB35-CCC8-A54B-572B-D23604C5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E79B-824A-45DC-87E9-24A5F0C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0E7B-D378-192D-6249-14D02769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BD7-9B4F-A239-5A29-CF53C027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7156-9E3E-250B-42DF-78D0E3B1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434-6D3E-1364-A216-ADEDCCC6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A703-0F16-904F-F498-AE8959A0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0274-7C8B-03B1-8A4C-F4B9D512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688A-889F-5B0C-56CF-10A5302D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D7F2-0845-50B8-EE70-7EE57EA2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91B6-818D-6717-FAD6-299D857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FD22-8873-DB48-28D3-28168B34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D77B-40C1-F908-76F3-D4F588F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B4CC-82B9-EFA3-6E6B-CE1D55CF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D074-8D2F-88D3-7C10-FB64843EC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7EF09-8AB1-0A3F-A2AD-7380087D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BAA8F-4081-56E8-3A06-EE9B93C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5D06-1CD0-9530-99EE-2C895FD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974DA-CC32-3A23-E21F-D9C9A801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FB74-CFED-40F5-38FF-2A08202D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C9B4-F0F7-6E2D-282F-83A15A84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5AC1-BE8C-1883-D242-6766737F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EED76-28D7-AE5B-D3C9-6A0EDA92C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343F-08D9-FA15-CF9C-BC60313D0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EDBCF-2016-FB69-26E3-542E4C29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79566-6517-59D8-D0A6-AF4F52D9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C3603-6C86-BE89-AE7F-BB67761D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CFD9-1DBE-60EE-FF8A-2A6A4CF5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39E23-0462-7F1D-6911-37A6BB6E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6290-E897-1571-D479-EE29991E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5E2C4-BAB9-68CD-1BAD-9099883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84C0B-23E9-FF31-F0AD-119CAC66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A7FA-D265-A591-272D-D1673166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6E811-7A2D-9E29-860C-DFB1C9EA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2B06-3475-BC73-D22D-3B2BC8EA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78BA-8BB6-A89F-5EB5-0CD533C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C659B-7568-223F-30FC-3B1CA377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978AC-419E-001B-373F-8A0AAB5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B780-CD9C-F828-EA26-25F1DE0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5AC0-9AC3-EBA0-DD9D-46A9F74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710-7E29-C196-07C3-FC8928A6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123E-E2C8-3B58-291D-41CA4A4B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D90A-570D-A497-DDEB-D8326100F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57CF-1F7A-2C8A-48C4-1FC0E54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3B2E-3EFC-30FD-F657-E3A716C9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F0BB6-875B-C2E4-FA04-53B2C14D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1DAB5-ECD4-F115-85CF-60CAD0C3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EA17-324B-DEFE-42A1-3E3D9364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F00B-1239-1BDD-28AB-E365CA9C7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AA188-DDA6-4856-A9BC-016D0483490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7F7E-B9BE-8A69-5D27-461089A2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23FA-93B2-C3A0-1D5D-5249C6758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79319-5DF6-4C74-A32F-D74207B1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idhwan.tech/pc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ridhwan.tech/mobi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CCAD-B070-955B-8E2B-543E3D94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9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Simple explanation for Numbering System Calculator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55029-3C57-DD90-DED0-5EAE7C7563AB}"/>
              </a:ext>
            </a:extLst>
          </p:cNvPr>
          <p:cNvSpPr/>
          <p:nvPr/>
        </p:nvSpPr>
        <p:spPr>
          <a:xfrm>
            <a:off x="4457323" y="2039247"/>
            <a:ext cx="3277354" cy="1023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D6CC7C-F4C8-DCB5-D148-421581CF9344}"/>
              </a:ext>
            </a:extLst>
          </p:cNvPr>
          <p:cNvSpPr/>
          <p:nvPr/>
        </p:nvSpPr>
        <p:spPr>
          <a:xfrm>
            <a:off x="2172832" y="3795711"/>
            <a:ext cx="2607398" cy="916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14EDD0-8EF7-AF99-F028-5DD129322B97}"/>
              </a:ext>
            </a:extLst>
          </p:cNvPr>
          <p:cNvSpPr/>
          <p:nvPr/>
        </p:nvSpPr>
        <p:spPr>
          <a:xfrm>
            <a:off x="7411772" y="3795711"/>
            <a:ext cx="2607398" cy="916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Calculator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8B4661-8E20-DECB-1834-E31586F7BF4A}"/>
              </a:ext>
            </a:extLst>
          </p:cNvPr>
          <p:cNvCxnSpPr>
            <a:stCxn id="4" idx="2"/>
          </p:cNvCxnSpPr>
          <p:nvPr/>
        </p:nvCxnSpPr>
        <p:spPr>
          <a:xfrm>
            <a:off x="6096000" y="3062289"/>
            <a:ext cx="0" cy="36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53ECF1-8DDA-793D-D44C-CE57512AD24F}"/>
              </a:ext>
            </a:extLst>
          </p:cNvPr>
          <p:cNvCxnSpPr/>
          <p:nvPr/>
        </p:nvCxnSpPr>
        <p:spPr>
          <a:xfrm>
            <a:off x="6096000" y="3429000"/>
            <a:ext cx="26194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A58B33-044F-4CF8-8310-B0DC91E812DD}"/>
              </a:ext>
            </a:extLst>
          </p:cNvPr>
          <p:cNvCxnSpPr/>
          <p:nvPr/>
        </p:nvCxnSpPr>
        <p:spPr>
          <a:xfrm flipH="1">
            <a:off x="3476531" y="3429000"/>
            <a:ext cx="2619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D0B2A-DE1D-CC28-AFF5-215D94FA6381}"/>
              </a:ext>
            </a:extLst>
          </p:cNvPr>
          <p:cNvCxnSpPr>
            <a:endCxn id="5" idx="0"/>
          </p:cNvCxnSpPr>
          <p:nvPr/>
        </p:nvCxnSpPr>
        <p:spPr>
          <a:xfrm>
            <a:off x="3476531" y="3429000"/>
            <a:ext cx="0" cy="36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EDCAC-D43F-1BBD-FC66-41DBD6FB916B}"/>
              </a:ext>
            </a:extLst>
          </p:cNvPr>
          <p:cNvCxnSpPr/>
          <p:nvPr/>
        </p:nvCxnSpPr>
        <p:spPr>
          <a:xfrm>
            <a:off x="8715471" y="3429000"/>
            <a:ext cx="0" cy="36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72B720-41AE-F095-2236-63DF1393013C}"/>
              </a:ext>
            </a:extLst>
          </p:cNvPr>
          <p:cNvSpPr txBox="1"/>
          <p:nvPr/>
        </p:nvSpPr>
        <p:spPr>
          <a:xfrm>
            <a:off x="1981200" y="4962525"/>
            <a:ext cx="290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oldest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keyboard and mouse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0CDB9-C2C0-3E13-048C-751B0C493057}"/>
              </a:ext>
            </a:extLst>
          </p:cNvPr>
          <p:cNvCxnSpPr/>
          <p:nvPr/>
        </p:nvCxnSpPr>
        <p:spPr>
          <a:xfrm>
            <a:off x="3628931" y="3581400"/>
            <a:ext cx="0" cy="36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4BFCA1-FB46-03FC-8966-28EFF4DA87D9}"/>
              </a:ext>
            </a:extLst>
          </p:cNvPr>
          <p:cNvSpPr txBox="1"/>
          <p:nvPr/>
        </p:nvSpPr>
        <p:spPr>
          <a:xfrm>
            <a:off x="7305675" y="4952010"/>
            <a:ext cx="290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newest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mouse only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 for laptop user to click button using mouse</a:t>
            </a:r>
          </a:p>
        </p:txBody>
      </p:sp>
    </p:spTree>
    <p:extLst>
      <p:ext uri="{BB962C8B-B14F-4D97-AF65-F5344CB8AC3E}">
        <p14:creationId xmlns:p14="http://schemas.microsoft.com/office/powerpoint/2010/main" val="18227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8ED8-C19D-8B0D-F1D1-E8C2DA67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the discussion of this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553E-A940-C2CB-3602-A15D29E8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design to used (calculator/form/both)</a:t>
            </a:r>
          </a:p>
          <a:p>
            <a:r>
              <a:rPr lang="en-US" dirty="0"/>
              <a:t>explanation of how to use the system</a:t>
            </a:r>
          </a:p>
          <a:p>
            <a:r>
              <a:rPr lang="en-US" dirty="0"/>
              <a:t>improvement for the system</a:t>
            </a:r>
          </a:p>
          <a:p>
            <a:r>
              <a:rPr lang="en-US" dirty="0"/>
              <a:t>bug findings</a:t>
            </a:r>
          </a:p>
        </p:txBody>
      </p:sp>
    </p:spTree>
    <p:extLst>
      <p:ext uri="{BB962C8B-B14F-4D97-AF65-F5344CB8AC3E}">
        <p14:creationId xmlns:p14="http://schemas.microsoft.com/office/powerpoint/2010/main" val="22939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A8ED3-CDF9-BF02-4ACD-895214B3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355364" y="1355366"/>
            <a:ext cx="6837874" cy="4127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3F5622-0B7D-E481-2FD9-E64BCE06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4" y="0"/>
            <a:ext cx="7667626" cy="6837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latest flowchart for form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will be different with the calculator flowchart because it is different:-</a:t>
            </a:r>
          </a:p>
          <a:p>
            <a:pPr>
              <a:buFontTx/>
              <a:buChar char="-"/>
            </a:pPr>
            <a:r>
              <a:rPr lang="en-US" dirty="0"/>
              <a:t>in select base number for input and the select output base at Calculation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calculator, the flowchart will be one only base number selected. All of them will only use one base number. So, the Calculation will do in one base number only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6EC17-0552-7FF4-4BC2-72AD7196ABEB}"/>
              </a:ext>
            </a:extLst>
          </p:cNvPr>
          <p:cNvCxnSpPr/>
          <p:nvPr/>
        </p:nvCxnSpPr>
        <p:spPr>
          <a:xfrm flipH="1">
            <a:off x="2114550" y="2162175"/>
            <a:ext cx="2505075" cy="16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484F1F-7E69-8559-F339-F772643D8510}"/>
              </a:ext>
            </a:extLst>
          </p:cNvPr>
          <p:cNvCxnSpPr/>
          <p:nvPr/>
        </p:nvCxnSpPr>
        <p:spPr>
          <a:xfrm flipH="1">
            <a:off x="666750" y="2328863"/>
            <a:ext cx="1447800" cy="101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01720C-A070-1C03-F731-DFE2E9E40089}"/>
              </a:ext>
            </a:extLst>
          </p:cNvPr>
          <p:cNvCxnSpPr/>
          <p:nvPr/>
        </p:nvCxnSpPr>
        <p:spPr>
          <a:xfrm flipH="1" flipV="1">
            <a:off x="1376363" y="2043113"/>
            <a:ext cx="738187" cy="280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C2A7A7-E4DD-E947-7467-DC56CEC7F20C}"/>
              </a:ext>
            </a:extLst>
          </p:cNvPr>
          <p:cNvCxnSpPr/>
          <p:nvPr/>
        </p:nvCxnSpPr>
        <p:spPr>
          <a:xfrm flipH="1">
            <a:off x="1504950" y="2324100"/>
            <a:ext cx="609600" cy="185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C9FE5AD5-DF6A-B35F-AE2C-501ECF42B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65425"/>
                  </p:ext>
                </p:extLst>
              </p:nvPr>
            </p:nvGraphicFramePr>
            <p:xfrm>
              <a:off x="0" y="0"/>
              <a:ext cx="718845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C9FE5AD5-DF6A-B35F-AE2C-501ECF42B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7188451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B9D2C68-28F1-3E12-2B36-75BBCD1F3207}"/>
              </a:ext>
            </a:extLst>
          </p:cNvPr>
          <p:cNvSpPr txBox="1"/>
          <p:nvPr/>
        </p:nvSpPr>
        <p:spPr>
          <a:xfrm>
            <a:off x="8116655" y="91959"/>
            <a:ext cx="30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This the Form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BAEDE-0523-019A-1A41-9C50EAA05C37}"/>
              </a:ext>
            </a:extLst>
          </p:cNvPr>
          <p:cNvSpPr txBox="1"/>
          <p:nvPr/>
        </p:nvSpPr>
        <p:spPr>
          <a:xfrm>
            <a:off x="7188451" y="1258645"/>
            <a:ext cx="278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own opinion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1E0F2-670D-165C-5AE9-2EB16162BEE6}"/>
              </a:ext>
            </a:extLst>
          </p:cNvPr>
          <p:cNvSpPr txBox="1"/>
          <p:nvPr/>
        </p:nvSpPr>
        <p:spPr>
          <a:xfrm>
            <a:off x="7297093" y="1756369"/>
            <a:ext cx="4698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Good for laptop but not bad for phone -&gt;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Keyboard and mouse requirement.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Phone need to pop up the keyboard to give the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B92C9-B9E0-6B7A-B92C-0B737EEA0BCC}"/>
              </a:ext>
            </a:extLst>
          </p:cNvPr>
          <p:cNvSpPr txBox="1"/>
          <p:nvPr/>
        </p:nvSpPr>
        <p:spPr>
          <a:xfrm>
            <a:off x="7297092" y="3305814"/>
            <a:ext cx="469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Simple to use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Direct instruction for using 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 too much animation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C7682-8D06-6BAA-0345-7171C6163DCD}"/>
              </a:ext>
            </a:extLst>
          </p:cNvPr>
          <p:cNvSpPr txBox="1"/>
          <p:nvPr/>
        </p:nvSpPr>
        <p:spPr>
          <a:xfrm>
            <a:off x="7297091" y="4506143"/>
            <a:ext cx="469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Too simple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 too much creative (for me </a:t>
            </a:r>
            <a:r>
              <a:rPr lang="en-US" dirty="0" err="1"/>
              <a:t>lah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DD62-B6BB-6589-713C-A99EE1ADBECD}"/>
              </a:ext>
            </a:extLst>
          </p:cNvPr>
          <p:cNvSpPr txBox="1"/>
          <p:nvPr/>
        </p:nvSpPr>
        <p:spPr>
          <a:xfrm>
            <a:off x="7337831" y="566147"/>
            <a:ext cx="461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link: </a:t>
            </a:r>
            <a:r>
              <a:rPr lang="en-US" dirty="0">
                <a:hlinkClick r:id="rId4"/>
              </a:rPr>
              <a:t>https://ridhwan.tech/pc.html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471CF-DE95-04FE-E060-C6F361C8EBD4}"/>
              </a:ext>
            </a:extLst>
          </p:cNvPr>
          <p:cNvSpPr txBox="1"/>
          <p:nvPr/>
        </p:nvSpPr>
        <p:spPr>
          <a:xfrm>
            <a:off x="7337830" y="833039"/>
            <a:ext cx="461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you guys could interact with the website at  this left. </a:t>
            </a:r>
            <a:r>
              <a:rPr lang="en-US" sz="1100" b="1" dirty="0" err="1">
                <a:solidFill>
                  <a:srgbClr val="FF0000"/>
                </a:solidFill>
              </a:rPr>
              <a:t>Ctrl+R</a:t>
            </a:r>
            <a:r>
              <a:rPr lang="en-US" sz="1100" b="1" dirty="0">
                <a:solidFill>
                  <a:srgbClr val="FF0000"/>
                </a:solidFill>
              </a:rPr>
              <a:t> to refresh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90785-5713-5288-F8DE-23CA067FE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563" y="1074227"/>
            <a:ext cx="724279" cy="72917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BBB2335-4082-A269-DEE8-E85F9BF044CA}"/>
              </a:ext>
            </a:extLst>
          </p:cNvPr>
          <p:cNvCxnSpPr/>
          <p:nvPr/>
        </p:nvCxnSpPr>
        <p:spPr>
          <a:xfrm>
            <a:off x="10148935" y="889312"/>
            <a:ext cx="1050202" cy="600165"/>
          </a:xfrm>
          <a:prstGeom prst="curvedConnector3">
            <a:avLst>
              <a:gd name="adj1" fmla="val 8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CF1168-47BA-590E-8F59-6D7F0932D302}"/>
              </a:ext>
            </a:extLst>
          </p:cNvPr>
          <p:cNvSpPr txBox="1"/>
          <p:nvPr/>
        </p:nvSpPr>
        <p:spPr>
          <a:xfrm>
            <a:off x="10359063" y="1163671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97558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9A26D095-418F-5888-79E1-188077D59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086208"/>
                  </p:ext>
                </p:extLst>
              </p:nvPr>
            </p:nvGraphicFramePr>
            <p:xfrm>
              <a:off x="66674" y="0"/>
              <a:ext cx="7115175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9A26D095-418F-5888-79E1-188077D59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4" y="0"/>
                <a:ext cx="7115175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4405FC-DE78-9E58-F930-C237F195C8C0}"/>
              </a:ext>
            </a:extLst>
          </p:cNvPr>
          <p:cNvSpPr txBox="1"/>
          <p:nvPr/>
        </p:nvSpPr>
        <p:spPr>
          <a:xfrm>
            <a:off x="7738025" y="104482"/>
            <a:ext cx="381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This the Calculator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741B5-CF65-E9FA-AE12-8B25FFC3B474}"/>
              </a:ext>
            </a:extLst>
          </p:cNvPr>
          <p:cNvSpPr txBox="1"/>
          <p:nvPr/>
        </p:nvSpPr>
        <p:spPr>
          <a:xfrm>
            <a:off x="7188451" y="1258645"/>
            <a:ext cx="278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own opinion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F8ACD-F630-8BE4-89F6-4AC9726E95FE}"/>
              </a:ext>
            </a:extLst>
          </p:cNvPr>
          <p:cNvSpPr txBox="1"/>
          <p:nvPr/>
        </p:nvSpPr>
        <p:spPr>
          <a:xfrm>
            <a:off x="7297093" y="1756369"/>
            <a:ext cx="4698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Good for phone but </a:t>
            </a:r>
            <a:r>
              <a:rPr lang="en-US" b="1"/>
              <a:t>not laptop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I explain the pop up of keyboard is annoy, tab button with finger is convenient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Hard to move mouse to tap the button using pc and prefer input using laptop for fast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FCF7B-5891-A6A7-F8E8-864B38C1422F}"/>
              </a:ext>
            </a:extLst>
          </p:cNvPr>
          <p:cNvSpPr txBox="1"/>
          <p:nvPr/>
        </p:nvSpPr>
        <p:spPr>
          <a:xfrm>
            <a:off x="7297092" y="3731323"/>
            <a:ext cx="4698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Instruction not really good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Since I want to built it compact, I don’t know if people understand the function of N1 and 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58734-BF3E-1EB3-6DB6-DF80E10DB415}"/>
              </a:ext>
            </a:extLst>
          </p:cNvPr>
          <p:cNvSpPr txBox="1"/>
          <p:nvPr/>
        </p:nvSpPr>
        <p:spPr>
          <a:xfrm>
            <a:off x="7297091" y="5592557"/>
            <a:ext cx="469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Compact and unique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view the number really good,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Creative(unique)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EB8EB-A89C-1366-E45E-4F4AE5B46433}"/>
              </a:ext>
            </a:extLst>
          </p:cNvPr>
          <p:cNvSpPr txBox="1"/>
          <p:nvPr/>
        </p:nvSpPr>
        <p:spPr>
          <a:xfrm>
            <a:off x="7337831" y="566147"/>
            <a:ext cx="461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link: </a:t>
            </a:r>
            <a:r>
              <a:rPr lang="en-US" dirty="0">
                <a:hlinkClick r:id="rId4"/>
              </a:rPr>
              <a:t>https://ridhwan.tech/mobile.html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28134-0707-9533-AF27-D2537246E0F1}"/>
              </a:ext>
            </a:extLst>
          </p:cNvPr>
          <p:cNvSpPr txBox="1"/>
          <p:nvPr/>
        </p:nvSpPr>
        <p:spPr>
          <a:xfrm>
            <a:off x="7337830" y="833039"/>
            <a:ext cx="4617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you guys could interact with the website at  this left. </a:t>
            </a:r>
            <a:r>
              <a:rPr lang="en-US" sz="1100" b="1" dirty="0" err="1">
                <a:solidFill>
                  <a:srgbClr val="FF0000"/>
                </a:solidFill>
              </a:rPr>
              <a:t>Ctrl+R</a:t>
            </a:r>
            <a:r>
              <a:rPr lang="en-US" sz="1100" b="1" dirty="0">
                <a:solidFill>
                  <a:srgbClr val="FF0000"/>
                </a:solidFill>
              </a:rPr>
              <a:t> to refresh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842FF-3840-01D6-CE36-E89CE9E53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235" y="1135102"/>
            <a:ext cx="699605" cy="70875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0807602-2599-0267-4003-4B32ABEF18B8}"/>
              </a:ext>
            </a:extLst>
          </p:cNvPr>
          <p:cNvCxnSpPr/>
          <p:nvPr/>
        </p:nvCxnSpPr>
        <p:spPr>
          <a:xfrm>
            <a:off x="10148935" y="889312"/>
            <a:ext cx="1050202" cy="600165"/>
          </a:xfrm>
          <a:prstGeom prst="curvedConnector3">
            <a:avLst>
              <a:gd name="adj1" fmla="val 8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DF7801-49AD-9411-554D-E0A79E905E19}"/>
              </a:ext>
            </a:extLst>
          </p:cNvPr>
          <p:cNvSpPr txBox="1"/>
          <p:nvPr/>
        </p:nvSpPr>
        <p:spPr>
          <a:xfrm>
            <a:off x="10359063" y="1163671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42492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8CE-1465-DBCD-75FE-5AC1AF7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Suggestion 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06E3-D082-BF01-F538-DEE77FA9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we need both of the design or one only?</a:t>
            </a:r>
          </a:p>
          <a:p>
            <a:pPr lvl="1"/>
            <a:r>
              <a:rPr lang="en-US" dirty="0"/>
              <a:t>If both, did we need to use 1 flowchart or both?</a:t>
            </a:r>
          </a:p>
          <a:p>
            <a:pPr lvl="1"/>
            <a:r>
              <a:rPr lang="en-US" dirty="0"/>
              <a:t>If both, did we need to make the design available for pc and mobile or one each? -&gt;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 mean, the website will automatically show the calculator for mobile and show the form for pc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If both available for these device, I would like to add a button to change the design.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If one only, which one did you guys prefer?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Is the color already good?</a:t>
            </a:r>
          </a:p>
          <a:p>
            <a:r>
              <a:rPr lang="en-US" dirty="0"/>
              <a:t>What need to improvise the website?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BC1-39DF-445C-0C6E-FE4E945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0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Any  Question could share in </a:t>
            </a:r>
            <a:r>
              <a:rPr lang="en-US" dirty="0" err="1"/>
              <a:t>Whatapps</a:t>
            </a:r>
            <a:r>
              <a:rPr lang="en-US" dirty="0"/>
              <a:t> group or DM 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E8DEC8-E835-6BA7-AB5F-D337BFE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703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More convenient if you share them in </a:t>
            </a:r>
            <a:r>
              <a:rPr lang="en-US" dirty="0" err="1"/>
              <a:t>Whatapps</a:t>
            </a:r>
            <a:r>
              <a:rPr lang="en-US" dirty="0"/>
              <a:t> group.</a:t>
            </a:r>
          </a:p>
        </p:txBody>
      </p:sp>
    </p:spTree>
    <p:extLst>
      <p:ext uri="{BB962C8B-B14F-4D97-AF65-F5344CB8AC3E}">
        <p14:creationId xmlns:p14="http://schemas.microsoft.com/office/powerpoint/2010/main" val="16536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6AE5E2C3-7F23-49CF-95A1-E3CD18A42C5F}">
  <we:reference id="wa104295828" version="1.10.0.0" store="en-US" storeType="OMEX"/>
  <we:alternateReferences>
    <we:reference id="wa104295828" version="1.10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dhwan.tech/pc.html&quot;,&quot;values&quot;:{},&quot;data&quot;:{&quot;uri&quot;:&quot;ridhwan.tech/pc.html&quot;},&quot;secure&quot;:false}],&quot;name&quot;:&quot;ridhwan.tech/pc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5EF4C6A-959D-44FE-B6AF-310B646017E3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dhwan.tech/mobile.html&quot;,&quot;values&quot;:{},&quot;data&quot;:{&quot;uri&quot;:&quot;ridhwan.tech/mobile.html&quot;},&quot;secure&quot;:false}],&quot;name&quot;:&quot;ridhwan.tech/mobile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Simple explanation for Numbering System Calculator</vt:lpstr>
      <vt:lpstr>What  the discussion of this PowerPoint</vt:lpstr>
      <vt:lpstr>PowerPoint Presentation</vt:lpstr>
      <vt:lpstr>PowerPoint Presentation</vt:lpstr>
      <vt:lpstr>PowerPoint Presentation</vt:lpstr>
      <vt:lpstr>The Suggestion or Questions</vt:lpstr>
      <vt:lpstr>Any  Question could share in Whatapps group or DM 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HanbaA Enbu</dc:creator>
  <cp:lastModifiedBy>HanbaA Enbu</cp:lastModifiedBy>
  <cp:revision>1</cp:revision>
  <dcterms:created xsi:type="dcterms:W3CDTF">2024-12-12T10:44:56Z</dcterms:created>
  <dcterms:modified xsi:type="dcterms:W3CDTF">2024-12-12T12:15:35Z</dcterms:modified>
</cp:coreProperties>
</file>